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546" r:id="rId2"/>
    <p:sldId id="537" r:id="rId3"/>
    <p:sldId id="627" r:id="rId4"/>
    <p:sldId id="512" r:id="rId5"/>
    <p:sldId id="533" r:id="rId6"/>
    <p:sldId id="513" r:id="rId7"/>
    <p:sldId id="502" r:id="rId8"/>
    <p:sldId id="545" r:id="rId9"/>
    <p:sldId id="504" r:id="rId10"/>
    <p:sldId id="487" r:id="rId11"/>
    <p:sldId id="489" r:id="rId12"/>
    <p:sldId id="505" r:id="rId13"/>
    <p:sldId id="506" r:id="rId14"/>
    <p:sldId id="603" r:id="rId15"/>
    <p:sldId id="609" r:id="rId16"/>
    <p:sldId id="610" r:id="rId17"/>
    <p:sldId id="613" r:id="rId18"/>
    <p:sldId id="614" r:id="rId19"/>
    <p:sldId id="615" r:id="rId20"/>
    <p:sldId id="616" r:id="rId21"/>
    <p:sldId id="498" r:id="rId22"/>
    <p:sldId id="621" r:id="rId23"/>
    <p:sldId id="622" r:id="rId24"/>
    <p:sldId id="626" r:id="rId25"/>
    <p:sldId id="629" r:id="rId26"/>
    <p:sldId id="493" r:id="rId27"/>
    <p:sldId id="499" r:id="rId28"/>
    <p:sldId id="488" r:id="rId29"/>
    <p:sldId id="490" r:id="rId30"/>
    <p:sldId id="539" r:id="rId31"/>
    <p:sldId id="550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7" autoAdjust="0"/>
    <p:restoredTop sz="94143" autoAdjust="0"/>
  </p:normalViewPr>
  <p:slideViewPr>
    <p:cSldViewPr>
      <p:cViewPr varScale="1">
        <p:scale>
          <a:sx n="72" d="100"/>
          <a:sy n="72" d="100"/>
        </p:scale>
        <p:origin x="123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900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600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20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8.png"/><Relationship Id="rId18" Type="http://schemas.openxmlformats.org/officeDocument/2006/relationships/image" Target="../media/image40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7" Type="http://schemas.openxmlformats.org/officeDocument/2006/relationships/image" Target="../media/image350.png"/><Relationship Id="rId2" Type="http://schemas.openxmlformats.org/officeDocument/2006/relationships/image" Target="../media/image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5" Type="http://schemas.openxmlformats.org/officeDocument/2006/relationships/image" Target="../media/image111.png"/><Relationship Id="rId10" Type="http://schemas.openxmlformats.org/officeDocument/2006/relationships/image" Target="../media/image350.png"/><Relationship Id="rId19" Type="http://schemas.openxmlformats.org/officeDocument/2006/relationships/image" Target="../media/image500.png"/><Relationship Id="rId9" Type="http://schemas.openxmlformats.org/officeDocument/2006/relationships/image" Target="../media/image29.png"/><Relationship Id="rId1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8" Type="http://schemas.openxmlformats.org/officeDocument/2006/relationships/image" Target="../media/image40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7" Type="http://schemas.openxmlformats.org/officeDocument/2006/relationships/image" Target="../media/image35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5" Type="http://schemas.openxmlformats.org/officeDocument/2006/relationships/image" Target="../media/image111.png"/><Relationship Id="rId10" Type="http://schemas.openxmlformats.org/officeDocument/2006/relationships/image" Target="../media/image350.png"/><Relationship Id="rId19" Type="http://schemas.openxmlformats.org/officeDocument/2006/relationships/image" Target="../media/image500.png"/><Relationship Id="rId9" Type="http://schemas.openxmlformats.org/officeDocument/2006/relationships/image" Target="../media/image29.png"/><Relationship Id="rId1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7" Type="http://schemas.openxmlformats.org/officeDocument/2006/relationships/image" Target="../media/image13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0.png"/><Relationship Id="rId5" Type="http://schemas.openxmlformats.org/officeDocument/2006/relationships/image" Target="../media/image1101.png"/><Relationship Id="rId4" Type="http://schemas.openxmlformats.org/officeDocument/2006/relationships/image" Target="../media/image10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0.png"/><Relationship Id="rId3" Type="http://schemas.openxmlformats.org/officeDocument/2006/relationships/image" Target="../media/image910.png"/><Relationship Id="rId7" Type="http://schemas.openxmlformats.org/officeDocument/2006/relationships/image" Target="../media/image13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0.png"/><Relationship Id="rId11" Type="http://schemas.openxmlformats.org/officeDocument/2006/relationships/image" Target="../media/image1600.png"/><Relationship Id="rId5" Type="http://schemas.openxmlformats.org/officeDocument/2006/relationships/image" Target="../media/image1101.png"/><Relationship Id="rId10" Type="http://schemas.openxmlformats.org/officeDocument/2006/relationships/image" Target="../media/image1500.png"/><Relationship Id="rId4" Type="http://schemas.openxmlformats.org/officeDocument/2006/relationships/image" Target="../media/image1000.png"/><Relationship Id="rId9" Type="http://schemas.openxmlformats.org/officeDocument/2006/relationships/image" Target="../media/image5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1.png"/><Relationship Id="rId5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80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22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Network Flow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57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32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>
                        <a:latin typeface="Cambria Math"/>
                      </a:rPr>
                      <m:t>{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08793" y="4328755"/>
            <a:ext cx="2208544" cy="929045"/>
            <a:chOff x="2408793" y="4328755"/>
            <a:chExt cx="2208544" cy="929045"/>
          </a:xfrm>
        </p:grpSpPr>
        <p:sp>
          <p:nvSpPr>
            <p:cNvPr id="5" name="TextBox 4"/>
            <p:cNvSpPr txBox="1"/>
            <p:nvPr/>
          </p:nvSpPr>
          <p:spPr>
            <a:xfrm>
              <a:off x="2408793" y="4648200"/>
              <a:ext cx="201080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Capacity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419600" y="43287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3415" y="5319355"/>
            <a:ext cx="2653922" cy="929045"/>
            <a:chOff x="1963415" y="5319355"/>
            <a:chExt cx="2653922" cy="929045"/>
          </a:xfrm>
        </p:grpSpPr>
        <p:sp>
          <p:nvSpPr>
            <p:cNvPr id="51" name="TextBox 50"/>
            <p:cNvSpPr txBox="1"/>
            <p:nvPr/>
          </p:nvSpPr>
          <p:spPr>
            <a:xfrm>
              <a:off x="1963415" y="5638800"/>
              <a:ext cx="245618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Conservation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4419600" y="53193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486400" y="3810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5626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5562600"/>
            <a:ext cx="1752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4" grpId="0" animBg="1"/>
      <p:bldP spid="55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6800" y="1828800"/>
            <a:ext cx="3215570" cy="1676400"/>
            <a:chOff x="1066800" y="1828800"/>
            <a:chExt cx="3215570" cy="1676400"/>
          </a:xfrm>
        </p:grpSpPr>
        <p:sp>
          <p:nvSpPr>
            <p:cNvPr id="53" name="TextBox 52"/>
            <p:cNvSpPr txBox="1"/>
            <p:nvPr/>
          </p:nvSpPr>
          <p:spPr>
            <a:xfrm>
              <a:off x="1066800" y="2209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5562" y="3197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0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7162" y="1828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496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38762" y="3045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43000" y="4419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find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b="1" dirty="0"/>
                  <a:t>maximum</a:t>
                </a:r>
                <a:r>
                  <a:rPr lang="en-US" sz="1800" dirty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will be shown some animation to help you think about the </a:t>
            </a:r>
            <a:r>
              <a:rPr lang="en-US" sz="1800" b="1" u="sng" dirty="0"/>
              <a:t>natural approach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Watch them slowly with attentive mind </a:t>
            </a:r>
            <a:r>
              <a:rPr lang="en-US" sz="1800" dirty="0">
                <a:sym typeface="Wingdings" pitchFamily="2" charset="2"/>
              </a:rPr>
              <a:t>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7B8187-A2F7-DA0E-6829-D40DD69D6133}"/>
              </a:ext>
            </a:extLst>
          </p:cNvPr>
          <p:cNvGrpSpPr/>
          <p:nvPr/>
        </p:nvGrpSpPr>
        <p:grpSpPr>
          <a:xfrm>
            <a:off x="381000" y="1676400"/>
            <a:ext cx="4343400" cy="2743200"/>
            <a:chOff x="381000" y="1676400"/>
            <a:chExt cx="4343400" cy="2743200"/>
          </a:xfrm>
        </p:grpSpPr>
        <p:grpSp>
          <p:nvGrpSpPr>
            <p:cNvPr id="179" name="Group 178"/>
            <p:cNvGrpSpPr/>
            <p:nvPr/>
          </p:nvGrpSpPr>
          <p:grpSpPr>
            <a:xfrm>
              <a:off x="787863" y="1981200"/>
              <a:ext cx="2793537" cy="936719"/>
              <a:chOff x="2873282" y="1981200"/>
              <a:chExt cx="2793537" cy="936719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Arrow Connector 183"/>
              <p:cNvCxnSpPr>
                <a:stCxn id="7" idx="7"/>
                <a:endCxn id="19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stCxn id="196" idx="6"/>
                <a:endCxn id="192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3810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Oval 13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Oval 16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>
                <a:stCxn id="7" idx="5"/>
                <a:endCxn id="14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17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Arc 37"/>
            <p:cNvSpPr/>
            <p:nvPr/>
          </p:nvSpPr>
          <p:spPr>
            <a:xfrm>
              <a:off x="14903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/>
            <p:cNvCxnSpPr>
              <a:endCxn id="196" idx="7"/>
            </p:cNvCxnSpPr>
            <p:nvPr/>
          </p:nvCxnSpPr>
          <p:spPr>
            <a:xfrm flipH="1">
              <a:off x="1806482" y="1938126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7302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196" idx="5"/>
              <a:endCxn id="17" idx="1"/>
            </p:cNvCxnSpPr>
            <p:nvPr/>
          </p:nvCxnSpPr>
          <p:spPr>
            <a:xfrm>
              <a:off x="1806482" y="2111282"/>
              <a:ext cx="1622461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>
              <a:stCxn id="14" idx="7"/>
              <a:endCxn id="192" idx="3"/>
            </p:cNvCxnSpPr>
            <p:nvPr/>
          </p:nvCxnSpPr>
          <p:spPr>
            <a:xfrm flipV="1">
              <a:off x="1730282" y="2111282"/>
              <a:ext cx="1721036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4314455" y="2667000"/>
              <a:ext cx="409945" cy="369332"/>
              <a:chOff x="4191000" y="3593068"/>
              <a:chExt cx="409945" cy="36933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>
              <a:stCxn id="192" idx="5"/>
              <a:endCxn id="61" idx="1"/>
            </p:cNvCxnSpPr>
            <p:nvPr/>
          </p:nvCxnSpPr>
          <p:spPr>
            <a:xfrm>
              <a:off x="3559082" y="2111282"/>
              <a:ext cx="777691" cy="718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7"/>
              <a:endCxn id="61" idx="3"/>
            </p:cNvCxnSpPr>
            <p:nvPr/>
          </p:nvCxnSpPr>
          <p:spPr>
            <a:xfrm flipV="1">
              <a:off x="35367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4D43A1-6FE3-9B42-86EB-AC84BFD1286D}"/>
              </a:ext>
            </a:extLst>
          </p:cNvPr>
          <p:cNvSpPr/>
          <p:nvPr/>
        </p:nvSpPr>
        <p:spPr>
          <a:xfrm flipH="1">
            <a:off x="646485" y="2895519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Callout 47">
            <a:extLst>
              <a:ext uri="{FF2B5EF4-FFF2-40B4-BE49-F238E27FC236}">
                <a16:creationId xmlns:a16="http://schemas.microsoft.com/office/drawing/2014/main" id="{B279811A-ACAD-7842-AA2D-69A8189C47F3}"/>
              </a:ext>
            </a:extLst>
          </p:cNvPr>
          <p:cNvSpPr/>
          <p:nvPr/>
        </p:nvSpPr>
        <p:spPr>
          <a:xfrm>
            <a:off x="5562600" y="2514600"/>
            <a:ext cx="3276600" cy="11475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most </a:t>
            </a:r>
            <a:r>
              <a:rPr lang="en-US" b="1" dirty="0">
                <a:solidFill>
                  <a:schemeClr val="tx1"/>
                </a:solidFill>
              </a:rPr>
              <a:t>natural approach </a:t>
            </a:r>
            <a:r>
              <a:rPr lang="en-US" dirty="0">
                <a:solidFill>
                  <a:schemeClr val="tx1"/>
                </a:solidFill>
              </a:rPr>
              <a:t>to solve this problem 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10E104-1107-B75F-3C40-073254BA3C55}"/>
              </a:ext>
            </a:extLst>
          </p:cNvPr>
          <p:cNvGrpSpPr/>
          <p:nvPr/>
        </p:nvGrpSpPr>
        <p:grpSpPr>
          <a:xfrm>
            <a:off x="1026327" y="1495243"/>
            <a:ext cx="3234246" cy="2765518"/>
            <a:chOff x="1026327" y="1495243"/>
            <a:chExt cx="3234246" cy="27655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001DD1-72C2-B077-8696-F8804BE41A63}"/>
                </a:ext>
              </a:extLst>
            </p:cNvPr>
            <p:cNvGrpSpPr/>
            <p:nvPr/>
          </p:nvGrpSpPr>
          <p:grpSpPr>
            <a:xfrm>
              <a:off x="1026327" y="1495243"/>
              <a:ext cx="3234246" cy="2212777"/>
              <a:chOff x="1019362" y="1521023"/>
              <a:chExt cx="3234246" cy="221277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1095562" y="2511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467162" y="1521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886200" y="33528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17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51992" y="2054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9162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476562" y="27402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1019362" y="3426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2743200" y="3349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2133600" y="3349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14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733800" y="2435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15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1CE1C3-D17A-2E15-6F6E-127B12AE109B}"/>
                </a:ext>
              </a:extLst>
            </p:cNvPr>
            <p:cNvSpPr txBox="1"/>
            <p:nvPr/>
          </p:nvSpPr>
          <p:spPr>
            <a:xfrm>
              <a:off x="2441593" y="395298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B857CA5-A2B5-EF4E-8CE7-73FF17311AFC}"/>
              </a:ext>
            </a:extLst>
          </p:cNvPr>
          <p:cNvSpPr txBox="1"/>
          <p:nvPr/>
        </p:nvSpPr>
        <p:spPr>
          <a:xfrm>
            <a:off x="-28552" y="1524000"/>
            <a:ext cx="1532727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 drop of water</a:t>
            </a:r>
          </a:p>
          <a:p>
            <a:r>
              <a:rPr lang="en-US" sz="1400" dirty="0"/>
              <a:t>or a bit originating</a:t>
            </a:r>
          </a:p>
          <a:p>
            <a:r>
              <a:rPr lang="en-US" sz="1400" dirty="0"/>
              <a:t>at source.</a:t>
            </a:r>
          </a:p>
        </p:txBody>
      </p:sp>
    </p:spTree>
    <p:extLst>
      <p:ext uri="{BB962C8B-B14F-4D97-AF65-F5344CB8AC3E}">
        <p14:creationId xmlns:p14="http://schemas.microsoft.com/office/powerpoint/2010/main" val="192812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10" grpId="0" animBg="1"/>
      <p:bldP spid="48" grpId="0" animBg="1"/>
      <p:bldP spid="48" grpId="1" animBg="1"/>
      <p:bldP spid="23" grpId="0" animBg="1"/>
      <p:bldP spid="2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7B8187-A2F7-DA0E-6829-D40DD69D6133}"/>
              </a:ext>
            </a:extLst>
          </p:cNvPr>
          <p:cNvGrpSpPr/>
          <p:nvPr/>
        </p:nvGrpSpPr>
        <p:grpSpPr>
          <a:xfrm>
            <a:off x="381000" y="1676400"/>
            <a:ext cx="4343400" cy="2743200"/>
            <a:chOff x="381000" y="1676400"/>
            <a:chExt cx="4343400" cy="2743200"/>
          </a:xfrm>
        </p:grpSpPr>
        <p:grpSp>
          <p:nvGrpSpPr>
            <p:cNvPr id="179" name="Group 178"/>
            <p:cNvGrpSpPr/>
            <p:nvPr/>
          </p:nvGrpSpPr>
          <p:grpSpPr>
            <a:xfrm>
              <a:off x="787863" y="1981200"/>
              <a:ext cx="2793537" cy="936719"/>
              <a:chOff x="2873282" y="1981200"/>
              <a:chExt cx="2793537" cy="936719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Arrow Connector 183"/>
              <p:cNvCxnSpPr>
                <a:stCxn id="7" idx="7"/>
                <a:endCxn id="19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stCxn id="196" idx="6"/>
                <a:endCxn id="192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3810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Oval 13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Oval 16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>
                <a:stCxn id="7" idx="5"/>
                <a:endCxn id="14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17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Arc 37"/>
            <p:cNvSpPr/>
            <p:nvPr/>
          </p:nvSpPr>
          <p:spPr>
            <a:xfrm>
              <a:off x="14903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/>
            <p:cNvCxnSpPr>
              <a:endCxn id="196" idx="7"/>
            </p:cNvCxnSpPr>
            <p:nvPr/>
          </p:nvCxnSpPr>
          <p:spPr>
            <a:xfrm flipH="1">
              <a:off x="1806482" y="1938126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7302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196" idx="5"/>
              <a:endCxn id="17" idx="1"/>
            </p:cNvCxnSpPr>
            <p:nvPr/>
          </p:nvCxnSpPr>
          <p:spPr>
            <a:xfrm>
              <a:off x="1806482" y="2111282"/>
              <a:ext cx="1622461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>
              <a:stCxn id="14" idx="7"/>
              <a:endCxn id="192" idx="3"/>
            </p:cNvCxnSpPr>
            <p:nvPr/>
          </p:nvCxnSpPr>
          <p:spPr>
            <a:xfrm flipV="1">
              <a:off x="1730282" y="2111282"/>
              <a:ext cx="1721036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4314455" y="2667000"/>
              <a:ext cx="409945" cy="369332"/>
              <a:chOff x="4191000" y="3593068"/>
              <a:chExt cx="409945" cy="36933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>
              <a:stCxn id="192" idx="5"/>
              <a:endCxn id="61" idx="1"/>
            </p:cNvCxnSpPr>
            <p:nvPr/>
          </p:nvCxnSpPr>
          <p:spPr>
            <a:xfrm>
              <a:off x="3559082" y="2111282"/>
              <a:ext cx="777691" cy="718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7"/>
              <a:endCxn id="61" idx="3"/>
            </p:cNvCxnSpPr>
            <p:nvPr/>
          </p:nvCxnSpPr>
          <p:spPr>
            <a:xfrm flipV="1">
              <a:off x="35367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4D43A1-6FE3-9B42-86EB-AC84BFD1286D}"/>
              </a:ext>
            </a:extLst>
          </p:cNvPr>
          <p:cNvSpPr/>
          <p:nvPr/>
        </p:nvSpPr>
        <p:spPr>
          <a:xfrm flipH="1">
            <a:off x="1626034" y="1980172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10E104-1107-B75F-3C40-073254BA3C55}"/>
              </a:ext>
            </a:extLst>
          </p:cNvPr>
          <p:cNvGrpSpPr/>
          <p:nvPr/>
        </p:nvGrpSpPr>
        <p:grpSpPr>
          <a:xfrm>
            <a:off x="1026327" y="1495243"/>
            <a:ext cx="3234246" cy="2765518"/>
            <a:chOff x="1026327" y="1495243"/>
            <a:chExt cx="3234246" cy="27655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001DD1-72C2-B077-8696-F8804BE41A63}"/>
                </a:ext>
              </a:extLst>
            </p:cNvPr>
            <p:cNvGrpSpPr/>
            <p:nvPr/>
          </p:nvGrpSpPr>
          <p:grpSpPr>
            <a:xfrm>
              <a:off x="1026327" y="1495243"/>
              <a:ext cx="3234246" cy="2212777"/>
              <a:chOff x="1019362" y="1521023"/>
              <a:chExt cx="3234246" cy="221277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1095562" y="2511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467162" y="1521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886200" y="33528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17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51992" y="2054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9162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476562" y="27402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1019362" y="3426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2743200" y="3349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2133600" y="3349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14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733800" y="2435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15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1CE1C3-D17A-2E15-6F6E-127B12AE109B}"/>
                </a:ext>
              </a:extLst>
            </p:cNvPr>
            <p:cNvSpPr txBox="1"/>
            <p:nvPr/>
          </p:nvSpPr>
          <p:spPr>
            <a:xfrm>
              <a:off x="2441593" y="395298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71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7B8187-A2F7-DA0E-6829-D40DD69D6133}"/>
              </a:ext>
            </a:extLst>
          </p:cNvPr>
          <p:cNvGrpSpPr/>
          <p:nvPr/>
        </p:nvGrpSpPr>
        <p:grpSpPr>
          <a:xfrm>
            <a:off x="381000" y="1676400"/>
            <a:ext cx="4343400" cy="2743200"/>
            <a:chOff x="381000" y="1676400"/>
            <a:chExt cx="4343400" cy="2743200"/>
          </a:xfrm>
        </p:grpSpPr>
        <p:grpSp>
          <p:nvGrpSpPr>
            <p:cNvPr id="179" name="Group 178"/>
            <p:cNvGrpSpPr/>
            <p:nvPr/>
          </p:nvGrpSpPr>
          <p:grpSpPr>
            <a:xfrm>
              <a:off x="787863" y="1981200"/>
              <a:ext cx="2793537" cy="936719"/>
              <a:chOff x="2873282" y="1981200"/>
              <a:chExt cx="2793537" cy="936719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Arrow Connector 183"/>
              <p:cNvCxnSpPr>
                <a:stCxn id="7" idx="7"/>
                <a:endCxn id="19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stCxn id="196" idx="6"/>
                <a:endCxn id="192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3810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Oval 13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Oval 16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>
                <a:stCxn id="7" idx="5"/>
                <a:endCxn id="14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17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Arc 37"/>
            <p:cNvSpPr/>
            <p:nvPr/>
          </p:nvSpPr>
          <p:spPr>
            <a:xfrm>
              <a:off x="14903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/>
            <p:cNvCxnSpPr>
              <a:endCxn id="196" idx="7"/>
            </p:cNvCxnSpPr>
            <p:nvPr/>
          </p:nvCxnSpPr>
          <p:spPr>
            <a:xfrm flipH="1">
              <a:off x="1806482" y="1938126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7302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196" idx="5"/>
              <a:endCxn id="17" idx="1"/>
            </p:cNvCxnSpPr>
            <p:nvPr/>
          </p:nvCxnSpPr>
          <p:spPr>
            <a:xfrm>
              <a:off x="1806482" y="2111282"/>
              <a:ext cx="1622461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>
              <a:stCxn id="14" idx="7"/>
              <a:endCxn id="192" idx="3"/>
            </p:cNvCxnSpPr>
            <p:nvPr/>
          </p:nvCxnSpPr>
          <p:spPr>
            <a:xfrm flipV="1">
              <a:off x="1730282" y="2111282"/>
              <a:ext cx="1721036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4314455" y="2667000"/>
              <a:ext cx="409945" cy="369332"/>
              <a:chOff x="4191000" y="3593068"/>
              <a:chExt cx="409945" cy="36933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>
              <a:stCxn id="192" idx="5"/>
              <a:endCxn id="61" idx="1"/>
            </p:cNvCxnSpPr>
            <p:nvPr/>
          </p:nvCxnSpPr>
          <p:spPr>
            <a:xfrm>
              <a:off x="3559082" y="2111282"/>
              <a:ext cx="777691" cy="718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7"/>
              <a:endCxn id="61" idx="3"/>
            </p:cNvCxnSpPr>
            <p:nvPr/>
          </p:nvCxnSpPr>
          <p:spPr>
            <a:xfrm flipV="1">
              <a:off x="35367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4D43A1-6FE3-9B42-86EB-AC84BFD1286D}"/>
              </a:ext>
            </a:extLst>
          </p:cNvPr>
          <p:cNvSpPr/>
          <p:nvPr/>
        </p:nvSpPr>
        <p:spPr>
          <a:xfrm flipH="1">
            <a:off x="3400981" y="1993687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10E104-1107-B75F-3C40-073254BA3C55}"/>
              </a:ext>
            </a:extLst>
          </p:cNvPr>
          <p:cNvGrpSpPr/>
          <p:nvPr/>
        </p:nvGrpSpPr>
        <p:grpSpPr>
          <a:xfrm>
            <a:off x="1026327" y="1495243"/>
            <a:ext cx="3234246" cy="2765518"/>
            <a:chOff x="1026327" y="1495243"/>
            <a:chExt cx="3234246" cy="27655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001DD1-72C2-B077-8696-F8804BE41A63}"/>
                </a:ext>
              </a:extLst>
            </p:cNvPr>
            <p:cNvGrpSpPr/>
            <p:nvPr/>
          </p:nvGrpSpPr>
          <p:grpSpPr>
            <a:xfrm>
              <a:off x="1026327" y="1495243"/>
              <a:ext cx="3234246" cy="2212777"/>
              <a:chOff x="1019362" y="1521023"/>
              <a:chExt cx="3234246" cy="221277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1095562" y="2511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467162" y="1521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886200" y="33528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17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51992" y="2054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9162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476562" y="27402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1019362" y="3426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2743200" y="3349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2133600" y="3349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14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733800" y="2435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15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1CE1C3-D17A-2E15-6F6E-127B12AE109B}"/>
                </a:ext>
              </a:extLst>
            </p:cNvPr>
            <p:cNvSpPr txBox="1"/>
            <p:nvPr/>
          </p:nvSpPr>
          <p:spPr>
            <a:xfrm>
              <a:off x="2441593" y="395298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670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7B8187-A2F7-DA0E-6829-D40DD69D6133}"/>
              </a:ext>
            </a:extLst>
          </p:cNvPr>
          <p:cNvGrpSpPr/>
          <p:nvPr/>
        </p:nvGrpSpPr>
        <p:grpSpPr>
          <a:xfrm>
            <a:off x="381000" y="1676400"/>
            <a:ext cx="4343400" cy="2743200"/>
            <a:chOff x="381000" y="1676400"/>
            <a:chExt cx="4343400" cy="2743200"/>
          </a:xfrm>
        </p:grpSpPr>
        <p:grpSp>
          <p:nvGrpSpPr>
            <p:cNvPr id="179" name="Group 178"/>
            <p:cNvGrpSpPr/>
            <p:nvPr/>
          </p:nvGrpSpPr>
          <p:grpSpPr>
            <a:xfrm>
              <a:off x="787863" y="1981200"/>
              <a:ext cx="2793537" cy="936719"/>
              <a:chOff x="2873282" y="1981200"/>
              <a:chExt cx="2793537" cy="936719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Arrow Connector 183"/>
              <p:cNvCxnSpPr>
                <a:stCxn id="7" idx="7"/>
                <a:endCxn id="19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stCxn id="196" idx="6"/>
                <a:endCxn id="192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3810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Oval 13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Oval 16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>
                <a:stCxn id="7" idx="5"/>
                <a:endCxn id="14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17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Arc 37"/>
            <p:cNvSpPr/>
            <p:nvPr/>
          </p:nvSpPr>
          <p:spPr>
            <a:xfrm>
              <a:off x="14903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/>
            <p:cNvCxnSpPr>
              <a:endCxn id="196" idx="7"/>
            </p:cNvCxnSpPr>
            <p:nvPr/>
          </p:nvCxnSpPr>
          <p:spPr>
            <a:xfrm flipH="1">
              <a:off x="1806482" y="1938126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7302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196" idx="5"/>
              <a:endCxn id="17" idx="1"/>
            </p:cNvCxnSpPr>
            <p:nvPr/>
          </p:nvCxnSpPr>
          <p:spPr>
            <a:xfrm>
              <a:off x="1806482" y="2111282"/>
              <a:ext cx="1622461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>
              <a:stCxn id="14" idx="7"/>
              <a:endCxn id="192" idx="3"/>
            </p:cNvCxnSpPr>
            <p:nvPr/>
          </p:nvCxnSpPr>
          <p:spPr>
            <a:xfrm flipV="1">
              <a:off x="1730282" y="2111282"/>
              <a:ext cx="1721036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4314455" y="2667000"/>
              <a:ext cx="409945" cy="369332"/>
              <a:chOff x="4191000" y="3593068"/>
              <a:chExt cx="409945" cy="36933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>
              <a:stCxn id="192" idx="5"/>
              <a:endCxn id="61" idx="1"/>
            </p:cNvCxnSpPr>
            <p:nvPr/>
          </p:nvCxnSpPr>
          <p:spPr>
            <a:xfrm>
              <a:off x="3559082" y="2111282"/>
              <a:ext cx="777691" cy="718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7"/>
              <a:endCxn id="61" idx="3"/>
            </p:cNvCxnSpPr>
            <p:nvPr/>
          </p:nvCxnSpPr>
          <p:spPr>
            <a:xfrm flipV="1">
              <a:off x="35367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4D43A1-6FE3-9B42-86EB-AC84BFD1286D}"/>
              </a:ext>
            </a:extLst>
          </p:cNvPr>
          <p:cNvSpPr/>
          <p:nvPr/>
        </p:nvSpPr>
        <p:spPr>
          <a:xfrm flipH="1">
            <a:off x="4304250" y="2787180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10E104-1107-B75F-3C40-073254BA3C55}"/>
              </a:ext>
            </a:extLst>
          </p:cNvPr>
          <p:cNvGrpSpPr/>
          <p:nvPr/>
        </p:nvGrpSpPr>
        <p:grpSpPr>
          <a:xfrm>
            <a:off x="1026327" y="1495243"/>
            <a:ext cx="3234246" cy="2765518"/>
            <a:chOff x="1026327" y="1495243"/>
            <a:chExt cx="3234246" cy="27655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001DD1-72C2-B077-8696-F8804BE41A63}"/>
                </a:ext>
              </a:extLst>
            </p:cNvPr>
            <p:cNvGrpSpPr/>
            <p:nvPr/>
          </p:nvGrpSpPr>
          <p:grpSpPr>
            <a:xfrm>
              <a:off x="1026327" y="1495243"/>
              <a:ext cx="3234246" cy="2212777"/>
              <a:chOff x="1019362" y="1521023"/>
              <a:chExt cx="3234246" cy="221277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1095562" y="2511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467162" y="1521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886200" y="33528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17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51992" y="2054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9162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476562" y="27402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1019362" y="3426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2743200" y="3349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2133600" y="3349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14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733800" y="2435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15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1CE1C3-D17A-2E15-6F6E-127B12AE109B}"/>
                </a:ext>
              </a:extLst>
            </p:cNvPr>
            <p:cNvSpPr txBox="1"/>
            <p:nvPr/>
          </p:nvSpPr>
          <p:spPr>
            <a:xfrm>
              <a:off x="2441593" y="395298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BC037BC-82AB-182B-187F-49ADFB4947FF}"/>
              </a:ext>
            </a:extLst>
          </p:cNvPr>
          <p:cNvSpPr/>
          <p:nvPr/>
        </p:nvSpPr>
        <p:spPr>
          <a:xfrm flipH="1">
            <a:off x="646485" y="2895519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36824D-BDA2-0A46-8E74-274A0B38F7F7}"/>
              </a:ext>
            </a:extLst>
          </p:cNvPr>
          <p:cNvSpPr txBox="1"/>
          <p:nvPr/>
        </p:nvSpPr>
        <p:spPr>
          <a:xfrm>
            <a:off x="-28552" y="1013936"/>
            <a:ext cx="1820883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Another drop of water</a:t>
            </a:r>
          </a:p>
          <a:p>
            <a:r>
              <a:rPr lang="en-US" sz="1400" dirty="0"/>
              <a:t>or a bit originating</a:t>
            </a:r>
          </a:p>
          <a:p>
            <a:r>
              <a:rPr lang="en-US" sz="1400" dirty="0"/>
              <a:t>at source.</a:t>
            </a:r>
          </a:p>
        </p:txBody>
      </p:sp>
    </p:spTree>
    <p:extLst>
      <p:ext uri="{BB962C8B-B14F-4D97-AF65-F5344CB8AC3E}">
        <p14:creationId xmlns:p14="http://schemas.microsoft.com/office/powerpoint/2010/main" val="111635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52" grpId="0" animBg="1"/>
      <p:bldP spid="5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7B8187-A2F7-DA0E-6829-D40DD69D6133}"/>
              </a:ext>
            </a:extLst>
          </p:cNvPr>
          <p:cNvGrpSpPr/>
          <p:nvPr/>
        </p:nvGrpSpPr>
        <p:grpSpPr>
          <a:xfrm>
            <a:off x="381000" y="1676400"/>
            <a:ext cx="4343400" cy="2743200"/>
            <a:chOff x="381000" y="1676400"/>
            <a:chExt cx="4343400" cy="2743200"/>
          </a:xfrm>
        </p:grpSpPr>
        <p:grpSp>
          <p:nvGrpSpPr>
            <p:cNvPr id="179" name="Group 178"/>
            <p:cNvGrpSpPr/>
            <p:nvPr/>
          </p:nvGrpSpPr>
          <p:grpSpPr>
            <a:xfrm>
              <a:off x="787863" y="1981200"/>
              <a:ext cx="2793537" cy="936719"/>
              <a:chOff x="2873282" y="1981200"/>
              <a:chExt cx="2793537" cy="936719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Arrow Connector 183"/>
              <p:cNvCxnSpPr>
                <a:stCxn id="7" idx="7"/>
                <a:endCxn id="19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stCxn id="196" idx="6"/>
                <a:endCxn id="192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3810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Oval 13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Oval 16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>
                <a:stCxn id="7" idx="5"/>
                <a:endCxn id="14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17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Arc 37"/>
            <p:cNvSpPr/>
            <p:nvPr/>
          </p:nvSpPr>
          <p:spPr>
            <a:xfrm>
              <a:off x="14903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/>
            <p:cNvCxnSpPr>
              <a:endCxn id="196" idx="7"/>
            </p:cNvCxnSpPr>
            <p:nvPr/>
          </p:nvCxnSpPr>
          <p:spPr>
            <a:xfrm flipH="1">
              <a:off x="1806482" y="1938126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7302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196" idx="5"/>
              <a:endCxn id="17" idx="1"/>
            </p:cNvCxnSpPr>
            <p:nvPr/>
          </p:nvCxnSpPr>
          <p:spPr>
            <a:xfrm>
              <a:off x="1806482" y="2111282"/>
              <a:ext cx="1622461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>
              <a:stCxn id="14" idx="7"/>
              <a:endCxn id="192" idx="3"/>
            </p:cNvCxnSpPr>
            <p:nvPr/>
          </p:nvCxnSpPr>
          <p:spPr>
            <a:xfrm flipV="1">
              <a:off x="1730282" y="2111282"/>
              <a:ext cx="1721036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4314455" y="2667000"/>
              <a:ext cx="409945" cy="369332"/>
              <a:chOff x="4191000" y="3593068"/>
              <a:chExt cx="409945" cy="36933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>
              <a:stCxn id="192" idx="5"/>
              <a:endCxn id="61" idx="1"/>
            </p:cNvCxnSpPr>
            <p:nvPr/>
          </p:nvCxnSpPr>
          <p:spPr>
            <a:xfrm>
              <a:off x="3559082" y="2111282"/>
              <a:ext cx="777691" cy="718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7"/>
              <a:endCxn id="61" idx="3"/>
            </p:cNvCxnSpPr>
            <p:nvPr/>
          </p:nvCxnSpPr>
          <p:spPr>
            <a:xfrm flipV="1">
              <a:off x="35367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10E104-1107-B75F-3C40-073254BA3C55}"/>
              </a:ext>
            </a:extLst>
          </p:cNvPr>
          <p:cNvGrpSpPr/>
          <p:nvPr/>
        </p:nvGrpSpPr>
        <p:grpSpPr>
          <a:xfrm>
            <a:off x="1026327" y="1495243"/>
            <a:ext cx="3234246" cy="2765518"/>
            <a:chOff x="1026327" y="1495243"/>
            <a:chExt cx="3234246" cy="27655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001DD1-72C2-B077-8696-F8804BE41A63}"/>
                </a:ext>
              </a:extLst>
            </p:cNvPr>
            <p:cNvGrpSpPr/>
            <p:nvPr/>
          </p:nvGrpSpPr>
          <p:grpSpPr>
            <a:xfrm>
              <a:off x="1026327" y="1495243"/>
              <a:ext cx="3234246" cy="2212777"/>
              <a:chOff x="1019362" y="1521023"/>
              <a:chExt cx="3234246" cy="221277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1095562" y="2511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467162" y="1521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886200" y="33528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17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51992" y="2054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9162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476562" y="27402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1019362" y="3426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2743200" y="3349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2133600" y="3349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14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733800" y="2435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15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1CE1C3-D17A-2E15-6F6E-127B12AE109B}"/>
                </a:ext>
              </a:extLst>
            </p:cNvPr>
            <p:cNvSpPr txBox="1"/>
            <p:nvPr/>
          </p:nvSpPr>
          <p:spPr>
            <a:xfrm>
              <a:off x="2441593" y="395298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BC037BC-82AB-182B-187F-49ADFB4947FF}"/>
              </a:ext>
            </a:extLst>
          </p:cNvPr>
          <p:cNvSpPr/>
          <p:nvPr/>
        </p:nvSpPr>
        <p:spPr>
          <a:xfrm flipH="1">
            <a:off x="1586219" y="3835780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7B8187-A2F7-DA0E-6829-D40DD69D6133}"/>
              </a:ext>
            </a:extLst>
          </p:cNvPr>
          <p:cNvGrpSpPr/>
          <p:nvPr/>
        </p:nvGrpSpPr>
        <p:grpSpPr>
          <a:xfrm>
            <a:off x="381000" y="1676400"/>
            <a:ext cx="4343400" cy="2743200"/>
            <a:chOff x="381000" y="1676400"/>
            <a:chExt cx="4343400" cy="2743200"/>
          </a:xfrm>
        </p:grpSpPr>
        <p:grpSp>
          <p:nvGrpSpPr>
            <p:cNvPr id="179" name="Group 178"/>
            <p:cNvGrpSpPr/>
            <p:nvPr/>
          </p:nvGrpSpPr>
          <p:grpSpPr>
            <a:xfrm>
              <a:off x="787863" y="1981200"/>
              <a:ext cx="2793537" cy="936719"/>
              <a:chOff x="2873282" y="1981200"/>
              <a:chExt cx="2793537" cy="936719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Arrow Connector 183"/>
              <p:cNvCxnSpPr>
                <a:stCxn id="7" idx="7"/>
                <a:endCxn id="19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stCxn id="196" idx="6"/>
                <a:endCxn id="192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3810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Oval 13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Oval 16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>
                <a:stCxn id="7" idx="5"/>
                <a:endCxn id="14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17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Arc 37"/>
            <p:cNvSpPr/>
            <p:nvPr/>
          </p:nvSpPr>
          <p:spPr>
            <a:xfrm>
              <a:off x="14903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/>
            <p:cNvCxnSpPr>
              <a:endCxn id="196" idx="7"/>
            </p:cNvCxnSpPr>
            <p:nvPr/>
          </p:nvCxnSpPr>
          <p:spPr>
            <a:xfrm flipH="1">
              <a:off x="1806482" y="1938126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7302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196" idx="5"/>
              <a:endCxn id="17" idx="1"/>
            </p:cNvCxnSpPr>
            <p:nvPr/>
          </p:nvCxnSpPr>
          <p:spPr>
            <a:xfrm>
              <a:off x="1806482" y="2111282"/>
              <a:ext cx="1622461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>
              <a:stCxn id="14" idx="7"/>
              <a:endCxn id="192" idx="3"/>
            </p:cNvCxnSpPr>
            <p:nvPr/>
          </p:nvCxnSpPr>
          <p:spPr>
            <a:xfrm flipV="1">
              <a:off x="1730282" y="2111282"/>
              <a:ext cx="1721036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4314455" y="2667000"/>
              <a:ext cx="409945" cy="369332"/>
              <a:chOff x="4191000" y="3593068"/>
              <a:chExt cx="409945" cy="36933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>
              <a:stCxn id="192" idx="5"/>
              <a:endCxn id="61" idx="1"/>
            </p:cNvCxnSpPr>
            <p:nvPr/>
          </p:nvCxnSpPr>
          <p:spPr>
            <a:xfrm>
              <a:off x="3559082" y="2111282"/>
              <a:ext cx="777691" cy="718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7"/>
              <a:endCxn id="61" idx="3"/>
            </p:cNvCxnSpPr>
            <p:nvPr/>
          </p:nvCxnSpPr>
          <p:spPr>
            <a:xfrm flipV="1">
              <a:off x="35367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10E104-1107-B75F-3C40-073254BA3C55}"/>
              </a:ext>
            </a:extLst>
          </p:cNvPr>
          <p:cNvGrpSpPr/>
          <p:nvPr/>
        </p:nvGrpSpPr>
        <p:grpSpPr>
          <a:xfrm>
            <a:off x="1026327" y="1495243"/>
            <a:ext cx="3234246" cy="2765518"/>
            <a:chOff x="1026327" y="1495243"/>
            <a:chExt cx="3234246" cy="27655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001DD1-72C2-B077-8696-F8804BE41A63}"/>
                </a:ext>
              </a:extLst>
            </p:cNvPr>
            <p:cNvGrpSpPr/>
            <p:nvPr/>
          </p:nvGrpSpPr>
          <p:grpSpPr>
            <a:xfrm>
              <a:off x="1026327" y="1495243"/>
              <a:ext cx="3234246" cy="2212777"/>
              <a:chOff x="1019362" y="1521023"/>
              <a:chExt cx="3234246" cy="221277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1095562" y="2511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467162" y="1521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886200" y="33528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17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51992" y="2054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9162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476562" y="27402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1019362" y="3426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2743200" y="3349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2133600" y="3349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14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733800" y="2435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15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1CE1C3-D17A-2E15-6F6E-127B12AE109B}"/>
                </a:ext>
              </a:extLst>
            </p:cNvPr>
            <p:cNvSpPr txBox="1"/>
            <p:nvPr/>
          </p:nvSpPr>
          <p:spPr>
            <a:xfrm>
              <a:off x="2441593" y="395298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BC037BC-82AB-182B-187F-49ADFB4947FF}"/>
              </a:ext>
            </a:extLst>
          </p:cNvPr>
          <p:cNvSpPr/>
          <p:nvPr/>
        </p:nvSpPr>
        <p:spPr>
          <a:xfrm flipH="1">
            <a:off x="3400981" y="1981349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61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Design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Divide and Conquer</a:t>
            </a:r>
          </a:p>
          <a:p>
            <a:endParaRPr lang="en-US" sz="2400" dirty="0"/>
          </a:p>
          <a:p>
            <a:r>
              <a:rPr lang="en-US" sz="2400" b="1" dirty="0"/>
              <a:t>Greedy Strategy</a:t>
            </a:r>
          </a:p>
          <a:p>
            <a:endParaRPr lang="en-US" sz="2400" dirty="0"/>
          </a:p>
          <a:p>
            <a:r>
              <a:rPr lang="en-US" sz="2400" b="1" dirty="0"/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7B8187-A2F7-DA0E-6829-D40DD69D6133}"/>
              </a:ext>
            </a:extLst>
          </p:cNvPr>
          <p:cNvGrpSpPr/>
          <p:nvPr/>
        </p:nvGrpSpPr>
        <p:grpSpPr>
          <a:xfrm>
            <a:off x="381000" y="1676400"/>
            <a:ext cx="4343400" cy="2743200"/>
            <a:chOff x="381000" y="1676400"/>
            <a:chExt cx="4343400" cy="2743200"/>
          </a:xfrm>
        </p:grpSpPr>
        <p:grpSp>
          <p:nvGrpSpPr>
            <p:cNvPr id="179" name="Group 178"/>
            <p:cNvGrpSpPr/>
            <p:nvPr/>
          </p:nvGrpSpPr>
          <p:grpSpPr>
            <a:xfrm>
              <a:off x="787863" y="1981200"/>
              <a:ext cx="2793537" cy="936719"/>
              <a:chOff x="2873282" y="1981200"/>
              <a:chExt cx="2793537" cy="936719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Arrow Connector 183"/>
              <p:cNvCxnSpPr>
                <a:stCxn id="7" idx="7"/>
                <a:endCxn id="19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stCxn id="196" idx="6"/>
                <a:endCxn id="192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3810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Oval 13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Oval 16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>
                <a:stCxn id="7" idx="5"/>
                <a:endCxn id="14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17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Arc 37"/>
            <p:cNvSpPr/>
            <p:nvPr/>
          </p:nvSpPr>
          <p:spPr>
            <a:xfrm>
              <a:off x="14903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/>
            <p:cNvCxnSpPr>
              <a:endCxn id="196" idx="7"/>
            </p:cNvCxnSpPr>
            <p:nvPr/>
          </p:nvCxnSpPr>
          <p:spPr>
            <a:xfrm flipH="1">
              <a:off x="1806482" y="1938126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7302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196" idx="5"/>
              <a:endCxn id="17" idx="1"/>
            </p:cNvCxnSpPr>
            <p:nvPr/>
          </p:nvCxnSpPr>
          <p:spPr>
            <a:xfrm>
              <a:off x="1806482" y="2111282"/>
              <a:ext cx="1622461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>
              <a:stCxn id="14" idx="7"/>
              <a:endCxn id="192" idx="3"/>
            </p:cNvCxnSpPr>
            <p:nvPr/>
          </p:nvCxnSpPr>
          <p:spPr>
            <a:xfrm flipV="1">
              <a:off x="1730282" y="2111282"/>
              <a:ext cx="1721036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4314455" y="2667000"/>
              <a:ext cx="409945" cy="369332"/>
              <a:chOff x="4191000" y="3593068"/>
              <a:chExt cx="409945" cy="36933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>
              <a:stCxn id="192" idx="5"/>
              <a:endCxn id="61" idx="1"/>
            </p:cNvCxnSpPr>
            <p:nvPr/>
          </p:nvCxnSpPr>
          <p:spPr>
            <a:xfrm>
              <a:off x="3559082" y="2111282"/>
              <a:ext cx="777691" cy="718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7"/>
              <a:endCxn id="61" idx="3"/>
            </p:cNvCxnSpPr>
            <p:nvPr/>
          </p:nvCxnSpPr>
          <p:spPr>
            <a:xfrm flipV="1">
              <a:off x="35367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10E104-1107-B75F-3C40-073254BA3C55}"/>
              </a:ext>
            </a:extLst>
          </p:cNvPr>
          <p:cNvGrpSpPr/>
          <p:nvPr/>
        </p:nvGrpSpPr>
        <p:grpSpPr>
          <a:xfrm>
            <a:off x="1026327" y="1495243"/>
            <a:ext cx="3234246" cy="2765518"/>
            <a:chOff x="1026327" y="1495243"/>
            <a:chExt cx="3234246" cy="27655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001DD1-72C2-B077-8696-F8804BE41A63}"/>
                </a:ext>
              </a:extLst>
            </p:cNvPr>
            <p:cNvGrpSpPr/>
            <p:nvPr/>
          </p:nvGrpSpPr>
          <p:grpSpPr>
            <a:xfrm>
              <a:off x="1026327" y="1495243"/>
              <a:ext cx="3234246" cy="2212777"/>
              <a:chOff x="1019362" y="1521023"/>
              <a:chExt cx="3234246" cy="221277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1095562" y="2511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467162" y="1521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886200" y="33528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17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51992" y="2054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9162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476562" y="27402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1019362" y="3426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2743200" y="3349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2133600" y="3349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14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733800" y="2435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15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1CE1C3-D17A-2E15-6F6E-127B12AE109B}"/>
                </a:ext>
              </a:extLst>
            </p:cNvPr>
            <p:cNvSpPr txBox="1"/>
            <p:nvPr/>
          </p:nvSpPr>
          <p:spPr>
            <a:xfrm>
              <a:off x="2441593" y="395298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BC037BC-82AB-182B-187F-49ADFB4947FF}"/>
              </a:ext>
            </a:extLst>
          </p:cNvPr>
          <p:cNvSpPr/>
          <p:nvPr/>
        </p:nvSpPr>
        <p:spPr>
          <a:xfrm flipH="1">
            <a:off x="4293063" y="2765517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47">
            <a:extLst>
              <a:ext uri="{FF2B5EF4-FFF2-40B4-BE49-F238E27FC236}">
                <a16:creationId xmlns:a16="http://schemas.microsoft.com/office/drawing/2014/main" id="{842FCD6E-4334-A369-7AD8-A9E9C7D4B823}"/>
              </a:ext>
            </a:extLst>
          </p:cNvPr>
          <p:cNvSpPr/>
          <p:nvPr/>
        </p:nvSpPr>
        <p:spPr>
          <a:xfrm>
            <a:off x="5562600" y="2133600"/>
            <a:ext cx="3962400" cy="152853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Could you now get the most </a:t>
            </a:r>
            <a:r>
              <a:rPr lang="en-US" b="1" dirty="0">
                <a:solidFill>
                  <a:schemeClr val="tx1"/>
                </a:solidFill>
              </a:rPr>
              <a:t>natural approach </a:t>
            </a:r>
            <a:r>
              <a:rPr lang="en-US" dirty="0">
                <a:solidFill>
                  <a:schemeClr val="tx1"/>
                </a:solidFill>
              </a:rPr>
              <a:t>to solve this problem ?</a:t>
            </a:r>
          </a:p>
        </p:txBody>
      </p:sp>
    </p:spTree>
    <p:extLst>
      <p:ext uri="{BB962C8B-B14F-4D97-AF65-F5344CB8AC3E}">
        <p14:creationId xmlns:p14="http://schemas.microsoft.com/office/powerpoint/2010/main" val="119279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0" grpId="0" animBg="1"/>
      <p:bldP spid="1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/>
              <a:t>Update the capacities of the edges.</a:t>
            </a:r>
          </a:p>
          <a:p>
            <a:pPr marL="0" indent="0">
              <a:buNone/>
            </a:pPr>
            <a:r>
              <a:rPr lang="en-US" sz="2000" dirty="0"/>
              <a:t>And …</a:t>
            </a:r>
          </a:p>
          <a:p>
            <a:pPr marL="0" indent="0">
              <a:buNone/>
            </a:pPr>
            <a:r>
              <a:rPr lang="en-US" sz="2000" dirty="0"/>
              <a:t>Find another path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9A018C6-4DBE-3C4A-B3D9-76DE99D79DC5}"/>
              </a:ext>
            </a:extLst>
          </p:cNvPr>
          <p:cNvGrpSpPr/>
          <p:nvPr/>
        </p:nvGrpSpPr>
        <p:grpSpPr>
          <a:xfrm>
            <a:off x="787863" y="1981200"/>
            <a:ext cx="2793537" cy="936719"/>
            <a:chOff x="2873282" y="1981200"/>
            <a:chExt cx="2793537" cy="936719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9D81BB-F68E-8D44-A2A6-8214D92B8BBE}"/>
                </a:ext>
              </a:extLst>
            </p:cNvPr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5C13BB9-5337-D441-9D12-5A9EBC071912}"/>
                </a:ext>
              </a:extLst>
            </p:cNvPr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876CC8B6-F062-F44F-B1A9-B5CD42472D27}"/>
                </a:ext>
              </a:extLst>
            </p:cNvPr>
            <p:cNvCxnSpPr>
              <a:stCxn id="152" idx="7"/>
              <a:endCxn id="154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428581B-673F-B844-B15B-EABBC3C13C1C}"/>
                </a:ext>
              </a:extLst>
            </p:cNvPr>
            <p:cNvCxnSpPr>
              <a:stCxn id="154" idx="6"/>
              <a:endCxn id="155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3512B99-1CC6-B74C-83FF-A1BFB231C5B3}"/>
              </a:ext>
            </a:extLst>
          </p:cNvPr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684F323-8090-EF4B-B1CF-B3089BB5A1AB}"/>
                </a:ext>
              </a:extLst>
            </p:cNvPr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ECD028BB-0AD6-4E49-8689-EFA9C8514A2E}"/>
                  </a:ext>
                </a:extLst>
              </p:cNvPr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539E9C1-5185-C644-9885-B5213AA98920}"/>
                      </a:ext>
                    </a:extLst>
                  </p:cNvPr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FFBAD1FC-C73F-CB45-8F7B-B4C13AA780FE}"/>
                    </a:ext>
                  </a:extLst>
                </p:cNvPr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378F049-27F0-A045-BCFF-07A07840ED9F}"/>
                </a:ext>
              </a:extLst>
            </p:cNvPr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7B457931-A39B-3D46-80A2-DB9BCB1B969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77A6552-B066-5C47-A5E9-5B4F53FB2B3D}"/>
                  </a:ext>
                </a:extLst>
              </p:cNvPr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976CAEC-96A6-0E48-B871-38992E0E3E76}"/>
                </a:ext>
              </a:extLst>
            </p:cNvPr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3F08678F-9996-E44A-9EB7-413EAE63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DD5C6FD-E047-5849-97E2-179B4BCADC5C}"/>
                  </a:ext>
                </a:extLst>
              </p:cNvPr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FD16797-8876-6F4F-8B59-E55EC1C08DF4}"/>
                    </a:ext>
                  </a:extLst>
                </p:cNvPr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CC01C2A-3111-5F4B-A974-09EA27854721}"/>
                </a:ext>
              </a:extLst>
            </p:cNvPr>
            <p:cNvCxnSpPr>
              <a:stCxn id="152" idx="5"/>
              <a:endCxn id="151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F585C518-E667-494B-A447-82DFE5FBAD27}"/>
                </a:ext>
              </a:extLst>
            </p:cNvPr>
            <p:cNvCxnSpPr>
              <a:endCxn id="149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C792510-5BAF-A243-9715-ACFB7A03BFC6}"/>
                </a:ext>
              </a:extLst>
            </p:cNvPr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Arc 129">
            <a:extLst>
              <a:ext uri="{FF2B5EF4-FFF2-40B4-BE49-F238E27FC236}">
                <a16:creationId xmlns:a16="http://schemas.microsoft.com/office/drawing/2014/main" id="{5DE417BD-88F9-604F-A46D-D8C77AFF2BA0}"/>
              </a:ext>
            </a:extLst>
          </p:cNvPr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5287A-8BF2-5941-A428-FB05031B42F4}"/>
              </a:ext>
            </a:extLst>
          </p:cNvPr>
          <p:cNvCxnSpPr>
            <a:endCxn id="154" idx="7"/>
          </p:cNvCxnSpPr>
          <p:nvPr/>
        </p:nvCxnSpPr>
        <p:spPr>
          <a:xfrm flipH="1">
            <a:off x="1806482" y="1938126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A5935DD-34B1-4245-B37C-27C6B86900D0}"/>
              </a:ext>
            </a:extLst>
          </p:cNvPr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BFF4CE3-CB88-AD48-A852-7CCACCED07DC}"/>
              </a:ext>
            </a:extLst>
          </p:cNvPr>
          <p:cNvCxnSpPr>
            <a:stCxn id="154" idx="5"/>
            <a:endCxn id="149" idx="1"/>
          </p:cNvCxnSpPr>
          <p:nvPr/>
        </p:nvCxnSpPr>
        <p:spPr>
          <a:xfrm>
            <a:off x="1806482" y="2111282"/>
            <a:ext cx="1622461" cy="1797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E64D410-89D6-4D46-8AB9-C6B0D6C0409F}"/>
              </a:ext>
            </a:extLst>
          </p:cNvPr>
          <p:cNvCxnSpPr>
            <a:stCxn id="151" idx="7"/>
            <a:endCxn id="155" idx="3"/>
          </p:cNvCxnSpPr>
          <p:nvPr/>
        </p:nvCxnSpPr>
        <p:spPr>
          <a:xfrm flipV="1">
            <a:off x="1730282" y="2111282"/>
            <a:ext cx="1721036" cy="1797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A8D3274-CAF7-1742-B69D-553141822725}"/>
              </a:ext>
            </a:extLst>
          </p:cNvPr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EBDFAC7-B101-5C42-9273-7C72D0EF38DC}"/>
                </a:ext>
              </a:extLst>
            </p:cNvPr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B794BBE-C207-E541-93CB-C1D9BA7AE320}"/>
                    </a:ext>
                  </a:extLst>
                </p:cNvPr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85F6A2A-88B4-FE43-A596-F48537A7ABC9}"/>
              </a:ext>
            </a:extLst>
          </p:cNvPr>
          <p:cNvCxnSpPr>
            <a:stCxn id="155" idx="5"/>
            <a:endCxn id="138" idx="1"/>
          </p:cNvCxnSpPr>
          <p:nvPr/>
        </p:nvCxnSpPr>
        <p:spPr>
          <a:xfrm>
            <a:off x="3559082" y="2111282"/>
            <a:ext cx="777691" cy="7187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6758F68-3D74-AA4E-BCFB-D5991F6DCA35}"/>
              </a:ext>
            </a:extLst>
          </p:cNvPr>
          <p:cNvCxnSpPr>
            <a:stCxn id="149" idx="7"/>
            <a:endCxn id="138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89425CB-AA9A-2C4A-BBD4-0108D3AFAE9A}"/>
              </a:ext>
            </a:extLst>
          </p:cNvPr>
          <p:cNvSpPr txBox="1"/>
          <p:nvPr/>
        </p:nvSpPr>
        <p:spPr>
          <a:xfrm>
            <a:off x="1102527" y="24858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66004D-31B0-CC41-8484-0DACA32439D3}"/>
              </a:ext>
            </a:extLst>
          </p:cNvPr>
          <p:cNvSpPr txBox="1"/>
          <p:nvPr/>
        </p:nvSpPr>
        <p:spPr>
          <a:xfrm>
            <a:off x="2474127" y="14952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2FB8403-E4A3-C14B-87E6-F26E4A2B0369}"/>
              </a:ext>
            </a:extLst>
          </p:cNvPr>
          <p:cNvSpPr txBox="1"/>
          <p:nvPr/>
        </p:nvSpPr>
        <p:spPr>
          <a:xfrm>
            <a:off x="3893165" y="33270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387AF74-B25F-6D4E-82CD-921E951040A8}"/>
              </a:ext>
            </a:extLst>
          </p:cNvPr>
          <p:cNvSpPr txBox="1"/>
          <p:nvPr/>
        </p:nvSpPr>
        <p:spPr>
          <a:xfrm>
            <a:off x="2458957" y="2028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C08C30A-6CC9-9E4D-AE7B-D0D633850225}"/>
              </a:ext>
            </a:extLst>
          </p:cNvPr>
          <p:cNvSpPr txBox="1"/>
          <p:nvPr/>
        </p:nvSpPr>
        <p:spPr>
          <a:xfrm>
            <a:off x="3236127" y="2790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D9CF986-A96C-C243-8568-00A9C3B09814}"/>
              </a:ext>
            </a:extLst>
          </p:cNvPr>
          <p:cNvSpPr txBox="1"/>
          <p:nvPr/>
        </p:nvSpPr>
        <p:spPr>
          <a:xfrm>
            <a:off x="1483527" y="271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49F7C0A-3119-9B4B-8E70-7522D1FA7B69}"/>
              </a:ext>
            </a:extLst>
          </p:cNvPr>
          <p:cNvSpPr txBox="1"/>
          <p:nvPr/>
        </p:nvSpPr>
        <p:spPr>
          <a:xfrm>
            <a:off x="1026327" y="34002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F13837D-3DC9-2648-A1CA-4816C630F271}"/>
              </a:ext>
            </a:extLst>
          </p:cNvPr>
          <p:cNvSpPr txBox="1"/>
          <p:nvPr/>
        </p:nvSpPr>
        <p:spPr>
          <a:xfrm>
            <a:off x="2750165" y="33240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994D82-A9D5-7F48-A592-F847D92B3185}"/>
              </a:ext>
            </a:extLst>
          </p:cNvPr>
          <p:cNvSpPr txBox="1"/>
          <p:nvPr/>
        </p:nvSpPr>
        <p:spPr>
          <a:xfrm>
            <a:off x="2140565" y="33240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6C35656-390D-2D45-9301-9034836070DC}"/>
              </a:ext>
            </a:extLst>
          </p:cNvPr>
          <p:cNvSpPr txBox="1"/>
          <p:nvPr/>
        </p:nvSpPr>
        <p:spPr>
          <a:xfrm>
            <a:off x="2441593" y="395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252" name="Straight Arrow Connector 251"/>
          <p:cNvCxnSpPr>
            <a:cxnSpLocks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cxnSpLocks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Take a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Send flow equal to the capacity of the least capacity edge on the path.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Convince yourself that this is a valid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are able to find a non-zero flow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How to send more flow to achieve the maximum flow ?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13"/>
                <a:stretch>
                  <a:fillRect l="-1695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V="1">
            <a:off x="819427" y="2100395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28800" y="20574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67162" y="175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C806D3-52A5-3644-9088-942FE4F54A86}"/>
              </a:ext>
            </a:extLst>
          </p:cNvPr>
          <p:cNvSpPr txBox="1"/>
          <p:nvPr/>
        </p:nvSpPr>
        <p:spPr>
          <a:xfrm>
            <a:off x="3740765" y="24096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44AE062-369E-534D-A884-7F6421B39213}"/>
              </a:ext>
            </a:extLst>
          </p:cNvPr>
          <p:cNvSpPr txBox="1"/>
          <p:nvPr/>
        </p:nvSpPr>
        <p:spPr>
          <a:xfrm>
            <a:off x="1121835" y="24785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53C5C2D-5B49-AB4D-8734-AC77404B61DD}"/>
              </a:ext>
            </a:extLst>
          </p:cNvPr>
          <p:cNvSpPr txBox="1"/>
          <p:nvPr/>
        </p:nvSpPr>
        <p:spPr>
          <a:xfrm>
            <a:off x="2438400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793518-A975-2347-8E0E-B25550068987}"/>
              </a:ext>
            </a:extLst>
          </p:cNvPr>
          <p:cNvSpPr txBox="1"/>
          <p:nvPr/>
        </p:nvSpPr>
        <p:spPr>
          <a:xfrm>
            <a:off x="3747392" y="24145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2378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4" grpId="0"/>
      <p:bldP spid="22" grpId="0" uiExpand="1" build="p"/>
      <p:bldP spid="22" grpId="1" uiExpand="1" build="p"/>
      <p:bldP spid="55" grpId="0"/>
      <p:bldP spid="56" grpId="0"/>
      <p:bldP spid="57" grpId="0"/>
      <p:bldP spid="170" grpId="0"/>
      <p:bldP spid="173" grpId="0"/>
      <p:bldP spid="174" grpId="0"/>
      <p:bldP spid="1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9A018C6-4DBE-3C4A-B3D9-76DE99D79DC5}"/>
              </a:ext>
            </a:extLst>
          </p:cNvPr>
          <p:cNvGrpSpPr/>
          <p:nvPr/>
        </p:nvGrpSpPr>
        <p:grpSpPr>
          <a:xfrm>
            <a:off x="787863" y="1981200"/>
            <a:ext cx="2793537" cy="936719"/>
            <a:chOff x="2873282" y="1981200"/>
            <a:chExt cx="2793537" cy="936719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9D81BB-F68E-8D44-A2A6-8214D92B8BBE}"/>
                </a:ext>
              </a:extLst>
            </p:cNvPr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5C13BB9-5337-D441-9D12-5A9EBC071912}"/>
                </a:ext>
              </a:extLst>
            </p:cNvPr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876CC8B6-F062-F44F-B1A9-B5CD42472D27}"/>
                </a:ext>
              </a:extLst>
            </p:cNvPr>
            <p:cNvCxnSpPr>
              <a:stCxn id="152" idx="7"/>
              <a:endCxn id="154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428581B-673F-B844-B15B-EABBC3C13C1C}"/>
                </a:ext>
              </a:extLst>
            </p:cNvPr>
            <p:cNvCxnSpPr>
              <a:stCxn id="154" idx="6"/>
              <a:endCxn id="155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3512B99-1CC6-B74C-83FF-A1BFB231C5B3}"/>
              </a:ext>
            </a:extLst>
          </p:cNvPr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684F323-8090-EF4B-B1CF-B3089BB5A1AB}"/>
                </a:ext>
              </a:extLst>
            </p:cNvPr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ECD028BB-0AD6-4E49-8689-EFA9C8514A2E}"/>
                  </a:ext>
                </a:extLst>
              </p:cNvPr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539E9C1-5185-C644-9885-B5213AA98920}"/>
                      </a:ext>
                    </a:extLst>
                  </p:cNvPr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FFBAD1FC-C73F-CB45-8F7B-B4C13AA780FE}"/>
                    </a:ext>
                  </a:extLst>
                </p:cNvPr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378F049-27F0-A045-BCFF-07A07840ED9F}"/>
                </a:ext>
              </a:extLst>
            </p:cNvPr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7B457931-A39B-3D46-80A2-DB9BCB1B969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77A6552-B066-5C47-A5E9-5B4F53FB2B3D}"/>
                  </a:ext>
                </a:extLst>
              </p:cNvPr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976CAEC-96A6-0E48-B871-38992E0E3E76}"/>
                </a:ext>
              </a:extLst>
            </p:cNvPr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3F08678F-9996-E44A-9EB7-413EAE63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DD5C6FD-E047-5849-97E2-179B4BCADC5C}"/>
                  </a:ext>
                </a:extLst>
              </p:cNvPr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FD16797-8876-6F4F-8B59-E55EC1C08DF4}"/>
                    </a:ext>
                  </a:extLst>
                </p:cNvPr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CC01C2A-3111-5F4B-A974-09EA27854721}"/>
                </a:ext>
              </a:extLst>
            </p:cNvPr>
            <p:cNvCxnSpPr>
              <a:stCxn id="152" idx="5"/>
              <a:endCxn id="151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F585C518-E667-494B-A447-82DFE5FBAD27}"/>
                </a:ext>
              </a:extLst>
            </p:cNvPr>
            <p:cNvCxnSpPr>
              <a:endCxn id="149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C792510-5BAF-A243-9715-ACFB7A03BFC6}"/>
                </a:ext>
              </a:extLst>
            </p:cNvPr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Arc 129">
            <a:extLst>
              <a:ext uri="{FF2B5EF4-FFF2-40B4-BE49-F238E27FC236}">
                <a16:creationId xmlns:a16="http://schemas.microsoft.com/office/drawing/2014/main" id="{5DE417BD-88F9-604F-A46D-D8C77AFF2BA0}"/>
              </a:ext>
            </a:extLst>
          </p:cNvPr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5287A-8BF2-5941-A428-FB05031B42F4}"/>
              </a:ext>
            </a:extLst>
          </p:cNvPr>
          <p:cNvCxnSpPr>
            <a:endCxn id="154" idx="7"/>
          </p:cNvCxnSpPr>
          <p:nvPr/>
        </p:nvCxnSpPr>
        <p:spPr>
          <a:xfrm flipH="1">
            <a:off x="1806482" y="1938126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A5935DD-34B1-4245-B37C-27C6B86900D0}"/>
              </a:ext>
            </a:extLst>
          </p:cNvPr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BFF4CE3-CB88-AD48-A852-7CCACCED07DC}"/>
              </a:ext>
            </a:extLst>
          </p:cNvPr>
          <p:cNvCxnSpPr>
            <a:stCxn id="154" idx="5"/>
            <a:endCxn id="149" idx="1"/>
          </p:cNvCxnSpPr>
          <p:nvPr/>
        </p:nvCxnSpPr>
        <p:spPr>
          <a:xfrm>
            <a:off x="1806482" y="2111282"/>
            <a:ext cx="1622461" cy="1797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E64D410-89D6-4D46-8AB9-C6B0D6C0409F}"/>
              </a:ext>
            </a:extLst>
          </p:cNvPr>
          <p:cNvCxnSpPr>
            <a:stCxn id="151" idx="7"/>
            <a:endCxn id="155" idx="3"/>
          </p:cNvCxnSpPr>
          <p:nvPr/>
        </p:nvCxnSpPr>
        <p:spPr>
          <a:xfrm flipV="1">
            <a:off x="1730282" y="2111282"/>
            <a:ext cx="1721036" cy="1797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A8D3274-CAF7-1742-B69D-553141822725}"/>
              </a:ext>
            </a:extLst>
          </p:cNvPr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EBDFAC7-B101-5C42-9273-7C72D0EF38DC}"/>
                </a:ext>
              </a:extLst>
            </p:cNvPr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B794BBE-C207-E541-93CB-C1D9BA7AE320}"/>
                    </a:ext>
                  </a:extLst>
                </p:cNvPr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85F6A2A-88B4-FE43-A596-F48537A7ABC9}"/>
              </a:ext>
            </a:extLst>
          </p:cNvPr>
          <p:cNvCxnSpPr>
            <a:stCxn id="155" idx="5"/>
            <a:endCxn id="138" idx="1"/>
          </p:cNvCxnSpPr>
          <p:nvPr/>
        </p:nvCxnSpPr>
        <p:spPr>
          <a:xfrm>
            <a:off x="3559082" y="2111282"/>
            <a:ext cx="777691" cy="7187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6758F68-3D74-AA4E-BCFB-D5991F6DCA35}"/>
              </a:ext>
            </a:extLst>
          </p:cNvPr>
          <p:cNvCxnSpPr>
            <a:stCxn id="149" idx="7"/>
            <a:endCxn id="138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89425CB-AA9A-2C4A-BBD4-0108D3AFAE9A}"/>
              </a:ext>
            </a:extLst>
          </p:cNvPr>
          <p:cNvSpPr txBox="1"/>
          <p:nvPr/>
        </p:nvSpPr>
        <p:spPr>
          <a:xfrm>
            <a:off x="1102527" y="24858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66004D-31B0-CC41-8484-0DACA32439D3}"/>
              </a:ext>
            </a:extLst>
          </p:cNvPr>
          <p:cNvSpPr txBox="1"/>
          <p:nvPr/>
        </p:nvSpPr>
        <p:spPr>
          <a:xfrm>
            <a:off x="2474127" y="14952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2FB8403-E4A3-C14B-87E6-F26E4A2B0369}"/>
              </a:ext>
            </a:extLst>
          </p:cNvPr>
          <p:cNvSpPr txBox="1"/>
          <p:nvPr/>
        </p:nvSpPr>
        <p:spPr>
          <a:xfrm>
            <a:off x="3893165" y="33270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387AF74-B25F-6D4E-82CD-921E951040A8}"/>
              </a:ext>
            </a:extLst>
          </p:cNvPr>
          <p:cNvSpPr txBox="1"/>
          <p:nvPr/>
        </p:nvSpPr>
        <p:spPr>
          <a:xfrm>
            <a:off x="2458957" y="2028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C08C30A-6CC9-9E4D-AE7B-D0D633850225}"/>
              </a:ext>
            </a:extLst>
          </p:cNvPr>
          <p:cNvSpPr txBox="1"/>
          <p:nvPr/>
        </p:nvSpPr>
        <p:spPr>
          <a:xfrm>
            <a:off x="3236127" y="2790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D9CF986-A96C-C243-8568-00A9C3B09814}"/>
              </a:ext>
            </a:extLst>
          </p:cNvPr>
          <p:cNvSpPr txBox="1"/>
          <p:nvPr/>
        </p:nvSpPr>
        <p:spPr>
          <a:xfrm>
            <a:off x="1483527" y="271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49F7C0A-3119-9B4B-8E70-7522D1FA7B69}"/>
              </a:ext>
            </a:extLst>
          </p:cNvPr>
          <p:cNvSpPr txBox="1"/>
          <p:nvPr/>
        </p:nvSpPr>
        <p:spPr>
          <a:xfrm>
            <a:off x="1026327" y="34002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F13837D-3DC9-2648-A1CA-4816C630F271}"/>
              </a:ext>
            </a:extLst>
          </p:cNvPr>
          <p:cNvSpPr txBox="1"/>
          <p:nvPr/>
        </p:nvSpPr>
        <p:spPr>
          <a:xfrm>
            <a:off x="2750165" y="33240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994D82-A9D5-7F48-A592-F847D92B3185}"/>
              </a:ext>
            </a:extLst>
          </p:cNvPr>
          <p:cNvSpPr txBox="1"/>
          <p:nvPr/>
        </p:nvSpPr>
        <p:spPr>
          <a:xfrm>
            <a:off x="2140565" y="33240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6C35656-390D-2D45-9301-9034836070DC}"/>
              </a:ext>
            </a:extLst>
          </p:cNvPr>
          <p:cNvSpPr txBox="1"/>
          <p:nvPr/>
        </p:nvSpPr>
        <p:spPr>
          <a:xfrm>
            <a:off x="2441593" y="395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13A9-ABC0-B547-A500-EBA577E52A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Update the capacities of the edges.</a:t>
            </a:r>
          </a:p>
          <a:p>
            <a:pPr marL="0" indent="0">
              <a:buNone/>
            </a:pPr>
            <a:r>
              <a:rPr lang="en-US" sz="2000" dirty="0"/>
              <a:t>And …</a:t>
            </a:r>
          </a:p>
          <a:p>
            <a:pPr marL="0" indent="0">
              <a:buNone/>
            </a:pPr>
            <a:r>
              <a:rPr lang="en-US" sz="2000" dirty="0"/>
              <a:t>Find another path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252" name="Straight Arrow Connector 251"/>
          <p:cNvCxnSpPr>
            <a:cxnSpLocks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cxnSpLocks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67162" y="175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C806D3-52A5-3644-9088-942FE4F54A86}"/>
              </a:ext>
            </a:extLst>
          </p:cNvPr>
          <p:cNvSpPr txBox="1"/>
          <p:nvPr/>
        </p:nvSpPr>
        <p:spPr>
          <a:xfrm>
            <a:off x="3740765" y="24096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41B6AFC-C2D4-B246-8D9E-CD3D12AC3BD1}"/>
              </a:ext>
            </a:extLst>
          </p:cNvPr>
          <p:cNvCxnSpPr/>
          <p:nvPr/>
        </p:nvCxnSpPr>
        <p:spPr>
          <a:xfrm flipV="1">
            <a:off x="841745" y="2088963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591556-D98C-A941-B4C7-7D277BEFEAA1}"/>
              </a:ext>
            </a:extLst>
          </p:cNvPr>
          <p:cNvCxnSpPr/>
          <p:nvPr/>
        </p:nvCxnSpPr>
        <p:spPr>
          <a:xfrm>
            <a:off x="1828800" y="2133600"/>
            <a:ext cx="1622461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649CB15-7AB2-5A47-A7AD-34A4C1084EC7}"/>
              </a:ext>
            </a:extLst>
          </p:cNvPr>
          <p:cNvCxnSpPr/>
          <p:nvPr/>
        </p:nvCxnSpPr>
        <p:spPr>
          <a:xfrm flipV="1">
            <a:off x="3543334" y="2915496"/>
            <a:ext cx="800066" cy="97070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5FB5161-ECDC-A84E-9F6E-01861DB624B9}"/>
              </a:ext>
            </a:extLst>
          </p:cNvPr>
          <p:cNvSpPr txBox="1"/>
          <p:nvPr/>
        </p:nvSpPr>
        <p:spPr>
          <a:xfrm>
            <a:off x="2819400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6F429-D56A-8B4D-9478-A713FD89A181}"/>
              </a:ext>
            </a:extLst>
          </p:cNvPr>
          <p:cNvSpPr txBox="1"/>
          <p:nvPr/>
        </p:nvSpPr>
        <p:spPr>
          <a:xfrm>
            <a:off x="3838762" y="30509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2D3EE0-AE72-0644-AC9D-DAEC3283E86E}"/>
                  </a:ext>
                </a:extLst>
              </p:cNvPr>
              <p:cNvSpPr txBox="1"/>
              <p:nvPr/>
            </p:nvSpPr>
            <p:spPr>
              <a:xfrm>
                <a:off x="1143000" y="2133600"/>
                <a:ext cx="4106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b="1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2D3EE0-AE72-0644-AC9D-DAEC3283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133600"/>
                <a:ext cx="410690" cy="307777"/>
              </a:xfrm>
              <a:prstGeom prst="rect">
                <a:avLst/>
              </a:prstGeom>
              <a:blipFill>
                <a:blip r:embed="rId13"/>
                <a:stretch>
                  <a:fillRect t="-4167" r="-30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7F0DEB02-F45F-7949-986E-B7DC2A29CA64}"/>
              </a:ext>
            </a:extLst>
          </p:cNvPr>
          <p:cNvSpPr txBox="1"/>
          <p:nvPr/>
        </p:nvSpPr>
        <p:spPr>
          <a:xfrm>
            <a:off x="1109154" y="25086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07F191-9F92-474B-8FA4-007B5409A27A}"/>
              </a:ext>
            </a:extLst>
          </p:cNvPr>
          <p:cNvSpPr txBox="1"/>
          <p:nvPr/>
        </p:nvSpPr>
        <p:spPr>
          <a:xfrm>
            <a:off x="3899792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379539-79EB-3C4F-8E5D-91902A64C914}"/>
              </a:ext>
            </a:extLst>
          </p:cNvPr>
          <p:cNvSpPr txBox="1"/>
          <p:nvPr/>
        </p:nvSpPr>
        <p:spPr>
          <a:xfrm>
            <a:off x="2756792" y="3346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0055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/>
      <p:bldP spid="163" grpId="0"/>
      <p:bldP spid="168" grpId="0"/>
      <p:bldP spid="3" grpId="0" uiExpand="1" build="p"/>
      <p:bldP spid="61" grpId="0"/>
      <p:bldP spid="62" grpId="0"/>
      <p:bldP spid="63" grpId="0"/>
      <p:bldP spid="69" grpId="0"/>
      <p:bldP spid="70" grpId="0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9A018C6-4DBE-3C4A-B3D9-76DE99D79DC5}"/>
              </a:ext>
            </a:extLst>
          </p:cNvPr>
          <p:cNvGrpSpPr/>
          <p:nvPr/>
        </p:nvGrpSpPr>
        <p:grpSpPr>
          <a:xfrm>
            <a:off x="787863" y="1981200"/>
            <a:ext cx="2793537" cy="936719"/>
            <a:chOff x="2873282" y="1981200"/>
            <a:chExt cx="2793537" cy="936719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9D81BB-F68E-8D44-A2A6-8214D92B8BBE}"/>
                </a:ext>
              </a:extLst>
            </p:cNvPr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5C13BB9-5337-D441-9D12-5A9EBC071912}"/>
                </a:ext>
              </a:extLst>
            </p:cNvPr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876CC8B6-F062-F44F-B1A9-B5CD42472D27}"/>
                </a:ext>
              </a:extLst>
            </p:cNvPr>
            <p:cNvCxnSpPr>
              <a:stCxn id="152" idx="7"/>
              <a:endCxn id="154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428581B-673F-B844-B15B-EABBC3C13C1C}"/>
                </a:ext>
              </a:extLst>
            </p:cNvPr>
            <p:cNvCxnSpPr>
              <a:stCxn id="154" idx="6"/>
              <a:endCxn id="155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3512B99-1CC6-B74C-83FF-A1BFB231C5B3}"/>
              </a:ext>
            </a:extLst>
          </p:cNvPr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684F323-8090-EF4B-B1CF-B3089BB5A1AB}"/>
                </a:ext>
              </a:extLst>
            </p:cNvPr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ECD028BB-0AD6-4E49-8689-EFA9C8514A2E}"/>
                  </a:ext>
                </a:extLst>
              </p:cNvPr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539E9C1-5185-C644-9885-B5213AA98920}"/>
                      </a:ext>
                    </a:extLst>
                  </p:cNvPr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FFBAD1FC-C73F-CB45-8F7B-B4C13AA780FE}"/>
                    </a:ext>
                  </a:extLst>
                </p:cNvPr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378F049-27F0-A045-BCFF-07A07840ED9F}"/>
                </a:ext>
              </a:extLst>
            </p:cNvPr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7B457931-A39B-3D46-80A2-DB9BCB1B969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77A6552-B066-5C47-A5E9-5B4F53FB2B3D}"/>
                  </a:ext>
                </a:extLst>
              </p:cNvPr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976CAEC-96A6-0E48-B871-38992E0E3E76}"/>
                </a:ext>
              </a:extLst>
            </p:cNvPr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3F08678F-9996-E44A-9EB7-413EAE63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DD5C6FD-E047-5849-97E2-179B4BCADC5C}"/>
                  </a:ext>
                </a:extLst>
              </p:cNvPr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FD16797-8876-6F4F-8B59-E55EC1C08DF4}"/>
                    </a:ext>
                  </a:extLst>
                </p:cNvPr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CC01C2A-3111-5F4B-A974-09EA27854721}"/>
                </a:ext>
              </a:extLst>
            </p:cNvPr>
            <p:cNvCxnSpPr>
              <a:stCxn id="152" idx="5"/>
              <a:endCxn id="151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F585C518-E667-494B-A447-82DFE5FBAD27}"/>
                </a:ext>
              </a:extLst>
            </p:cNvPr>
            <p:cNvCxnSpPr>
              <a:endCxn id="149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C792510-5BAF-A243-9715-ACFB7A03BFC6}"/>
                </a:ext>
              </a:extLst>
            </p:cNvPr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Arc 129">
            <a:extLst>
              <a:ext uri="{FF2B5EF4-FFF2-40B4-BE49-F238E27FC236}">
                <a16:creationId xmlns:a16="http://schemas.microsoft.com/office/drawing/2014/main" id="{5DE417BD-88F9-604F-A46D-D8C77AFF2BA0}"/>
              </a:ext>
            </a:extLst>
          </p:cNvPr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5287A-8BF2-5941-A428-FB05031B42F4}"/>
              </a:ext>
            </a:extLst>
          </p:cNvPr>
          <p:cNvCxnSpPr>
            <a:endCxn id="154" idx="7"/>
          </p:cNvCxnSpPr>
          <p:nvPr/>
        </p:nvCxnSpPr>
        <p:spPr>
          <a:xfrm flipH="1">
            <a:off x="1806482" y="1938126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A5935DD-34B1-4245-B37C-27C6B86900D0}"/>
              </a:ext>
            </a:extLst>
          </p:cNvPr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BFF4CE3-CB88-AD48-A852-7CCACCED07DC}"/>
              </a:ext>
            </a:extLst>
          </p:cNvPr>
          <p:cNvCxnSpPr>
            <a:stCxn id="154" idx="5"/>
            <a:endCxn id="149" idx="1"/>
          </p:cNvCxnSpPr>
          <p:nvPr/>
        </p:nvCxnSpPr>
        <p:spPr>
          <a:xfrm>
            <a:off x="1806482" y="2111282"/>
            <a:ext cx="1622461" cy="1797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E64D410-89D6-4D46-8AB9-C6B0D6C0409F}"/>
              </a:ext>
            </a:extLst>
          </p:cNvPr>
          <p:cNvCxnSpPr>
            <a:stCxn id="151" idx="7"/>
            <a:endCxn id="155" idx="3"/>
          </p:cNvCxnSpPr>
          <p:nvPr/>
        </p:nvCxnSpPr>
        <p:spPr>
          <a:xfrm flipV="1">
            <a:off x="1730282" y="2111282"/>
            <a:ext cx="1721036" cy="1797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A8D3274-CAF7-1742-B69D-553141822725}"/>
              </a:ext>
            </a:extLst>
          </p:cNvPr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EBDFAC7-B101-5C42-9273-7C72D0EF38DC}"/>
                </a:ext>
              </a:extLst>
            </p:cNvPr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B794BBE-C207-E541-93CB-C1D9BA7AE320}"/>
                    </a:ext>
                  </a:extLst>
                </p:cNvPr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85F6A2A-88B4-FE43-A596-F48537A7ABC9}"/>
              </a:ext>
            </a:extLst>
          </p:cNvPr>
          <p:cNvCxnSpPr>
            <a:stCxn id="155" idx="5"/>
            <a:endCxn id="138" idx="1"/>
          </p:cNvCxnSpPr>
          <p:nvPr/>
        </p:nvCxnSpPr>
        <p:spPr>
          <a:xfrm>
            <a:off x="3559082" y="2111282"/>
            <a:ext cx="777691" cy="7187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6758F68-3D74-AA4E-BCFB-D5991F6DCA35}"/>
              </a:ext>
            </a:extLst>
          </p:cNvPr>
          <p:cNvCxnSpPr>
            <a:stCxn id="149" idx="7"/>
            <a:endCxn id="138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89425CB-AA9A-2C4A-BBD4-0108D3AFAE9A}"/>
              </a:ext>
            </a:extLst>
          </p:cNvPr>
          <p:cNvSpPr txBox="1"/>
          <p:nvPr/>
        </p:nvSpPr>
        <p:spPr>
          <a:xfrm>
            <a:off x="1102527" y="24858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66004D-31B0-CC41-8484-0DACA32439D3}"/>
              </a:ext>
            </a:extLst>
          </p:cNvPr>
          <p:cNvSpPr txBox="1"/>
          <p:nvPr/>
        </p:nvSpPr>
        <p:spPr>
          <a:xfrm>
            <a:off x="2474127" y="14952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2FB8403-E4A3-C14B-87E6-F26E4A2B0369}"/>
              </a:ext>
            </a:extLst>
          </p:cNvPr>
          <p:cNvSpPr txBox="1"/>
          <p:nvPr/>
        </p:nvSpPr>
        <p:spPr>
          <a:xfrm>
            <a:off x="3893165" y="33270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387AF74-B25F-6D4E-82CD-921E951040A8}"/>
              </a:ext>
            </a:extLst>
          </p:cNvPr>
          <p:cNvSpPr txBox="1"/>
          <p:nvPr/>
        </p:nvSpPr>
        <p:spPr>
          <a:xfrm>
            <a:off x="2458957" y="2028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C08C30A-6CC9-9E4D-AE7B-D0D633850225}"/>
              </a:ext>
            </a:extLst>
          </p:cNvPr>
          <p:cNvSpPr txBox="1"/>
          <p:nvPr/>
        </p:nvSpPr>
        <p:spPr>
          <a:xfrm>
            <a:off x="3236127" y="2790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D9CF986-A96C-C243-8568-00A9C3B09814}"/>
              </a:ext>
            </a:extLst>
          </p:cNvPr>
          <p:cNvSpPr txBox="1"/>
          <p:nvPr/>
        </p:nvSpPr>
        <p:spPr>
          <a:xfrm>
            <a:off x="1483527" y="271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49F7C0A-3119-9B4B-8E70-7522D1FA7B69}"/>
              </a:ext>
            </a:extLst>
          </p:cNvPr>
          <p:cNvSpPr txBox="1"/>
          <p:nvPr/>
        </p:nvSpPr>
        <p:spPr>
          <a:xfrm>
            <a:off x="1026327" y="34002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F13837D-3DC9-2648-A1CA-4816C630F271}"/>
              </a:ext>
            </a:extLst>
          </p:cNvPr>
          <p:cNvSpPr txBox="1"/>
          <p:nvPr/>
        </p:nvSpPr>
        <p:spPr>
          <a:xfrm>
            <a:off x="2750165" y="33240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994D82-A9D5-7F48-A592-F847D92B3185}"/>
              </a:ext>
            </a:extLst>
          </p:cNvPr>
          <p:cNvSpPr txBox="1"/>
          <p:nvPr/>
        </p:nvSpPr>
        <p:spPr>
          <a:xfrm>
            <a:off x="2140565" y="33240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6C35656-390D-2D45-9301-9034836070DC}"/>
              </a:ext>
            </a:extLst>
          </p:cNvPr>
          <p:cNvSpPr txBox="1"/>
          <p:nvPr/>
        </p:nvSpPr>
        <p:spPr>
          <a:xfrm>
            <a:off x="2441593" y="395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252" name="Straight Arrow Connector 251"/>
          <p:cNvCxnSpPr>
            <a:cxnSpLocks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cxnSpLocks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67162" y="175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C806D3-52A5-3644-9088-942FE4F54A86}"/>
              </a:ext>
            </a:extLst>
          </p:cNvPr>
          <p:cNvSpPr txBox="1"/>
          <p:nvPr/>
        </p:nvSpPr>
        <p:spPr>
          <a:xfrm>
            <a:off x="3740765" y="24096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B5161-ECDC-A84E-9F6E-01861DB624B9}"/>
              </a:ext>
            </a:extLst>
          </p:cNvPr>
          <p:cNvSpPr txBox="1"/>
          <p:nvPr/>
        </p:nvSpPr>
        <p:spPr>
          <a:xfrm>
            <a:off x="2819400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6F429-D56A-8B4D-9478-A713FD89A181}"/>
              </a:ext>
            </a:extLst>
          </p:cNvPr>
          <p:cNvSpPr txBox="1"/>
          <p:nvPr/>
        </p:nvSpPr>
        <p:spPr>
          <a:xfrm>
            <a:off x="3838762" y="30509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F85FD9-2607-5E46-8ED1-42D09F685FE0}"/>
              </a:ext>
            </a:extLst>
          </p:cNvPr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F43AD2-16D1-D246-94EB-B9BEB2BDEB05}"/>
              </a:ext>
            </a:extLst>
          </p:cNvPr>
          <p:cNvCxnSpPr/>
          <p:nvPr/>
        </p:nvCxnSpPr>
        <p:spPr>
          <a:xfrm>
            <a:off x="808082" y="3032218"/>
            <a:ext cx="834655" cy="8828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D4BE0D7-614F-924A-B8FE-84F3D3A449FC}"/>
              </a:ext>
            </a:extLst>
          </p:cNvPr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E4BB3E-A1E1-5F4E-8862-46980052AA92}"/>
              </a:ext>
            </a:extLst>
          </p:cNvPr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2E69D24-63CF-774C-9211-E447643F8EE9}"/>
              </a:ext>
            </a:extLst>
          </p:cNvPr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C7E809C-F6F6-AE44-A944-954A451C4B84}"/>
                  </a:ext>
                </a:extLst>
              </p:cNvPr>
              <p:cNvSpPr txBox="1"/>
              <p:nvPr/>
            </p:nvSpPr>
            <p:spPr>
              <a:xfrm>
                <a:off x="3899792" y="2206823"/>
                <a:ext cx="450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b="1" dirty="0">
                    <a:solidFill>
                      <a:srgbClr val="00B050"/>
                    </a:solidFill>
                  </a:rPr>
                  <a:t>7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C7E809C-F6F6-AE44-A944-954A451C4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92" y="2206823"/>
                <a:ext cx="450764" cy="307777"/>
              </a:xfrm>
              <a:prstGeom prst="rect">
                <a:avLst/>
              </a:prstGeom>
              <a:blipFill>
                <a:blip r:embed="rId13"/>
                <a:stretch>
                  <a:fillRect t="-3846" r="-2778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D05FE869-50EB-FF43-B645-E5435C0ED287}"/>
              </a:ext>
            </a:extLst>
          </p:cNvPr>
          <p:cNvSpPr txBox="1"/>
          <p:nvPr/>
        </p:nvSpPr>
        <p:spPr>
          <a:xfrm>
            <a:off x="1026327" y="34002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83ADF8-F552-254E-AA28-644FFEEE920E}"/>
              </a:ext>
            </a:extLst>
          </p:cNvPr>
          <p:cNvSpPr txBox="1"/>
          <p:nvPr/>
        </p:nvSpPr>
        <p:spPr>
          <a:xfrm>
            <a:off x="2140565" y="33240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E0DE70-865F-A245-B1BC-8EFCB2D5A00C}"/>
              </a:ext>
            </a:extLst>
          </p:cNvPr>
          <p:cNvSpPr txBox="1"/>
          <p:nvPr/>
        </p:nvSpPr>
        <p:spPr>
          <a:xfrm>
            <a:off x="3740765" y="2409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591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9" grpId="0"/>
      <p:bldP spid="170" grpId="0"/>
      <p:bldP spid="66" grpId="0"/>
      <p:bldP spid="68" grpId="0"/>
      <p:bldP spid="69" grpId="0"/>
      <p:bldP spid="70" grpId="0"/>
      <p:bldP spid="71" grpId="0"/>
      <p:bldP spid="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0374BCE-3937-E042-9766-910E26A9256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are unable to find any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2000" dirty="0"/>
                  <a:t>of non-zero capacity.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us bring the original network to see how far we have reached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0374BCE-3937-E042-9766-910E26A92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9A018C6-4DBE-3C4A-B3D9-76DE99D79DC5}"/>
              </a:ext>
            </a:extLst>
          </p:cNvPr>
          <p:cNvGrpSpPr/>
          <p:nvPr/>
        </p:nvGrpSpPr>
        <p:grpSpPr>
          <a:xfrm>
            <a:off x="787863" y="1981200"/>
            <a:ext cx="2793537" cy="936719"/>
            <a:chOff x="2873282" y="1981200"/>
            <a:chExt cx="2793537" cy="936719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9D81BB-F68E-8D44-A2A6-8214D92B8BBE}"/>
                </a:ext>
              </a:extLst>
            </p:cNvPr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5C13BB9-5337-D441-9D12-5A9EBC071912}"/>
                </a:ext>
              </a:extLst>
            </p:cNvPr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876CC8B6-F062-F44F-B1A9-B5CD42472D27}"/>
                </a:ext>
              </a:extLst>
            </p:cNvPr>
            <p:cNvCxnSpPr>
              <a:stCxn id="152" idx="7"/>
              <a:endCxn id="154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428581B-673F-B844-B15B-EABBC3C13C1C}"/>
                </a:ext>
              </a:extLst>
            </p:cNvPr>
            <p:cNvCxnSpPr>
              <a:stCxn id="154" idx="6"/>
              <a:endCxn id="155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3512B99-1CC6-B74C-83FF-A1BFB231C5B3}"/>
              </a:ext>
            </a:extLst>
          </p:cNvPr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684F323-8090-EF4B-B1CF-B3089BB5A1AB}"/>
                </a:ext>
              </a:extLst>
            </p:cNvPr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ECD028BB-0AD6-4E49-8689-EFA9C8514A2E}"/>
                  </a:ext>
                </a:extLst>
              </p:cNvPr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539E9C1-5185-C644-9885-B5213AA98920}"/>
                      </a:ext>
                    </a:extLst>
                  </p:cNvPr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FFBAD1FC-C73F-CB45-8F7B-B4C13AA780FE}"/>
                    </a:ext>
                  </a:extLst>
                </p:cNvPr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378F049-27F0-A045-BCFF-07A07840ED9F}"/>
                </a:ext>
              </a:extLst>
            </p:cNvPr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7B457931-A39B-3D46-80A2-DB9BCB1B969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77A6552-B066-5C47-A5E9-5B4F53FB2B3D}"/>
                  </a:ext>
                </a:extLst>
              </p:cNvPr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976CAEC-96A6-0E48-B871-38992E0E3E76}"/>
                </a:ext>
              </a:extLst>
            </p:cNvPr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3F08678F-9996-E44A-9EB7-413EAE63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DD5C6FD-E047-5849-97E2-179B4BCADC5C}"/>
                  </a:ext>
                </a:extLst>
              </p:cNvPr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FD16797-8876-6F4F-8B59-E55EC1C08DF4}"/>
                    </a:ext>
                  </a:extLst>
                </p:cNvPr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CC01C2A-3111-5F4B-A974-09EA27854721}"/>
                </a:ext>
              </a:extLst>
            </p:cNvPr>
            <p:cNvCxnSpPr>
              <a:stCxn id="152" idx="5"/>
              <a:endCxn id="151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F585C518-E667-494B-A447-82DFE5FBAD27}"/>
                </a:ext>
              </a:extLst>
            </p:cNvPr>
            <p:cNvCxnSpPr>
              <a:endCxn id="149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C792510-5BAF-A243-9715-ACFB7A03BFC6}"/>
                </a:ext>
              </a:extLst>
            </p:cNvPr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Arc 129">
            <a:extLst>
              <a:ext uri="{FF2B5EF4-FFF2-40B4-BE49-F238E27FC236}">
                <a16:creationId xmlns:a16="http://schemas.microsoft.com/office/drawing/2014/main" id="{5DE417BD-88F9-604F-A46D-D8C77AFF2BA0}"/>
              </a:ext>
            </a:extLst>
          </p:cNvPr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5287A-8BF2-5941-A428-FB05031B42F4}"/>
              </a:ext>
            </a:extLst>
          </p:cNvPr>
          <p:cNvCxnSpPr>
            <a:endCxn id="154" idx="7"/>
          </p:cNvCxnSpPr>
          <p:nvPr/>
        </p:nvCxnSpPr>
        <p:spPr>
          <a:xfrm flipH="1">
            <a:off x="1806482" y="1938126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A5935DD-34B1-4245-B37C-27C6B86900D0}"/>
              </a:ext>
            </a:extLst>
          </p:cNvPr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BFF4CE3-CB88-AD48-A852-7CCACCED07DC}"/>
              </a:ext>
            </a:extLst>
          </p:cNvPr>
          <p:cNvCxnSpPr>
            <a:stCxn id="154" idx="5"/>
            <a:endCxn id="149" idx="1"/>
          </p:cNvCxnSpPr>
          <p:nvPr/>
        </p:nvCxnSpPr>
        <p:spPr>
          <a:xfrm>
            <a:off x="1806482" y="2111282"/>
            <a:ext cx="1622461" cy="1797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E64D410-89D6-4D46-8AB9-C6B0D6C0409F}"/>
              </a:ext>
            </a:extLst>
          </p:cNvPr>
          <p:cNvCxnSpPr>
            <a:stCxn id="151" idx="7"/>
            <a:endCxn id="155" idx="3"/>
          </p:cNvCxnSpPr>
          <p:nvPr/>
        </p:nvCxnSpPr>
        <p:spPr>
          <a:xfrm flipV="1">
            <a:off x="1730282" y="2111282"/>
            <a:ext cx="1721036" cy="1797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A8D3274-CAF7-1742-B69D-553141822725}"/>
              </a:ext>
            </a:extLst>
          </p:cNvPr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EBDFAC7-B101-5C42-9273-7C72D0EF38DC}"/>
                </a:ext>
              </a:extLst>
            </p:cNvPr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B794BBE-C207-E541-93CB-C1D9BA7AE320}"/>
                    </a:ext>
                  </a:extLst>
                </p:cNvPr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85F6A2A-88B4-FE43-A596-F48537A7ABC9}"/>
              </a:ext>
            </a:extLst>
          </p:cNvPr>
          <p:cNvCxnSpPr>
            <a:stCxn id="155" idx="5"/>
            <a:endCxn id="138" idx="1"/>
          </p:cNvCxnSpPr>
          <p:nvPr/>
        </p:nvCxnSpPr>
        <p:spPr>
          <a:xfrm>
            <a:off x="3559082" y="2111282"/>
            <a:ext cx="777691" cy="7187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6758F68-3D74-AA4E-BCFB-D5991F6DCA35}"/>
              </a:ext>
            </a:extLst>
          </p:cNvPr>
          <p:cNvCxnSpPr>
            <a:stCxn id="149" idx="7"/>
            <a:endCxn id="138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89425CB-AA9A-2C4A-BBD4-0108D3AFAE9A}"/>
              </a:ext>
            </a:extLst>
          </p:cNvPr>
          <p:cNvSpPr txBox="1"/>
          <p:nvPr/>
        </p:nvSpPr>
        <p:spPr>
          <a:xfrm>
            <a:off x="1102527" y="24858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66004D-31B0-CC41-8484-0DACA32439D3}"/>
              </a:ext>
            </a:extLst>
          </p:cNvPr>
          <p:cNvSpPr txBox="1"/>
          <p:nvPr/>
        </p:nvSpPr>
        <p:spPr>
          <a:xfrm>
            <a:off x="2474127" y="14952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2FB8403-E4A3-C14B-87E6-F26E4A2B0369}"/>
              </a:ext>
            </a:extLst>
          </p:cNvPr>
          <p:cNvSpPr txBox="1"/>
          <p:nvPr/>
        </p:nvSpPr>
        <p:spPr>
          <a:xfrm>
            <a:off x="3893165" y="33270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387AF74-B25F-6D4E-82CD-921E951040A8}"/>
              </a:ext>
            </a:extLst>
          </p:cNvPr>
          <p:cNvSpPr txBox="1"/>
          <p:nvPr/>
        </p:nvSpPr>
        <p:spPr>
          <a:xfrm>
            <a:off x="2458957" y="2028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C08C30A-6CC9-9E4D-AE7B-D0D633850225}"/>
              </a:ext>
            </a:extLst>
          </p:cNvPr>
          <p:cNvSpPr txBox="1"/>
          <p:nvPr/>
        </p:nvSpPr>
        <p:spPr>
          <a:xfrm>
            <a:off x="3236127" y="2790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D9CF986-A96C-C243-8568-00A9C3B09814}"/>
              </a:ext>
            </a:extLst>
          </p:cNvPr>
          <p:cNvSpPr txBox="1"/>
          <p:nvPr/>
        </p:nvSpPr>
        <p:spPr>
          <a:xfrm>
            <a:off x="1483527" y="271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49F7C0A-3119-9B4B-8E70-7522D1FA7B69}"/>
              </a:ext>
            </a:extLst>
          </p:cNvPr>
          <p:cNvSpPr txBox="1"/>
          <p:nvPr/>
        </p:nvSpPr>
        <p:spPr>
          <a:xfrm>
            <a:off x="1026327" y="34002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F13837D-3DC9-2648-A1CA-4816C630F271}"/>
              </a:ext>
            </a:extLst>
          </p:cNvPr>
          <p:cNvSpPr txBox="1"/>
          <p:nvPr/>
        </p:nvSpPr>
        <p:spPr>
          <a:xfrm>
            <a:off x="2750165" y="33240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994D82-A9D5-7F48-A592-F847D92B3185}"/>
              </a:ext>
            </a:extLst>
          </p:cNvPr>
          <p:cNvSpPr txBox="1"/>
          <p:nvPr/>
        </p:nvSpPr>
        <p:spPr>
          <a:xfrm>
            <a:off x="2140565" y="33240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6C35656-390D-2D45-9301-9034836070DC}"/>
              </a:ext>
            </a:extLst>
          </p:cNvPr>
          <p:cNvSpPr txBox="1"/>
          <p:nvPr/>
        </p:nvSpPr>
        <p:spPr>
          <a:xfrm>
            <a:off x="2441593" y="395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can send flow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13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Arrow Connector 251"/>
          <p:cNvCxnSpPr>
            <a:cxnSpLocks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cxnSpLocks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67162" y="175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C806D3-52A5-3644-9088-942FE4F54A86}"/>
              </a:ext>
            </a:extLst>
          </p:cNvPr>
          <p:cNvSpPr txBox="1"/>
          <p:nvPr/>
        </p:nvSpPr>
        <p:spPr>
          <a:xfrm>
            <a:off x="3740765" y="2409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B5161-ECDC-A84E-9F6E-01861DB624B9}"/>
              </a:ext>
            </a:extLst>
          </p:cNvPr>
          <p:cNvSpPr txBox="1"/>
          <p:nvPr/>
        </p:nvSpPr>
        <p:spPr>
          <a:xfrm>
            <a:off x="2819400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6F429-D56A-8B4D-9478-A713FD89A181}"/>
              </a:ext>
            </a:extLst>
          </p:cNvPr>
          <p:cNvSpPr txBox="1"/>
          <p:nvPr/>
        </p:nvSpPr>
        <p:spPr>
          <a:xfrm>
            <a:off x="3838762" y="30509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BE0D7-614F-924A-B8FE-84F3D3A449FC}"/>
              </a:ext>
            </a:extLst>
          </p:cNvPr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E69D24-63CF-774C-9211-E447643F8EE9}"/>
              </a:ext>
            </a:extLst>
          </p:cNvPr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D9539B-DCFB-9245-9D89-F85B9531ABF4}"/>
              </a:ext>
            </a:extLst>
          </p:cNvPr>
          <p:cNvGrpSpPr/>
          <p:nvPr/>
        </p:nvGrpSpPr>
        <p:grpSpPr>
          <a:xfrm>
            <a:off x="4800600" y="1371600"/>
            <a:ext cx="4343400" cy="2924357"/>
            <a:chOff x="4800600" y="1371600"/>
            <a:chExt cx="4343400" cy="2924357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672D340-3A5B-8940-8729-26C702E1EE87}"/>
                </a:ext>
              </a:extLst>
            </p:cNvPr>
            <p:cNvGrpSpPr/>
            <p:nvPr/>
          </p:nvGrpSpPr>
          <p:grpSpPr>
            <a:xfrm>
              <a:off x="5207463" y="1857557"/>
              <a:ext cx="2793537" cy="936718"/>
              <a:chOff x="2873282" y="1981200"/>
              <a:chExt cx="2793537" cy="936718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DF9776B-FFD9-6A45-A30E-BC7AD4FD79CF}"/>
                  </a:ext>
                </a:extLst>
              </p:cNvPr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D2144CD-8173-DD48-8A44-11F29C7D7458}"/>
                  </a:ext>
                </a:extLst>
              </p:cNvPr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C5C270C-57EE-5241-87A6-34E0248D113C}"/>
                  </a:ext>
                </a:extLst>
              </p:cNvPr>
              <p:cNvCxnSpPr>
                <a:stCxn id="80" idx="7"/>
                <a:endCxn id="59" idx="3"/>
              </p:cNvCxnSpPr>
              <p:nvPr/>
            </p:nvCxnSpPr>
            <p:spPr>
              <a:xfrm flipV="1">
                <a:off x="2873282" y="2111282"/>
                <a:ext cx="910855" cy="806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8EDCC30-6139-234F-9D52-13DFEB7786F3}"/>
                  </a:ext>
                </a:extLst>
              </p:cNvPr>
              <p:cNvCxnSpPr>
                <a:stCxn id="59" idx="6"/>
                <a:endCxn id="60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3D81949-37EB-4142-B5E5-FC827B0C0D5D}"/>
                </a:ext>
              </a:extLst>
            </p:cNvPr>
            <p:cNvGrpSpPr/>
            <p:nvPr/>
          </p:nvGrpSpPr>
          <p:grpSpPr>
            <a:xfrm>
              <a:off x="4800600" y="1552757"/>
              <a:ext cx="3581400" cy="2743200"/>
              <a:chOff x="2466419" y="1676400"/>
              <a:chExt cx="3581400" cy="274320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19FF564-C146-FB49-A322-D7B65716ACC3}"/>
                  </a:ext>
                </a:extLst>
              </p:cNvPr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E5E2C722-994F-8F47-AF4A-2AC6D8F3235E}"/>
                    </a:ext>
                  </a:extLst>
                </p:cNvPr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EE756792-D100-8B49-BD36-989B80C536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1C4F401-28F3-C94C-BCB1-0F68C088FC68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530F6EF-4D32-144E-AB67-6CE7A5AB8FE4}"/>
                  </a:ext>
                </a:extLst>
              </p:cNvPr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5EECA9D9-B6BE-D64F-BC00-574FCE9CFC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DB1C2D20-4F77-F44C-90BB-162EAD4BBCAC}"/>
                    </a:ext>
                  </a:extLst>
                </p:cNvPr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A9BECE1-466B-2446-89B0-2330FB4F687C}"/>
                  </a:ext>
                </a:extLst>
              </p:cNvPr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D37D72C8-F91A-8447-9AB3-2809E3A79B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7A55E503-F06E-B04F-B558-B814507AD15F}"/>
                    </a:ext>
                  </a:extLst>
                </p:cNvPr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B397A1E-9C58-1141-9A42-D6A9254E5E3C}"/>
                      </a:ext>
                    </a:extLst>
                  </p:cNvPr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4436F9DF-FFF3-5345-A195-675BD99A6399}"/>
                  </a:ext>
                </a:extLst>
              </p:cNvPr>
              <p:cNvCxnSpPr>
                <a:stCxn id="80" idx="5"/>
                <a:endCxn id="7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4E3D19F-3B22-5242-A8E5-6D2FBDDDF0DC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A77B14C-115A-5147-A917-2F3795F0DA11}"/>
                  </a:ext>
                </a:extLst>
              </p:cNvPr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57806EB5-70E2-E44E-844A-FED6B54CC1B7}"/>
                </a:ext>
              </a:extLst>
            </p:cNvPr>
            <p:cNvSpPr/>
            <p:nvPr/>
          </p:nvSpPr>
          <p:spPr>
            <a:xfrm>
              <a:off x="5909937" y="1682839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7EFE7D-5614-664D-8BB6-A4DAF80B294D}"/>
                </a:ext>
              </a:extLst>
            </p:cNvPr>
            <p:cNvCxnSpPr>
              <a:endCxn id="59" idx="7"/>
            </p:cNvCxnSpPr>
            <p:nvPr/>
          </p:nvCxnSpPr>
          <p:spPr>
            <a:xfrm flipH="1">
              <a:off x="6226082" y="1814483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B955411-B2D1-4A48-BF41-167E09547453}"/>
                </a:ext>
              </a:extLst>
            </p:cNvPr>
            <p:cNvCxnSpPr/>
            <p:nvPr/>
          </p:nvCxnSpPr>
          <p:spPr>
            <a:xfrm flipH="1">
              <a:off x="6149825" y="2009957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E39EA86-9443-2647-8525-B6B81293E144}"/>
                </a:ext>
              </a:extLst>
            </p:cNvPr>
            <p:cNvCxnSpPr>
              <a:stCxn id="59" idx="5"/>
              <a:endCxn id="77" idx="1"/>
            </p:cNvCxnSpPr>
            <p:nvPr/>
          </p:nvCxnSpPr>
          <p:spPr>
            <a:xfrm>
              <a:off x="6226082" y="1987639"/>
              <a:ext cx="1622461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733AEE2-340A-E142-BF53-0BCFDB69DF55}"/>
                </a:ext>
              </a:extLst>
            </p:cNvPr>
            <p:cNvCxnSpPr>
              <a:stCxn id="79" idx="7"/>
              <a:endCxn id="60" idx="3"/>
            </p:cNvCxnSpPr>
            <p:nvPr/>
          </p:nvCxnSpPr>
          <p:spPr>
            <a:xfrm flipV="1">
              <a:off x="6149882" y="1987639"/>
              <a:ext cx="1721036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555336A-7F0B-3340-9D3C-5B31DA6B2221}"/>
                </a:ext>
              </a:extLst>
            </p:cNvPr>
            <p:cNvGrpSpPr/>
            <p:nvPr/>
          </p:nvGrpSpPr>
          <p:grpSpPr>
            <a:xfrm>
              <a:off x="8734055" y="2543357"/>
              <a:ext cx="409945" cy="369332"/>
              <a:chOff x="4191000" y="3593068"/>
              <a:chExt cx="409945" cy="36933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433285F-92E5-1841-B047-6E9DC8A97993}"/>
                  </a:ext>
                </a:extLst>
              </p:cNvPr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731B0842-0D37-3D43-AE17-D812D728DA6C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5333F71-96CD-D340-B730-61E843F16013}"/>
                </a:ext>
              </a:extLst>
            </p:cNvPr>
            <p:cNvCxnSpPr>
              <a:stCxn id="60" idx="5"/>
              <a:endCxn id="88" idx="1"/>
            </p:cNvCxnSpPr>
            <p:nvPr/>
          </p:nvCxnSpPr>
          <p:spPr>
            <a:xfrm>
              <a:off x="7978682" y="1987639"/>
              <a:ext cx="777691" cy="718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62015E-7507-1A43-97A1-02C76F20F11C}"/>
                </a:ext>
              </a:extLst>
            </p:cNvPr>
            <p:cNvCxnSpPr>
              <a:stCxn id="77" idx="7"/>
              <a:endCxn id="88" idx="3"/>
            </p:cNvCxnSpPr>
            <p:nvPr/>
          </p:nvCxnSpPr>
          <p:spPr>
            <a:xfrm flipV="1">
              <a:off x="7956307" y="2814171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DA5CD1F-5B29-C94F-B9AA-83E1D06855FE}"/>
                </a:ext>
              </a:extLst>
            </p:cNvPr>
            <p:cNvSpPr txBox="1"/>
            <p:nvPr/>
          </p:nvSpPr>
          <p:spPr>
            <a:xfrm>
              <a:off x="5522127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1CB2048-8153-FF4E-8EEB-EBB271A28457}"/>
                </a:ext>
              </a:extLst>
            </p:cNvPr>
            <p:cNvSpPr txBox="1"/>
            <p:nvPr/>
          </p:nvSpPr>
          <p:spPr>
            <a:xfrm>
              <a:off x="6893727" y="137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18E9495-74FB-B945-BEAB-2BE0D0AFCC00}"/>
                </a:ext>
              </a:extLst>
            </p:cNvPr>
            <p:cNvSpPr txBox="1"/>
            <p:nvPr/>
          </p:nvSpPr>
          <p:spPr>
            <a:xfrm>
              <a:off x="8312765" y="320337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17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9949525-B462-3C4A-AE55-6A0A30976836}"/>
                </a:ext>
              </a:extLst>
            </p:cNvPr>
            <p:cNvSpPr txBox="1"/>
            <p:nvPr/>
          </p:nvSpPr>
          <p:spPr>
            <a:xfrm>
              <a:off x="6878557" y="1905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A28433B-201C-9B43-91D2-59E22F9BECF5}"/>
                </a:ext>
              </a:extLst>
            </p:cNvPr>
            <p:cNvSpPr txBox="1"/>
            <p:nvPr/>
          </p:nvSpPr>
          <p:spPr>
            <a:xfrm>
              <a:off x="7655727" y="2667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30F6FF-7463-1047-9A60-A85A667E5063}"/>
                </a:ext>
              </a:extLst>
            </p:cNvPr>
            <p:cNvSpPr txBox="1"/>
            <p:nvPr/>
          </p:nvSpPr>
          <p:spPr>
            <a:xfrm>
              <a:off x="5903127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656D097-6227-FC4A-957D-1DC2747E38A6}"/>
                </a:ext>
              </a:extLst>
            </p:cNvPr>
            <p:cNvSpPr txBox="1"/>
            <p:nvPr/>
          </p:nvSpPr>
          <p:spPr>
            <a:xfrm>
              <a:off x="5445927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9CEAA15-8DF9-A24A-9145-84B29A9F5026}"/>
                </a:ext>
              </a:extLst>
            </p:cNvPr>
            <p:cNvSpPr txBox="1"/>
            <p:nvPr/>
          </p:nvSpPr>
          <p:spPr>
            <a:xfrm>
              <a:off x="7169765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001078-6652-E04B-ADB6-6A2A860867A6}"/>
                </a:ext>
              </a:extLst>
            </p:cNvPr>
            <p:cNvSpPr txBox="1"/>
            <p:nvPr/>
          </p:nvSpPr>
          <p:spPr>
            <a:xfrm>
              <a:off x="6560165" y="3200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EE46F81-684D-EE4D-BF92-51B9EC03093C}"/>
                </a:ext>
              </a:extLst>
            </p:cNvPr>
            <p:cNvSpPr txBox="1"/>
            <p:nvPr/>
          </p:nvSpPr>
          <p:spPr>
            <a:xfrm>
              <a:off x="6861193" y="38293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C7360AC-3C56-8641-9718-C5433AEF1A37}"/>
                </a:ext>
              </a:extLst>
            </p:cNvPr>
            <p:cNvCxnSpPr>
              <a:cxnSpLocks/>
            </p:cNvCxnSpPr>
            <p:nvPr/>
          </p:nvCxnSpPr>
          <p:spPr>
            <a:xfrm>
              <a:off x="6226082" y="1987638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A4DD600-05CF-D845-B14E-0AA1FCBDB1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9882" y="1987638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A0BF3BC-B848-7642-A63A-8D80CDC9348A}"/>
                </a:ext>
              </a:extLst>
            </p:cNvPr>
            <p:cNvSpPr txBox="1"/>
            <p:nvPr/>
          </p:nvSpPr>
          <p:spPr>
            <a:xfrm>
              <a:off x="8160365" y="2286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9980CB-70FA-9641-9325-E012AD1B8A0B}"/>
              </a:ext>
            </a:extLst>
          </p:cNvPr>
          <p:cNvGrpSpPr/>
          <p:nvPr/>
        </p:nvGrpSpPr>
        <p:grpSpPr>
          <a:xfrm>
            <a:off x="1084754" y="1767611"/>
            <a:ext cx="3106246" cy="1755577"/>
            <a:chOff x="5515162" y="1628957"/>
            <a:chExt cx="3106246" cy="1755577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FF5E88E-E710-E947-B2B5-ED58B53548A4}"/>
                </a:ext>
              </a:extLst>
            </p:cNvPr>
            <p:cNvSpPr txBox="1"/>
            <p:nvPr/>
          </p:nvSpPr>
          <p:spPr>
            <a:xfrm>
              <a:off x="5515162" y="20099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8348009-6952-1741-8D4F-13F3D961629E}"/>
                </a:ext>
              </a:extLst>
            </p:cNvPr>
            <p:cNvSpPr txBox="1"/>
            <p:nvPr/>
          </p:nvSpPr>
          <p:spPr>
            <a:xfrm>
              <a:off x="6886762" y="16289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9C37215-58B4-6847-A01D-2837F263CD91}"/>
                </a:ext>
              </a:extLst>
            </p:cNvPr>
            <p:cNvSpPr txBox="1"/>
            <p:nvPr/>
          </p:nvSpPr>
          <p:spPr>
            <a:xfrm>
              <a:off x="7239000" y="29243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F729D78-AE2E-2E47-9746-E36401DFA666}"/>
                </a:ext>
              </a:extLst>
            </p:cNvPr>
            <p:cNvSpPr txBox="1"/>
            <p:nvPr/>
          </p:nvSpPr>
          <p:spPr>
            <a:xfrm>
              <a:off x="8258362" y="292733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955E277-953A-3D47-8FBF-FF9242D5BCCD}"/>
                </a:ext>
              </a:extLst>
            </p:cNvPr>
            <p:cNvSpPr txBox="1"/>
            <p:nvPr/>
          </p:nvSpPr>
          <p:spPr>
            <a:xfrm>
              <a:off x="5562600" y="30767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82A963F-1C2F-0144-AAFB-F540EAB6DCB2}"/>
                </a:ext>
              </a:extLst>
            </p:cNvPr>
            <p:cNvSpPr txBox="1"/>
            <p:nvPr/>
          </p:nvSpPr>
          <p:spPr>
            <a:xfrm>
              <a:off x="6581962" y="29243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09A4B49-6CB4-B948-BAA6-4B0F40C70E45}"/>
                </a:ext>
              </a:extLst>
            </p:cNvPr>
            <p:cNvSpPr txBox="1"/>
            <p:nvPr/>
          </p:nvSpPr>
          <p:spPr>
            <a:xfrm>
              <a:off x="8254000" y="20831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12</a:t>
              </a:r>
            </a:p>
          </p:txBody>
        </p:sp>
      </p:grpSp>
      <p:sp>
        <p:nvSpPr>
          <p:cNvPr id="6" name="Arc 5">
            <a:extLst>
              <a:ext uri="{FF2B5EF4-FFF2-40B4-BE49-F238E27FC236}">
                <a16:creationId xmlns:a16="http://schemas.microsoft.com/office/drawing/2014/main" id="{A028559D-1452-AC40-B2F1-09DE80928616}"/>
              </a:ext>
            </a:extLst>
          </p:cNvPr>
          <p:cNvSpPr/>
          <p:nvPr/>
        </p:nvSpPr>
        <p:spPr>
          <a:xfrm>
            <a:off x="4603104" y="2421118"/>
            <a:ext cx="914400" cy="914400"/>
          </a:xfrm>
          <a:prstGeom prst="arc">
            <a:avLst>
              <a:gd name="adj1" fmla="val 16200000"/>
              <a:gd name="adj2" fmla="val 5426747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  <p:bldP spid="22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9A018C6-4DBE-3C4A-B3D9-76DE99D79DC5}"/>
              </a:ext>
            </a:extLst>
          </p:cNvPr>
          <p:cNvGrpSpPr/>
          <p:nvPr/>
        </p:nvGrpSpPr>
        <p:grpSpPr>
          <a:xfrm>
            <a:off x="787863" y="1981200"/>
            <a:ext cx="2793537" cy="936719"/>
            <a:chOff x="2873282" y="1981200"/>
            <a:chExt cx="2793537" cy="936719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9D81BB-F68E-8D44-A2A6-8214D92B8BBE}"/>
                </a:ext>
              </a:extLst>
            </p:cNvPr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5C13BB9-5337-D441-9D12-5A9EBC071912}"/>
                </a:ext>
              </a:extLst>
            </p:cNvPr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876CC8B6-F062-F44F-B1A9-B5CD42472D27}"/>
                </a:ext>
              </a:extLst>
            </p:cNvPr>
            <p:cNvCxnSpPr>
              <a:stCxn id="152" idx="7"/>
              <a:endCxn id="154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428581B-673F-B844-B15B-EABBC3C13C1C}"/>
                </a:ext>
              </a:extLst>
            </p:cNvPr>
            <p:cNvCxnSpPr>
              <a:stCxn id="154" idx="6"/>
              <a:endCxn id="155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3512B99-1CC6-B74C-83FF-A1BFB231C5B3}"/>
              </a:ext>
            </a:extLst>
          </p:cNvPr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684F323-8090-EF4B-B1CF-B3089BB5A1AB}"/>
                </a:ext>
              </a:extLst>
            </p:cNvPr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ECD028BB-0AD6-4E49-8689-EFA9C8514A2E}"/>
                  </a:ext>
                </a:extLst>
              </p:cNvPr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539E9C1-5185-C644-9885-B5213AA98920}"/>
                      </a:ext>
                    </a:extLst>
                  </p:cNvPr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FFBAD1FC-C73F-CB45-8F7B-B4C13AA780FE}"/>
                    </a:ext>
                  </a:extLst>
                </p:cNvPr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378F049-27F0-A045-BCFF-07A07840ED9F}"/>
                </a:ext>
              </a:extLst>
            </p:cNvPr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7B457931-A39B-3D46-80A2-DB9BCB1B969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77A6552-B066-5C47-A5E9-5B4F53FB2B3D}"/>
                  </a:ext>
                </a:extLst>
              </p:cNvPr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976CAEC-96A6-0E48-B871-38992E0E3E76}"/>
                </a:ext>
              </a:extLst>
            </p:cNvPr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3F08678F-9996-E44A-9EB7-413EAE63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DD5C6FD-E047-5849-97E2-179B4BCADC5C}"/>
                  </a:ext>
                </a:extLst>
              </p:cNvPr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FD16797-8876-6F4F-8B59-E55EC1C08DF4}"/>
                    </a:ext>
                  </a:extLst>
                </p:cNvPr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CC01C2A-3111-5F4B-A974-09EA27854721}"/>
                </a:ext>
              </a:extLst>
            </p:cNvPr>
            <p:cNvCxnSpPr>
              <a:stCxn id="152" idx="5"/>
              <a:endCxn id="151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F585C518-E667-494B-A447-82DFE5FBAD27}"/>
                </a:ext>
              </a:extLst>
            </p:cNvPr>
            <p:cNvCxnSpPr>
              <a:endCxn id="149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C792510-5BAF-A243-9715-ACFB7A03BFC6}"/>
                </a:ext>
              </a:extLst>
            </p:cNvPr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Arc 129">
            <a:extLst>
              <a:ext uri="{FF2B5EF4-FFF2-40B4-BE49-F238E27FC236}">
                <a16:creationId xmlns:a16="http://schemas.microsoft.com/office/drawing/2014/main" id="{5DE417BD-88F9-604F-A46D-D8C77AFF2BA0}"/>
              </a:ext>
            </a:extLst>
          </p:cNvPr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5287A-8BF2-5941-A428-FB05031B42F4}"/>
              </a:ext>
            </a:extLst>
          </p:cNvPr>
          <p:cNvCxnSpPr>
            <a:endCxn id="154" idx="7"/>
          </p:cNvCxnSpPr>
          <p:nvPr/>
        </p:nvCxnSpPr>
        <p:spPr>
          <a:xfrm flipH="1">
            <a:off x="1806482" y="1938126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A5935DD-34B1-4245-B37C-27C6B86900D0}"/>
              </a:ext>
            </a:extLst>
          </p:cNvPr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BFF4CE3-CB88-AD48-A852-7CCACCED07DC}"/>
              </a:ext>
            </a:extLst>
          </p:cNvPr>
          <p:cNvCxnSpPr>
            <a:stCxn id="154" idx="5"/>
            <a:endCxn id="149" idx="1"/>
          </p:cNvCxnSpPr>
          <p:nvPr/>
        </p:nvCxnSpPr>
        <p:spPr>
          <a:xfrm>
            <a:off x="1806482" y="2111282"/>
            <a:ext cx="1622461" cy="1797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E64D410-89D6-4D46-8AB9-C6B0D6C0409F}"/>
              </a:ext>
            </a:extLst>
          </p:cNvPr>
          <p:cNvCxnSpPr>
            <a:stCxn id="151" idx="7"/>
            <a:endCxn id="155" idx="3"/>
          </p:cNvCxnSpPr>
          <p:nvPr/>
        </p:nvCxnSpPr>
        <p:spPr>
          <a:xfrm flipV="1">
            <a:off x="1730282" y="2111282"/>
            <a:ext cx="1721036" cy="1797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A8D3274-CAF7-1742-B69D-553141822725}"/>
              </a:ext>
            </a:extLst>
          </p:cNvPr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EBDFAC7-B101-5C42-9273-7C72D0EF38DC}"/>
                </a:ext>
              </a:extLst>
            </p:cNvPr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B794BBE-C207-E541-93CB-C1D9BA7AE320}"/>
                    </a:ext>
                  </a:extLst>
                </p:cNvPr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85F6A2A-88B4-FE43-A596-F48537A7ABC9}"/>
              </a:ext>
            </a:extLst>
          </p:cNvPr>
          <p:cNvCxnSpPr>
            <a:stCxn id="155" idx="5"/>
            <a:endCxn id="138" idx="1"/>
          </p:cNvCxnSpPr>
          <p:nvPr/>
        </p:nvCxnSpPr>
        <p:spPr>
          <a:xfrm>
            <a:off x="3559082" y="2111282"/>
            <a:ext cx="777691" cy="7187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6758F68-3D74-AA4E-BCFB-D5991F6DCA35}"/>
              </a:ext>
            </a:extLst>
          </p:cNvPr>
          <p:cNvCxnSpPr>
            <a:stCxn id="149" idx="7"/>
            <a:endCxn id="138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89425CB-AA9A-2C4A-BBD4-0108D3AFAE9A}"/>
              </a:ext>
            </a:extLst>
          </p:cNvPr>
          <p:cNvSpPr txBox="1"/>
          <p:nvPr/>
        </p:nvSpPr>
        <p:spPr>
          <a:xfrm>
            <a:off x="1102527" y="24858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66004D-31B0-CC41-8484-0DACA32439D3}"/>
              </a:ext>
            </a:extLst>
          </p:cNvPr>
          <p:cNvSpPr txBox="1"/>
          <p:nvPr/>
        </p:nvSpPr>
        <p:spPr>
          <a:xfrm>
            <a:off x="2474127" y="14952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2FB8403-E4A3-C14B-87E6-F26E4A2B0369}"/>
              </a:ext>
            </a:extLst>
          </p:cNvPr>
          <p:cNvSpPr txBox="1"/>
          <p:nvPr/>
        </p:nvSpPr>
        <p:spPr>
          <a:xfrm>
            <a:off x="3893165" y="33270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387AF74-B25F-6D4E-82CD-921E951040A8}"/>
              </a:ext>
            </a:extLst>
          </p:cNvPr>
          <p:cNvSpPr txBox="1"/>
          <p:nvPr/>
        </p:nvSpPr>
        <p:spPr>
          <a:xfrm>
            <a:off x="2458957" y="2028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C08C30A-6CC9-9E4D-AE7B-D0D633850225}"/>
              </a:ext>
            </a:extLst>
          </p:cNvPr>
          <p:cNvSpPr txBox="1"/>
          <p:nvPr/>
        </p:nvSpPr>
        <p:spPr>
          <a:xfrm>
            <a:off x="3236127" y="2790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D9CF986-A96C-C243-8568-00A9C3B09814}"/>
              </a:ext>
            </a:extLst>
          </p:cNvPr>
          <p:cNvSpPr txBox="1"/>
          <p:nvPr/>
        </p:nvSpPr>
        <p:spPr>
          <a:xfrm>
            <a:off x="1483527" y="271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49F7C0A-3119-9B4B-8E70-7522D1FA7B69}"/>
              </a:ext>
            </a:extLst>
          </p:cNvPr>
          <p:cNvSpPr txBox="1"/>
          <p:nvPr/>
        </p:nvSpPr>
        <p:spPr>
          <a:xfrm>
            <a:off x="1026327" y="34002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F13837D-3DC9-2648-A1CA-4816C630F271}"/>
              </a:ext>
            </a:extLst>
          </p:cNvPr>
          <p:cNvSpPr txBox="1"/>
          <p:nvPr/>
        </p:nvSpPr>
        <p:spPr>
          <a:xfrm>
            <a:off x="2750165" y="33240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994D82-A9D5-7F48-A592-F847D92B3185}"/>
              </a:ext>
            </a:extLst>
          </p:cNvPr>
          <p:cNvSpPr txBox="1"/>
          <p:nvPr/>
        </p:nvSpPr>
        <p:spPr>
          <a:xfrm>
            <a:off x="2140565" y="33240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6C35656-390D-2D45-9301-9034836070DC}"/>
              </a:ext>
            </a:extLst>
          </p:cNvPr>
          <p:cNvSpPr txBox="1"/>
          <p:nvPr/>
        </p:nvSpPr>
        <p:spPr>
          <a:xfrm>
            <a:off x="2441593" y="395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252" name="Straight Arrow Connector 251"/>
          <p:cNvCxnSpPr>
            <a:cxnSpLocks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cxnSpLocks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67162" y="175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C806D3-52A5-3644-9088-942FE4F54A86}"/>
              </a:ext>
            </a:extLst>
          </p:cNvPr>
          <p:cNvSpPr txBox="1"/>
          <p:nvPr/>
        </p:nvSpPr>
        <p:spPr>
          <a:xfrm>
            <a:off x="3740765" y="2409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B5161-ECDC-A84E-9F6E-01861DB624B9}"/>
              </a:ext>
            </a:extLst>
          </p:cNvPr>
          <p:cNvSpPr txBox="1"/>
          <p:nvPr/>
        </p:nvSpPr>
        <p:spPr>
          <a:xfrm>
            <a:off x="2819400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6F429-D56A-8B4D-9478-A713FD89A181}"/>
              </a:ext>
            </a:extLst>
          </p:cNvPr>
          <p:cNvSpPr txBox="1"/>
          <p:nvPr/>
        </p:nvSpPr>
        <p:spPr>
          <a:xfrm>
            <a:off x="3838762" y="30509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BE0D7-614F-924A-B8FE-84F3D3A449FC}"/>
              </a:ext>
            </a:extLst>
          </p:cNvPr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E69D24-63CF-774C-9211-E447643F8EE9}"/>
              </a:ext>
            </a:extLst>
          </p:cNvPr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D9539B-DCFB-9245-9D89-F85B9531ABF4}"/>
              </a:ext>
            </a:extLst>
          </p:cNvPr>
          <p:cNvGrpSpPr/>
          <p:nvPr/>
        </p:nvGrpSpPr>
        <p:grpSpPr>
          <a:xfrm>
            <a:off x="4800600" y="1371600"/>
            <a:ext cx="4343400" cy="2924357"/>
            <a:chOff x="4800600" y="1371600"/>
            <a:chExt cx="4343400" cy="2924357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672D340-3A5B-8940-8729-26C702E1EE87}"/>
                </a:ext>
              </a:extLst>
            </p:cNvPr>
            <p:cNvGrpSpPr/>
            <p:nvPr/>
          </p:nvGrpSpPr>
          <p:grpSpPr>
            <a:xfrm>
              <a:off x="5207463" y="1857557"/>
              <a:ext cx="2793537" cy="936718"/>
              <a:chOff x="2873282" y="1981200"/>
              <a:chExt cx="2793537" cy="936718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DF9776B-FFD9-6A45-A30E-BC7AD4FD79CF}"/>
                  </a:ext>
                </a:extLst>
              </p:cNvPr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D2144CD-8173-DD48-8A44-11F29C7D7458}"/>
                  </a:ext>
                </a:extLst>
              </p:cNvPr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C5C270C-57EE-5241-87A6-34E0248D113C}"/>
                  </a:ext>
                </a:extLst>
              </p:cNvPr>
              <p:cNvCxnSpPr>
                <a:stCxn id="80" idx="7"/>
                <a:endCxn id="59" idx="3"/>
              </p:cNvCxnSpPr>
              <p:nvPr/>
            </p:nvCxnSpPr>
            <p:spPr>
              <a:xfrm flipV="1">
                <a:off x="2873282" y="2111282"/>
                <a:ext cx="910855" cy="806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8EDCC30-6139-234F-9D52-13DFEB7786F3}"/>
                  </a:ext>
                </a:extLst>
              </p:cNvPr>
              <p:cNvCxnSpPr>
                <a:stCxn id="59" idx="6"/>
                <a:endCxn id="60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3D81949-37EB-4142-B5E5-FC827B0C0D5D}"/>
                </a:ext>
              </a:extLst>
            </p:cNvPr>
            <p:cNvGrpSpPr/>
            <p:nvPr/>
          </p:nvGrpSpPr>
          <p:grpSpPr>
            <a:xfrm>
              <a:off x="4800600" y="1552757"/>
              <a:ext cx="3581400" cy="2743200"/>
              <a:chOff x="2466419" y="1676400"/>
              <a:chExt cx="3581400" cy="274320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19FF564-C146-FB49-A322-D7B65716ACC3}"/>
                  </a:ext>
                </a:extLst>
              </p:cNvPr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E5E2C722-994F-8F47-AF4A-2AC6D8F3235E}"/>
                    </a:ext>
                  </a:extLst>
                </p:cNvPr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EE756792-D100-8B49-BD36-989B80C536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1C4F401-28F3-C94C-BCB1-0F68C088FC68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530F6EF-4D32-144E-AB67-6CE7A5AB8FE4}"/>
                  </a:ext>
                </a:extLst>
              </p:cNvPr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5EECA9D9-B6BE-D64F-BC00-574FCE9CFC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DB1C2D20-4F77-F44C-90BB-162EAD4BBCAC}"/>
                    </a:ext>
                  </a:extLst>
                </p:cNvPr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A9BECE1-466B-2446-89B0-2330FB4F687C}"/>
                  </a:ext>
                </a:extLst>
              </p:cNvPr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D37D72C8-F91A-8447-9AB3-2809E3A79B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7A55E503-F06E-B04F-B558-B814507AD15F}"/>
                    </a:ext>
                  </a:extLst>
                </p:cNvPr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B397A1E-9C58-1141-9A42-D6A9254E5E3C}"/>
                      </a:ext>
                    </a:extLst>
                  </p:cNvPr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4436F9DF-FFF3-5345-A195-675BD99A6399}"/>
                  </a:ext>
                </a:extLst>
              </p:cNvPr>
              <p:cNvCxnSpPr>
                <a:stCxn id="80" idx="5"/>
                <a:endCxn id="7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4E3D19F-3B22-5242-A8E5-6D2FBDDDF0DC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A77B14C-115A-5147-A917-2F3795F0DA11}"/>
                  </a:ext>
                </a:extLst>
              </p:cNvPr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57806EB5-70E2-E44E-844A-FED6B54CC1B7}"/>
                </a:ext>
              </a:extLst>
            </p:cNvPr>
            <p:cNvSpPr/>
            <p:nvPr/>
          </p:nvSpPr>
          <p:spPr>
            <a:xfrm>
              <a:off x="5909937" y="1682839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7EFE7D-5614-664D-8BB6-A4DAF80B294D}"/>
                </a:ext>
              </a:extLst>
            </p:cNvPr>
            <p:cNvCxnSpPr>
              <a:endCxn id="59" idx="7"/>
            </p:cNvCxnSpPr>
            <p:nvPr/>
          </p:nvCxnSpPr>
          <p:spPr>
            <a:xfrm flipH="1">
              <a:off x="6226082" y="1814483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B955411-B2D1-4A48-BF41-167E09547453}"/>
                </a:ext>
              </a:extLst>
            </p:cNvPr>
            <p:cNvCxnSpPr/>
            <p:nvPr/>
          </p:nvCxnSpPr>
          <p:spPr>
            <a:xfrm flipH="1">
              <a:off x="6149825" y="2009957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E39EA86-9443-2647-8525-B6B81293E144}"/>
                </a:ext>
              </a:extLst>
            </p:cNvPr>
            <p:cNvCxnSpPr>
              <a:stCxn id="59" idx="5"/>
              <a:endCxn id="77" idx="1"/>
            </p:cNvCxnSpPr>
            <p:nvPr/>
          </p:nvCxnSpPr>
          <p:spPr>
            <a:xfrm>
              <a:off x="6226082" y="1987639"/>
              <a:ext cx="1622461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733AEE2-340A-E142-BF53-0BCFDB69DF55}"/>
                </a:ext>
              </a:extLst>
            </p:cNvPr>
            <p:cNvCxnSpPr>
              <a:stCxn id="79" idx="7"/>
              <a:endCxn id="60" idx="3"/>
            </p:cNvCxnSpPr>
            <p:nvPr/>
          </p:nvCxnSpPr>
          <p:spPr>
            <a:xfrm flipV="1">
              <a:off x="6149882" y="1987639"/>
              <a:ext cx="1721036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555336A-7F0B-3340-9D3C-5B31DA6B2221}"/>
                </a:ext>
              </a:extLst>
            </p:cNvPr>
            <p:cNvGrpSpPr/>
            <p:nvPr/>
          </p:nvGrpSpPr>
          <p:grpSpPr>
            <a:xfrm>
              <a:off x="8734055" y="2543357"/>
              <a:ext cx="409945" cy="369332"/>
              <a:chOff x="4191000" y="3593068"/>
              <a:chExt cx="409945" cy="36933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433285F-92E5-1841-B047-6E9DC8A97993}"/>
                  </a:ext>
                </a:extLst>
              </p:cNvPr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731B0842-0D37-3D43-AE17-D812D728DA6C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5333F71-96CD-D340-B730-61E843F16013}"/>
                </a:ext>
              </a:extLst>
            </p:cNvPr>
            <p:cNvCxnSpPr>
              <a:stCxn id="60" idx="5"/>
              <a:endCxn id="88" idx="1"/>
            </p:cNvCxnSpPr>
            <p:nvPr/>
          </p:nvCxnSpPr>
          <p:spPr>
            <a:xfrm>
              <a:off x="7978682" y="1987639"/>
              <a:ext cx="777691" cy="718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62015E-7507-1A43-97A1-02C76F20F11C}"/>
                </a:ext>
              </a:extLst>
            </p:cNvPr>
            <p:cNvCxnSpPr>
              <a:stCxn id="77" idx="7"/>
              <a:endCxn id="88" idx="3"/>
            </p:cNvCxnSpPr>
            <p:nvPr/>
          </p:nvCxnSpPr>
          <p:spPr>
            <a:xfrm flipV="1">
              <a:off x="7956307" y="2814171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DA5CD1F-5B29-C94F-B9AA-83E1D06855FE}"/>
                </a:ext>
              </a:extLst>
            </p:cNvPr>
            <p:cNvSpPr txBox="1"/>
            <p:nvPr/>
          </p:nvSpPr>
          <p:spPr>
            <a:xfrm>
              <a:off x="5522127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1CB2048-8153-FF4E-8EEB-EBB271A28457}"/>
                </a:ext>
              </a:extLst>
            </p:cNvPr>
            <p:cNvSpPr txBox="1"/>
            <p:nvPr/>
          </p:nvSpPr>
          <p:spPr>
            <a:xfrm>
              <a:off x="6893727" y="137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18E9495-74FB-B945-BEAB-2BE0D0AFCC00}"/>
                </a:ext>
              </a:extLst>
            </p:cNvPr>
            <p:cNvSpPr txBox="1"/>
            <p:nvPr/>
          </p:nvSpPr>
          <p:spPr>
            <a:xfrm>
              <a:off x="8312765" y="320337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17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9949525-B462-3C4A-AE55-6A0A30976836}"/>
                </a:ext>
              </a:extLst>
            </p:cNvPr>
            <p:cNvSpPr txBox="1"/>
            <p:nvPr/>
          </p:nvSpPr>
          <p:spPr>
            <a:xfrm>
              <a:off x="6878557" y="1905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A28433B-201C-9B43-91D2-59E22F9BECF5}"/>
                </a:ext>
              </a:extLst>
            </p:cNvPr>
            <p:cNvSpPr txBox="1"/>
            <p:nvPr/>
          </p:nvSpPr>
          <p:spPr>
            <a:xfrm>
              <a:off x="7655727" y="2667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30F6FF-7463-1047-9A60-A85A667E5063}"/>
                </a:ext>
              </a:extLst>
            </p:cNvPr>
            <p:cNvSpPr txBox="1"/>
            <p:nvPr/>
          </p:nvSpPr>
          <p:spPr>
            <a:xfrm>
              <a:off x="5903127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656D097-6227-FC4A-957D-1DC2747E38A6}"/>
                </a:ext>
              </a:extLst>
            </p:cNvPr>
            <p:cNvSpPr txBox="1"/>
            <p:nvPr/>
          </p:nvSpPr>
          <p:spPr>
            <a:xfrm>
              <a:off x="5445927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9CEAA15-8DF9-A24A-9145-84B29A9F5026}"/>
                </a:ext>
              </a:extLst>
            </p:cNvPr>
            <p:cNvSpPr txBox="1"/>
            <p:nvPr/>
          </p:nvSpPr>
          <p:spPr>
            <a:xfrm>
              <a:off x="7169765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001078-6652-E04B-ADB6-6A2A860867A6}"/>
                </a:ext>
              </a:extLst>
            </p:cNvPr>
            <p:cNvSpPr txBox="1"/>
            <p:nvPr/>
          </p:nvSpPr>
          <p:spPr>
            <a:xfrm>
              <a:off x="6560165" y="3200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EE46F81-684D-EE4D-BF92-51B9EC03093C}"/>
                </a:ext>
              </a:extLst>
            </p:cNvPr>
            <p:cNvSpPr txBox="1"/>
            <p:nvPr/>
          </p:nvSpPr>
          <p:spPr>
            <a:xfrm>
              <a:off x="6861193" y="38293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C7360AC-3C56-8641-9718-C5433AEF1A37}"/>
                </a:ext>
              </a:extLst>
            </p:cNvPr>
            <p:cNvCxnSpPr>
              <a:cxnSpLocks/>
            </p:cNvCxnSpPr>
            <p:nvPr/>
          </p:nvCxnSpPr>
          <p:spPr>
            <a:xfrm>
              <a:off x="6226082" y="1987638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A4DD600-05CF-D845-B14E-0AA1FCBDB1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9882" y="1987638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A0BF3BC-B848-7642-A63A-8D80CDC9348A}"/>
                </a:ext>
              </a:extLst>
            </p:cNvPr>
            <p:cNvSpPr txBox="1"/>
            <p:nvPr/>
          </p:nvSpPr>
          <p:spPr>
            <a:xfrm>
              <a:off x="8160365" y="2286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00D1B1D-E91D-F343-B558-A84D73F5127E}"/>
              </a:ext>
            </a:extLst>
          </p:cNvPr>
          <p:cNvCxnSpPr/>
          <p:nvPr/>
        </p:nvCxnSpPr>
        <p:spPr>
          <a:xfrm>
            <a:off x="6248400" y="1936563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7251E64-D561-6342-8E57-CD26B245599F}"/>
              </a:ext>
            </a:extLst>
          </p:cNvPr>
          <p:cNvCxnSpPr/>
          <p:nvPr/>
        </p:nvCxnSpPr>
        <p:spPr>
          <a:xfrm flipV="1">
            <a:off x="5239027" y="1979558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FDC7D67-7FBF-5D40-8D0B-3C3CDB434AAF}"/>
              </a:ext>
            </a:extLst>
          </p:cNvPr>
          <p:cNvCxnSpPr/>
          <p:nvPr/>
        </p:nvCxnSpPr>
        <p:spPr>
          <a:xfrm>
            <a:off x="6248400" y="2012763"/>
            <a:ext cx="1622461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B4D3AF0-DECB-934B-B0BD-D895864C428C}"/>
              </a:ext>
            </a:extLst>
          </p:cNvPr>
          <p:cNvCxnSpPr/>
          <p:nvPr/>
        </p:nvCxnSpPr>
        <p:spPr>
          <a:xfrm flipV="1">
            <a:off x="7962934" y="2794659"/>
            <a:ext cx="800066" cy="97070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F9415BB-36A5-9F44-B844-A9A86ED70E9E}"/>
              </a:ext>
            </a:extLst>
          </p:cNvPr>
          <p:cNvCxnSpPr/>
          <p:nvPr/>
        </p:nvCxnSpPr>
        <p:spPr>
          <a:xfrm>
            <a:off x="8001000" y="2012763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81D5277-15C3-634F-A28C-7E13FBA2C3B9}"/>
              </a:ext>
            </a:extLst>
          </p:cNvPr>
          <p:cNvCxnSpPr/>
          <p:nvPr/>
        </p:nvCxnSpPr>
        <p:spPr>
          <a:xfrm>
            <a:off x="5227682" y="2911381"/>
            <a:ext cx="834655" cy="8828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5A40C5F-C119-4843-A366-7717CF184FE6}"/>
              </a:ext>
            </a:extLst>
          </p:cNvPr>
          <p:cNvCxnSpPr/>
          <p:nvPr/>
        </p:nvCxnSpPr>
        <p:spPr>
          <a:xfrm flipV="1">
            <a:off x="6172200" y="1968126"/>
            <a:ext cx="1721036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A028559D-1452-AC40-B2F1-09DE80928616}"/>
              </a:ext>
            </a:extLst>
          </p:cNvPr>
          <p:cNvSpPr/>
          <p:nvPr/>
        </p:nvSpPr>
        <p:spPr>
          <a:xfrm>
            <a:off x="4603104" y="2421118"/>
            <a:ext cx="914400" cy="914400"/>
          </a:xfrm>
          <a:prstGeom prst="arc">
            <a:avLst>
              <a:gd name="adj1" fmla="val 16200000"/>
              <a:gd name="adj2" fmla="val 5426747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457CBB3-88BD-0043-8705-6E3591DD1DBB}"/>
              </a:ext>
            </a:extLst>
          </p:cNvPr>
          <p:cNvGrpSpPr/>
          <p:nvPr/>
        </p:nvGrpSpPr>
        <p:grpSpPr>
          <a:xfrm>
            <a:off x="3581400" y="5334000"/>
            <a:ext cx="2225546" cy="914400"/>
            <a:chOff x="5486400" y="5943600"/>
            <a:chExt cx="2225546" cy="914400"/>
          </a:xfrm>
        </p:grpSpPr>
        <p:sp>
          <p:nvSpPr>
            <p:cNvPr id="127" name="Smiley Face 126">
              <a:extLst>
                <a:ext uri="{FF2B5EF4-FFF2-40B4-BE49-F238E27FC236}">
                  <a16:creationId xmlns:a16="http://schemas.microsoft.com/office/drawing/2014/main" id="{3D91E304-E0DD-0A47-813C-EDA9EEF2EB97}"/>
                </a:ext>
              </a:extLst>
            </p:cNvPr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D2B9093-2E04-E54D-8666-DF8C527FFCDC}"/>
                </a:ext>
              </a:extLst>
            </p:cNvPr>
            <p:cNvSpPr txBox="1"/>
            <p:nvPr/>
          </p:nvSpPr>
          <p:spPr>
            <a:xfrm>
              <a:off x="5486400" y="6488668"/>
              <a:ext cx="2225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Found maximum flow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7D8C2C4-7D6F-6E46-AEBA-7D570565BBAC}"/>
              </a:ext>
            </a:extLst>
          </p:cNvPr>
          <p:cNvGrpSpPr/>
          <p:nvPr/>
        </p:nvGrpSpPr>
        <p:grpSpPr>
          <a:xfrm>
            <a:off x="5562600" y="1600200"/>
            <a:ext cx="3106246" cy="1755577"/>
            <a:chOff x="5515162" y="1628957"/>
            <a:chExt cx="3106246" cy="1755577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471C5BF-9959-4046-B803-B5B4E9F71886}"/>
                </a:ext>
              </a:extLst>
            </p:cNvPr>
            <p:cNvSpPr txBox="1"/>
            <p:nvPr/>
          </p:nvSpPr>
          <p:spPr>
            <a:xfrm>
              <a:off x="5515162" y="20099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23B7950-8450-3C4C-8E3B-A5B293754FC4}"/>
                </a:ext>
              </a:extLst>
            </p:cNvPr>
            <p:cNvSpPr txBox="1"/>
            <p:nvPr/>
          </p:nvSpPr>
          <p:spPr>
            <a:xfrm>
              <a:off x="6886762" y="16289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CDE9E3A-3023-9B43-A235-740F7E9C68E6}"/>
                </a:ext>
              </a:extLst>
            </p:cNvPr>
            <p:cNvSpPr txBox="1"/>
            <p:nvPr/>
          </p:nvSpPr>
          <p:spPr>
            <a:xfrm>
              <a:off x="7239000" y="29243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17CB0EE-D899-4346-91E9-9E91032F593A}"/>
                </a:ext>
              </a:extLst>
            </p:cNvPr>
            <p:cNvSpPr txBox="1"/>
            <p:nvPr/>
          </p:nvSpPr>
          <p:spPr>
            <a:xfrm>
              <a:off x="8258362" y="292733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B686AF0-4632-B74C-882F-C08107087F10}"/>
                </a:ext>
              </a:extLst>
            </p:cNvPr>
            <p:cNvSpPr txBox="1"/>
            <p:nvPr/>
          </p:nvSpPr>
          <p:spPr>
            <a:xfrm>
              <a:off x="5562600" y="30767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0585ED7-C50B-CE41-A4CF-CBCDA14B6C5F}"/>
                </a:ext>
              </a:extLst>
            </p:cNvPr>
            <p:cNvSpPr txBox="1"/>
            <p:nvPr/>
          </p:nvSpPr>
          <p:spPr>
            <a:xfrm>
              <a:off x="6581962" y="29243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F5CC9CA-5449-DC4C-9113-5139A88612F5}"/>
                </a:ext>
              </a:extLst>
            </p:cNvPr>
            <p:cNvSpPr txBox="1"/>
            <p:nvPr/>
          </p:nvSpPr>
          <p:spPr>
            <a:xfrm>
              <a:off x="8254000" y="20831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06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First-attempt-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 remove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	</a:t>
                </a: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  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  <a:blipFill rotWithShape="1">
                <a:blip r:embed="rId2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562600" y="2514601"/>
            <a:ext cx="3124200" cy="914400"/>
          </a:xfrm>
          <a:prstGeom prst="cloudCallout">
            <a:avLst>
              <a:gd name="adj1" fmla="val -22383"/>
              <a:gd name="adj2" fmla="val 881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Correctness ?</a:t>
            </a:r>
          </a:p>
        </p:txBody>
      </p:sp>
    </p:spTree>
    <p:extLst>
      <p:ext uri="{BB962C8B-B14F-4D97-AF65-F5344CB8AC3E}">
        <p14:creationId xmlns:p14="http://schemas.microsoft.com/office/powerpoint/2010/main" val="18891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counterexample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for</a:t>
            </a:r>
            <a:br>
              <a:rPr lang="en-US" sz="3200" dirty="0"/>
            </a:br>
            <a:r>
              <a:rPr lang="en-US" sz="3200" dirty="0"/>
              <a:t>First-attempt-</a:t>
            </a:r>
            <a:r>
              <a:rPr lang="en-US" sz="3200" dirty="0" err="1"/>
              <a:t>algo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045023"/>
            <a:ext cx="2605970" cy="1831777"/>
            <a:chOff x="1143000" y="3045023"/>
            <a:chExt cx="2605970" cy="18317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3654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61392" y="3045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maximum flow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05600" y="3810000"/>
            <a:ext cx="4187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Executing</a:t>
            </a:r>
            <a:r>
              <a:rPr lang="en-US" sz="3600" b="1" dirty="0"/>
              <a:t> our </a:t>
            </a:r>
            <a:r>
              <a:rPr lang="en-US" sz="3600" b="1" dirty="0">
                <a:solidFill>
                  <a:srgbClr val="7030A0"/>
                </a:solidFill>
              </a:rPr>
              <a:t>first attempt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</p:spPr>
            <p:txBody>
              <a:bodyPr/>
              <a:lstStyle/>
              <a:p>
                <a:r>
                  <a:rPr lang="en-US" sz="2000" dirty="0"/>
                  <a:t>May be because we did not take the </a:t>
                </a:r>
                <a:r>
                  <a:rPr lang="en-US" sz="2000" u="sng" dirty="0"/>
                  <a:t>shortest path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 to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Our path is the shortest </a:t>
                </a:r>
                <a:r>
                  <a:rPr lang="en-US" sz="2000"/>
                  <a:t>and it </a:t>
                </a:r>
                <a:r>
                  <a:rPr lang="en-US" sz="2000" dirty="0"/>
                  <a:t>still does not work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  <a:blipFill>
                <a:blip r:embed="rId2"/>
                <a:stretch>
                  <a:fillRect l="-1254" t="-800" r="-282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76655" y="36429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600455" y="2274332"/>
                <a:ext cx="76200" cy="3048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67400" y="5943600"/>
            <a:ext cx="1477777" cy="914400"/>
            <a:chOff x="5867400" y="5943600"/>
            <a:chExt cx="1477777" cy="914400"/>
          </a:xfrm>
        </p:grpSpPr>
        <p:sp>
          <p:nvSpPr>
            <p:cNvPr id="10" name="Smiley Face 9"/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/>
                    <a:t> path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3719" t="-8197" r="-70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DC7D8FBD-837F-404E-9509-73605B9CB0DA}"/>
              </a:ext>
            </a:extLst>
          </p:cNvPr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21A29F9-B128-4D4C-AAAD-73B42C4349D1}"/>
              </a:ext>
            </a:extLst>
          </p:cNvPr>
          <p:cNvSpPr/>
          <p:nvPr/>
        </p:nvSpPr>
        <p:spPr>
          <a:xfrm>
            <a:off x="1752600" y="4800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513BFDA-EA7F-3643-80E9-99A1D921F72D}"/>
              </a:ext>
            </a:extLst>
          </p:cNvPr>
          <p:cNvSpPr/>
          <p:nvPr/>
        </p:nvSpPr>
        <p:spPr>
          <a:xfrm>
            <a:off x="2895600" y="2667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F83785B-5167-344D-B853-F589F43DE0A7}"/>
              </a:ext>
            </a:extLst>
          </p:cNvPr>
          <p:cNvSpPr/>
          <p:nvPr/>
        </p:nvSpPr>
        <p:spPr>
          <a:xfrm>
            <a:off x="3581400" y="3200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  <p:bldP spid="70" grpId="0"/>
      <p:bldP spid="71" grpId="0"/>
      <p:bldP spid="64" grpId="0" animBg="1"/>
      <p:bldP spid="65" grpId="0" animBg="1"/>
      <p:bldP spid="66" grpId="0" animBg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Designing</a:t>
            </a:r>
            <a:r>
              <a:rPr lang="en-US" sz="3600" b="1" dirty="0"/>
              <a:t> an algorithm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37" y="1874837"/>
            <a:ext cx="452596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237625">
            <a:off x="2226621" y="2667000"/>
            <a:ext cx="20409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Divide and Conquer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1640" y="3617298"/>
            <a:ext cx="16871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Greedy Strategy</a:t>
            </a:r>
          </a:p>
        </p:txBody>
      </p:sp>
      <p:sp>
        <p:nvSpPr>
          <p:cNvPr id="8" name="TextBox 7"/>
          <p:cNvSpPr txBox="1"/>
          <p:nvPr/>
        </p:nvSpPr>
        <p:spPr>
          <a:xfrm rot="20202692">
            <a:off x="1883655" y="4633824"/>
            <a:ext cx="23162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Dynamic Programming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43800" y="3164502"/>
            <a:ext cx="1447800" cy="9502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problem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>
            <a:off x="6362700" y="2781300"/>
            <a:ext cx="609600" cy="17526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56560"/>
            <a:ext cx="2133600" cy="18466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Ribbon 11"/>
          <p:cNvSpPr/>
          <p:nvPr/>
        </p:nvSpPr>
        <p:spPr>
          <a:xfrm>
            <a:off x="1981200" y="5519132"/>
            <a:ext cx="5638800" cy="88166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take a </a:t>
            </a:r>
            <a:r>
              <a:rPr lang="en-US" b="1" u="sng" dirty="0"/>
              <a:t>fresh</a:t>
            </a:r>
            <a:r>
              <a:rPr lang="en-US" dirty="0"/>
              <a:t> and </a:t>
            </a:r>
            <a:r>
              <a:rPr lang="en-US" b="1" u="sng" dirty="0"/>
              <a:t>unconditioned</a:t>
            </a:r>
            <a:r>
              <a:rPr lang="en-US" dirty="0"/>
              <a:t> approach to solve a problem</a:t>
            </a:r>
          </a:p>
        </p:txBody>
      </p:sp>
    </p:spTree>
    <p:extLst>
      <p:ext uri="{BB962C8B-B14F-4D97-AF65-F5344CB8AC3E}">
        <p14:creationId xmlns:p14="http://schemas.microsoft.com/office/powerpoint/2010/main" val="11510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9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10" grpId="0" animBg="1"/>
      <p:bldP spid="11" grpId="0" animBg="1"/>
      <p:bldP spid="11" grpId="1" animBg="1"/>
      <p:bldP spid="11" grpId="2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i="1" dirty="0">
                <a:solidFill>
                  <a:srgbClr val="7030A0"/>
                </a:solidFill>
              </a:rPr>
              <a:t>Spend at least 1 hour today on the following task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Work on this counterexample</a:t>
            </a:r>
          </a:p>
          <a:p>
            <a:pPr marL="0" indent="0">
              <a:buNone/>
            </a:pPr>
            <a:r>
              <a:rPr lang="en-US" sz="2000" dirty="0"/>
              <a:t>and pursue a pure scientific approach </a:t>
            </a:r>
          </a:p>
          <a:p>
            <a:pPr marL="0" indent="0">
              <a:buNone/>
            </a:pPr>
            <a:r>
              <a:rPr lang="en-US" sz="2000" dirty="0"/>
              <a:t>to modify the existing algorithm so that it may compute the maximum flow…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particular, try to find a way to send </a:t>
            </a:r>
            <a:r>
              <a:rPr lang="en-US" sz="2000" u="sng" dirty="0"/>
              <a:t>the remaining 10 units of flow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7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/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Design an algorithm to round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matrix, </a:t>
                </a:r>
                <a:r>
                  <a:rPr lang="en-US" u="sng" dirty="0">
                    <a:solidFill>
                      <a:schemeClr val="tx1"/>
                    </a:solidFill>
                  </a:rPr>
                  <a:t>if possible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228600" y="5943600"/>
            <a:ext cx="21336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always exists !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192479" y="5943600"/>
            <a:ext cx="2903521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can be computed  efficiently.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010400" y="5943600"/>
            <a:ext cx="21336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Max Flow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3907" y="3212068"/>
            <a:ext cx="366209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 amazing application of max flows.</a:t>
            </a:r>
          </a:p>
        </p:txBody>
      </p:sp>
    </p:spTree>
    <p:extLst>
      <p:ext uri="{BB962C8B-B14F-4D97-AF65-F5344CB8AC3E}">
        <p14:creationId xmlns:p14="http://schemas.microsoft.com/office/powerpoint/2010/main" val="13275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  <p:bldP spid="32" grpId="0" animBg="1"/>
      <p:bldP spid="33" grpId="0" animBg="1"/>
      <p:bldP spid="34" grpId="0" animBg="1"/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Designing</a:t>
            </a:r>
            <a:r>
              <a:rPr lang="en-US" b="1" dirty="0"/>
              <a:t>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Fresh approach</a:t>
            </a:r>
          </a:p>
          <a:p>
            <a:endParaRPr lang="en-US" sz="2400" dirty="0"/>
          </a:p>
          <a:p>
            <a:r>
              <a:rPr lang="en-US" sz="2400" dirty="0"/>
              <a:t>Working on </a:t>
            </a:r>
            <a:r>
              <a:rPr lang="en-US" sz="2400" b="1" dirty="0">
                <a:solidFill>
                  <a:srgbClr val="0070C0"/>
                </a:solidFill>
              </a:rPr>
              <a:t>examples</a:t>
            </a:r>
          </a:p>
          <a:p>
            <a:endParaRPr lang="en-US" sz="2400" dirty="0"/>
          </a:p>
          <a:p>
            <a:r>
              <a:rPr lang="en-US" sz="2400" dirty="0"/>
              <a:t>Learning from </a:t>
            </a:r>
            <a:r>
              <a:rPr lang="en-US" sz="2400" b="1" dirty="0">
                <a:solidFill>
                  <a:srgbClr val="0070C0"/>
                </a:solidFill>
              </a:rPr>
              <a:t>mistakes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Theoretical formulation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2057400"/>
            <a:ext cx="2133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95500"/>
            <a:ext cx="25527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057400"/>
            <a:ext cx="3726714" cy="2481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00250"/>
            <a:ext cx="259788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Maximum Flow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in a Network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Problem definition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(Informal)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 network, where each edge has a certain </a:t>
                </a:r>
                <a:r>
                  <a:rPr lang="en-US" sz="2000" i="1" u="sng" dirty="0"/>
                  <a:t>capacity</a:t>
                </a:r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designated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u="sng" dirty="0"/>
                  <a:t>maximum flow</a:t>
                </a:r>
                <a:r>
                  <a:rPr lang="en-US" sz="2000" dirty="0"/>
                  <a:t> that we can send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981200" y="1676400"/>
            <a:ext cx="4343400" cy="2743200"/>
            <a:chOff x="1981200" y="1676400"/>
            <a:chExt cx="4343400" cy="2743200"/>
          </a:xfrm>
        </p:grpSpPr>
        <p:grpSp>
          <p:nvGrpSpPr>
            <p:cNvPr id="5" name="Group 4"/>
            <p:cNvGrpSpPr/>
            <p:nvPr/>
          </p:nvGrpSpPr>
          <p:grpSpPr>
            <a:xfrm>
              <a:off x="2388063" y="1981199"/>
              <a:ext cx="2793537" cy="936719"/>
              <a:chOff x="2873282" y="1981200"/>
              <a:chExt cx="2793537" cy="9367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23" idx="7"/>
                <a:endCxn id="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6"/>
                <a:endCxn id="7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9812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Oval 21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Oval 19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>
                <a:stCxn id="23" idx="5"/>
                <a:endCxn id="22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20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Arc 27"/>
            <p:cNvSpPr/>
            <p:nvPr/>
          </p:nvSpPr>
          <p:spPr>
            <a:xfrm>
              <a:off x="30905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406682" y="1938125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3304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06682" y="2111281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0482" y="2111281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914655" y="2667000"/>
              <a:ext cx="409945" cy="369332"/>
              <a:chOff x="4191000" y="3593068"/>
              <a:chExt cx="409945" cy="3693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>
              <a:off x="5159282" y="2111281"/>
              <a:ext cx="777691" cy="718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1369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19562" y="1521023"/>
            <a:ext cx="3234246" cy="2746177"/>
            <a:chOff x="2619562" y="1521023"/>
            <a:chExt cx="3234246" cy="2746177"/>
          </a:xfrm>
        </p:grpSpPr>
        <p:sp>
          <p:nvSpPr>
            <p:cNvPr id="58" name="TextBox 57"/>
            <p:cNvSpPr txBox="1"/>
            <p:nvPr/>
          </p:nvSpPr>
          <p:spPr>
            <a:xfrm>
              <a:off x="4067362" y="1521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6400" y="3352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17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52192" y="2054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5796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0536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95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2860" y="3959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34000" y="2435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719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434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3800" y="3349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95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flow</a:t>
            </a:r>
            <a:r>
              <a:rPr lang="en-US" sz="2000" dirty="0"/>
              <a:t> along an edge ?</a:t>
            </a:r>
          </a:p>
          <a:p>
            <a:pPr marL="0" indent="0">
              <a:buNone/>
            </a:pPr>
            <a:r>
              <a:rPr lang="en-US" sz="2000" dirty="0"/>
              <a:t>Answer: The rate at which the commodity is being transported along the edge.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capacit</a:t>
            </a:r>
            <a:r>
              <a:rPr lang="en-US" sz="2000" i="1" dirty="0"/>
              <a:t>y</a:t>
            </a:r>
            <a:r>
              <a:rPr lang="en-US" sz="2000" dirty="0"/>
              <a:t> of an edge ?</a:t>
            </a:r>
          </a:p>
          <a:p>
            <a:pPr marL="0" indent="0">
              <a:buNone/>
            </a:pPr>
            <a:r>
              <a:rPr lang="en-US" sz="2000" dirty="0"/>
              <a:t>Answer: The maximum rate at which the commodity can be transported </a:t>
            </a:r>
          </a:p>
          <a:p>
            <a:pPr marL="0" indent="0">
              <a:buNone/>
            </a:pPr>
            <a:r>
              <a:rPr lang="en-US" sz="2000" dirty="0"/>
              <a:t>along the edge.</a:t>
            </a:r>
          </a:p>
          <a:p>
            <a:pPr marL="0" indent="0" algn="ctr">
              <a:buNone/>
            </a:pPr>
            <a:r>
              <a:rPr lang="en-US" sz="2000" b="1" dirty="0"/>
              <a:t>Example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25 </a:t>
            </a:r>
            <a:r>
              <a:rPr lang="en-US" sz="2000" dirty="0" err="1"/>
              <a:t>litre</a:t>
            </a:r>
            <a:r>
              <a:rPr lang="en-US" sz="2000" dirty="0"/>
              <a:t>/sec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 GB /sec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429000" y="381000"/>
            <a:ext cx="2362200" cy="2743200"/>
            <a:chOff x="3429000" y="762000"/>
            <a:chExt cx="2362200" cy="2743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762000"/>
              <a:ext cx="2362200" cy="23622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29416" y="3135868"/>
              <a:ext cx="95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 edge</a:t>
              </a:r>
            </a:p>
          </p:txBody>
        </p:sp>
      </p:grpSp>
      <p:sp>
        <p:nvSpPr>
          <p:cNvPr id="2" name="Down Arrow 1"/>
          <p:cNvSpPr/>
          <p:nvPr/>
        </p:nvSpPr>
        <p:spPr>
          <a:xfrm rot="14252187">
            <a:off x="4721987" y="1262118"/>
            <a:ext cx="343810" cy="92263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8100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38100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3810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7800" y="48768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9000" y="4876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41609-9786-774B-A2BD-A8A04D35444F}"/>
              </a:ext>
            </a:extLst>
          </p:cNvPr>
          <p:cNvSpPr/>
          <p:nvPr/>
        </p:nvSpPr>
        <p:spPr>
          <a:xfrm>
            <a:off x="1600200" y="34290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8E0AF-4B2A-304A-AE9C-0AE43D6B7056}"/>
              </a:ext>
            </a:extLst>
          </p:cNvPr>
          <p:cNvSpPr/>
          <p:nvPr/>
        </p:nvSpPr>
        <p:spPr>
          <a:xfrm>
            <a:off x="1600200" y="44958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Are there any </a:t>
            </a:r>
            <a:r>
              <a:rPr lang="en-US" sz="3200" b="1" dirty="0">
                <a:solidFill>
                  <a:srgbClr val="7030A0"/>
                </a:solidFill>
              </a:rPr>
              <a:t>constraints</a:t>
            </a:r>
            <a:r>
              <a:rPr lang="en-US" sz="3200" b="1" dirty="0"/>
              <a:t> for a flow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Capacity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along an edge </a:t>
                </a:r>
                <a:r>
                  <a:rPr lang="en-US" sz="2000" b="1" u="sng" dirty="0"/>
                  <a:t>cannot</a:t>
                </a:r>
                <a:r>
                  <a:rPr lang="en-US" sz="2000" dirty="0"/>
                  <a:t> exceed its </a:t>
                </a:r>
                <a:r>
                  <a:rPr lang="en-US" sz="2000" b="1" dirty="0"/>
                  <a:t>capacity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Conservation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entering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 = Flow leaving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30482" y="4811212"/>
            <a:ext cx="2330636" cy="979988"/>
            <a:chOff x="3330482" y="4811212"/>
            <a:chExt cx="2330636" cy="97998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330482" y="4811212"/>
              <a:ext cx="1089118" cy="4795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72000" y="5334000"/>
              <a:ext cx="108911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5" idx="3"/>
            </p:cNvCxnSpPr>
            <p:nvPr/>
          </p:nvCxnSpPr>
          <p:spPr>
            <a:xfrm flipV="1">
              <a:off x="3330482" y="5387882"/>
              <a:ext cx="1111436" cy="4033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75041" y="48006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6114" y="5334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2296" y="5574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67200" y="5257800"/>
            <a:ext cx="386644" cy="445532"/>
            <a:chOff x="4267200" y="5257800"/>
            <a:chExt cx="386644" cy="445532"/>
          </a:xfrm>
        </p:grpSpPr>
        <p:sp>
          <p:nvSpPr>
            <p:cNvPr id="5" name="Oval 4"/>
            <p:cNvSpPr/>
            <p:nvPr/>
          </p:nvSpPr>
          <p:spPr>
            <a:xfrm>
              <a:off x="4419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315200" y="1447800"/>
                <a:ext cx="5918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25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447800"/>
                <a:ext cx="5918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95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7004756" y="1066800"/>
            <a:ext cx="1605844" cy="1828800"/>
            <a:chOff x="7004756" y="1066800"/>
            <a:chExt cx="1605844" cy="1828800"/>
          </a:xfrm>
        </p:grpSpPr>
        <p:grpSp>
          <p:nvGrpSpPr>
            <p:cNvPr id="6" name="Group 5"/>
            <p:cNvGrpSpPr/>
            <p:nvPr/>
          </p:nvGrpSpPr>
          <p:grpSpPr>
            <a:xfrm>
              <a:off x="7004756" y="1066800"/>
              <a:ext cx="1605844" cy="1828800"/>
              <a:chOff x="7004756" y="1066800"/>
              <a:chExt cx="1605844" cy="18288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077200" y="1371599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7004756" y="2526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4756" y="2526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Oval 22"/>
              <p:cNvSpPr/>
              <p:nvPr/>
            </p:nvSpPr>
            <p:spPr>
              <a:xfrm>
                <a:off x="7114619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239986" y="10668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986" y="10668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/>
              <p:cNvCxnSpPr/>
              <p:nvPr/>
            </p:nvCxnSpPr>
            <p:spPr>
              <a:xfrm flipV="1">
                <a:off x="7239000" y="1501682"/>
                <a:ext cx="860518" cy="8986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7658496" y="1840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292882" y="1463583"/>
            <a:ext cx="860518" cy="89861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19400" y="3810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/>
      <p:bldP spid="16" grpId="0"/>
      <p:bldP spid="17" grpId="0"/>
      <p:bldP spid="27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14150</TotalTime>
  <Words>1529</Words>
  <Application>Microsoft Macintosh PowerPoint</Application>
  <PresentationFormat>On-screen Show (4:3)</PresentationFormat>
  <Paragraphs>814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Design and Analysis of Algorithms </vt:lpstr>
      <vt:lpstr>Algorithm Design Paradigms</vt:lpstr>
      <vt:lpstr>Designing an algorithm</vt:lpstr>
      <vt:lpstr>Designing an algorithm</vt:lpstr>
      <vt:lpstr>Network</vt:lpstr>
      <vt:lpstr>Maximum Flow  in a Network</vt:lpstr>
      <vt:lpstr>Problem definition (Informal)</vt:lpstr>
      <vt:lpstr>PowerPoint Presentation</vt:lpstr>
      <vt:lpstr>Are there any constraints for a flow ?</vt:lpstr>
      <vt:lpstr>Formal Description of Flow</vt:lpstr>
      <vt:lpstr>Formal Description of Flow</vt:lpstr>
      <vt:lpstr>Formal Description of Flow</vt:lpstr>
      <vt:lpstr>Formal Description of Flow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A counterexample  for First-attempt-algo</vt:lpstr>
      <vt:lpstr>PowerPoint Presentation</vt:lpstr>
      <vt:lpstr>Executing our first attempt algorithm</vt:lpstr>
      <vt:lpstr>Homework</vt:lpstr>
      <vt:lpstr>Rounding of a matrix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1356</cp:revision>
  <dcterms:created xsi:type="dcterms:W3CDTF">2011-12-03T04:13:03Z</dcterms:created>
  <dcterms:modified xsi:type="dcterms:W3CDTF">2022-09-26T07:33:47Z</dcterms:modified>
</cp:coreProperties>
</file>