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50" r:id="rId2"/>
    <p:sldId id="483" r:id="rId3"/>
    <p:sldId id="522" r:id="rId4"/>
    <p:sldId id="530" r:id="rId5"/>
    <p:sldId id="476" r:id="rId6"/>
    <p:sldId id="492" r:id="rId7"/>
    <p:sldId id="531" r:id="rId8"/>
    <p:sldId id="496" r:id="rId9"/>
    <p:sldId id="525" r:id="rId10"/>
    <p:sldId id="502" r:id="rId11"/>
    <p:sldId id="503" r:id="rId12"/>
    <p:sldId id="526" r:id="rId13"/>
    <p:sldId id="505" r:id="rId14"/>
    <p:sldId id="506" r:id="rId15"/>
    <p:sldId id="527" r:id="rId16"/>
    <p:sldId id="543" r:id="rId17"/>
    <p:sldId id="507" r:id="rId18"/>
    <p:sldId id="509" r:id="rId19"/>
    <p:sldId id="510" r:id="rId20"/>
    <p:sldId id="511" r:id="rId21"/>
    <p:sldId id="528" r:id="rId22"/>
    <p:sldId id="545" r:id="rId23"/>
    <p:sldId id="546" r:id="rId24"/>
    <p:sldId id="63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143" autoAdjust="0"/>
  </p:normalViewPr>
  <p:slideViewPr>
    <p:cSldViewPr>
      <p:cViewPr varScale="1">
        <p:scale>
          <a:sx n="72" d="100"/>
          <a:sy n="72" d="100"/>
        </p:scale>
        <p:origin x="123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65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61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7" Type="http://schemas.openxmlformats.org/officeDocument/2006/relationships/image" Target="../media/image2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2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48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Analysis </a:t>
            </a:r>
            <a:r>
              <a:rPr lang="en-US" sz="2400" b="1" dirty="0">
                <a:solidFill>
                  <a:srgbClr val="002060"/>
                </a:solidFill>
              </a:rPr>
              <a:t>of Ford Fulkerson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5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?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/>
                  <a:t>for 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/>
                  <a:t>: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</a:p>
              <a:p>
                <a:pPr marL="0" indent="0">
                  <a:buNone/>
                </a:pPr>
                <a:r>
                  <a:rPr lang="en-US" sz="1800" dirty="0"/>
                  <a:t>bounded by the capacity of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918200" y="56388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15200" y="5715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E3F9BA-7629-3B45-BAB2-9F270DA19DC8}"/>
              </a:ext>
            </a:extLst>
          </p:cNvPr>
          <p:cNvSpPr/>
          <p:nvPr/>
        </p:nvSpPr>
        <p:spPr>
          <a:xfrm>
            <a:off x="6400800" y="2133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2CFDA-3D85-A34F-8DC0-D46E2EA94D7D}"/>
              </a:ext>
            </a:extLst>
          </p:cNvPr>
          <p:cNvSpPr/>
          <p:nvPr/>
        </p:nvSpPr>
        <p:spPr>
          <a:xfrm>
            <a:off x="5638800" y="51054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uiExpand="1" build="p"/>
      <p:bldP spid="55" grpId="0" animBg="1"/>
      <p:bldP spid="61" grpId="0" animBg="1"/>
      <p:bldP spid="62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Max-Flow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Min-Cut</a:t>
            </a:r>
            <a:r>
              <a:rPr lang="en-US" sz="3200" b="1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the capacity of </a:t>
                </a:r>
                <a:r>
                  <a:rPr lang="en-US" sz="2000" b="1" dirty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cut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351020" y="3082036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is this cut defined naturally after the termination of 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47924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 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be equal to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1.  All out going edges must be </a:t>
                </a:r>
                <a:r>
                  <a:rPr lang="en-US" sz="2000" b="1" dirty="0"/>
                  <a:t>fully saturated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2. Every incoming edge must have </a:t>
                </a:r>
                <a:r>
                  <a:rPr lang="en-US" sz="2000" b="1" dirty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show this  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must appear as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</a:t>
                </a:r>
                <a:r>
                  <a:rPr lang="en-US" sz="2000" dirty="0" err="1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appears as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741" t="-750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 r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its proof. We shall discuss it in the next lecture.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1400295" y="6356350"/>
            <a:ext cx="68293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as a homework. You know all the basic tools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350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953000" y="4961652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56388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Mathematically,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2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13382</TotalTime>
  <Words>1463</Words>
  <Application>Microsoft Macintosh PowerPoint</Application>
  <PresentationFormat>On-screen Show (4:3)</PresentationFormat>
  <Paragraphs>388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Ford Fulkerson algorithm </vt:lpstr>
      <vt:lpstr>Residual network </vt:lpstr>
      <vt:lpstr>Ford Fulkerson algorithm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Integrality of max-flow</vt:lpstr>
      <vt:lpstr>Integrality of max-flow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1309</cp:revision>
  <dcterms:created xsi:type="dcterms:W3CDTF">2011-12-03T04:13:03Z</dcterms:created>
  <dcterms:modified xsi:type="dcterms:W3CDTF">2022-09-30T07:19:39Z</dcterms:modified>
</cp:coreProperties>
</file>