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2"/>
  </p:notes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72" r:id="rId11"/>
    <p:sldId id="273" r:id="rId12"/>
    <p:sldId id="274" r:id="rId13"/>
    <p:sldId id="275" r:id="rId14"/>
    <p:sldId id="258" r:id="rId15"/>
    <p:sldId id="259" r:id="rId16"/>
    <p:sldId id="269" r:id="rId17"/>
    <p:sldId id="277" r:id="rId18"/>
    <p:sldId id="278" r:id="rId19"/>
    <p:sldId id="279" r:id="rId20"/>
    <p:sldId id="28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1/19/2020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6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1/19/2020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1/19/2020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1/19/2020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1/19/2020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rgbClr val="7030A0">
                    <a:alpha val="2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538010" y="5196309"/>
            <a:ext cx="1748118" cy="1661691"/>
            <a:chOff x="10538010" y="5120875"/>
            <a:chExt cx="1748118" cy="1661691"/>
          </a:xfrm>
        </p:grpSpPr>
        <p:sp>
          <p:nvSpPr>
            <p:cNvPr id="8" name="TextBox 7"/>
            <p:cNvSpPr txBox="1"/>
            <p:nvPr/>
          </p:nvSpPr>
          <p:spPr>
            <a:xfrm>
              <a:off x="10538010" y="6474789"/>
              <a:ext cx="17481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0" dirty="0" smtClean="0">
                  <a:solidFill>
                    <a:srgbClr val="7030A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CS771: Intro to ML</a:t>
              </a:r>
              <a:endParaRPr lang="en-US" sz="1400" b="0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08886" y="5120875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10641104" y="5120875"/>
              <a:ext cx="1541929" cy="1661691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rgbClr val="7030A0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32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32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800" i="1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image" Target="../media/image47.png"/><Relationship Id="rId3" Type="http://schemas.openxmlformats.org/officeDocument/2006/relationships/tags" Target="../tags/tag3.xml"/><Relationship Id="rId21" Type="http://schemas.openxmlformats.org/officeDocument/2006/relationships/image" Target="../media/image50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46.png"/><Relationship Id="rId2" Type="http://schemas.openxmlformats.org/officeDocument/2006/relationships/tags" Target="../tags/tag2.xml"/><Relationship Id="rId16" Type="http://schemas.openxmlformats.org/officeDocument/2006/relationships/image" Target="../media/image45.png"/><Relationship Id="rId20" Type="http://schemas.openxmlformats.org/officeDocument/2006/relationships/image" Target="../media/image49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44.png"/><Relationship Id="rId23" Type="http://schemas.openxmlformats.org/officeDocument/2006/relationships/image" Target="../media/image3.png"/><Relationship Id="rId10" Type="http://schemas.openxmlformats.org/officeDocument/2006/relationships/tags" Target="../tags/tag10.xml"/><Relationship Id="rId19" Type="http://schemas.openxmlformats.org/officeDocument/2006/relationships/image" Target="../media/image48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13" Type="http://schemas.openxmlformats.org/officeDocument/2006/relationships/tags" Target="../tags/tag26.xml"/><Relationship Id="rId18" Type="http://schemas.openxmlformats.org/officeDocument/2006/relationships/image" Target="../media/image54.png"/><Relationship Id="rId26" Type="http://schemas.openxmlformats.org/officeDocument/2006/relationships/image" Target="../media/image3.png"/><Relationship Id="rId3" Type="http://schemas.openxmlformats.org/officeDocument/2006/relationships/tags" Target="../tags/tag16.xml"/><Relationship Id="rId21" Type="http://schemas.openxmlformats.org/officeDocument/2006/relationships/image" Target="../media/image48.png"/><Relationship Id="rId7" Type="http://schemas.openxmlformats.org/officeDocument/2006/relationships/tags" Target="../tags/tag20.xml"/><Relationship Id="rId12" Type="http://schemas.openxmlformats.org/officeDocument/2006/relationships/tags" Target="../tags/tag25.xml"/><Relationship Id="rId17" Type="http://schemas.openxmlformats.org/officeDocument/2006/relationships/image" Target="../media/image53.png"/><Relationship Id="rId25" Type="http://schemas.openxmlformats.org/officeDocument/2006/relationships/image" Target="../media/image59.png"/><Relationship Id="rId2" Type="http://schemas.openxmlformats.org/officeDocument/2006/relationships/tags" Target="../tags/tag15.xml"/><Relationship Id="rId16" Type="http://schemas.openxmlformats.org/officeDocument/2006/relationships/image" Target="../media/image52.png"/><Relationship Id="rId20" Type="http://schemas.openxmlformats.org/officeDocument/2006/relationships/image" Target="../media/image56.png"/><Relationship Id="rId29" Type="http://schemas.openxmlformats.org/officeDocument/2006/relationships/image" Target="../media/image33.png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tags" Target="../tags/tag24.xml"/><Relationship Id="rId24" Type="http://schemas.openxmlformats.org/officeDocument/2006/relationships/image" Target="../media/image58.png"/><Relationship Id="rId5" Type="http://schemas.openxmlformats.org/officeDocument/2006/relationships/tags" Target="../tags/tag18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57.png"/><Relationship Id="rId28" Type="http://schemas.openxmlformats.org/officeDocument/2006/relationships/image" Target="../media/image61.png"/><Relationship Id="rId10" Type="http://schemas.openxmlformats.org/officeDocument/2006/relationships/tags" Target="../tags/tag23.xml"/><Relationship Id="rId19" Type="http://schemas.openxmlformats.org/officeDocument/2006/relationships/image" Target="../media/image55.png"/><Relationship Id="rId31" Type="http://schemas.openxmlformats.org/officeDocument/2006/relationships/image" Target="../media/image64.png"/><Relationship Id="rId4" Type="http://schemas.openxmlformats.org/officeDocument/2006/relationships/tags" Target="../tags/tag17.xml"/><Relationship Id="rId9" Type="http://schemas.openxmlformats.org/officeDocument/2006/relationships/tags" Target="../tags/tag22.xml"/><Relationship Id="rId14" Type="http://schemas.openxmlformats.org/officeDocument/2006/relationships/tags" Target="../tags/tag27.xml"/><Relationship Id="rId22" Type="http://schemas.openxmlformats.org/officeDocument/2006/relationships/image" Target="../media/image49.png"/><Relationship Id="rId27" Type="http://schemas.openxmlformats.org/officeDocument/2006/relationships/image" Target="../media/image17.png"/><Relationship Id="rId30" Type="http://schemas.openxmlformats.org/officeDocument/2006/relationships/image" Target="../media/image6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67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6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7" Type="http://schemas.openxmlformats.org/officeDocument/2006/relationships/image" Target="../media/image68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62.png"/><Relationship Id="rId5" Type="http://schemas.openxmlformats.org/officeDocument/2006/relationships/image" Target="../media/image60.png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2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4" Type="http://schemas.openxmlformats.org/officeDocument/2006/relationships/image" Target="../media/image7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20.png"/><Relationship Id="rId7" Type="http://schemas.openxmlformats.org/officeDocument/2006/relationships/image" Target="../media/image3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0.png"/><Relationship Id="rId5" Type="http://schemas.openxmlformats.org/officeDocument/2006/relationships/image" Target="../media/image70.png"/><Relationship Id="rId4" Type="http://schemas.openxmlformats.org/officeDocument/2006/relationships/image" Target="../media/image1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73.png"/><Relationship Id="rId3" Type="http://schemas.openxmlformats.org/officeDocument/2006/relationships/tags" Target="../tags/tag3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71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image" Target="../media/image68.png"/><Relationship Id="rId5" Type="http://schemas.openxmlformats.org/officeDocument/2006/relationships/tags" Target="../tags/tag35.xml"/><Relationship Id="rId10" Type="http://schemas.openxmlformats.org/officeDocument/2006/relationships/image" Target="../media/image62.png"/><Relationship Id="rId4" Type="http://schemas.openxmlformats.org/officeDocument/2006/relationships/tags" Target="../tags/tag34.xml"/><Relationship Id="rId9" Type="http://schemas.openxmlformats.org/officeDocument/2006/relationships/image" Target="../media/image60.png"/><Relationship Id="rId14" Type="http://schemas.openxmlformats.org/officeDocument/2006/relationships/image" Target="../media/image7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12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3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24.png"/><Relationship Id="rId5" Type="http://schemas.openxmlformats.org/officeDocument/2006/relationships/image" Target="../media/image26.png"/><Relationship Id="rId10" Type="http://schemas.openxmlformats.org/officeDocument/2006/relationships/image" Target="../media/image17.png"/><Relationship Id="rId4" Type="http://schemas.openxmlformats.org/officeDocument/2006/relationships/image" Target="../media/image9.png"/><Relationship Id="rId9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35.png"/><Relationship Id="rId5" Type="http://schemas.openxmlformats.org/officeDocument/2006/relationships/image" Target="../media/image28.png"/><Relationship Id="rId10" Type="http://schemas.openxmlformats.org/officeDocument/2006/relationships/image" Target="../media/image34.png"/><Relationship Id="rId4" Type="http://schemas.openxmlformats.org/officeDocument/2006/relationships/image" Target="../media/image3.png"/><Relationship Id="rId9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Calculus Refresher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CS771: Introduction to Machine Learning</a:t>
            </a:r>
            <a:endParaRPr lang="en-IN" dirty="0"/>
          </a:p>
          <a:p>
            <a:r>
              <a:rPr lang="en-IN" dirty="0" err="1" smtClean="0"/>
              <a:t>Purushottam</a:t>
            </a:r>
            <a:r>
              <a:rPr lang="en-IN" dirty="0" smtClean="0"/>
              <a:t> </a:t>
            </a:r>
            <a:r>
              <a:rPr lang="en-IN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Toy Example – Function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ontent Placeholder 93"/>
              <p:cNvSpPr>
                <a:spLocks noGrp="1"/>
              </p:cNvSpPr>
              <p:nvPr>
                <p:ph idx="1"/>
              </p:nvPr>
            </p:nvSpPr>
            <p:spPr>
              <a:xfrm>
                <a:off x="7365297" y="1111624"/>
                <a:ext cx="4488384" cy="5300823"/>
              </a:xfrm>
            </p:spPr>
            <p:txBody>
              <a:bodyPr>
                <a:normAutofit/>
              </a:bodyPr>
              <a:lstStyle/>
              <a:p>
                <a:r>
                  <a:rPr lang="en-IN" sz="2400" dirty="0"/>
                  <a:t>In </a:t>
                </a:r>
                <a:r>
                  <a:rPr lang="en-IN" sz="2400" dirty="0" smtClean="0"/>
                  <a:t>this </a:t>
                </a:r>
                <a:r>
                  <a:rPr lang="en-IN" sz="2400" dirty="0"/>
                  <a:t>discrete toy example, we can calculate gradient at a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400" dirty="0"/>
                  <a:t> as</a:t>
                </a:r>
              </a:p>
              <a:p>
                <a14:m>
                  <m:oMath xmlns:m="http://schemas.openxmlformats.org/officeDocument/2006/math">
                    <m:r>
                      <a:rPr lang="en-IN" sz="240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</m:oMath>
                </a14:m>
                <a:r>
                  <a:rPr lang="en-IN" sz="2400" i="1" dirty="0">
                    <a:latin typeface="Cambria Math" panose="02040503050406030204" pitchFamily="18" charset="0"/>
                  </a:rPr>
                  <a:t> </a:t>
                </a:r>
                <a:r>
                  <a:rPr lang="en-IN" sz="2400" dirty="0">
                    <a:latin typeface="Cambria Math" panose="02040503050406030204" pitchFamily="18" charset="0"/>
                  </a:rPr>
                  <a:t>where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+1,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IN" sz="24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sz="24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IN" sz="24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94" name="Content Placeholder 9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65297" y="1111624"/>
                <a:ext cx="4488384" cy="5300823"/>
              </a:xfrm>
              <a:blipFill>
                <a:blip r:embed="rId2"/>
                <a:stretch>
                  <a:fillRect t="-19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10</a:t>
            </a:fld>
            <a:endParaRPr lang="en-US"/>
          </a:p>
        </p:txBody>
      </p:sp>
      <p:grpSp>
        <p:nvGrpSpPr>
          <p:cNvPr id="95" name="Group 94"/>
          <p:cNvGrpSpPr>
            <a:grpSpLocks noChangeAspect="1"/>
          </p:cNvGrpSpPr>
          <p:nvPr/>
        </p:nvGrpSpPr>
        <p:grpSpPr>
          <a:xfrm>
            <a:off x="253353" y="999481"/>
            <a:ext cx="7337532" cy="5803951"/>
            <a:chOff x="276031" y="1273996"/>
            <a:chExt cx="6436431" cy="5091185"/>
          </a:xfrm>
        </p:grpSpPr>
        <p:sp>
          <p:nvSpPr>
            <p:cNvPr id="7" name="Rectangle 6"/>
            <p:cNvSpPr>
              <a:spLocks/>
            </p:cNvSpPr>
            <p:nvPr/>
          </p:nvSpPr>
          <p:spPr>
            <a:xfrm>
              <a:off x="752346" y="155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>
              <a:spLocks/>
            </p:cNvSpPr>
            <p:nvPr/>
          </p:nvSpPr>
          <p:spPr>
            <a:xfrm>
              <a:off x="1382346" y="155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/>
            <p:cNvSpPr>
              <a:spLocks/>
            </p:cNvSpPr>
            <p:nvPr/>
          </p:nvSpPr>
          <p:spPr>
            <a:xfrm>
              <a:off x="752346" y="2181692"/>
              <a:ext cx="630000" cy="63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>
              <a:spLocks/>
            </p:cNvSpPr>
            <p:nvPr/>
          </p:nvSpPr>
          <p:spPr>
            <a:xfrm>
              <a:off x="1382346" y="2181692"/>
              <a:ext cx="630000" cy="63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/>
            <p:cNvSpPr>
              <a:spLocks/>
            </p:cNvSpPr>
            <p:nvPr/>
          </p:nvSpPr>
          <p:spPr>
            <a:xfrm>
              <a:off x="752346" y="2811692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/>
            <p:cNvSpPr>
              <a:spLocks/>
            </p:cNvSpPr>
            <p:nvPr/>
          </p:nvSpPr>
          <p:spPr>
            <a:xfrm>
              <a:off x="1382346" y="2811692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/>
            <p:cNvSpPr>
              <a:spLocks/>
            </p:cNvSpPr>
            <p:nvPr/>
          </p:nvSpPr>
          <p:spPr>
            <a:xfrm>
              <a:off x="752346" y="342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1382346" y="3424970"/>
              <a:ext cx="630000" cy="63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/>
            <p:cNvSpPr>
              <a:spLocks/>
            </p:cNvSpPr>
            <p:nvPr/>
          </p:nvSpPr>
          <p:spPr>
            <a:xfrm>
              <a:off x="752346" y="405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/>
            <p:cNvSpPr>
              <a:spLocks/>
            </p:cNvSpPr>
            <p:nvPr/>
          </p:nvSpPr>
          <p:spPr>
            <a:xfrm>
              <a:off x="1382346" y="405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/>
            <p:cNvSpPr>
              <a:spLocks/>
            </p:cNvSpPr>
            <p:nvPr/>
          </p:nvSpPr>
          <p:spPr>
            <a:xfrm>
              <a:off x="752346" y="468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/>
            <p:cNvSpPr>
              <a:spLocks/>
            </p:cNvSpPr>
            <p:nvPr/>
          </p:nvSpPr>
          <p:spPr>
            <a:xfrm>
              <a:off x="1382346" y="4684970"/>
              <a:ext cx="630000" cy="63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/>
            <p:cNvSpPr>
              <a:spLocks/>
            </p:cNvSpPr>
            <p:nvPr/>
          </p:nvSpPr>
          <p:spPr>
            <a:xfrm>
              <a:off x="752346" y="531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Rectangle 19"/>
            <p:cNvSpPr>
              <a:spLocks/>
            </p:cNvSpPr>
            <p:nvPr/>
          </p:nvSpPr>
          <p:spPr>
            <a:xfrm>
              <a:off x="1382346" y="531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/>
            <p:cNvSpPr>
              <a:spLocks/>
            </p:cNvSpPr>
            <p:nvPr/>
          </p:nvSpPr>
          <p:spPr>
            <a:xfrm>
              <a:off x="2012346" y="155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/>
            <p:cNvSpPr>
              <a:spLocks/>
            </p:cNvSpPr>
            <p:nvPr/>
          </p:nvSpPr>
          <p:spPr>
            <a:xfrm>
              <a:off x="2642346" y="155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/>
            <p:cNvSpPr>
              <a:spLocks/>
            </p:cNvSpPr>
            <p:nvPr/>
          </p:nvSpPr>
          <p:spPr>
            <a:xfrm>
              <a:off x="2012346" y="2181692"/>
              <a:ext cx="630000" cy="63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/>
            <p:cNvSpPr>
              <a:spLocks/>
            </p:cNvSpPr>
            <p:nvPr/>
          </p:nvSpPr>
          <p:spPr>
            <a:xfrm>
              <a:off x="2642346" y="218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/>
            <p:cNvSpPr>
              <a:spLocks/>
            </p:cNvSpPr>
            <p:nvPr/>
          </p:nvSpPr>
          <p:spPr>
            <a:xfrm>
              <a:off x="2012346" y="2811692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Rectangle 27"/>
            <p:cNvSpPr>
              <a:spLocks/>
            </p:cNvSpPr>
            <p:nvPr/>
          </p:nvSpPr>
          <p:spPr>
            <a:xfrm>
              <a:off x="2642346" y="281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Rectangle 28"/>
            <p:cNvSpPr>
              <a:spLocks/>
            </p:cNvSpPr>
            <p:nvPr/>
          </p:nvSpPr>
          <p:spPr>
            <a:xfrm>
              <a:off x="2012346" y="342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Rectangle 29"/>
            <p:cNvSpPr>
              <a:spLocks/>
            </p:cNvSpPr>
            <p:nvPr/>
          </p:nvSpPr>
          <p:spPr>
            <a:xfrm>
              <a:off x="2642346" y="342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Rectangle 30"/>
            <p:cNvSpPr>
              <a:spLocks/>
            </p:cNvSpPr>
            <p:nvPr/>
          </p:nvSpPr>
          <p:spPr>
            <a:xfrm>
              <a:off x="2012346" y="405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Rectangle 31"/>
            <p:cNvSpPr>
              <a:spLocks/>
            </p:cNvSpPr>
            <p:nvPr/>
          </p:nvSpPr>
          <p:spPr>
            <a:xfrm>
              <a:off x="2642346" y="405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Rectangle 32"/>
            <p:cNvSpPr>
              <a:spLocks/>
            </p:cNvSpPr>
            <p:nvPr/>
          </p:nvSpPr>
          <p:spPr>
            <a:xfrm>
              <a:off x="2012346" y="468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Rectangle 33"/>
            <p:cNvSpPr>
              <a:spLocks/>
            </p:cNvSpPr>
            <p:nvPr/>
          </p:nvSpPr>
          <p:spPr>
            <a:xfrm>
              <a:off x="2642346" y="468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Rectangle 34"/>
            <p:cNvSpPr>
              <a:spLocks/>
            </p:cNvSpPr>
            <p:nvPr/>
          </p:nvSpPr>
          <p:spPr>
            <a:xfrm>
              <a:off x="2012346" y="531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Rectangle 35"/>
            <p:cNvSpPr>
              <a:spLocks/>
            </p:cNvSpPr>
            <p:nvPr/>
          </p:nvSpPr>
          <p:spPr>
            <a:xfrm>
              <a:off x="2642346" y="531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Rectangle 38"/>
            <p:cNvSpPr>
              <a:spLocks/>
            </p:cNvSpPr>
            <p:nvPr/>
          </p:nvSpPr>
          <p:spPr>
            <a:xfrm>
              <a:off x="3272346" y="155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Rectangle 39"/>
            <p:cNvSpPr>
              <a:spLocks/>
            </p:cNvSpPr>
            <p:nvPr/>
          </p:nvSpPr>
          <p:spPr>
            <a:xfrm>
              <a:off x="3902346" y="155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Rectangle 40"/>
            <p:cNvSpPr>
              <a:spLocks/>
            </p:cNvSpPr>
            <p:nvPr/>
          </p:nvSpPr>
          <p:spPr>
            <a:xfrm>
              <a:off x="3272346" y="2181692"/>
              <a:ext cx="630000" cy="63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Rectangle 41"/>
            <p:cNvSpPr>
              <a:spLocks/>
            </p:cNvSpPr>
            <p:nvPr/>
          </p:nvSpPr>
          <p:spPr>
            <a:xfrm>
              <a:off x="3902346" y="218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Rectangle 42"/>
            <p:cNvSpPr>
              <a:spLocks/>
            </p:cNvSpPr>
            <p:nvPr/>
          </p:nvSpPr>
          <p:spPr>
            <a:xfrm>
              <a:off x="3272346" y="281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Rectangle 43"/>
            <p:cNvSpPr>
              <a:spLocks/>
            </p:cNvSpPr>
            <p:nvPr/>
          </p:nvSpPr>
          <p:spPr>
            <a:xfrm>
              <a:off x="3902346" y="281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Rectangle 44"/>
            <p:cNvSpPr>
              <a:spLocks/>
            </p:cNvSpPr>
            <p:nvPr/>
          </p:nvSpPr>
          <p:spPr>
            <a:xfrm>
              <a:off x="3272346" y="3424970"/>
              <a:ext cx="630000" cy="63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Rectangle 45"/>
            <p:cNvSpPr>
              <a:spLocks/>
            </p:cNvSpPr>
            <p:nvPr/>
          </p:nvSpPr>
          <p:spPr>
            <a:xfrm>
              <a:off x="3902346" y="342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Rectangle 46"/>
            <p:cNvSpPr>
              <a:spLocks/>
            </p:cNvSpPr>
            <p:nvPr/>
          </p:nvSpPr>
          <p:spPr>
            <a:xfrm>
              <a:off x="3272346" y="405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Rectangle 47"/>
            <p:cNvSpPr>
              <a:spLocks/>
            </p:cNvSpPr>
            <p:nvPr/>
          </p:nvSpPr>
          <p:spPr>
            <a:xfrm>
              <a:off x="3902346" y="405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Rectangle 48"/>
            <p:cNvSpPr>
              <a:spLocks/>
            </p:cNvSpPr>
            <p:nvPr/>
          </p:nvSpPr>
          <p:spPr>
            <a:xfrm>
              <a:off x="3272346" y="4684970"/>
              <a:ext cx="630000" cy="63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Rectangle 49"/>
            <p:cNvSpPr>
              <a:spLocks/>
            </p:cNvSpPr>
            <p:nvPr/>
          </p:nvSpPr>
          <p:spPr>
            <a:xfrm>
              <a:off x="3902346" y="468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Rectangle 50"/>
            <p:cNvSpPr>
              <a:spLocks/>
            </p:cNvSpPr>
            <p:nvPr/>
          </p:nvSpPr>
          <p:spPr>
            <a:xfrm>
              <a:off x="3272346" y="531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Rectangle 51"/>
            <p:cNvSpPr>
              <a:spLocks/>
            </p:cNvSpPr>
            <p:nvPr/>
          </p:nvSpPr>
          <p:spPr>
            <a:xfrm>
              <a:off x="3902346" y="531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Rectangle 54"/>
            <p:cNvSpPr>
              <a:spLocks/>
            </p:cNvSpPr>
            <p:nvPr/>
          </p:nvSpPr>
          <p:spPr>
            <a:xfrm>
              <a:off x="4532346" y="155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Rectangle 55"/>
            <p:cNvSpPr>
              <a:spLocks/>
            </p:cNvSpPr>
            <p:nvPr/>
          </p:nvSpPr>
          <p:spPr>
            <a:xfrm>
              <a:off x="5162346" y="155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Rectangle 56"/>
            <p:cNvSpPr>
              <a:spLocks/>
            </p:cNvSpPr>
            <p:nvPr/>
          </p:nvSpPr>
          <p:spPr>
            <a:xfrm>
              <a:off x="4532346" y="218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Rectangle 57"/>
            <p:cNvSpPr>
              <a:spLocks/>
            </p:cNvSpPr>
            <p:nvPr/>
          </p:nvSpPr>
          <p:spPr>
            <a:xfrm>
              <a:off x="5162346" y="2181692"/>
              <a:ext cx="630000" cy="63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" name="Rectangle 58"/>
            <p:cNvSpPr>
              <a:spLocks/>
            </p:cNvSpPr>
            <p:nvPr/>
          </p:nvSpPr>
          <p:spPr>
            <a:xfrm>
              <a:off x="4532346" y="2811692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" name="Rectangle 59"/>
            <p:cNvSpPr>
              <a:spLocks/>
            </p:cNvSpPr>
            <p:nvPr/>
          </p:nvSpPr>
          <p:spPr>
            <a:xfrm>
              <a:off x="5162346" y="2811692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Rectangle 60"/>
            <p:cNvSpPr>
              <a:spLocks/>
            </p:cNvSpPr>
            <p:nvPr/>
          </p:nvSpPr>
          <p:spPr>
            <a:xfrm>
              <a:off x="4532346" y="342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2" name="Rectangle 61"/>
            <p:cNvSpPr>
              <a:spLocks/>
            </p:cNvSpPr>
            <p:nvPr/>
          </p:nvSpPr>
          <p:spPr>
            <a:xfrm>
              <a:off x="5162346" y="3424970"/>
              <a:ext cx="630000" cy="63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3" name="Rectangle 62"/>
            <p:cNvSpPr>
              <a:spLocks/>
            </p:cNvSpPr>
            <p:nvPr/>
          </p:nvSpPr>
          <p:spPr>
            <a:xfrm>
              <a:off x="4532346" y="405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Rectangle 63"/>
            <p:cNvSpPr>
              <a:spLocks/>
            </p:cNvSpPr>
            <p:nvPr/>
          </p:nvSpPr>
          <p:spPr>
            <a:xfrm>
              <a:off x="5162346" y="405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" name="Rectangle 64"/>
            <p:cNvSpPr>
              <a:spLocks/>
            </p:cNvSpPr>
            <p:nvPr/>
          </p:nvSpPr>
          <p:spPr>
            <a:xfrm>
              <a:off x="4532346" y="4684970"/>
              <a:ext cx="630000" cy="63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Rectangle 65"/>
            <p:cNvSpPr>
              <a:spLocks/>
            </p:cNvSpPr>
            <p:nvPr/>
          </p:nvSpPr>
          <p:spPr>
            <a:xfrm>
              <a:off x="5162346" y="4684970"/>
              <a:ext cx="630000" cy="63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Rectangle 66"/>
            <p:cNvSpPr>
              <a:spLocks/>
            </p:cNvSpPr>
            <p:nvPr/>
          </p:nvSpPr>
          <p:spPr>
            <a:xfrm>
              <a:off x="4532346" y="531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Rectangle 67"/>
            <p:cNvSpPr>
              <a:spLocks/>
            </p:cNvSpPr>
            <p:nvPr/>
          </p:nvSpPr>
          <p:spPr>
            <a:xfrm>
              <a:off x="5162346" y="531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1" name="Rectangle 70"/>
            <p:cNvSpPr>
              <a:spLocks/>
            </p:cNvSpPr>
            <p:nvPr/>
          </p:nvSpPr>
          <p:spPr>
            <a:xfrm>
              <a:off x="5792346" y="155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3" name="Rectangle 72"/>
            <p:cNvSpPr>
              <a:spLocks/>
            </p:cNvSpPr>
            <p:nvPr/>
          </p:nvSpPr>
          <p:spPr>
            <a:xfrm>
              <a:off x="5792346" y="2181692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5" name="Rectangle 74"/>
            <p:cNvSpPr>
              <a:spLocks/>
            </p:cNvSpPr>
            <p:nvPr/>
          </p:nvSpPr>
          <p:spPr>
            <a:xfrm>
              <a:off x="5792346" y="2811692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7" name="Rectangle 76"/>
            <p:cNvSpPr>
              <a:spLocks/>
            </p:cNvSpPr>
            <p:nvPr/>
          </p:nvSpPr>
          <p:spPr>
            <a:xfrm>
              <a:off x="5792346" y="342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9" name="Rectangle 78"/>
            <p:cNvSpPr>
              <a:spLocks/>
            </p:cNvSpPr>
            <p:nvPr/>
          </p:nvSpPr>
          <p:spPr>
            <a:xfrm>
              <a:off x="5792346" y="405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1" name="Rectangle 80"/>
            <p:cNvSpPr>
              <a:spLocks/>
            </p:cNvSpPr>
            <p:nvPr/>
          </p:nvSpPr>
          <p:spPr>
            <a:xfrm>
              <a:off x="5792346" y="4684970"/>
              <a:ext cx="630000" cy="63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3" name="Rectangle 82"/>
            <p:cNvSpPr>
              <a:spLocks/>
            </p:cNvSpPr>
            <p:nvPr/>
          </p:nvSpPr>
          <p:spPr>
            <a:xfrm>
              <a:off x="5792346" y="531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43174" y="6041206"/>
              <a:ext cx="5679172" cy="323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 smtClean="0"/>
                <a:t>    0            1            2            3           4           5            6           7            8</a:t>
              </a:r>
              <a:endParaRPr lang="en-IN" b="1" dirty="0"/>
            </a:p>
          </p:txBody>
        </p:sp>
        <p:sp>
          <p:nvSpPr>
            <p:cNvPr id="86" name="TextBox 85"/>
            <p:cNvSpPr txBox="1"/>
            <p:nvPr/>
          </p:nvSpPr>
          <p:spPr>
            <a:xfrm rot="16200000">
              <a:off x="-1760506" y="3588229"/>
              <a:ext cx="4397050" cy="323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 smtClean="0"/>
                <a:t>   0           1            2            3           4           5             6</a:t>
              </a:r>
              <a:endParaRPr lang="en-IN" b="1" dirty="0"/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664049" y="6030931"/>
              <a:ext cx="6048413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 flipV="1">
              <a:off x="674323" y="1273996"/>
              <a:ext cx="0" cy="476720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91" name="Content Placeholder 8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48191090"/>
                </p:ext>
              </p:extLst>
            </p:nvPr>
          </p:nvGraphicFramePr>
          <p:xfrm>
            <a:off x="752346" y="1545217"/>
            <a:ext cx="5684210" cy="4421053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720000">
                    <a:extLst>
                      <a:ext uri="{9D8B030D-6E8A-4147-A177-3AD203B41FA5}">
                        <a16:colId xmlns:a16="http://schemas.microsoft.com/office/drawing/2014/main" val="1776689465"/>
                      </a:ext>
                    </a:extLst>
                  </a:gridCol>
                  <a:gridCol w="720000">
                    <a:extLst>
                      <a:ext uri="{9D8B030D-6E8A-4147-A177-3AD203B41FA5}">
                        <a16:colId xmlns:a16="http://schemas.microsoft.com/office/drawing/2014/main" val="1276201548"/>
                      </a:ext>
                    </a:extLst>
                  </a:gridCol>
                  <a:gridCol w="720000">
                    <a:extLst>
                      <a:ext uri="{9D8B030D-6E8A-4147-A177-3AD203B41FA5}">
                        <a16:colId xmlns:a16="http://schemas.microsoft.com/office/drawing/2014/main" val="2780966395"/>
                      </a:ext>
                    </a:extLst>
                  </a:gridCol>
                  <a:gridCol w="720000">
                    <a:extLst>
                      <a:ext uri="{9D8B030D-6E8A-4147-A177-3AD203B41FA5}">
                        <a16:colId xmlns:a16="http://schemas.microsoft.com/office/drawing/2014/main" val="2615852950"/>
                      </a:ext>
                    </a:extLst>
                  </a:gridCol>
                  <a:gridCol w="720000">
                    <a:extLst>
                      <a:ext uri="{9D8B030D-6E8A-4147-A177-3AD203B41FA5}">
                        <a16:colId xmlns:a16="http://schemas.microsoft.com/office/drawing/2014/main" val="3554787811"/>
                      </a:ext>
                    </a:extLst>
                  </a:gridCol>
                  <a:gridCol w="720000">
                    <a:extLst>
                      <a:ext uri="{9D8B030D-6E8A-4147-A177-3AD203B41FA5}">
                        <a16:colId xmlns:a16="http://schemas.microsoft.com/office/drawing/2014/main" val="3751421193"/>
                      </a:ext>
                    </a:extLst>
                  </a:gridCol>
                  <a:gridCol w="720000">
                    <a:extLst>
                      <a:ext uri="{9D8B030D-6E8A-4147-A177-3AD203B41FA5}">
                        <a16:colId xmlns:a16="http://schemas.microsoft.com/office/drawing/2014/main" val="2820291636"/>
                      </a:ext>
                    </a:extLst>
                  </a:gridCol>
                  <a:gridCol w="720000">
                    <a:extLst>
                      <a:ext uri="{9D8B030D-6E8A-4147-A177-3AD203B41FA5}">
                        <a16:colId xmlns:a16="http://schemas.microsoft.com/office/drawing/2014/main" val="806322193"/>
                      </a:ext>
                    </a:extLst>
                  </a:gridCol>
                  <a:gridCol w="720000">
                    <a:extLst>
                      <a:ext uri="{9D8B030D-6E8A-4147-A177-3AD203B41FA5}">
                        <a16:colId xmlns:a16="http://schemas.microsoft.com/office/drawing/2014/main" val="1416637922"/>
                      </a:ext>
                    </a:extLst>
                  </a:gridCol>
                </a:tblGrid>
                <a:tr h="72000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950401261"/>
                    </a:ext>
                  </a:extLst>
                </a:tr>
                <a:tr h="72000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2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2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2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4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2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83480693"/>
                    </a:ext>
                  </a:extLst>
                </a:tr>
                <a:tr h="72000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54891531"/>
                    </a:ext>
                  </a:extLst>
                </a:tr>
                <a:tr h="72000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0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2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0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4027109544"/>
                    </a:ext>
                  </a:extLst>
                </a:tr>
                <a:tr h="72000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997996107"/>
                    </a:ext>
                  </a:extLst>
                </a:tr>
                <a:tr h="72000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2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4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2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2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2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338795747"/>
                    </a:ext>
                  </a:extLst>
                </a:tr>
                <a:tr h="72000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808919454"/>
                    </a:ext>
                  </a:extLst>
                </a:tr>
              </a:tbl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35435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Toy Example – </a:t>
            </a:r>
            <a:r>
              <a:rPr lang="en-IN" dirty="0" smtClean="0"/>
              <a:t>Gradients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53354" y="999481"/>
            <a:ext cx="7337531" cy="5803951"/>
            <a:chOff x="253354" y="999481"/>
            <a:chExt cx="7337531" cy="5803951"/>
          </a:xfrm>
        </p:grpSpPr>
        <p:sp>
          <p:nvSpPr>
            <p:cNvPr id="76" name="Rectangle 75"/>
            <p:cNvSpPr>
              <a:spLocks/>
            </p:cNvSpPr>
            <p:nvPr/>
          </p:nvSpPr>
          <p:spPr>
            <a:xfrm>
              <a:off x="7963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8" name="Rectangle 77"/>
            <p:cNvSpPr>
              <a:spLocks/>
            </p:cNvSpPr>
            <p:nvPr/>
          </p:nvSpPr>
          <p:spPr>
            <a:xfrm>
              <a:off x="15145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0" name="Rectangle 79"/>
            <p:cNvSpPr>
              <a:spLocks/>
            </p:cNvSpPr>
            <p:nvPr/>
          </p:nvSpPr>
          <p:spPr>
            <a:xfrm>
              <a:off x="796352" y="2034254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2" name="Rectangle 81"/>
            <p:cNvSpPr>
              <a:spLocks/>
            </p:cNvSpPr>
            <p:nvPr/>
          </p:nvSpPr>
          <p:spPr>
            <a:xfrm>
              <a:off x="1514552" y="2034254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4" name="Rectangle 83"/>
            <p:cNvSpPr>
              <a:spLocks/>
            </p:cNvSpPr>
            <p:nvPr/>
          </p:nvSpPr>
          <p:spPr>
            <a:xfrm>
              <a:off x="796352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9" name="Rectangle 88"/>
            <p:cNvSpPr>
              <a:spLocks/>
            </p:cNvSpPr>
            <p:nvPr/>
          </p:nvSpPr>
          <p:spPr>
            <a:xfrm>
              <a:off x="1514552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0" name="Rectangle 89"/>
            <p:cNvSpPr>
              <a:spLocks/>
            </p:cNvSpPr>
            <p:nvPr/>
          </p:nvSpPr>
          <p:spPr>
            <a:xfrm>
              <a:off x="796352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2" name="Rectangle 91"/>
            <p:cNvSpPr>
              <a:spLocks/>
            </p:cNvSpPr>
            <p:nvPr/>
          </p:nvSpPr>
          <p:spPr>
            <a:xfrm>
              <a:off x="1514552" y="3451591"/>
              <a:ext cx="718200" cy="718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3" name="Rectangle 92"/>
            <p:cNvSpPr>
              <a:spLocks/>
            </p:cNvSpPr>
            <p:nvPr/>
          </p:nvSpPr>
          <p:spPr>
            <a:xfrm>
              <a:off x="796352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5" name="Rectangle 94"/>
            <p:cNvSpPr>
              <a:spLocks/>
            </p:cNvSpPr>
            <p:nvPr/>
          </p:nvSpPr>
          <p:spPr>
            <a:xfrm>
              <a:off x="1514552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6" name="Rectangle 95"/>
            <p:cNvSpPr>
              <a:spLocks/>
            </p:cNvSpPr>
            <p:nvPr/>
          </p:nvSpPr>
          <p:spPr>
            <a:xfrm>
              <a:off x="796352" y="48879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7" name="Rectangle 96"/>
            <p:cNvSpPr>
              <a:spLocks/>
            </p:cNvSpPr>
            <p:nvPr/>
          </p:nvSpPr>
          <p:spPr>
            <a:xfrm>
              <a:off x="1514552" y="4887991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8" name="Rectangle 97"/>
            <p:cNvSpPr>
              <a:spLocks/>
            </p:cNvSpPr>
            <p:nvPr/>
          </p:nvSpPr>
          <p:spPr>
            <a:xfrm>
              <a:off x="7963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9" name="Rectangle 98"/>
            <p:cNvSpPr>
              <a:spLocks/>
            </p:cNvSpPr>
            <p:nvPr/>
          </p:nvSpPr>
          <p:spPr>
            <a:xfrm>
              <a:off x="15145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Rectangle 99"/>
            <p:cNvSpPr>
              <a:spLocks/>
            </p:cNvSpPr>
            <p:nvPr/>
          </p:nvSpPr>
          <p:spPr>
            <a:xfrm>
              <a:off x="22327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1" name="Rectangle 100"/>
            <p:cNvSpPr>
              <a:spLocks/>
            </p:cNvSpPr>
            <p:nvPr/>
          </p:nvSpPr>
          <p:spPr>
            <a:xfrm>
              <a:off x="29509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Rectangle 101"/>
            <p:cNvSpPr>
              <a:spLocks/>
            </p:cNvSpPr>
            <p:nvPr/>
          </p:nvSpPr>
          <p:spPr>
            <a:xfrm>
              <a:off x="2232752" y="2034254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3" name="Rectangle 102"/>
            <p:cNvSpPr>
              <a:spLocks/>
            </p:cNvSpPr>
            <p:nvPr/>
          </p:nvSpPr>
          <p:spPr>
            <a:xfrm>
              <a:off x="2950952" y="20342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4" name="Rectangle 103"/>
            <p:cNvSpPr>
              <a:spLocks/>
            </p:cNvSpPr>
            <p:nvPr/>
          </p:nvSpPr>
          <p:spPr>
            <a:xfrm>
              <a:off x="2232752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5" name="Rectangle 104"/>
            <p:cNvSpPr>
              <a:spLocks/>
            </p:cNvSpPr>
            <p:nvPr/>
          </p:nvSpPr>
          <p:spPr>
            <a:xfrm>
              <a:off x="2950952" y="27524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6" name="Rectangle 105"/>
            <p:cNvSpPr>
              <a:spLocks/>
            </p:cNvSpPr>
            <p:nvPr/>
          </p:nvSpPr>
          <p:spPr>
            <a:xfrm>
              <a:off x="2232752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7" name="Rectangle 106"/>
            <p:cNvSpPr>
              <a:spLocks/>
            </p:cNvSpPr>
            <p:nvPr/>
          </p:nvSpPr>
          <p:spPr>
            <a:xfrm>
              <a:off x="2950952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8" name="Rectangle 107"/>
            <p:cNvSpPr>
              <a:spLocks/>
            </p:cNvSpPr>
            <p:nvPr/>
          </p:nvSpPr>
          <p:spPr>
            <a:xfrm>
              <a:off x="2232752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9" name="Rectangle 108"/>
            <p:cNvSpPr>
              <a:spLocks/>
            </p:cNvSpPr>
            <p:nvPr/>
          </p:nvSpPr>
          <p:spPr>
            <a:xfrm>
              <a:off x="2950952" y="41697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0" name="Rectangle 109"/>
            <p:cNvSpPr>
              <a:spLocks/>
            </p:cNvSpPr>
            <p:nvPr/>
          </p:nvSpPr>
          <p:spPr>
            <a:xfrm>
              <a:off x="2232752" y="48879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1" name="Rectangle 110"/>
            <p:cNvSpPr>
              <a:spLocks/>
            </p:cNvSpPr>
            <p:nvPr/>
          </p:nvSpPr>
          <p:spPr>
            <a:xfrm>
              <a:off x="2950952" y="48879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2" name="Rectangle 111"/>
            <p:cNvSpPr>
              <a:spLocks/>
            </p:cNvSpPr>
            <p:nvPr/>
          </p:nvSpPr>
          <p:spPr>
            <a:xfrm>
              <a:off x="22327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3" name="Rectangle 112"/>
            <p:cNvSpPr>
              <a:spLocks/>
            </p:cNvSpPr>
            <p:nvPr/>
          </p:nvSpPr>
          <p:spPr>
            <a:xfrm>
              <a:off x="29509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4" name="Rectangle 113"/>
            <p:cNvSpPr>
              <a:spLocks/>
            </p:cNvSpPr>
            <p:nvPr/>
          </p:nvSpPr>
          <p:spPr>
            <a:xfrm>
              <a:off x="36691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5" name="Rectangle 114"/>
            <p:cNvSpPr>
              <a:spLocks/>
            </p:cNvSpPr>
            <p:nvPr/>
          </p:nvSpPr>
          <p:spPr>
            <a:xfrm>
              <a:off x="43873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6" name="Rectangle 115"/>
            <p:cNvSpPr>
              <a:spLocks/>
            </p:cNvSpPr>
            <p:nvPr/>
          </p:nvSpPr>
          <p:spPr>
            <a:xfrm>
              <a:off x="3669152" y="2034254"/>
              <a:ext cx="718200" cy="718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7" name="Rectangle 116"/>
            <p:cNvSpPr>
              <a:spLocks/>
            </p:cNvSpPr>
            <p:nvPr/>
          </p:nvSpPr>
          <p:spPr>
            <a:xfrm>
              <a:off x="4387352" y="20342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8" name="Rectangle 117"/>
            <p:cNvSpPr>
              <a:spLocks/>
            </p:cNvSpPr>
            <p:nvPr/>
          </p:nvSpPr>
          <p:spPr>
            <a:xfrm>
              <a:off x="3669152" y="27524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9" name="Rectangle 118"/>
            <p:cNvSpPr>
              <a:spLocks/>
            </p:cNvSpPr>
            <p:nvPr/>
          </p:nvSpPr>
          <p:spPr>
            <a:xfrm>
              <a:off x="4387352" y="27524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0" name="Rectangle 119"/>
            <p:cNvSpPr>
              <a:spLocks/>
            </p:cNvSpPr>
            <p:nvPr/>
          </p:nvSpPr>
          <p:spPr>
            <a:xfrm>
              <a:off x="3669152" y="3451591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1" name="Rectangle 120"/>
            <p:cNvSpPr>
              <a:spLocks/>
            </p:cNvSpPr>
            <p:nvPr/>
          </p:nvSpPr>
          <p:spPr>
            <a:xfrm>
              <a:off x="4387352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2" name="Rectangle 121"/>
            <p:cNvSpPr>
              <a:spLocks/>
            </p:cNvSpPr>
            <p:nvPr/>
          </p:nvSpPr>
          <p:spPr>
            <a:xfrm>
              <a:off x="3669152" y="41697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3" name="Rectangle 122"/>
            <p:cNvSpPr>
              <a:spLocks/>
            </p:cNvSpPr>
            <p:nvPr/>
          </p:nvSpPr>
          <p:spPr>
            <a:xfrm>
              <a:off x="4387352" y="41697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4" name="Rectangle 123"/>
            <p:cNvSpPr>
              <a:spLocks/>
            </p:cNvSpPr>
            <p:nvPr/>
          </p:nvSpPr>
          <p:spPr>
            <a:xfrm>
              <a:off x="3669152" y="4887991"/>
              <a:ext cx="718200" cy="718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5" name="Rectangle 124"/>
            <p:cNvSpPr>
              <a:spLocks/>
            </p:cNvSpPr>
            <p:nvPr/>
          </p:nvSpPr>
          <p:spPr>
            <a:xfrm>
              <a:off x="4387352" y="48879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6" name="Rectangle 125"/>
            <p:cNvSpPr>
              <a:spLocks/>
            </p:cNvSpPr>
            <p:nvPr/>
          </p:nvSpPr>
          <p:spPr>
            <a:xfrm>
              <a:off x="36691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7" name="Rectangle 126"/>
            <p:cNvSpPr>
              <a:spLocks/>
            </p:cNvSpPr>
            <p:nvPr/>
          </p:nvSpPr>
          <p:spPr>
            <a:xfrm>
              <a:off x="43873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8" name="Rectangle 127"/>
            <p:cNvSpPr>
              <a:spLocks/>
            </p:cNvSpPr>
            <p:nvPr/>
          </p:nvSpPr>
          <p:spPr>
            <a:xfrm>
              <a:off x="5105553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9" name="Rectangle 128"/>
            <p:cNvSpPr>
              <a:spLocks/>
            </p:cNvSpPr>
            <p:nvPr/>
          </p:nvSpPr>
          <p:spPr>
            <a:xfrm>
              <a:off x="5823753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0" name="Rectangle 129"/>
            <p:cNvSpPr>
              <a:spLocks/>
            </p:cNvSpPr>
            <p:nvPr/>
          </p:nvSpPr>
          <p:spPr>
            <a:xfrm>
              <a:off x="5105553" y="20342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1" name="Rectangle 130"/>
            <p:cNvSpPr>
              <a:spLocks/>
            </p:cNvSpPr>
            <p:nvPr/>
          </p:nvSpPr>
          <p:spPr>
            <a:xfrm>
              <a:off x="5823753" y="2034254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2" name="Rectangle 131"/>
            <p:cNvSpPr>
              <a:spLocks/>
            </p:cNvSpPr>
            <p:nvPr/>
          </p:nvSpPr>
          <p:spPr>
            <a:xfrm>
              <a:off x="5105553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3" name="Rectangle 132"/>
            <p:cNvSpPr>
              <a:spLocks/>
            </p:cNvSpPr>
            <p:nvPr/>
          </p:nvSpPr>
          <p:spPr>
            <a:xfrm>
              <a:off x="5823753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4" name="Rectangle 133"/>
            <p:cNvSpPr>
              <a:spLocks/>
            </p:cNvSpPr>
            <p:nvPr/>
          </p:nvSpPr>
          <p:spPr>
            <a:xfrm>
              <a:off x="5105553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5" name="Rectangle 134"/>
            <p:cNvSpPr>
              <a:spLocks/>
            </p:cNvSpPr>
            <p:nvPr/>
          </p:nvSpPr>
          <p:spPr>
            <a:xfrm>
              <a:off x="5823753" y="3451591"/>
              <a:ext cx="718200" cy="718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6" name="Rectangle 135"/>
            <p:cNvSpPr>
              <a:spLocks/>
            </p:cNvSpPr>
            <p:nvPr/>
          </p:nvSpPr>
          <p:spPr>
            <a:xfrm>
              <a:off x="5105553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7" name="Rectangle 136"/>
            <p:cNvSpPr>
              <a:spLocks/>
            </p:cNvSpPr>
            <p:nvPr/>
          </p:nvSpPr>
          <p:spPr>
            <a:xfrm>
              <a:off x="5823753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8" name="Rectangle 137"/>
            <p:cNvSpPr>
              <a:spLocks/>
            </p:cNvSpPr>
            <p:nvPr/>
          </p:nvSpPr>
          <p:spPr>
            <a:xfrm>
              <a:off x="5105553" y="4887991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9" name="Rectangle 138"/>
            <p:cNvSpPr>
              <a:spLocks/>
            </p:cNvSpPr>
            <p:nvPr/>
          </p:nvSpPr>
          <p:spPr>
            <a:xfrm>
              <a:off x="5823753" y="4887991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0" name="Rectangle 139"/>
            <p:cNvSpPr>
              <a:spLocks/>
            </p:cNvSpPr>
            <p:nvPr/>
          </p:nvSpPr>
          <p:spPr>
            <a:xfrm>
              <a:off x="5105553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1" name="Rectangle 140"/>
            <p:cNvSpPr>
              <a:spLocks/>
            </p:cNvSpPr>
            <p:nvPr/>
          </p:nvSpPr>
          <p:spPr>
            <a:xfrm>
              <a:off x="5823753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2" name="Rectangle 141"/>
            <p:cNvSpPr>
              <a:spLocks/>
            </p:cNvSpPr>
            <p:nvPr/>
          </p:nvSpPr>
          <p:spPr>
            <a:xfrm>
              <a:off x="6541953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3" name="Rectangle 142"/>
            <p:cNvSpPr>
              <a:spLocks/>
            </p:cNvSpPr>
            <p:nvPr/>
          </p:nvSpPr>
          <p:spPr>
            <a:xfrm>
              <a:off x="6541953" y="20342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4" name="Rectangle 143"/>
            <p:cNvSpPr>
              <a:spLocks/>
            </p:cNvSpPr>
            <p:nvPr/>
          </p:nvSpPr>
          <p:spPr>
            <a:xfrm>
              <a:off x="6541953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5" name="Rectangle 144"/>
            <p:cNvSpPr>
              <a:spLocks/>
            </p:cNvSpPr>
            <p:nvPr/>
          </p:nvSpPr>
          <p:spPr>
            <a:xfrm>
              <a:off x="6541953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6" name="Rectangle 145"/>
            <p:cNvSpPr>
              <a:spLocks/>
            </p:cNvSpPr>
            <p:nvPr/>
          </p:nvSpPr>
          <p:spPr>
            <a:xfrm>
              <a:off x="6541953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7" name="Rectangle 146"/>
            <p:cNvSpPr>
              <a:spLocks/>
            </p:cNvSpPr>
            <p:nvPr/>
          </p:nvSpPr>
          <p:spPr>
            <a:xfrm>
              <a:off x="6541953" y="4887991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8" name="Rectangle 147"/>
            <p:cNvSpPr>
              <a:spLocks/>
            </p:cNvSpPr>
            <p:nvPr/>
          </p:nvSpPr>
          <p:spPr>
            <a:xfrm>
              <a:off x="6541953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785896" y="6434100"/>
              <a:ext cx="6474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 smtClean="0"/>
                <a:t>    0            1            2            3           4           5            6           7            8</a:t>
              </a:r>
              <a:endParaRPr lang="en-IN" b="1" dirty="0"/>
            </a:p>
          </p:txBody>
        </p:sp>
        <p:sp>
          <p:nvSpPr>
            <p:cNvPr id="150" name="TextBox 149"/>
            <p:cNvSpPr txBox="1"/>
            <p:nvPr/>
          </p:nvSpPr>
          <p:spPr>
            <a:xfrm rot="16200000">
              <a:off x="-2068299" y="3637707"/>
              <a:ext cx="50126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 smtClean="0"/>
                <a:t>   0           1            2            3           4           5             6</a:t>
              </a:r>
              <a:endParaRPr lang="en-IN" b="1" dirty="0"/>
            </a:p>
          </p:txBody>
        </p:sp>
        <p:cxnSp>
          <p:nvCxnSpPr>
            <p:cNvPr id="151" name="Straight Arrow Connector 150"/>
            <p:cNvCxnSpPr/>
            <p:nvPr/>
          </p:nvCxnSpPr>
          <p:spPr>
            <a:xfrm>
              <a:off x="695694" y="6422387"/>
              <a:ext cx="6895191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>
            <a:xfrm flipV="1">
              <a:off x="707406" y="999481"/>
              <a:ext cx="0" cy="5434618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91" name="Content Placeholder 88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216802018"/>
                    </p:ext>
                  </p:extLst>
                </p:nvPr>
              </p:nvGraphicFramePr>
              <p:xfrm>
                <a:off x="785896" y="1316054"/>
                <a:ext cx="6480000" cy="504000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720000">
                        <a:extLst>
                          <a:ext uri="{9D8B030D-6E8A-4147-A177-3AD203B41FA5}">
                            <a16:colId xmlns:a16="http://schemas.microsoft.com/office/drawing/2014/main" val="1776689465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1276201548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2780966395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2615852950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3554787811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3751421193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2820291636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806322193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1416637922"/>
                          </a:ext>
                        </a:extLst>
                      </a:gridCol>
                    </a:tblGrid>
                    <a:tr h="720000"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950401261"/>
                        </a:ext>
                      </a:extLst>
                    </a:tr>
                    <a:tr h="720000"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b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b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−1,1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83480693"/>
                        </a:ext>
                      </a:extLst>
                    </a:tr>
                    <a:tr h="720000"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b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f>
                                        <m:fPr>
                                          <m:ctrlP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1,1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−1,1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−1,1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b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54891531"/>
                        </a:ext>
                      </a:extLst>
                    </a:tr>
                    <a:tr h="720000"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b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4027109544"/>
                        </a:ext>
                      </a:extLst>
                    </a:tr>
                    <a:tr h="720000"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0,−1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1,−1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b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1,−1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0,−1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−1,−1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left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−1,−</m:t>
                                      </m:r>
                                      <m:f>
                                        <m:fPr>
                                          <m:ctrlP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b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0,−1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997996107"/>
                        </a:ext>
                      </a:extLst>
                    </a:tr>
                    <a:tr h="720000"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1,−1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b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,−1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−1,0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b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left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,−1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b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0,−1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338795747"/>
                        </a:ext>
                      </a:extLst>
                    </a:tr>
                    <a:tr h="720000"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08919454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91" name="Content Placeholder 88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216802018"/>
                    </p:ext>
                  </p:extLst>
                </p:nvPr>
              </p:nvGraphicFramePr>
              <p:xfrm>
                <a:off x="785896" y="1316054"/>
                <a:ext cx="6480000" cy="504000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720000">
                        <a:extLst>
                          <a:ext uri="{9D8B030D-6E8A-4147-A177-3AD203B41FA5}">
                            <a16:colId xmlns:a16="http://schemas.microsoft.com/office/drawing/2014/main" val="1776689465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1276201548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2780966395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2615852950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3554787811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3751421193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2820291636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806322193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1416637922"/>
                          </a:ext>
                        </a:extLst>
                      </a:gridCol>
                    </a:tblGrid>
                    <a:tr h="720000"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950401261"/>
                        </a:ext>
                      </a:extLst>
                    </a:tr>
                    <a:tr h="720000"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100000" t="-99160" r="-701695" b="-49663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198319" t="-99160" r="-595798" b="-49663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300847" t="-99160" r="-500847" b="-49663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400847" t="-99160" r="-400847" b="-49663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500847" t="-99160" r="-300847" b="-49663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595798" t="-99160" r="-198319" b="-49663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701695" t="-99160" r="-100000" b="-49663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83480693"/>
                        </a:ext>
                      </a:extLst>
                    </a:tr>
                    <a:tr h="720000"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100000" t="-200847" r="-701695" b="-4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198319" t="-200847" r="-595798" b="-4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300847" t="-200847" r="-500847" b="-4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400847" t="-200847" r="-400847" b="-4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500847" t="-200847" r="-300847" b="-4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595798" t="-200847" r="-198319" b="-4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701695" t="-200847" r="-100000" b="-4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54891531"/>
                        </a:ext>
                      </a:extLst>
                    </a:tr>
                    <a:tr h="720000"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100000" t="-300847" r="-701695" b="-3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198319" t="-300847" r="-595798" b="-3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300847" t="-300847" r="-500847" b="-3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400847" t="-300847" r="-400847" b="-3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500847" t="-300847" r="-300847" b="-3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595798" t="-300847" r="-198319" b="-3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701695" t="-300847" r="-100000" b="-3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4027109544"/>
                        </a:ext>
                      </a:extLst>
                    </a:tr>
                    <a:tr h="720000"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100000" t="-400847" r="-701695" b="-2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198319" t="-400847" r="-595798" b="-2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300847" t="-400847" r="-500847" b="-2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400847" t="-400847" r="-400847" b="-2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500847" t="-400847" r="-300847" b="-2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595798" t="-400847" r="-198319" b="-2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701695" t="-400847" r="-100000" b="-2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997996107"/>
                        </a:ext>
                      </a:extLst>
                    </a:tr>
                    <a:tr h="720000"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100000" t="-496639" r="-701695" b="-9916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198319" t="-496639" r="-595798" b="-9916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300847" t="-496639" r="-500847" b="-9916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400847" t="-496639" r="-400847" b="-9916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500847" t="-496639" r="-300847" b="-9916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595798" t="-496639" r="-198319" b="-9916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701695" t="-496639" r="-100000" b="-9916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338795747"/>
                        </a:ext>
                      </a:extLst>
                    </a:tr>
                    <a:tr h="720000"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08919454"/>
                        </a:ext>
                      </a:extLst>
                    </a:tr>
                  </a:tbl>
                </a:graphicData>
              </a:graphic>
            </p:graphicFrame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Content Placeholder 93"/>
              <p:cNvSpPr>
                <a:spLocks noGrp="1"/>
              </p:cNvSpPr>
              <p:nvPr>
                <p:ph idx="1"/>
              </p:nvPr>
            </p:nvSpPr>
            <p:spPr>
              <a:xfrm>
                <a:off x="7365297" y="1111624"/>
                <a:ext cx="4488384" cy="5300823"/>
              </a:xfrm>
            </p:spPr>
            <p:txBody>
              <a:bodyPr>
                <a:normAutofit/>
              </a:bodyPr>
              <a:lstStyle/>
              <a:p>
                <a:r>
                  <a:rPr lang="en-IN" sz="2400" dirty="0"/>
                  <a:t>In </a:t>
                </a:r>
                <a:r>
                  <a:rPr lang="en-IN" sz="2400" dirty="0" smtClean="0"/>
                  <a:t>this </a:t>
                </a:r>
                <a:r>
                  <a:rPr lang="en-IN" sz="2400" dirty="0"/>
                  <a:t>discrete toy example, we can calculate gradient at a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400" dirty="0"/>
                  <a:t> as</a:t>
                </a:r>
              </a:p>
              <a:p>
                <a14:m>
                  <m:oMath xmlns:m="http://schemas.openxmlformats.org/officeDocument/2006/math">
                    <m:r>
                      <a:rPr lang="en-IN" sz="240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</m:oMath>
                </a14:m>
                <a:r>
                  <a:rPr lang="en-IN" sz="2400" i="1" dirty="0">
                    <a:latin typeface="Cambria Math" panose="02040503050406030204" pitchFamily="18" charset="0"/>
                  </a:rPr>
                  <a:t> </a:t>
                </a:r>
                <a:r>
                  <a:rPr lang="en-IN" sz="2400" dirty="0">
                    <a:latin typeface="Cambria Math" panose="02040503050406030204" pitchFamily="18" charset="0"/>
                  </a:rPr>
                  <a:t>where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+1,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IN" sz="24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sz="24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IN" sz="24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sz="2400" dirty="0" smtClean="0"/>
              </a:p>
              <a:p>
                <a:r>
                  <a:rPr lang="en-IN" sz="2400" dirty="0" smtClean="0"/>
                  <a:t>We can visualize these gradients using simple arrows as well</a:t>
                </a:r>
                <a:endParaRPr lang="en-IN" sz="2400" dirty="0"/>
              </a:p>
            </p:txBody>
          </p:sp>
        </mc:Choice>
        <mc:Fallback xmlns="">
          <p:sp>
            <p:nvSpPr>
              <p:cNvPr id="154" name="Content Placeholder 9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65297" y="1111624"/>
                <a:ext cx="4488384" cy="5300823"/>
              </a:xfrm>
              <a:blipFill>
                <a:blip r:embed="rId3"/>
                <a:stretch>
                  <a:fillRect t="-19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Rectangular Callout 154"/>
          <p:cNvSpPr/>
          <p:nvPr/>
        </p:nvSpPr>
        <p:spPr>
          <a:xfrm>
            <a:off x="4141212" y="2941611"/>
            <a:ext cx="1521460" cy="598241"/>
          </a:xfrm>
          <a:prstGeom prst="wedgeRectCallout">
            <a:avLst>
              <a:gd name="adj1" fmla="val 84439"/>
              <a:gd name="adj2" fmla="val 6281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Local min</a:t>
            </a:r>
            <a:endParaRPr lang="en-IN" sz="24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6" name="Rectangular Callout 155"/>
          <p:cNvSpPr/>
          <p:nvPr/>
        </p:nvSpPr>
        <p:spPr>
          <a:xfrm>
            <a:off x="2018499" y="4387746"/>
            <a:ext cx="1521460" cy="598241"/>
          </a:xfrm>
          <a:prstGeom prst="wedgeRectCallout">
            <a:avLst>
              <a:gd name="adj1" fmla="val 79036"/>
              <a:gd name="adj2" fmla="val 54223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Local max</a:t>
            </a:r>
            <a:endParaRPr lang="en-IN" sz="24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7" name="Rectangular Callout 156"/>
          <p:cNvSpPr/>
          <p:nvPr/>
        </p:nvSpPr>
        <p:spPr>
          <a:xfrm>
            <a:off x="1866956" y="2917178"/>
            <a:ext cx="1521460" cy="598241"/>
          </a:xfrm>
          <a:prstGeom prst="wedgeRectCallout">
            <a:avLst>
              <a:gd name="adj1" fmla="val 84439"/>
              <a:gd name="adj2" fmla="val 6281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Saddle</a:t>
            </a:r>
            <a:endParaRPr lang="en-IN" sz="2400" i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6297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uiExpand="1" build="p"/>
      <p:bldP spid="155" grpId="0" uiExpand="1" animBg="1"/>
      <p:bldP spid="156" grpId="0" uiExpand="1" animBg="1"/>
      <p:bldP spid="157" grpId="0" uiExpan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Toy Example – </a:t>
            </a:r>
            <a:r>
              <a:rPr lang="en-IN" dirty="0" smtClean="0"/>
              <a:t>Gradients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12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53354" y="999481"/>
            <a:ext cx="7337531" cy="5803951"/>
            <a:chOff x="253354" y="999481"/>
            <a:chExt cx="7337531" cy="5803951"/>
          </a:xfrm>
        </p:grpSpPr>
        <p:sp>
          <p:nvSpPr>
            <p:cNvPr id="76" name="Rectangle 75"/>
            <p:cNvSpPr>
              <a:spLocks/>
            </p:cNvSpPr>
            <p:nvPr/>
          </p:nvSpPr>
          <p:spPr>
            <a:xfrm>
              <a:off x="7963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8" name="Rectangle 77"/>
            <p:cNvSpPr>
              <a:spLocks/>
            </p:cNvSpPr>
            <p:nvPr/>
          </p:nvSpPr>
          <p:spPr>
            <a:xfrm>
              <a:off x="15145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0" name="Rectangle 79"/>
            <p:cNvSpPr>
              <a:spLocks/>
            </p:cNvSpPr>
            <p:nvPr/>
          </p:nvSpPr>
          <p:spPr>
            <a:xfrm>
              <a:off x="796352" y="2034254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2" name="Rectangle 81"/>
            <p:cNvSpPr>
              <a:spLocks/>
            </p:cNvSpPr>
            <p:nvPr/>
          </p:nvSpPr>
          <p:spPr>
            <a:xfrm>
              <a:off x="1514552" y="2034254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4" name="Rectangle 83"/>
            <p:cNvSpPr>
              <a:spLocks/>
            </p:cNvSpPr>
            <p:nvPr/>
          </p:nvSpPr>
          <p:spPr>
            <a:xfrm>
              <a:off x="796352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9" name="Rectangle 88"/>
            <p:cNvSpPr>
              <a:spLocks/>
            </p:cNvSpPr>
            <p:nvPr/>
          </p:nvSpPr>
          <p:spPr>
            <a:xfrm>
              <a:off x="1514552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0" name="Rectangle 89"/>
            <p:cNvSpPr>
              <a:spLocks/>
            </p:cNvSpPr>
            <p:nvPr/>
          </p:nvSpPr>
          <p:spPr>
            <a:xfrm>
              <a:off x="796352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2" name="Rectangle 91"/>
            <p:cNvSpPr>
              <a:spLocks/>
            </p:cNvSpPr>
            <p:nvPr/>
          </p:nvSpPr>
          <p:spPr>
            <a:xfrm>
              <a:off x="1514552" y="3451591"/>
              <a:ext cx="718200" cy="718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3" name="Rectangle 92"/>
            <p:cNvSpPr>
              <a:spLocks/>
            </p:cNvSpPr>
            <p:nvPr/>
          </p:nvSpPr>
          <p:spPr>
            <a:xfrm>
              <a:off x="796352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5" name="Rectangle 94"/>
            <p:cNvSpPr>
              <a:spLocks/>
            </p:cNvSpPr>
            <p:nvPr/>
          </p:nvSpPr>
          <p:spPr>
            <a:xfrm>
              <a:off x="1514552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6" name="Rectangle 95"/>
            <p:cNvSpPr>
              <a:spLocks/>
            </p:cNvSpPr>
            <p:nvPr/>
          </p:nvSpPr>
          <p:spPr>
            <a:xfrm>
              <a:off x="796352" y="48879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7" name="Rectangle 96"/>
            <p:cNvSpPr>
              <a:spLocks/>
            </p:cNvSpPr>
            <p:nvPr/>
          </p:nvSpPr>
          <p:spPr>
            <a:xfrm>
              <a:off x="1514552" y="4887991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8" name="Rectangle 97"/>
            <p:cNvSpPr>
              <a:spLocks/>
            </p:cNvSpPr>
            <p:nvPr/>
          </p:nvSpPr>
          <p:spPr>
            <a:xfrm>
              <a:off x="7963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9" name="Rectangle 98"/>
            <p:cNvSpPr>
              <a:spLocks/>
            </p:cNvSpPr>
            <p:nvPr/>
          </p:nvSpPr>
          <p:spPr>
            <a:xfrm>
              <a:off x="15145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Rectangle 99"/>
            <p:cNvSpPr>
              <a:spLocks/>
            </p:cNvSpPr>
            <p:nvPr/>
          </p:nvSpPr>
          <p:spPr>
            <a:xfrm>
              <a:off x="22327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1" name="Rectangle 100"/>
            <p:cNvSpPr>
              <a:spLocks/>
            </p:cNvSpPr>
            <p:nvPr/>
          </p:nvSpPr>
          <p:spPr>
            <a:xfrm>
              <a:off x="29509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Rectangle 101"/>
            <p:cNvSpPr>
              <a:spLocks/>
            </p:cNvSpPr>
            <p:nvPr/>
          </p:nvSpPr>
          <p:spPr>
            <a:xfrm>
              <a:off x="2232752" y="2034254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3" name="Rectangle 102"/>
            <p:cNvSpPr>
              <a:spLocks/>
            </p:cNvSpPr>
            <p:nvPr/>
          </p:nvSpPr>
          <p:spPr>
            <a:xfrm>
              <a:off x="2950952" y="20342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4" name="Rectangle 103"/>
            <p:cNvSpPr>
              <a:spLocks/>
            </p:cNvSpPr>
            <p:nvPr/>
          </p:nvSpPr>
          <p:spPr>
            <a:xfrm>
              <a:off x="2232752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5" name="Rectangle 104"/>
            <p:cNvSpPr>
              <a:spLocks/>
            </p:cNvSpPr>
            <p:nvPr/>
          </p:nvSpPr>
          <p:spPr>
            <a:xfrm>
              <a:off x="2950952" y="27524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6" name="Rectangle 105"/>
            <p:cNvSpPr>
              <a:spLocks/>
            </p:cNvSpPr>
            <p:nvPr/>
          </p:nvSpPr>
          <p:spPr>
            <a:xfrm>
              <a:off x="2232752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7" name="Rectangle 106"/>
            <p:cNvSpPr>
              <a:spLocks/>
            </p:cNvSpPr>
            <p:nvPr/>
          </p:nvSpPr>
          <p:spPr>
            <a:xfrm>
              <a:off x="2950952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8" name="Rectangle 107"/>
            <p:cNvSpPr>
              <a:spLocks/>
            </p:cNvSpPr>
            <p:nvPr/>
          </p:nvSpPr>
          <p:spPr>
            <a:xfrm>
              <a:off x="2232752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9" name="Rectangle 108"/>
            <p:cNvSpPr>
              <a:spLocks/>
            </p:cNvSpPr>
            <p:nvPr/>
          </p:nvSpPr>
          <p:spPr>
            <a:xfrm>
              <a:off x="2950952" y="41697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0" name="Rectangle 109"/>
            <p:cNvSpPr>
              <a:spLocks/>
            </p:cNvSpPr>
            <p:nvPr/>
          </p:nvSpPr>
          <p:spPr>
            <a:xfrm>
              <a:off x="2232752" y="48879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1" name="Rectangle 110"/>
            <p:cNvSpPr>
              <a:spLocks/>
            </p:cNvSpPr>
            <p:nvPr/>
          </p:nvSpPr>
          <p:spPr>
            <a:xfrm>
              <a:off x="2950952" y="48879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2" name="Rectangle 111"/>
            <p:cNvSpPr>
              <a:spLocks/>
            </p:cNvSpPr>
            <p:nvPr/>
          </p:nvSpPr>
          <p:spPr>
            <a:xfrm>
              <a:off x="22327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3" name="Rectangle 112"/>
            <p:cNvSpPr>
              <a:spLocks/>
            </p:cNvSpPr>
            <p:nvPr/>
          </p:nvSpPr>
          <p:spPr>
            <a:xfrm>
              <a:off x="29509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4" name="Rectangle 113"/>
            <p:cNvSpPr>
              <a:spLocks/>
            </p:cNvSpPr>
            <p:nvPr/>
          </p:nvSpPr>
          <p:spPr>
            <a:xfrm>
              <a:off x="36691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5" name="Rectangle 114"/>
            <p:cNvSpPr>
              <a:spLocks/>
            </p:cNvSpPr>
            <p:nvPr/>
          </p:nvSpPr>
          <p:spPr>
            <a:xfrm>
              <a:off x="43873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6" name="Rectangle 115"/>
            <p:cNvSpPr>
              <a:spLocks/>
            </p:cNvSpPr>
            <p:nvPr/>
          </p:nvSpPr>
          <p:spPr>
            <a:xfrm>
              <a:off x="3669152" y="2034254"/>
              <a:ext cx="718200" cy="718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7" name="Rectangle 116"/>
            <p:cNvSpPr>
              <a:spLocks/>
            </p:cNvSpPr>
            <p:nvPr/>
          </p:nvSpPr>
          <p:spPr>
            <a:xfrm>
              <a:off x="4387352" y="20342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8" name="Rectangle 117"/>
            <p:cNvSpPr>
              <a:spLocks/>
            </p:cNvSpPr>
            <p:nvPr/>
          </p:nvSpPr>
          <p:spPr>
            <a:xfrm>
              <a:off x="3669152" y="27524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9" name="Rectangle 118"/>
            <p:cNvSpPr>
              <a:spLocks/>
            </p:cNvSpPr>
            <p:nvPr/>
          </p:nvSpPr>
          <p:spPr>
            <a:xfrm>
              <a:off x="4387352" y="27524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0" name="Rectangle 119"/>
            <p:cNvSpPr>
              <a:spLocks/>
            </p:cNvSpPr>
            <p:nvPr/>
          </p:nvSpPr>
          <p:spPr>
            <a:xfrm>
              <a:off x="3669152" y="3451591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1" name="Rectangle 120"/>
            <p:cNvSpPr>
              <a:spLocks/>
            </p:cNvSpPr>
            <p:nvPr/>
          </p:nvSpPr>
          <p:spPr>
            <a:xfrm>
              <a:off x="4387352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2" name="Rectangle 121"/>
            <p:cNvSpPr>
              <a:spLocks/>
            </p:cNvSpPr>
            <p:nvPr/>
          </p:nvSpPr>
          <p:spPr>
            <a:xfrm>
              <a:off x="3669152" y="41697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3" name="Rectangle 122"/>
            <p:cNvSpPr>
              <a:spLocks/>
            </p:cNvSpPr>
            <p:nvPr/>
          </p:nvSpPr>
          <p:spPr>
            <a:xfrm>
              <a:off x="4387352" y="41697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4" name="Rectangle 123"/>
            <p:cNvSpPr>
              <a:spLocks/>
            </p:cNvSpPr>
            <p:nvPr/>
          </p:nvSpPr>
          <p:spPr>
            <a:xfrm>
              <a:off x="3669152" y="4887991"/>
              <a:ext cx="718200" cy="718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5" name="Rectangle 124"/>
            <p:cNvSpPr>
              <a:spLocks/>
            </p:cNvSpPr>
            <p:nvPr/>
          </p:nvSpPr>
          <p:spPr>
            <a:xfrm>
              <a:off x="4387352" y="48879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6" name="Rectangle 125"/>
            <p:cNvSpPr>
              <a:spLocks/>
            </p:cNvSpPr>
            <p:nvPr/>
          </p:nvSpPr>
          <p:spPr>
            <a:xfrm>
              <a:off x="36691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7" name="Rectangle 126"/>
            <p:cNvSpPr>
              <a:spLocks/>
            </p:cNvSpPr>
            <p:nvPr/>
          </p:nvSpPr>
          <p:spPr>
            <a:xfrm>
              <a:off x="43873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8" name="Rectangle 127"/>
            <p:cNvSpPr>
              <a:spLocks/>
            </p:cNvSpPr>
            <p:nvPr/>
          </p:nvSpPr>
          <p:spPr>
            <a:xfrm>
              <a:off x="5105553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9" name="Rectangle 128"/>
            <p:cNvSpPr>
              <a:spLocks/>
            </p:cNvSpPr>
            <p:nvPr/>
          </p:nvSpPr>
          <p:spPr>
            <a:xfrm>
              <a:off x="5823753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0" name="Rectangle 129"/>
            <p:cNvSpPr>
              <a:spLocks/>
            </p:cNvSpPr>
            <p:nvPr/>
          </p:nvSpPr>
          <p:spPr>
            <a:xfrm>
              <a:off x="5105553" y="20342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1" name="Rectangle 130"/>
            <p:cNvSpPr>
              <a:spLocks/>
            </p:cNvSpPr>
            <p:nvPr/>
          </p:nvSpPr>
          <p:spPr>
            <a:xfrm>
              <a:off x="5823753" y="2034254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2" name="Rectangle 131"/>
            <p:cNvSpPr>
              <a:spLocks/>
            </p:cNvSpPr>
            <p:nvPr/>
          </p:nvSpPr>
          <p:spPr>
            <a:xfrm>
              <a:off x="5105553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3" name="Rectangle 132"/>
            <p:cNvSpPr>
              <a:spLocks/>
            </p:cNvSpPr>
            <p:nvPr/>
          </p:nvSpPr>
          <p:spPr>
            <a:xfrm>
              <a:off x="5823753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4" name="Rectangle 133"/>
            <p:cNvSpPr>
              <a:spLocks/>
            </p:cNvSpPr>
            <p:nvPr/>
          </p:nvSpPr>
          <p:spPr>
            <a:xfrm>
              <a:off x="5105553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5" name="Rectangle 134"/>
            <p:cNvSpPr>
              <a:spLocks/>
            </p:cNvSpPr>
            <p:nvPr/>
          </p:nvSpPr>
          <p:spPr>
            <a:xfrm>
              <a:off x="5823753" y="3451591"/>
              <a:ext cx="718200" cy="718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6" name="Rectangle 135"/>
            <p:cNvSpPr>
              <a:spLocks/>
            </p:cNvSpPr>
            <p:nvPr/>
          </p:nvSpPr>
          <p:spPr>
            <a:xfrm>
              <a:off x="5105553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7" name="Rectangle 136"/>
            <p:cNvSpPr>
              <a:spLocks/>
            </p:cNvSpPr>
            <p:nvPr/>
          </p:nvSpPr>
          <p:spPr>
            <a:xfrm>
              <a:off x="5823753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8" name="Rectangle 137"/>
            <p:cNvSpPr>
              <a:spLocks/>
            </p:cNvSpPr>
            <p:nvPr/>
          </p:nvSpPr>
          <p:spPr>
            <a:xfrm>
              <a:off x="5105553" y="4887991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9" name="Rectangle 138"/>
            <p:cNvSpPr>
              <a:spLocks/>
            </p:cNvSpPr>
            <p:nvPr/>
          </p:nvSpPr>
          <p:spPr>
            <a:xfrm>
              <a:off x="5823753" y="4887991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0" name="Rectangle 139"/>
            <p:cNvSpPr>
              <a:spLocks/>
            </p:cNvSpPr>
            <p:nvPr/>
          </p:nvSpPr>
          <p:spPr>
            <a:xfrm>
              <a:off x="5105553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1" name="Rectangle 140"/>
            <p:cNvSpPr>
              <a:spLocks/>
            </p:cNvSpPr>
            <p:nvPr/>
          </p:nvSpPr>
          <p:spPr>
            <a:xfrm>
              <a:off x="5823753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2" name="Rectangle 141"/>
            <p:cNvSpPr>
              <a:spLocks/>
            </p:cNvSpPr>
            <p:nvPr/>
          </p:nvSpPr>
          <p:spPr>
            <a:xfrm>
              <a:off x="6541953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3" name="Rectangle 142"/>
            <p:cNvSpPr>
              <a:spLocks/>
            </p:cNvSpPr>
            <p:nvPr/>
          </p:nvSpPr>
          <p:spPr>
            <a:xfrm>
              <a:off x="6541953" y="20342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4" name="Rectangle 143"/>
            <p:cNvSpPr>
              <a:spLocks/>
            </p:cNvSpPr>
            <p:nvPr/>
          </p:nvSpPr>
          <p:spPr>
            <a:xfrm>
              <a:off x="6541953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5" name="Rectangle 144"/>
            <p:cNvSpPr>
              <a:spLocks/>
            </p:cNvSpPr>
            <p:nvPr/>
          </p:nvSpPr>
          <p:spPr>
            <a:xfrm>
              <a:off x="6541953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6" name="Rectangle 145"/>
            <p:cNvSpPr>
              <a:spLocks/>
            </p:cNvSpPr>
            <p:nvPr/>
          </p:nvSpPr>
          <p:spPr>
            <a:xfrm>
              <a:off x="6541953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7" name="Rectangle 146"/>
            <p:cNvSpPr>
              <a:spLocks/>
            </p:cNvSpPr>
            <p:nvPr/>
          </p:nvSpPr>
          <p:spPr>
            <a:xfrm>
              <a:off x="6541953" y="4887991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8" name="Rectangle 147"/>
            <p:cNvSpPr>
              <a:spLocks/>
            </p:cNvSpPr>
            <p:nvPr/>
          </p:nvSpPr>
          <p:spPr>
            <a:xfrm>
              <a:off x="6541953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785896" y="6434100"/>
              <a:ext cx="6474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 smtClean="0"/>
                <a:t>    0            1            2            3           4           5            6           7            8</a:t>
              </a:r>
              <a:endParaRPr lang="en-IN" b="1" dirty="0"/>
            </a:p>
          </p:txBody>
        </p:sp>
        <p:sp>
          <p:nvSpPr>
            <p:cNvPr id="150" name="TextBox 149"/>
            <p:cNvSpPr txBox="1"/>
            <p:nvPr/>
          </p:nvSpPr>
          <p:spPr>
            <a:xfrm rot="16200000">
              <a:off x="-2068299" y="3637707"/>
              <a:ext cx="50126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 smtClean="0"/>
                <a:t>   0           1            2            3           4           5             6</a:t>
              </a:r>
              <a:endParaRPr lang="en-IN" b="1" dirty="0"/>
            </a:p>
          </p:txBody>
        </p:sp>
        <p:cxnSp>
          <p:nvCxnSpPr>
            <p:cNvPr id="151" name="Straight Arrow Connector 150"/>
            <p:cNvCxnSpPr/>
            <p:nvPr/>
          </p:nvCxnSpPr>
          <p:spPr>
            <a:xfrm>
              <a:off x="695694" y="6422387"/>
              <a:ext cx="6895191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>
            <a:xfrm flipV="1">
              <a:off x="707406" y="999481"/>
              <a:ext cx="0" cy="5434618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Content Placeholder 93"/>
              <p:cNvSpPr>
                <a:spLocks noGrp="1"/>
              </p:cNvSpPr>
              <p:nvPr>
                <p:ph idx="1"/>
              </p:nvPr>
            </p:nvSpPr>
            <p:spPr>
              <a:xfrm>
                <a:off x="7365297" y="1111624"/>
                <a:ext cx="4488384" cy="5300823"/>
              </a:xfrm>
            </p:spPr>
            <p:txBody>
              <a:bodyPr>
                <a:normAutofit/>
              </a:bodyPr>
              <a:lstStyle/>
              <a:p>
                <a:r>
                  <a:rPr lang="en-IN" sz="2400" dirty="0"/>
                  <a:t>In </a:t>
                </a:r>
                <a:r>
                  <a:rPr lang="en-IN" sz="2400" dirty="0" smtClean="0"/>
                  <a:t>this </a:t>
                </a:r>
                <a:r>
                  <a:rPr lang="en-IN" sz="2400" dirty="0"/>
                  <a:t>discrete toy example, we can calculate gradient at a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400" dirty="0"/>
                  <a:t> as</a:t>
                </a:r>
              </a:p>
              <a:p>
                <a14:m>
                  <m:oMath xmlns:m="http://schemas.openxmlformats.org/officeDocument/2006/math">
                    <m:r>
                      <a:rPr lang="en-IN" sz="240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</m:oMath>
                </a14:m>
                <a:r>
                  <a:rPr lang="en-IN" sz="2400" i="1" dirty="0">
                    <a:latin typeface="Cambria Math" panose="02040503050406030204" pitchFamily="18" charset="0"/>
                  </a:rPr>
                  <a:t> </a:t>
                </a:r>
                <a:r>
                  <a:rPr lang="en-IN" sz="2400" dirty="0">
                    <a:latin typeface="Cambria Math" panose="02040503050406030204" pitchFamily="18" charset="0"/>
                  </a:rPr>
                  <a:t>where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+1,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IN" sz="24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sz="24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IN" sz="24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sz="2400" dirty="0" smtClean="0"/>
              </a:p>
              <a:p>
                <a:r>
                  <a:rPr lang="en-IN" sz="2400" dirty="0" smtClean="0"/>
                  <a:t>We can visualize these gradients using simple arrows as well</a:t>
                </a:r>
              </a:p>
              <a:p>
                <a:r>
                  <a:rPr lang="en-IN" sz="2400" dirty="0" smtClean="0"/>
                  <a:t>Using a similar method, the Hessian can be calculated as well!</a:t>
                </a:r>
                <a:endParaRPr lang="en-IN" sz="2400" dirty="0"/>
              </a:p>
            </p:txBody>
          </p:sp>
        </mc:Choice>
        <mc:Fallback xmlns="">
          <p:sp>
            <p:nvSpPr>
              <p:cNvPr id="154" name="Content Placeholder 9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65297" y="1111624"/>
                <a:ext cx="4488384" cy="5300823"/>
              </a:xfrm>
              <a:blipFill>
                <a:blip r:embed="rId2"/>
                <a:stretch>
                  <a:fillRect t="-19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V="1">
            <a:off x="1871775" y="2034254"/>
            <a:ext cx="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2593417" y="2034254"/>
            <a:ext cx="18000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3311304" y="2378327"/>
            <a:ext cx="3600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 flipV="1">
            <a:off x="4608182" y="2377194"/>
            <a:ext cx="1800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 flipV="1">
            <a:off x="5284652" y="2034254"/>
            <a:ext cx="18000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flipH="1" flipV="1">
            <a:off x="5822852" y="2034254"/>
            <a:ext cx="36000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V="1">
            <a:off x="1871775" y="2752454"/>
            <a:ext cx="3755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V="1">
            <a:off x="2593417" y="2931554"/>
            <a:ext cx="360000" cy="18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V="1">
            <a:off x="3311304" y="2752454"/>
            <a:ext cx="36000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 flipV="1">
            <a:off x="4029191" y="2752454"/>
            <a:ext cx="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 flipH="1" flipV="1">
            <a:off x="4386452" y="2752454"/>
            <a:ext cx="36000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 flipH="1" flipV="1">
            <a:off x="5102500" y="2752454"/>
            <a:ext cx="36000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 flipV="1">
            <a:off x="6182853" y="2752454"/>
            <a:ext cx="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 flipV="1">
            <a:off x="2593417" y="3822373"/>
            <a:ext cx="1800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>
            <a:off x="1871775" y="4516279"/>
            <a:ext cx="3755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>
            <a:off x="2593417" y="4531108"/>
            <a:ext cx="36000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>
            <a:off x="4029191" y="4508202"/>
            <a:ext cx="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 flipH="1">
            <a:off x="4383308" y="4508202"/>
            <a:ext cx="36000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 flipH="1">
            <a:off x="5102500" y="4528825"/>
            <a:ext cx="360000" cy="18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>
            <a:off x="6182853" y="4528825"/>
            <a:ext cx="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>
            <a:off x="1871774" y="5240335"/>
            <a:ext cx="36000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>
            <a:off x="2593417" y="5256131"/>
            <a:ext cx="18000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 flipV="1">
            <a:off x="3311304" y="5247091"/>
            <a:ext cx="1800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 flipH="1" flipV="1">
            <a:off x="4387352" y="5263448"/>
            <a:ext cx="3600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 flipH="1">
            <a:off x="5283712" y="5263448"/>
            <a:ext cx="18000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>
            <a:off x="6182853" y="5263448"/>
            <a:ext cx="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 flipV="1">
            <a:off x="3311304" y="3822373"/>
            <a:ext cx="1800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 flipH="1" flipV="1">
            <a:off x="4608182" y="3822373"/>
            <a:ext cx="1800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>
          <a:xfrm flipH="1" flipV="1">
            <a:off x="5299935" y="3822373"/>
            <a:ext cx="1800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/>
          <p:nvPr/>
        </p:nvCxnSpPr>
        <p:spPr>
          <a:xfrm>
            <a:off x="3308174" y="4531108"/>
            <a:ext cx="36000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3" name="Rectangular Callout 152"/>
          <p:cNvSpPr/>
          <p:nvPr/>
        </p:nvSpPr>
        <p:spPr>
          <a:xfrm>
            <a:off x="4947507" y="1208496"/>
            <a:ext cx="2651331" cy="667745"/>
          </a:xfrm>
          <a:prstGeom prst="wedgeRectCallout">
            <a:avLst>
              <a:gd name="adj1" fmla="val -86168"/>
              <a:gd name="adj2" fmla="val 84176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Gradients converge toward local max</a:t>
            </a:r>
            <a:endParaRPr lang="en-IN" sz="24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5" name="Rectangular Callout 154"/>
          <p:cNvSpPr/>
          <p:nvPr/>
        </p:nvSpPr>
        <p:spPr>
          <a:xfrm>
            <a:off x="7319502" y="2831809"/>
            <a:ext cx="2788059" cy="667745"/>
          </a:xfrm>
          <a:prstGeom prst="wedgeRectCallout">
            <a:avLst>
              <a:gd name="adj1" fmla="val -86168"/>
              <a:gd name="adj2" fmla="val 84176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Gradients diverge away from local min</a:t>
            </a:r>
            <a:endParaRPr lang="en-IN" sz="24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6" name="Rectangular Callout 155"/>
          <p:cNvSpPr/>
          <p:nvPr/>
        </p:nvSpPr>
        <p:spPr>
          <a:xfrm>
            <a:off x="5252089" y="4286850"/>
            <a:ext cx="3638553" cy="667745"/>
          </a:xfrm>
          <a:prstGeom prst="wedgeRectCallout">
            <a:avLst>
              <a:gd name="adj1" fmla="val -81753"/>
              <a:gd name="adj2" fmla="val -107243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At saddle points, both can happen along different axes</a:t>
            </a:r>
            <a:endParaRPr lang="en-IN" sz="2400" i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4341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2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2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2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2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2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2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2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2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2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2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2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2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2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2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2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2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uiExpand="1" build="p"/>
      <p:bldP spid="153" grpId="0" uiExpand="1" animBg="1"/>
      <p:bldP spid="155" grpId="0" uiExpand="1" animBg="1"/>
      <p:bldP spid="156" grpId="0" uiExpan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Toy Example – </a:t>
            </a:r>
            <a:r>
              <a:rPr lang="en-IN" dirty="0" smtClean="0"/>
              <a:t>Hessians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13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53354" y="999481"/>
            <a:ext cx="7337531" cy="5803951"/>
            <a:chOff x="253354" y="999481"/>
            <a:chExt cx="7337531" cy="5803951"/>
          </a:xfrm>
        </p:grpSpPr>
        <p:sp>
          <p:nvSpPr>
            <p:cNvPr id="76" name="Rectangle 75"/>
            <p:cNvSpPr>
              <a:spLocks/>
            </p:cNvSpPr>
            <p:nvPr/>
          </p:nvSpPr>
          <p:spPr>
            <a:xfrm>
              <a:off x="7963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8" name="Rectangle 77"/>
            <p:cNvSpPr>
              <a:spLocks/>
            </p:cNvSpPr>
            <p:nvPr/>
          </p:nvSpPr>
          <p:spPr>
            <a:xfrm>
              <a:off x="15145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0" name="Rectangle 79"/>
            <p:cNvSpPr>
              <a:spLocks/>
            </p:cNvSpPr>
            <p:nvPr/>
          </p:nvSpPr>
          <p:spPr>
            <a:xfrm>
              <a:off x="796352" y="2034254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2" name="Rectangle 81"/>
            <p:cNvSpPr>
              <a:spLocks/>
            </p:cNvSpPr>
            <p:nvPr/>
          </p:nvSpPr>
          <p:spPr>
            <a:xfrm>
              <a:off x="1514552" y="2034254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4" name="Rectangle 83"/>
            <p:cNvSpPr>
              <a:spLocks/>
            </p:cNvSpPr>
            <p:nvPr/>
          </p:nvSpPr>
          <p:spPr>
            <a:xfrm>
              <a:off x="796352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9" name="Rectangle 88"/>
            <p:cNvSpPr>
              <a:spLocks/>
            </p:cNvSpPr>
            <p:nvPr/>
          </p:nvSpPr>
          <p:spPr>
            <a:xfrm>
              <a:off x="1514552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0" name="Rectangle 89"/>
            <p:cNvSpPr>
              <a:spLocks/>
            </p:cNvSpPr>
            <p:nvPr/>
          </p:nvSpPr>
          <p:spPr>
            <a:xfrm>
              <a:off x="796352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2" name="Rectangle 91"/>
            <p:cNvSpPr>
              <a:spLocks/>
            </p:cNvSpPr>
            <p:nvPr/>
          </p:nvSpPr>
          <p:spPr>
            <a:xfrm>
              <a:off x="1514552" y="3451591"/>
              <a:ext cx="718200" cy="718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3" name="Rectangle 92"/>
            <p:cNvSpPr>
              <a:spLocks/>
            </p:cNvSpPr>
            <p:nvPr/>
          </p:nvSpPr>
          <p:spPr>
            <a:xfrm>
              <a:off x="796352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5" name="Rectangle 94"/>
            <p:cNvSpPr>
              <a:spLocks/>
            </p:cNvSpPr>
            <p:nvPr/>
          </p:nvSpPr>
          <p:spPr>
            <a:xfrm>
              <a:off x="1514552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6" name="Rectangle 95"/>
            <p:cNvSpPr>
              <a:spLocks/>
            </p:cNvSpPr>
            <p:nvPr/>
          </p:nvSpPr>
          <p:spPr>
            <a:xfrm>
              <a:off x="796352" y="48879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7" name="Rectangle 96"/>
            <p:cNvSpPr>
              <a:spLocks/>
            </p:cNvSpPr>
            <p:nvPr/>
          </p:nvSpPr>
          <p:spPr>
            <a:xfrm>
              <a:off x="1514552" y="4887991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8" name="Rectangle 97"/>
            <p:cNvSpPr>
              <a:spLocks/>
            </p:cNvSpPr>
            <p:nvPr/>
          </p:nvSpPr>
          <p:spPr>
            <a:xfrm>
              <a:off x="7963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9" name="Rectangle 98"/>
            <p:cNvSpPr>
              <a:spLocks/>
            </p:cNvSpPr>
            <p:nvPr/>
          </p:nvSpPr>
          <p:spPr>
            <a:xfrm>
              <a:off x="15145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Rectangle 99"/>
            <p:cNvSpPr>
              <a:spLocks/>
            </p:cNvSpPr>
            <p:nvPr/>
          </p:nvSpPr>
          <p:spPr>
            <a:xfrm>
              <a:off x="22327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1" name="Rectangle 100"/>
            <p:cNvSpPr>
              <a:spLocks/>
            </p:cNvSpPr>
            <p:nvPr/>
          </p:nvSpPr>
          <p:spPr>
            <a:xfrm>
              <a:off x="29509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Rectangle 101"/>
            <p:cNvSpPr>
              <a:spLocks/>
            </p:cNvSpPr>
            <p:nvPr/>
          </p:nvSpPr>
          <p:spPr>
            <a:xfrm>
              <a:off x="2232752" y="2034254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3" name="Rectangle 102"/>
            <p:cNvSpPr>
              <a:spLocks/>
            </p:cNvSpPr>
            <p:nvPr/>
          </p:nvSpPr>
          <p:spPr>
            <a:xfrm>
              <a:off x="2950952" y="20342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4" name="Rectangle 103"/>
            <p:cNvSpPr>
              <a:spLocks/>
            </p:cNvSpPr>
            <p:nvPr/>
          </p:nvSpPr>
          <p:spPr>
            <a:xfrm>
              <a:off x="2232752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5" name="Rectangle 104"/>
            <p:cNvSpPr>
              <a:spLocks/>
            </p:cNvSpPr>
            <p:nvPr/>
          </p:nvSpPr>
          <p:spPr>
            <a:xfrm>
              <a:off x="2950952" y="27524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6" name="Rectangle 105"/>
            <p:cNvSpPr>
              <a:spLocks/>
            </p:cNvSpPr>
            <p:nvPr/>
          </p:nvSpPr>
          <p:spPr>
            <a:xfrm>
              <a:off x="2232752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7" name="Rectangle 106"/>
            <p:cNvSpPr>
              <a:spLocks/>
            </p:cNvSpPr>
            <p:nvPr/>
          </p:nvSpPr>
          <p:spPr>
            <a:xfrm>
              <a:off x="2950952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8" name="Rectangle 107"/>
            <p:cNvSpPr>
              <a:spLocks/>
            </p:cNvSpPr>
            <p:nvPr/>
          </p:nvSpPr>
          <p:spPr>
            <a:xfrm>
              <a:off x="2232752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9" name="Rectangle 108"/>
            <p:cNvSpPr>
              <a:spLocks/>
            </p:cNvSpPr>
            <p:nvPr/>
          </p:nvSpPr>
          <p:spPr>
            <a:xfrm>
              <a:off x="2950952" y="41697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0" name="Rectangle 109"/>
            <p:cNvSpPr>
              <a:spLocks/>
            </p:cNvSpPr>
            <p:nvPr/>
          </p:nvSpPr>
          <p:spPr>
            <a:xfrm>
              <a:off x="2232752" y="48879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1" name="Rectangle 110"/>
            <p:cNvSpPr>
              <a:spLocks/>
            </p:cNvSpPr>
            <p:nvPr/>
          </p:nvSpPr>
          <p:spPr>
            <a:xfrm>
              <a:off x="2950952" y="48879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2" name="Rectangle 111"/>
            <p:cNvSpPr>
              <a:spLocks/>
            </p:cNvSpPr>
            <p:nvPr/>
          </p:nvSpPr>
          <p:spPr>
            <a:xfrm>
              <a:off x="22327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3" name="Rectangle 112"/>
            <p:cNvSpPr>
              <a:spLocks/>
            </p:cNvSpPr>
            <p:nvPr/>
          </p:nvSpPr>
          <p:spPr>
            <a:xfrm>
              <a:off x="29509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4" name="Rectangle 113"/>
            <p:cNvSpPr>
              <a:spLocks/>
            </p:cNvSpPr>
            <p:nvPr/>
          </p:nvSpPr>
          <p:spPr>
            <a:xfrm>
              <a:off x="36691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5" name="Rectangle 114"/>
            <p:cNvSpPr>
              <a:spLocks/>
            </p:cNvSpPr>
            <p:nvPr/>
          </p:nvSpPr>
          <p:spPr>
            <a:xfrm>
              <a:off x="43873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6" name="Rectangle 115"/>
            <p:cNvSpPr>
              <a:spLocks/>
            </p:cNvSpPr>
            <p:nvPr/>
          </p:nvSpPr>
          <p:spPr>
            <a:xfrm>
              <a:off x="3669152" y="2034254"/>
              <a:ext cx="718200" cy="718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7" name="Rectangle 116"/>
            <p:cNvSpPr>
              <a:spLocks/>
            </p:cNvSpPr>
            <p:nvPr/>
          </p:nvSpPr>
          <p:spPr>
            <a:xfrm>
              <a:off x="4387352" y="20342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8" name="Rectangle 117"/>
            <p:cNvSpPr>
              <a:spLocks/>
            </p:cNvSpPr>
            <p:nvPr/>
          </p:nvSpPr>
          <p:spPr>
            <a:xfrm>
              <a:off x="3669152" y="27524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9" name="Rectangle 118"/>
            <p:cNvSpPr>
              <a:spLocks/>
            </p:cNvSpPr>
            <p:nvPr/>
          </p:nvSpPr>
          <p:spPr>
            <a:xfrm>
              <a:off x="4387352" y="27524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0" name="Rectangle 119"/>
            <p:cNvSpPr>
              <a:spLocks/>
            </p:cNvSpPr>
            <p:nvPr/>
          </p:nvSpPr>
          <p:spPr>
            <a:xfrm>
              <a:off x="3669152" y="3451591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1" name="Rectangle 120"/>
            <p:cNvSpPr>
              <a:spLocks/>
            </p:cNvSpPr>
            <p:nvPr/>
          </p:nvSpPr>
          <p:spPr>
            <a:xfrm>
              <a:off x="4387352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2" name="Rectangle 121"/>
            <p:cNvSpPr>
              <a:spLocks/>
            </p:cNvSpPr>
            <p:nvPr/>
          </p:nvSpPr>
          <p:spPr>
            <a:xfrm>
              <a:off x="3669152" y="41697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3" name="Rectangle 122"/>
            <p:cNvSpPr>
              <a:spLocks/>
            </p:cNvSpPr>
            <p:nvPr/>
          </p:nvSpPr>
          <p:spPr>
            <a:xfrm>
              <a:off x="4387352" y="41697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4" name="Rectangle 123"/>
            <p:cNvSpPr>
              <a:spLocks/>
            </p:cNvSpPr>
            <p:nvPr/>
          </p:nvSpPr>
          <p:spPr>
            <a:xfrm>
              <a:off x="3669152" y="4887991"/>
              <a:ext cx="718200" cy="718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5" name="Rectangle 124"/>
            <p:cNvSpPr>
              <a:spLocks/>
            </p:cNvSpPr>
            <p:nvPr/>
          </p:nvSpPr>
          <p:spPr>
            <a:xfrm>
              <a:off x="4387352" y="48879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6" name="Rectangle 125"/>
            <p:cNvSpPr>
              <a:spLocks/>
            </p:cNvSpPr>
            <p:nvPr/>
          </p:nvSpPr>
          <p:spPr>
            <a:xfrm>
              <a:off x="36691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7" name="Rectangle 126"/>
            <p:cNvSpPr>
              <a:spLocks/>
            </p:cNvSpPr>
            <p:nvPr/>
          </p:nvSpPr>
          <p:spPr>
            <a:xfrm>
              <a:off x="43873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8" name="Rectangle 127"/>
            <p:cNvSpPr>
              <a:spLocks/>
            </p:cNvSpPr>
            <p:nvPr/>
          </p:nvSpPr>
          <p:spPr>
            <a:xfrm>
              <a:off x="5105553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9" name="Rectangle 128"/>
            <p:cNvSpPr>
              <a:spLocks/>
            </p:cNvSpPr>
            <p:nvPr/>
          </p:nvSpPr>
          <p:spPr>
            <a:xfrm>
              <a:off x="5823753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0" name="Rectangle 129"/>
            <p:cNvSpPr>
              <a:spLocks/>
            </p:cNvSpPr>
            <p:nvPr/>
          </p:nvSpPr>
          <p:spPr>
            <a:xfrm>
              <a:off x="5105553" y="20342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1" name="Rectangle 130"/>
            <p:cNvSpPr>
              <a:spLocks/>
            </p:cNvSpPr>
            <p:nvPr/>
          </p:nvSpPr>
          <p:spPr>
            <a:xfrm>
              <a:off x="5823753" y="2034254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2" name="Rectangle 131"/>
            <p:cNvSpPr>
              <a:spLocks/>
            </p:cNvSpPr>
            <p:nvPr/>
          </p:nvSpPr>
          <p:spPr>
            <a:xfrm>
              <a:off x="5105553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3" name="Rectangle 132"/>
            <p:cNvSpPr>
              <a:spLocks/>
            </p:cNvSpPr>
            <p:nvPr/>
          </p:nvSpPr>
          <p:spPr>
            <a:xfrm>
              <a:off x="5823753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4" name="Rectangle 133"/>
            <p:cNvSpPr>
              <a:spLocks/>
            </p:cNvSpPr>
            <p:nvPr/>
          </p:nvSpPr>
          <p:spPr>
            <a:xfrm>
              <a:off x="5105553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5" name="Rectangle 134"/>
            <p:cNvSpPr>
              <a:spLocks/>
            </p:cNvSpPr>
            <p:nvPr/>
          </p:nvSpPr>
          <p:spPr>
            <a:xfrm>
              <a:off x="5823753" y="3451591"/>
              <a:ext cx="718200" cy="718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6" name="Rectangle 135"/>
            <p:cNvSpPr>
              <a:spLocks/>
            </p:cNvSpPr>
            <p:nvPr/>
          </p:nvSpPr>
          <p:spPr>
            <a:xfrm>
              <a:off x="5105553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7" name="Rectangle 136"/>
            <p:cNvSpPr>
              <a:spLocks/>
            </p:cNvSpPr>
            <p:nvPr/>
          </p:nvSpPr>
          <p:spPr>
            <a:xfrm>
              <a:off x="5823753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8" name="Rectangle 137"/>
            <p:cNvSpPr>
              <a:spLocks/>
            </p:cNvSpPr>
            <p:nvPr/>
          </p:nvSpPr>
          <p:spPr>
            <a:xfrm>
              <a:off x="5105553" y="4887991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9" name="Rectangle 138"/>
            <p:cNvSpPr>
              <a:spLocks/>
            </p:cNvSpPr>
            <p:nvPr/>
          </p:nvSpPr>
          <p:spPr>
            <a:xfrm>
              <a:off x="5823753" y="4887991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0" name="Rectangle 139"/>
            <p:cNvSpPr>
              <a:spLocks/>
            </p:cNvSpPr>
            <p:nvPr/>
          </p:nvSpPr>
          <p:spPr>
            <a:xfrm>
              <a:off x="5105553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1" name="Rectangle 140"/>
            <p:cNvSpPr>
              <a:spLocks/>
            </p:cNvSpPr>
            <p:nvPr/>
          </p:nvSpPr>
          <p:spPr>
            <a:xfrm>
              <a:off x="5823753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2" name="Rectangle 141"/>
            <p:cNvSpPr>
              <a:spLocks/>
            </p:cNvSpPr>
            <p:nvPr/>
          </p:nvSpPr>
          <p:spPr>
            <a:xfrm>
              <a:off x="6541953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3" name="Rectangle 142"/>
            <p:cNvSpPr>
              <a:spLocks/>
            </p:cNvSpPr>
            <p:nvPr/>
          </p:nvSpPr>
          <p:spPr>
            <a:xfrm>
              <a:off x="6541953" y="20342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4" name="Rectangle 143"/>
            <p:cNvSpPr>
              <a:spLocks/>
            </p:cNvSpPr>
            <p:nvPr/>
          </p:nvSpPr>
          <p:spPr>
            <a:xfrm>
              <a:off x="6541953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5" name="Rectangle 144"/>
            <p:cNvSpPr>
              <a:spLocks/>
            </p:cNvSpPr>
            <p:nvPr/>
          </p:nvSpPr>
          <p:spPr>
            <a:xfrm>
              <a:off x="6541953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6" name="Rectangle 145"/>
            <p:cNvSpPr>
              <a:spLocks/>
            </p:cNvSpPr>
            <p:nvPr/>
          </p:nvSpPr>
          <p:spPr>
            <a:xfrm>
              <a:off x="6541953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7" name="Rectangle 146"/>
            <p:cNvSpPr>
              <a:spLocks/>
            </p:cNvSpPr>
            <p:nvPr/>
          </p:nvSpPr>
          <p:spPr>
            <a:xfrm>
              <a:off x="6541953" y="4887991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8" name="Rectangle 147"/>
            <p:cNvSpPr>
              <a:spLocks/>
            </p:cNvSpPr>
            <p:nvPr/>
          </p:nvSpPr>
          <p:spPr>
            <a:xfrm>
              <a:off x="6541953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785896" y="6434100"/>
              <a:ext cx="6474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 smtClean="0"/>
                <a:t>    0            1            2            3           4           5            6           7            8</a:t>
              </a:r>
              <a:endParaRPr lang="en-IN" b="1" dirty="0"/>
            </a:p>
          </p:txBody>
        </p:sp>
        <p:sp>
          <p:nvSpPr>
            <p:cNvPr id="150" name="TextBox 149"/>
            <p:cNvSpPr txBox="1"/>
            <p:nvPr/>
          </p:nvSpPr>
          <p:spPr>
            <a:xfrm rot="16200000">
              <a:off x="-2068299" y="3637707"/>
              <a:ext cx="50126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 smtClean="0"/>
                <a:t>   0           1            2            3           4           5             6</a:t>
              </a:r>
              <a:endParaRPr lang="en-IN" b="1" dirty="0"/>
            </a:p>
          </p:txBody>
        </p:sp>
        <p:cxnSp>
          <p:nvCxnSpPr>
            <p:cNvPr id="151" name="Straight Arrow Connector 150"/>
            <p:cNvCxnSpPr/>
            <p:nvPr/>
          </p:nvCxnSpPr>
          <p:spPr>
            <a:xfrm>
              <a:off x="695694" y="6422387"/>
              <a:ext cx="6895191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>
            <a:xfrm flipV="1">
              <a:off x="707406" y="999481"/>
              <a:ext cx="0" cy="5434618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Content Placeholder 93"/>
              <p:cNvSpPr>
                <a:spLocks noGrp="1"/>
              </p:cNvSpPr>
              <p:nvPr>
                <p:ph idx="1"/>
              </p:nvPr>
            </p:nvSpPr>
            <p:spPr>
              <a:xfrm>
                <a:off x="7365296" y="1111624"/>
                <a:ext cx="4826703" cy="5691808"/>
              </a:xfrm>
            </p:spPr>
            <p:txBody>
              <a:bodyPr>
                <a:normAutofit/>
              </a:bodyPr>
              <a:lstStyle/>
              <a:p>
                <a:r>
                  <a:rPr lang="en-IN" sz="2400" dirty="0" smtClean="0"/>
                  <a:t>In this </a:t>
                </a:r>
                <a:r>
                  <a:rPr lang="en-IN" sz="2400" dirty="0"/>
                  <a:t>discrete toy example, we can calculate </a:t>
                </a:r>
                <a:r>
                  <a:rPr lang="en-IN" sz="2400" dirty="0" smtClean="0"/>
                  <a:t>Hessian </a:t>
                </a:r>
                <a:r>
                  <a:rPr lang="en-IN" sz="2400" dirty="0"/>
                  <a:t>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400" dirty="0"/>
                  <a:t> </a:t>
                </a:r>
                <a:r>
                  <a:rPr lang="en-IN" sz="2400" dirty="0" smtClean="0"/>
                  <a:t>as</a:t>
                </a:r>
                <a:endParaRPr lang="en-IN" sz="24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IN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IN" sz="240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</m:e>
                                    <m:sup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IN" sz="240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sSup>
                                    <m:sSup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IN" sz="240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</m:e>
                                    <m:sup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IN" sz="240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IN" sz="2400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IN" sz="240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</m:e>
                                    <m:sup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IN" sz="240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IN" sz="2400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IN" sz="240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</m:e>
                                    <m:sup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IN" sz="240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sSup>
                                    <m:sSup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IN" sz="2400" i="1" dirty="0">
                    <a:latin typeface="Cambria Math" panose="02040503050406030204" pitchFamily="18" charset="0"/>
                  </a:rPr>
                  <a:t> </a:t>
                </a:r>
                <a:r>
                  <a:rPr lang="en-IN" sz="2400" dirty="0">
                    <a:latin typeface="Cambria Math" panose="02040503050406030204" pitchFamily="18" charset="0"/>
                  </a:rPr>
                  <a:t>where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IN" sz="160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p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IN" sz="1600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I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+1,</m:t>
                        </m:r>
                        <m:sSub>
                          <m:sSubPr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IN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−1,</m:t>
                        </m:r>
                        <m:sSub>
                          <m:sSubPr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IN" sz="24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IN" sz="160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p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IN" sz="1600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I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16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IN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IN" sz="1600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IN" sz="2400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IN" sz="160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p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IN" sz="16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m:rPr>
                            <m:sty m:val="p"/>
                          </m:rPr>
                          <a:rPr lang="en-IN" sz="16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IN" sz="16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  <m:t>𝑥𝑦</m:t>
                                </m:r>
                              </m:sub>
                            </m:sSub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  <m:t>𝑦𝑥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sz="2400" dirty="0" smtClean="0"/>
                  <a:t> where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IN" sz="24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sz="24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𝑦𝑥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+1,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IN" sz="24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sz="2400" dirty="0" smtClean="0"/>
              </a:p>
            </p:txBody>
          </p:sp>
        </mc:Choice>
        <mc:Fallback xmlns="">
          <p:sp>
            <p:nvSpPr>
              <p:cNvPr id="154" name="Content Placeholder 9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65296" y="1111624"/>
                <a:ext cx="4826703" cy="5691808"/>
              </a:xfrm>
              <a:blipFill>
                <a:blip r:embed="rId2"/>
                <a:stretch>
                  <a:fillRect t="-1820" r="-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Rectangular Callout 152"/>
              <p:cNvSpPr/>
              <p:nvPr/>
            </p:nvSpPr>
            <p:spPr>
              <a:xfrm>
                <a:off x="5258868" y="911666"/>
                <a:ext cx="3465407" cy="1228781"/>
              </a:xfrm>
              <a:prstGeom prst="wedgeRectCallout">
                <a:avLst>
                  <a:gd name="adj1" fmla="val -84165"/>
                  <a:gd name="adj2" fmla="val 72891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i="1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−0.25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−0.25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400" i="1" dirty="0" smtClean="0">
                    <a:solidFill>
                      <a:schemeClr val="tx1"/>
                    </a:solidFill>
                    <a:latin typeface="+mj-lt"/>
                  </a:rPr>
                  <a:t> which is ND i.e. local max</a:t>
                </a:r>
                <a:endParaRPr lang="en-IN" sz="2400" i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53" name="Rectangular Callout 1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8868" y="911666"/>
                <a:ext cx="3465407" cy="1228781"/>
              </a:xfrm>
              <a:prstGeom prst="wedgeRectCallout">
                <a:avLst>
                  <a:gd name="adj1" fmla="val -84165"/>
                  <a:gd name="adj2" fmla="val 72891"/>
                </a:avLst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Rectangular Callout 154"/>
              <p:cNvSpPr/>
              <p:nvPr/>
            </p:nvSpPr>
            <p:spPr>
              <a:xfrm>
                <a:off x="6942544" y="2344496"/>
                <a:ext cx="3465407" cy="1228781"/>
              </a:xfrm>
              <a:prstGeom prst="wedgeRectCallout">
                <a:avLst>
                  <a:gd name="adj1" fmla="val -72009"/>
                  <a:gd name="adj2" fmla="val 71219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i="1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0.125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0.125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400" i="1" dirty="0" smtClean="0">
                    <a:solidFill>
                      <a:schemeClr val="tx1"/>
                    </a:solidFill>
                    <a:latin typeface="+mj-lt"/>
                  </a:rPr>
                  <a:t> which is PD i.e. local min</a:t>
                </a:r>
                <a:endParaRPr lang="en-IN" sz="2400" i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55" name="Rectangular Callout 1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2544" y="2344496"/>
                <a:ext cx="3465407" cy="1228781"/>
              </a:xfrm>
              <a:prstGeom prst="wedgeRectCallout">
                <a:avLst>
                  <a:gd name="adj1" fmla="val -72009"/>
                  <a:gd name="adj2" fmla="val 71219"/>
                </a:avLst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Rectangular Callout 155"/>
              <p:cNvSpPr/>
              <p:nvPr/>
            </p:nvSpPr>
            <p:spPr>
              <a:xfrm>
                <a:off x="5278710" y="3969312"/>
                <a:ext cx="4851609" cy="1228781"/>
              </a:xfrm>
              <a:prstGeom prst="wedgeRectCallout">
                <a:avLst>
                  <a:gd name="adj1" fmla="val -75917"/>
                  <a:gd name="adj2" fmla="val -59208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i="1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−0.125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−0.125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400" i="1" dirty="0" smtClean="0">
                    <a:solidFill>
                      <a:schemeClr val="tx1"/>
                    </a:solidFill>
                    <a:latin typeface="+mj-lt"/>
                  </a:rPr>
                  <a:t> which is neither PD nor ND (it is a saddle point)</a:t>
                </a:r>
                <a:endParaRPr lang="en-IN" sz="2400" i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56" name="Rectangular Callout 1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710" y="3969312"/>
                <a:ext cx="4851609" cy="1228781"/>
              </a:xfrm>
              <a:prstGeom prst="wedgeRectCallout">
                <a:avLst>
                  <a:gd name="adj1" fmla="val -75917"/>
                  <a:gd name="adj2" fmla="val -59208"/>
                </a:avLst>
              </a:prstGeom>
              <a:blipFill>
                <a:blip r:embed="rId5"/>
                <a:stretch>
                  <a:fillRect r="-991" b="-4405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71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uiExpand="1" animBg="1"/>
      <p:bldP spid="155" grpId="0" uiExpand="1" animBg="1"/>
      <p:bldP spid="156" grpId="0" uiExpan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Convex Sets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14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3480586" y="744160"/>
            <a:ext cx="3860800" cy="3919372"/>
            <a:chOff x="3480586" y="744160"/>
            <a:chExt cx="3860800" cy="3919372"/>
          </a:xfrm>
        </p:grpSpPr>
        <p:sp>
          <p:nvSpPr>
            <p:cNvPr id="15" name="Freeform 14"/>
            <p:cNvSpPr/>
            <p:nvPr/>
          </p:nvSpPr>
          <p:spPr>
            <a:xfrm>
              <a:off x="3793157" y="744160"/>
              <a:ext cx="3235659" cy="3113657"/>
            </a:xfrm>
            <a:custGeom>
              <a:avLst/>
              <a:gdLst>
                <a:gd name="connsiteX0" fmla="*/ 1550850 w 3228457"/>
                <a:gd name="connsiteY0" fmla="*/ 2848 h 2398577"/>
                <a:gd name="connsiteX1" fmla="*/ 69522 w 3228457"/>
                <a:gd name="connsiteY1" fmla="*/ 862384 h 2398577"/>
                <a:gd name="connsiteX2" fmla="*/ 508434 w 3228457"/>
                <a:gd name="connsiteY2" fmla="*/ 1822504 h 2398577"/>
                <a:gd name="connsiteX3" fmla="*/ 2821866 w 3228457"/>
                <a:gd name="connsiteY3" fmla="*/ 2352856 h 2398577"/>
                <a:gd name="connsiteX4" fmla="*/ 3114474 w 3228457"/>
                <a:gd name="connsiteY4" fmla="*/ 652072 h 2398577"/>
                <a:gd name="connsiteX5" fmla="*/ 1550850 w 3228457"/>
                <a:gd name="connsiteY5" fmla="*/ 2848 h 2398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28457" h="2398577">
                  <a:moveTo>
                    <a:pt x="1550850" y="2848"/>
                  </a:moveTo>
                  <a:cubicBezTo>
                    <a:pt x="1043358" y="37900"/>
                    <a:pt x="243258" y="559108"/>
                    <a:pt x="69522" y="862384"/>
                  </a:cubicBezTo>
                  <a:cubicBezTo>
                    <a:pt x="-104214" y="1165660"/>
                    <a:pt x="49710" y="1574092"/>
                    <a:pt x="508434" y="1822504"/>
                  </a:cubicBezTo>
                  <a:cubicBezTo>
                    <a:pt x="967158" y="2070916"/>
                    <a:pt x="2387526" y="2547928"/>
                    <a:pt x="2821866" y="2352856"/>
                  </a:cubicBezTo>
                  <a:cubicBezTo>
                    <a:pt x="3256206" y="2157784"/>
                    <a:pt x="3323262" y="1043740"/>
                    <a:pt x="3114474" y="652072"/>
                  </a:cubicBezTo>
                  <a:cubicBezTo>
                    <a:pt x="2905686" y="260404"/>
                    <a:pt x="2058342" y="-32204"/>
                    <a:pt x="1550850" y="2848"/>
                  </a:cubicBezTo>
                  <a:close/>
                </a:path>
              </a:pathLst>
            </a:custGeom>
            <a:solidFill>
              <a:srgbClr val="00B0F0">
                <a:alpha val="25000"/>
              </a:srgbClr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80586" y="4017201"/>
              <a:ext cx="3860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dirty="0" smtClean="0"/>
                <a:t>CONVEX SET</a:t>
              </a:r>
              <a:endParaRPr lang="en-US" sz="36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594694" y="1006075"/>
            <a:ext cx="4403916" cy="3657457"/>
            <a:chOff x="7594694" y="1006075"/>
            <a:chExt cx="4403916" cy="3657457"/>
          </a:xfrm>
        </p:grpSpPr>
        <p:sp>
          <p:nvSpPr>
            <p:cNvPr id="18" name="Freeform 17"/>
            <p:cNvSpPr/>
            <p:nvPr/>
          </p:nvSpPr>
          <p:spPr>
            <a:xfrm>
              <a:off x="8119562" y="1006075"/>
              <a:ext cx="3354180" cy="2830932"/>
            </a:xfrm>
            <a:custGeom>
              <a:avLst/>
              <a:gdLst>
                <a:gd name="connsiteX0" fmla="*/ 2286000 w 2286000"/>
                <a:gd name="connsiteY0" fmla="*/ 0 h 2882900"/>
                <a:gd name="connsiteX1" fmla="*/ 0 w 2286000"/>
                <a:gd name="connsiteY1" fmla="*/ 1676400 h 2882900"/>
                <a:gd name="connsiteX2" fmla="*/ 2032000 w 2286000"/>
                <a:gd name="connsiteY2" fmla="*/ 2882900 h 2882900"/>
                <a:gd name="connsiteX3" fmla="*/ 2286000 w 2286000"/>
                <a:gd name="connsiteY3" fmla="*/ 0 h 2882900"/>
                <a:gd name="connsiteX0" fmla="*/ 2475756 w 2475756"/>
                <a:gd name="connsiteY0" fmla="*/ 0 h 2882900"/>
                <a:gd name="connsiteX1" fmla="*/ 189756 w 2475756"/>
                <a:gd name="connsiteY1" fmla="*/ 1676400 h 2882900"/>
                <a:gd name="connsiteX2" fmla="*/ 2221756 w 2475756"/>
                <a:gd name="connsiteY2" fmla="*/ 2882900 h 2882900"/>
                <a:gd name="connsiteX3" fmla="*/ 2475756 w 2475756"/>
                <a:gd name="connsiteY3" fmla="*/ 0 h 2882900"/>
                <a:gd name="connsiteX0" fmla="*/ 2521250 w 2521250"/>
                <a:gd name="connsiteY0" fmla="*/ 7394 h 2890294"/>
                <a:gd name="connsiteX1" fmla="*/ 235250 w 2521250"/>
                <a:gd name="connsiteY1" fmla="*/ 1683794 h 2890294"/>
                <a:gd name="connsiteX2" fmla="*/ 2267250 w 2521250"/>
                <a:gd name="connsiteY2" fmla="*/ 2890294 h 2890294"/>
                <a:gd name="connsiteX3" fmla="*/ 2521250 w 2521250"/>
                <a:gd name="connsiteY3" fmla="*/ 7394 h 2890294"/>
                <a:gd name="connsiteX0" fmla="*/ 2521250 w 2521250"/>
                <a:gd name="connsiteY0" fmla="*/ 7394 h 2890294"/>
                <a:gd name="connsiteX1" fmla="*/ 235250 w 2521250"/>
                <a:gd name="connsiteY1" fmla="*/ 1683794 h 2890294"/>
                <a:gd name="connsiteX2" fmla="*/ 2267250 w 2521250"/>
                <a:gd name="connsiteY2" fmla="*/ 2890294 h 2890294"/>
                <a:gd name="connsiteX3" fmla="*/ 2521250 w 2521250"/>
                <a:gd name="connsiteY3" fmla="*/ 7394 h 2890294"/>
                <a:gd name="connsiteX0" fmla="*/ 2347224 w 2347224"/>
                <a:gd name="connsiteY0" fmla="*/ 14434 h 2897334"/>
                <a:gd name="connsiteX1" fmla="*/ 61224 w 2347224"/>
                <a:gd name="connsiteY1" fmla="*/ 1690834 h 2897334"/>
                <a:gd name="connsiteX2" fmla="*/ 2093224 w 2347224"/>
                <a:gd name="connsiteY2" fmla="*/ 2897334 h 2897334"/>
                <a:gd name="connsiteX3" fmla="*/ 2347224 w 2347224"/>
                <a:gd name="connsiteY3" fmla="*/ 14434 h 2897334"/>
                <a:gd name="connsiteX0" fmla="*/ 2663089 w 2663089"/>
                <a:gd name="connsiteY0" fmla="*/ 27142 h 2910042"/>
                <a:gd name="connsiteX1" fmla="*/ 377089 w 2663089"/>
                <a:gd name="connsiteY1" fmla="*/ 1703542 h 2910042"/>
                <a:gd name="connsiteX2" fmla="*/ 2409089 w 2663089"/>
                <a:gd name="connsiteY2" fmla="*/ 2910042 h 2910042"/>
                <a:gd name="connsiteX3" fmla="*/ 2663089 w 2663089"/>
                <a:gd name="connsiteY3" fmla="*/ 27142 h 2910042"/>
                <a:gd name="connsiteX0" fmla="*/ 2714180 w 2714180"/>
                <a:gd name="connsiteY0" fmla="*/ 21904 h 2904804"/>
                <a:gd name="connsiteX1" fmla="*/ 428180 w 2714180"/>
                <a:gd name="connsiteY1" fmla="*/ 1698304 h 2904804"/>
                <a:gd name="connsiteX2" fmla="*/ 2460180 w 2714180"/>
                <a:gd name="connsiteY2" fmla="*/ 2904804 h 2904804"/>
                <a:gd name="connsiteX3" fmla="*/ 2714180 w 2714180"/>
                <a:gd name="connsiteY3" fmla="*/ 21904 h 2904804"/>
                <a:gd name="connsiteX0" fmla="*/ 2714180 w 2829313"/>
                <a:gd name="connsiteY0" fmla="*/ 21904 h 2904804"/>
                <a:gd name="connsiteX1" fmla="*/ 428180 w 2829313"/>
                <a:gd name="connsiteY1" fmla="*/ 1698304 h 2904804"/>
                <a:gd name="connsiteX2" fmla="*/ 2460180 w 2829313"/>
                <a:gd name="connsiteY2" fmla="*/ 2904804 h 2904804"/>
                <a:gd name="connsiteX3" fmla="*/ 2714180 w 2829313"/>
                <a:gd name="connsiteY3" fmla="*/ 21904 h 2904804"/>
                <a:gd name="connsiteX0" fmla="*/ 2756804 w 3074890"/>
                <a:gd name="connsiteY0" fmla="*/ 149542 h 3032442"/>
                <a:gd name="connsiteX1" fmla="*/ 470804 w 3074890"/>
                <a:gd name="connsiteY1" fmla="*/ 1825942 h 3032442"/>
                <a:gd name="connsiteX2" fmla="*/ 2502804 w 3074890"/>
                <a:gd name="connsiteY2" fmla="*/ 3032442 h 3032442"/>
                <a:gd name="connsiteX3" fmla="*/ 2756804 w 3074890"/>
                <a:gd name="connsiteY3" fmla="*/ 149542 h 3032442"/>
                <a:gd name="connsiteX0" fmla="*/ 2543579 w 2817317"/>
                <a:gd name="connsiteY0" fmla="*/ 147807 h 2878307"/>
                <a:gd name="connsiteX1" fmla="*/ 3579 w 2817317"/>
                <a:gd name="connsiteY1" fmla="*/ 1671807 h 2878307"/>
                <a:gd name="connsiteX2" fmla="*/ 2035579 w 2817317"/>
                <a:gd name="connsiteY2" fmla="*/ 2878307 h 2878307"/>
                <a:gd name="connsiteX3" fmla="*/ 2543579 w 2817317"/>
                <a:gd name="connsiteY3" fmla="*/ 147807 h 2878307"/>
                <a:gd name="connsiteX0" fmla="*/ 2571589 w 2845327"/>
                <a:gd name="connsiteY0" fmla="*/ 318942 h 3049442"/>
                <a:gd name="connsiteX1" fmla="*/ 31589 w 2845327"/>
                <a:gd name="connsiteY1" fmla="*/ 1842942 h 3049442"/>
                <a:gd name="connsiteX2" fmla="*/ 2063589 w 2845327"/>
                <a:gd name="connsiteY2" fmla="*/ 3049442 h 3049442"/>
                <a:gd name="connsiteX3" fmla="*/ 2571589 w 2845327"/>
                <a:gd name="connsiteY3" fmla="*/ 318942 h 3049442"/>
                <a:gd name="connsiteX0" fmla="*/ 3002244 w 3275982"/>
                <a:gd name="connsiteY0" fmla="*/ 92921 h 2823421"/>
                <a:gd name="connsiteX1" fmla="*/ 462244 w 3275982"/>
                <a:gd name="connsiteY1" fmla="*/ 1616921 h 2823421"/>
                <a:gd name="connsiteX2" fmla="*/ 2494244 w 3275982"/>
                <a:gd name="connsiteY2" fmla="*/ 2823421 h 2823421"/>
                <a:gd name="connsiteX3" fmla="*/ 3002244 w 3275982"/>
                <a:gd name="connsiteY3" fmla="*/ 92921 h 2823421"/>
                <a:gd name="connsiteX0" fmla="*/ 2951075 w 3036571"/>
                <a:gd name="connsiteY0" fmla="*/ 25271 h 2755771"/>
                <a:gd name="connsiteX1" fmla="*/ 423775 w 3036571"/>
                <a:gd name="connsiteY1" fmla="*/ 1053971 h 2755771"/>
                <a:gd name="connsiteX2" fmla="*/ 2443075 w 3036571"/>
                <a:gd name="connsiteY2" fmla="*/ 2755771 h 2755771"/>
                <a:gd name="connsiteX3" fmla="*/ 2951075 w 3036571"/>
                <a:gd name="connsiteY3" fmla="*/ 25271 h 2755771"/>
                <a:gd name="connsiteX0" fmla="*/ 2978671 w 3064167"/>
                <a:gd name="connsiteY0" fmla="*/ 42858 h 2773358"/>
                <a:gd name="connsiteX1" fmla="*/ 451371 w 3064167"/>
                <a:gd name="connsiteY1" fmla="*/ 1071558 h 2773358"/>
                <a:gd name="connsiteX2" fmla="*/ 2470671 w 3064167"/>
                <a:gd name="connsiteY2" fmla="*/ 2773358 h 2773358"/>
                <a:gd name="connsiteX3" fmla="*/ 2978671 w 3064167"/>
                <a:gd name="connsiteY3" fmla="*/ 42858 h 2773358"/>
                <a:gd name="connsiteX0" fmla="*/ 2530909 w 2616405"/>
                <a:gd name="connsiteY0" fmla="*/ 56301 h 2786801"/>
                <a:gd name="connsiteX1" fmla="*/ 3609 w 2616405"/>
                <a:gd name="connsiteY1" fmla="*/ 1085001 h 2786801"/>
                <a:gd name="connsiteX2" fmla="*/ 2022909 w 2616405"/>
                <a:gd name="connsiteY2" fmla="*/ 2786801 h 2786801"/>
                <a:gd name="connsiteX3" fmla="*/ 2530909 w 2616405"/>
                <a:gd name="connsiteY3" fmla="*/ 56301 h 2786801"/>
                <a:gd name="connsiteX0" fmla="*/ 2529871 w 2615367"/>
                <a:gd name="connsiteY0" fmla="*/ 56301 h 2965173"/>
                <a:gd name="connsiteX1" fmla="*/ 2571 w 2615367"/>
                <a:gd name="connsiteY1" fmla="*/ 1085001 h 2965173"/>
                <a:gd name="connsiteX2" fmla="*/ 2021871 w 2615367"/>
                <a:gd name="connsiteY2" fmla="*/ 2786801 h 2965173"/>
                <a:gd name="connsiteX3" fmla="*/ 2529871 w 2615367"/>
                <a:gd name="connsiteY3" fmla="*/ 56301 h 2965173"/>
                <a:gd name="connsiteX0" fmla="*/ 2527820 w 2663426"/>
                <a:gd name="connsiteY0" fmla="*/ 42346 h 2717767"/>
                <a:gd name="connsiteX1" fmla="*/ 520 w 2663426"/>
                <a:gd name="connsiteY1" fmla="*/ 1071046 h 2717767"/>
                <a:gd name="connsiteX2" fmla="*/ 2289060 w 2663426"/>
                <a:gd name="connsiteY2" fmla="*/ 2523926 h 2717767"/>
                <a:gd name="connsiteX3" fmla="*/ 2527820 w 2663426"/>
                <a:gd name="connsiteY3" fmla="*/ 42346 h 2717767"/>
                <a:gd name="connsiteX0" fmla="*/ 2527961 w 2839747"/>
                <a:gd name="connsiteY0" fmla="*/ 42346 h 2603677"/>
                <a:gd name="connsiteX1" fmla="*/ 661 w 2839747"/>
                <a:gd name="connsiteY1" fmla="*/ 1071046 h 2603677"/>
                <a:gd name="connsiteX2" fmla="*/ 2289201 w 2839747"/>
                <a:gd name="connsiteY2" fmla="*/ 2523926 h 2603677"/>
                <a:gd name="connsiteX3" fmla="*/ 2527961 w 2839747"/>
                <a:gd name="connsiteY3" fmla="*/ 42346 h 2603677"/>
                <a:gd name="connsiteX0" fmla="*/ 2529643 w 2749292"/>
                <a:gd name="connsiteY0" fmla="*/ 62739 h 2972947"/>
                <a:gd name="connsiteX1" fmla="*/ 2343 w 2749292"/>
                <a:gd name="connsiteY1" fmla="*/ 1091439 h 2972947"/>
                <a:gd name="connsiteX2" fmla="*/ 2097843 w 2749292"/>
                <a:gd name="connsiteY2" fmla="*/ 2899919 h 2972947"/>
                <a:gd name="connsiteX3" fmla="*/ 2529643 w 2749292"/>
                <a:gd name="connsiteY3" fmla="*/ 62739 h 2972947"/>
                <a:gd name="connsiteX0" fmla="*/ 2529362 w 2639281"/>
                <a:gd name="connsiteY0" fmla="*/ 62739 h 3061464"/>
                <a:gd name="connsiteX1" fmla="*/ 2062 w 2639281"/>
                <a:gd name="connsiteY1" fmla="*/ 1091439 h 3061464"/>
                <a:gd name="connsiteX2" fmla="*/ 2097562 w 2639281"/>
                <a:gd name="connsiteY2" fmla="*/ 2899919 h 3061464"/>
                <a:gd name="connsiteX3" fmla="*/ 2529362 w 2639281"/>
                <a:gd name="connsiteY3" fmla="*/ 62739 h 3061464"/>
                <a:gd name="connsiteX0" fmla="*/ 2529577 w 2635604"/>
                <a:gd name="connsiteY0" fmla="*/ 33366 h 2518276"/>
                <a:gd name="connsiteX1" fmla="*/ 2277 w 2635604"/>
                <a:gd name="connsiteY1" fmla="*/ 1062066 h 2518276"/>
                <a:gd name="connsiteX2" fmla="*/ 2077457 w 2635604"/>
                <a:gd name="connsiteY2" fmla="*/ 2337146 h 2518276"/>
                <a:gd name="connsiteX3" fmla="*/ 2529577 w 2635604"/>
                <a:gd name="connsiteY3" fmla="*/ 33366 h 2518276"/>
                <a:gd name="connsiteX0" fmla="*/ 2530149 w 2669327"/>
                <a:gd name="connsiteY0" fmla="*/ 33366 h 2497195"/>
                <a:gd name="connsiteX1" fmla="*/ 2849 w 2669327"/>
                <a:gd name="connsiteY1" fmla="*/ 1062066 h 2497195"/>
                <a:gd name="connsiteX2" fmla="*/ 2078029 w 2669327"/>
                <a:gd name="connsiteY2" fmla="*/ 2337146 h 2497195"/>
                <a:gd name="connsiteX3" fmla="*/ 2530149 w 2669327"/>
                <a:gd name="connsiteY3" fmla="*/ 33366 h 2497195"/>
                <a:gd name="connsiteX0" fmla="*/ 2527529 w 2780360"/>
                <a:gd name="connsiteY0" fmla="*/ 20495 h 2201596"/>
                <a:gd name="connsiteX1" fmla="*/ 229 w 2780360"/>
                <a:gd name="connsiteY1" fmla="*/ 1049195 h 2201596"/>
                <a:gd name="connsiteX2" fmla="*/ 2390369 w 2780360"/>
                <a:gd name="connsiteY2" fmla="*/ 2029635 h 2201596"/>
                <a:gd name="connsiteX3" fmla="*/ 2527529 w 2780360"/>
                <a:gd name="connsiteY3" fmla="*/ 20495 h 2201596"/>
                <a:gd name="connsiteX0" fmla="*/ 2527529 w 3083026"/>
                <a:gd name="connsiteY0" fmla="*/ 152533 h 2357118"/>
                <a:gd name="connsiteX1" fmla="*/ 229 w 3083026"/>
                <a:gd name="connsiteY1" fmla="*/ 1181233 h 2357118"/>
                <a:gd name="connsiteX2" fmla="*/ 2390369 w 3083026"/>
                <a:gd name="connsiteY2" fmla="*/ 2161673 h 2357118"/>
                <a:gd name="connsiteX3" fmla="*/ 2527529 w 3083026"/>
                <a:gd name="connsiteY3" fmla="*/ 152533 h 2357118"/>
                <a:gd name="connsiteX0" fmla="*/ 2527529 w 3083026"/>
                <a:gd name="connsiteY0" fmla="*/ 152533 h 2357118"/>
                <a:gd name="connsiteX1" fmla="*/ 229 w 3083026"/>
                <a:gd name="connsiteY1" fmla="*/ 1181233 h 2357118"/>
                <a:gd name="connsiteX2" fmla="*/ 2390369 w 3083026"/>
                <a:gd name="connsiteY2" fmla="*/ 2161673 h 2357118"/>
                <a:gd name="connsiteX3" fmla="*/ 2527529 w 3083026"/>
                <a:gd name="connsiteY3" fmla="*/ 152533 h 2357118"/>
                <a:gd name="connsiteX0" fmla="*/ 2527529 w 3065354"/>
                <a:gd name="connsiteY0" fmla="*/ 277023 h 2486003"/>
                <a:gd name="connsiteX1" fmla="*/ 229 w 3065354"/>
                <a:gd name="connsiteY1" fmla="*/ 1305723 h 2486003"/>
                <a:gd name="connsiteX2" fmla="*/ 2390369 w 3065354"/>
                <a:gd name="connsiteY2" fmla="*/ 2286163 h 2486003"/>
                <a:gd name="connsiteX3" fmla="*/ 2527529 w 3065354"/>
                <a:gd name="connsiteY3" fmla="*/ 277023 h 2486003"/>
                <a:gd name="connsiteX0" fmla="*/ 2527529 w 2979021"/>
                <a:gd name="connsiteY0" fmla="*/ 365912 h 2580791"/>
                <a:gd name="connsiteX1" fmla="*/ 229 w 2979021"/>
                <a:gd name="connsiteY1" fmla="*/ 1394612 h 2580791"/>
                <a:gd name="connsiteX2" fmla="*/ 2390369 w 2979021"/>
                <a:gd name="connsiteY2" fmla="*/ 2375052 h 2580791"/>
                <a:gd name="connsiteX3" fmla="*/ 2527529 w 2979021"/>
                <a:gd name="connsiteY3" fmla="*/ 365912 h 2580791"/>
                <a:gd name="connsiteX0" fmla="*/ 2527518 w 2980245"/>
                <a:gd name="connsiteY0" fmla="*/ 365912 h 2579991"/>
                <a:gd name="connsiteX1" fmla="*/ 218 w 2980245"/>
                <a:gd name="connsiteY1" fmla="*/ 1394612 h 2579991"/>
                <a:gd name="connsiteX2" fmla="*/ 2390358 w 2980245"/>
                <a:gd name="connsiteY2" fmla="*/ 2375052 h 2579991"/>
                <a:gd name="connsiteX3" fmla="*/ 2527518 w 2980245"/>
                <a:gd name="connsiteY3" fmla="*/ 365912 h 2579991"/>
                <a:gd name="connsiteX0" fmla="*/ 2531146 w 2651552"/>
                <a:gd name="connsiteY0" fmla="*/ 20495 h 2200883"/>
                <a:gd name="connsiteX1" fmla="*/ 3846 w 2651552"/>
                <a:gd name="connsiteY1" fmla="*/ 1049195 h 2200883"/>
                <a:gd name="connsiteX2" fmla="*/ 2000286 w 2651552"/>
                <a:gd name="connsiteY2" fmla="*/ 2029635 h 2200883"/>
                <a:gd name="connsiteX3" fmla="*/ 2531146 w 2651552"/>
                <a:gd name="connsiteY3" fmla="*/ 20495 h 2200883"/>
                <a:gd name="connsiteX0" fmla="*/ 2531832 w 2785515"/>
                <a:gd name="connsiteY0" fmla="*/ 20495 h 2330730"/>
                <a:gd name="connsiteX1" fmla="*/ 4532 w 2785515"/>
                <a:gd name="connsiteY1" fmla="*/ 1049195 h 2330730"/>
                <a:gd name="connsiteX2" fmla="*/ 2000972 w 2785515"/>
                <a:gd name="connsiteY2" fmla="*/ 2029635 h 2330730"/>
                <a:gd name="connsiteX3" fmla="*/ 2531832 w 2785515"/>
                <a:gd name="connsiteY3" fmla="*/ 20495 h 2330730"/>
                <a:gd name="connsiteX0" fmla="*/ 2527629 w 2781312"/>
                <a:gd name="connsiteY0" fmla="*/ 86086 h 2396321"/>
                <a:gd name="connsiteX1" fmla="*/ 329 w 2781312"/>
                <a:gd name="connsiteY1" fmla="*/ 1114786 h 2396321"/>
                <a:gd name="connsiteX2" fmla="*/ 1996769 w 2781312"/>
                <a:gd name="connsiteY2" fmla="*/ 2095226 h 2396321"/>
                <a:gd name="connsiteX3" fmla="*/ 2527629 w 2781312"/>
                <a:gd name="connsiteY3" fmla="*/ 86086 h 2396321"/>
                <a:gd name="connsiteX0" fmla="*/ 2532182 w 2785865"/>
                <a:gd name="connsiteY0" fmla="*/ 50699 h 2360934"/>
                <a:gd name="connsiteX1" fmla="*/ 4882 w 2785865"/>
                <a:gd name="connsiteY1" fmla="*/ 1079399 h 2360934"/>
                <a:gd name="connsiteX2" fmla="*/ 2001322 w 2785865"/>
                <a:gd name="connsiteY2" fmla="*/ 2059839 h 2360934"/>
                <a:gd name="connsiteX3" fmla="*/ 2532182 w 2785865"/>
                <a:gd name="connsiteY3" fmla="*/ 50699 h 2360934"/>
                <a:gd name="connsiteX0" fmla="*/ 2580768 w 2834451"/>
                <a:gd name="connsiteY0" fmla="*/ 44407 h 2354642"/>
                <a:gd name="connsiteX1" fmla="*/ 53468 w 2834451"/>
                <a:gd name="connsiteY1" fmla="*/ 1073107 h 2354642"/>
                <a:gd name="connsiteX2" fmla="*/ 2049908 w 2834451"/>
                <a:gd name="connsiteY2" fmla="*/ 2053547 h 2354642"/>
                <a:gd name="connsiteX3" fmla="*/ 2580768 w 2834451"/>
                <a:gd name="connsiteY3" fmla="*/ 44407 h 2354642"/>
                <a:gd name="connsiteX0" fmla="*/ 2580768 w 2834451"/>
                <a:gd name="connsiteY0" fmla="*/ 44407 h 2354642"/>
                <a:gd name="connsiteX1" fmla="*/ 53468 w 2834451"/>
                <a:gd name="connsiteY1" fmla="*/ 1073107 h 2354642"/>
                <a:gd name="connsiteX2" fmla="*/ 2049908 w 2834451"/>
                <a:gd name="connsiteY2" fmla="*/ 2053547 h 2354642"/>
                <a:gd name="connsiteX3" fmla="*/ 2580768 w 2834451"/>
                <a:gd name="connsiteY3" fmla="*/ 44407 h 2354642"/>
                <a:gd name="connsiteX0" fmla="*/ 2580768 w 2834451"/>
                <a:gd name="connsiteY0" fmla="*/ 44407 h 2354642"/>
                <a:gd name="connsiteX1" fmla="*/ 53468 w 2834451"/>
                <a:gd name="connsiteY1" fmla="*/ 1073107 h 2354642"/>
                <a:gd name="connsiteX2" fmla="*/ 2049908 w 2834451"/>
                <a:gd name="connsiteY2" fmla="*/ 2053547 h 2354642"/>
                <a:gd name="connsiteX3" fmla="*/ 2580768 w 2834451"/>
                <a:gd name="connsiteY3" fmla="*/ 44407 h 2354642"/>
                <a:gd name="connsiteX0" fmla="*/ 2505738 w 2615428"/>
                <a:gd name="connsiteY0" fmla="*/ 88280 h 2109077"/>
                <a:gd name="connsiteX1" fmla="*/ 54638 w 2615428"/>
                <a:gd name="connsiteY1" fmla="*/ 894730 h 2109077"/>
                <a:gd name="connsiteX2" fmla="*/ 1974878 w 2615428"/>
                <a:gd name="connsiteY2" fmla="*/ 2097420 h 2109077"/>
                <a:gd name="connsiteX3" fmla="*/ 2505738 w 2615428"/>
                <a:gd name="connsiteY3" fmla="*/ 88280 h 2109077"/>
                <a:gd name="connsiteX0" fmla="*/ 2507419 w 2818837"/>
                <a:gd name="connsiteY0" fmla="*/ 120071 h 2575835"/>
                <a:gd name="connsiteX1" fmla="*/ 56319 w 2818837"/>
                <a:gd name="connsiteY1" fmla="*/ 926521 h 2575835"/>
                <a:gd name="connsiteX2" fmla="*/ 2516309 w 2818837"/>
                <a:gd name="connsiteY2" fmla="*/ 2567361 h 2575835"/>
                <a:gd name="connsiteX3" fmla="*/ 2507419 w 2818837"/>
                <a:gd name="connsiteY3" fmla="*/ 120071 h 2575835"/>
                <a:gd name="connsiteX0" fmla="*/ 2507419 w 2748734"/>
                <a:gd name="connsiteY0" fmla="*/ 120071 h 2605128"/>
                <a:gd name="connsiteX1" fmla="*/ 56319 w 2748734"/>
                <a:gd name="connsiteY1" fmla="*/ 926521 h 2605128"/>
                <a:gd name="connsiteX2" fmla="*/ 2516309 w 2748734"/>
                <a:gd name="connsiteY2" fmla="*/ 2567361 h 2605128"/>
                <a:gd name="connsiteX3" fmla="*/ 2507419 w 2748734"/>
                <a:gd name="connsiteY3" fmla="*/ 120071 h 2605128"/>
                <a:gd name="connsiteX0" fmla="*/ 2506184 w 2620955"/>
                <a:gd name="connsiteY0" fmla="*/ 127934 h 2719767"/>
                <a:gd name="connsiteX1" fmla="*/ 55084 w 2620955"/>
                <a:gd name="connsiteY1" fmla="*/ 934384 h 2719767"/>
                <a:gd name="connsiteX2" fmla="*/ 2121374 w 2620955"/>
                <a:gd name="connsiteY2" fmla="*/ 2683174 h 2719767"/>
                <a:gd name="connsiteX3" fmla="*/ 2506184 w 2620955"/>
                <a:gd name="connsiteY3" fmla="*/ 127934 h 2719767"/>
                <a:gd name="connsiteX0" fmla="*/ 2506184 w 2620955"/>
                <a:gd name="connsiteY0" fmla="*/ 127934 h 2719767"/>
                <a:gd name="connsiteX1" fmla="*/ 55084 w 2620955"/>
                <a:gd name="connsiteY1" fmla="*/ 934384 h 2719767"/>
                <a:gd name="connsiteX2" fmla="*/ 2121374 w 2620955"/>
                <a:gd name="connsiteY2" fmla="*/ 2683174 h 2719767"/>
                <a:gd name="connsiteX3" fmla="*/ 2506184 w 2620955"/>
                <a:gd name="connsiteY3" fmla="*/ 127934 h 2719767"/>
                <a:gd name="connsiteX0" fmla="*/ 2506184 w 2795079"/>
                <a:gd name="connsiteY0" fmla="*/ 127934 h 2717592"/>
                <a:gd name="connsiteX1" fmla="*/ 55084 w 2795079"/>
                <a:gd name="connsiteY1" fmla="*/ 934384 h 2717592"/>
                <a:gd name="connsiteX2" fmla="*/ 2121374 w 2795079"/>
                <a:gd name="connsiteY2" fmla="*/ 2683174 h 2717592"/>
                <a:gd name="connsiteX3" fmla="*/ 2506184 w 2795079"/>
                <a:gd name="connsiteY3" fmla="*/ 127934 h 2717592"/>
                <a:gd name="connsiteX0" fmla="*/ 2506477 w 2846489"/>
                <a:gd name="connsiteY0" fmla="*/ 136733 h 2845877"/>
                <a:gd name="connsiteX1" fmla="*/ 55377 w 2846489"/>
                <a:gd name="connsiteY1" fmla="*/ 943183 h 2845877"/>
                <a:gd name="connsiteX2" fmla="*/ 2216917 w 2846489"/>
                <a:gd name="connsiteY2" fmla="*/ 2812623 h 2845877"/>
                <a:gd name="connsiteX3" fmla="*/ 2506477 w 2846489"/>
                <a:gd name="connsiteY3" fmla="*/ 136733 h 2845877"/>
                <a:gd name="connsiteX0" fmla="*/ 2506477 w 2846489"/>
                <a:gd name="connsiteY0" fmla="*/ 136733 h 2845877"/>
                <a:gd name="connsiteX1" fmla="*/ 55377 w 2846489"/>
                <a:gd name="connsiteY1" fmla="*/ 943183 h 2845877"/>
                <a:gd name="connsiteX2" fmla="*/ 2216917 w 2846489"/>
                <a:gd name="connsiteY2" fmla="*/ 2812623 h 2845877"/>
                <a:gd name="connsiteX3" fmla="*/ 2506477 w 2846489"/>
                <a:gd name="connsiteY3" fmla="*/ 136733 h 2845877"/>
                <a:gd name="connsiteX0" fmla="*/ 2507428 w 3108767"/>
                <a:gd name="connsiteY0" fmla="*/ 106196 h 2818681"/>
                <a:gd name="connsiteX1" fmla="*/ 56328 w 3108767"/>
                <a:gd name="connsiteY1" fmla="*/ 912646 h 2818681"/>
                <a:gd name="connsiteX2" fmla="*/ 2217868 w 3108767"/>
                <a:gd name="connsiteY2" fmla="*/ 2782086 h 2818681"/>
                <a:gd name="connsiteX3" fmla="*/ 2507428 w 3108767"/>
                <a:gd name="connsiteY3" fmla="*/ 106196 h 2818681"/>
                <a:gd name="connsiteX0" fmla="*/ 2507428 w 3108767"/>
                <a:gd name="connsiteY0" fmla="*/ 106196 h 2818681"/>
                <a:gd name="connsiteX1" fmla="*/ 56328 w 3108767"/>
                <a:gd name="connsiteY1" fmla="*/ 912646 h 2818681"/>
                <a:gd name="connsiteX2" fmla="*/ 2217868 w 3108767"/>
                <a:gd name="connsiteY2" fmla="*/ 2782086 h 2818681"/>
                <a:gd name="connsiteX3" fmla="*/ 2507428 w 3108767"/>
                <a:gd name="connsiteY3" fmla="*/ 106196 h 2818681"/>
                <a:gd name="connsiteX0" fmla="*/ 2511065 w 3112404"/>
                <a:gd name="connsiteY0" fmla="*/ 236315 h 2948800"/>
                <a:gd name="connsiteX1" fmla="*/ 59965 w 3112404"/>
                <a:gd name="connsiteY1" fmla="*/ 1042765 h 2948800"/>
                <a:gd name="connsiteX2" fmla="*/ 2221505 w 3112404"/>
                <a:gd name="connsiteY2" fmla="*/ 2912205 h 2948800"/>
                <a:gd name="connsiteX3" fmla="*/ 2511065 w 3112404"/>
                <a:gd name="connsiteY3" fmla="*/ 236315 h 2948800"/>
                <a:gd name="connsiteX0" fmla="*/ 2511065 w 3051687"/>
                <a:gd name="connsiteY0" fmla="*/ 236315 h 2952452"/>
                <a:gd name="connsiteX1" fmla="*/ 59965 w 3051687"/>
                <a:gd name="connsiteY1" fmla="*/ 1042765 h 2952452"/>
                <a:gd name="connsiteX2" fmla="*/ 2221505 w 3051687"/>
                <a:gd name="connsiteY2" fmla="*/ 2912205 h 2952452"/>
                <a:gd name="connsiteX3" fmla="*/ 2511065 w 3051687"/>
                <a:gd name="connsiteY3" fmla="*/ 236315 h 2952452"/>
                <a:gd name="connsiteX0" fmla="*/ 2477968 w 3018590"/>
                <a:gd name="connsiteY0" fmla="*/ 181706 h 2897843"/>
                <a:gd name="connsiteX1" fmla="*/ 60735 w 3018590"/>
                <a:gd name="connsiteY1" fmla="*/ 1301423 h 2897843"/>
                <a:gd name="connsiteX2" fmla="*/ 2188408 w 3018590"/>
                <a:gd name="connsiteY2" fmla="*/ 2857596 h 2897843"/>
                <a:gd name="connsiteX3" fmla="*/ 2477968 w 3018590"/>
                <a:gd name="connsiteY3" fmla="*/ 181706 h 2897843"/>
                <a:gd name="connsiteX0" fmla="*/ 2660230 w 3200852"/>
                <a:gd name="connsiteY0" fmla="*/ 191540 h 2907677"/>
                <a:gd name="connsiteX1" fmla="*/ 56730 w 3200852"/>
                <a:gd name="connsiteY1" fmla="*/ 1243523 h 2907677"/>
                <a:gd name="connsiteX2" fmla="*/ 2370670 w 3200852"/>
                <a:gd name="connsiteY2" fmla="*/ 2867430 h 2907677"/>
                <a:gd name="connsiteX3" fmla="*/ 2660230 w 3200852"/>
                <a:gd name="connsiteY3" fmla="*/ 191540 h 2907677"/>
                <a:gd name="connsiteX0" fmla="*/ 2610662 w 3151284"/>
                <a:gd name="connsiteY0" fmla="*/ 268109 h 2984246"/>
                <a:gd name="connsiteX1" fmla="*/ 7162 w 3151284"/>
                <a:gd name="connsiteY1" fmla="*/ 1320092 h 2984246"/>
                <a:gd name="connsiteX2" fmla="*/ 2321102 w 3151284"/>
                <a:gd name="connsiteY2" fmla="*/ 2943999 h 2984246"/>
                <a:gd name="connsiteX3" fmla="*/ 2610662 w 3151284"/>
                <a:gd name="connsiteY3" fmla="*/ 268109 h 2984246"/>
                <a:gd name="connsiteX0" fmla="*/ 2517835 w 3058457"/>
                <a:gd name="connsiteY0" fmla="*/ 242720 h 2958857"/>
                <a:gd name="connsiteX1" fmla="*/ 7468 w 3058457"/>
                <a:gd name="connsiteY1" fmla="*/ 1404770 h 2958857"/>
                <a:gd name="connsiteX2" fmla="*/ 2228275 w 3058457"/>
                <a:gd name="connsiteY2" fmla="*/ 2918610 h 2958857"/>
                <a:gd name="connsiteX3" fmla="*/ 2517835 w 3058457"/>
                <a:gd name="connsiteY3" fmla="*/ 242720 h 2958857"/>
                <a:gd name="connsiteX0" fmla="*/ 2517835 w 3058457"/>
                <a:gd name="connsiteY0" fmla="*/ 242720 h 2958857"/>
                <a:gd name="connsiteX1" fmla="*/ 7468 w 3058457"/>
                <a:gd name="connsiteY1" fmla="*/ 1404770 h 2958857"/>
                <a:gd name="connsiteX2" fmla="*/ 2228275 w 3058457"/>
                <a:gd name="connsiteY2" fmla="*/ 2918610 h 2958857"/>
                <a:gd name="connsiteX3" fmla="*/ 2517835 w 3058457"/>
                <a:gd name="connsiteY3" fmla="*/ 242720 h 2958857"/>
                <a:gd name="connsiteX0" fmla="*/ 2450341 w 2990963"/>
                <a:gd name="connsiteY0" fmla="*/ 211707 h 2927844"/>
                <a:gd name="connsiteX1" fmla="*/ 7707 w 2990963"/>
                <a:gd name="connsiteY1" fmla="*/ 1534624 h 2927844"/>
                <a:gd name="connsiteX2" fmla="*/ 2160781 w 2990963"/>
                <a:gd name="connsiteY2" fmla="*/ 2887597 h 2927844"/>
                <a:gd name="connsiteX3" fmla="*/ 2450341 w 2990963"/>
                <a:gd name="connsiteY3" fmla="*/ 211707 h 2927844"/>
                <a:gd name="connsiteX0" fmla="*/ 2493630 w 3034252"/>
                <a:gd name="connsiteY0" fmla="*/ 218381 h 2934518"/>
                <a:gd name="connsiteX1" fmla="*/ 50996 w 3034252"/>
                <a:gd name="connsiteY1" fmla="*/ 1541298 h 2934518"/>
                <a:gd name="connsiteX2" fmla="*/ 2204070 w 3034252"/>
                <a:gd name="connsiteY2" fmla="*/ 2894271 h 2934518"/>
                <a:gd name="connsiteX3" fmla="*/ 2493630 w 3034252"/>
                <a:gd name="connsiteY3" fmla="*/ 218381 h 2934518"/>
                <a:gd name="connsiteX0" fmla="*/ 2493630 w 2999019"/>
                <a:gd name="connsiteY0" fmla="*/ 218381 h 2809684"/>
                <a:gd name="connsiteX1" fmla="*/ 50996 w 2999019"/>
                <a:gd name="connsiteY1" fmla="*/ 1541298 h 2809684"/>
                <a:gd name="connsiteX2" fmla="*/ 2110936 w 2999019"/>
                <a:gd name="connsiteY2" fmla="*/ 2767271 h 2809684"/>
                <a:gd name="connsiteX3" fmla="*/ 2493630 w 2999019"/>
                <a:gd name="connsiteY3" fmla="*/ 218381 h 2809684"/>
                <a:gd name="connsiteX0" fmla="*/ 2493630 w 3157201"/>
                <a:gd name="connsiteY0" fmla="*/ 218381 h 2813154"/>
                <a:gd name="connsiteX1" fmla="*/ 50996 w 3157201"/>
                <a:gd name="connsiteY1" fmla="*/ 1541298 h 2813154"/>
                <a:gd name="connsiteX2" fmla="*/ 2110936 w 3157201"/>
                <a:gd name="connsiteY2" fmla="*/ 2767271 h 2813154"/>
                <a:gd name="connsiteX3" fmla="*/ 2493630 w 3157201"/>
                <a:gd name="connsiteY3" fmla="*/ 218381 h 2813154"/>
                <a:gd name="connsiteX0" fmla="*/ 2493630 w 3224416"/>
                <a:gd name="connsiteY0" fmla="*/ 218381 h 2810196"/>
                <a:gd name="connsiteX1" fmla="*/ 50996 w 3224416"/>
                <a:gd name="connsiteY1" fmla="*/ 1541298 h 2810196"/>
                <a:gd name="connsiteX2" fmla="*/ 2110936 w 3224416"/>
                <a:gd name="connsiteY2" fmla="*/ 2767271 h 2810196"/>
                <a:gd name="connsiteX3" fmla="*/ 2493630 w 3224416"/>
                <a:gd name="connsiteY3" fmla="*/ 218381 h 2810196"/>
                <a:gd name="connsiteX0" fmla="*/ 2493630 w 3224416"/>
                <a:gd name="connsiteY0" fmla="*/ 218381 h 2810196"/>
                <a:gd name="connsiteX1" fmla="*/ 50996 w 3224416"/>
                <a:gd name="connsiteY1" fmla="*/ 1541298 h 2810196"/>
                <a:gd name="connsiteX2" fmla="*/ 2110936 w 3224416"/>
                <a:gd name="connsiteY2" fmla="*/ 2767271 h 2810196"/>
                <a:gd name="connsiteX3" fmla="*/ 2493630 w 3224416"/>
                <a:gd name="connsiteY3" fmla="*/ 218381 h 2810196"/>
                <a:gd name="connsiteX0" fmla="*/ 2553121 w 3283907"/>
                <a:gd name="connsiteY0" fmla="*/ 204062 h 2795877"/>
                <a:gd name="connsiteX1" fmla="*/ 110487 w 3283907"/>
                <a:gd name="connsiteY1" fmla="*/ 1526979 h 2795877"/>
                <a:gd name="connsiteX2" fmla="*/ 2170427 w 3283907"/>
                <a:gd name="connsiteY2" fmla="*/ 2752952 h 2795877"/>
                <a:gd name="connsiteX3" fmla="*/ 2553121 w 3283907"/>
                <a:gd name="connsiteY3" fmla="*/ 204062 h 2795877"/>
                <a:gd name="connsiteX0" fmla="*/ 2553121 w 3283907"/>
                <a:gd name="connsiteY0" fmla="*/ 204062 h 2795877"/>
                <a:gd name="connsiteX1" fmla="*/ 110487 w 3283907"/>
                <a:gd name="connsiteY1" fmla="*/ 1526979 h 2795877"/>
                <a:gd name="connsiteX2" fmla="*/ 783589 w 3283907"/>
                <a:gd name="connsiteY2" fmla="*/ 1681494 h 2795877"/>
                <a:gd name="connsiteX3" fmla="*/ 2170427 w 3283907"/>
                <a:gd name="connsiteY3" fmla="*/ 2752952 h 2795877"/>
                <a:gd name="connsiteX4" fmla="*/ 2553121 w 3283907"/>
                <a:gd name="connsiteY4" fmla="*/ 204062 h 2795877"/>
                <a:gd name="connsiteX0" fmla="*/ 2553121 w 3283907"/>
                <a:gd name="connsiteY0" fmla="*/ 204062 h 2795877"/>
                <a:gd name="connsiteX1" fmla="*/ 110487 w 3283907"/>
                <a:gd name="connsiteY1" fmla="*/ 1526979 h 2795877"/>
                <a:gd name="connsiteX2" fmla="*/ 783589 w 3283907"/>
                <a:gd name="connsiteY2" fmla="*/ 1681494 h 2795877"/>
                <a:gd name="connsiteX3" fmla="*/ 2170427 w 3283907"/>
                <a:gd name="connsiteY3" fmla="*/ 2752952 h 2795877"/>
                <a:gd name="connsiteX4" fmla="*/ 2553121 w 3283907"/>
                <a:gd name="connsiteY4" fmla="*/ 204062 h 2795877"/>
                <a:gd name="connsiteX0" fmla="*/ 2553121 w 3283907"/>
                <a:gd name="connsiteY0" fmla="*/ 204062 h 2795877"/>
                <a:gd name="connsiteX1" fmla="*/ 110487 w 3283907"/>
                <a:gd name="connsiteY1" fmla="*/ 1526979 h 2795877"/>
                <a:gd name="connsiteX2" fmla="*/ 1901189 w 3283907"/>
                <a:gd name="connsiteY2" fmla="*/ 1308961 h 2795877"/>
                <a:gd name="connsiteX3" fmla="*/ 2170427 w 3283907"/>
                <a:gd name="connsiteY3" fmla="*/ 2752952 h 2795877"/>
                <a:gd name="connsiteX4" fmla="*/ 2553121 w 3283907"/>
                <a:gd name="connsiteY4" fmla="*/ 204062 h 2795877"/>
                <a:gd name="connsiteX0" fmla="*/ 2553121 w 3283907"/>
                <a:gd name="connsiteY0" fmla="*/ 204062 h 2795877"/>
                <a:gd name="connsiteX1" fmla="*/ 110487 w 3283907"/>
                <a:gd name="connsiteY1" fmla="*/ 1526979 h 2795877"/>
                <a:gd name="connsiteX2" fmla="*/ 1596389 w 3283907"/>
                <a:gd name="connsiteY2" fmla="*/ 1359761 h 2795877"/>
                <a:gd name="connsiteX3" fmla="*/ 2170427 w 3283907"/>
                <a:gd name="connsiteY3" fmla="*/ 2752952 h 2795877"/>
                <a:gd name="connsiteX4" fmla="*/ 2553121 w 3283907"/>
                <a:gd name="connsiteY4" fmla="*/ 204062 h 2795877"/>
                <a:gd name="connsiteX0" fmla="*/ 2553121 w 3283907"/>
                <a:gd name="connsiteY0" fmla="*/ 204062 h 2795877"/>
                <a:gd name="connsiteX1" fmla="*/ 110487 w 3283907"/>
                <a:gd name="connsiteY1" fmla="*/ 1526979 h 2795877"/>
                <a:gd name="connsiteX2" fmla="*/ 1596389 w 3283907"/>
                <a:gd name="connsiteY2" fmla="*/ 1359761 h 2795877"/>
                <a:gd name="connsiteX3" fmla="*/ 2170427 w 3283907"/>
                <a:gd name="connsiteY3" fmla="*/ 2752952 h 2795877"/>
                <a:gd name="connsiteX4" fmla="*/ 2553121 w 3283907"/>
                <a:gd name="connsiteY4" fmla="*/ 204062 h 2795877"/>
                <a:gd name="connsiteX0" fmla="*/ 2553121 w 3283907"/>
                <a:gd name="connsiteY0" fmla="*/ 204062 h 2795877"/>
                <a:gd name="connsiteX1" fmla="*/ 110487 w 3283907"/>
                <a:gd name="connsiteY1" fmla="*/ 1526979 h 2795877"/>
                <a:gd name="connsiteX2" fmla="*/ 1808056 w 3283907"/>
                <a:gd name="connsiteY2" fmla="*/ 1537561 h 2795877"/>
                <a:gd name="connsiteX3" fmla="*/ 2170427 w 3283907"/>
                <a:gd name="connsiteY3" fmla="*/ 2752952 h 2795877"/>
                <a:gd name="connsiteX4" fmla="*/ 2553121 w 3283907"/>
                <a:gd name="connsiteY4" fmla="*/ 204062 h 2795877"/>
                <a:gd name="connsiteX0" fmla="*/ 2553121 w 3113208"/>
                <a:gd name="connsiteY0" fmla="*/ 204062 h 2793730"/>
                <a:gd name="connsiteX1" fmla="*/ 110487 w 3113208"/>
                <a:gd name="connsiteY1" fmla="*/ 1526979 h 2793730"/>
                <a:gd name="connsiteX2" fmla="*/ 1808056 w 3113208"/>
                <a:gd name="connsiteY2" fmla="*/ 1537561 h 2793730"/>
                <a:gd name="connsiteX3" fmla="*/ 2170427 w 3113208"/>
                <a:gd name="connsiteY3" fmla="*/ 2752952 h 2793730"/>
                <a:gd name="connsiteX4" fmla="*/ 2553121 w 3113208"/>
                <a:gd name="connsiteY4" fmla="*/ 204062 h 2793730"/>
                <a:gd name="connsiteX0" fmla="*/ 2564152 w 3234123"/>
                <a:gd name="connsiteY0" fmla="*/ 189683 h 2778854"/>
                <a:gd name="connsiteX1" fmla="*/ 121518 w 3234123"/>
                <a:gd name="connsiteY1" fmla="*/ 1512600 h 2778854"/>
                <a:gd name="connsiteX2" fmla="*/ 1819087 w 3234123"/>
                <a:gd name="connsiteY2" fmla="*/ 1523182 h 2778854"/>
                <a:gd name="connsiteX3" fmla="*/ 2181458 w 3234123"/>
                <a:gd name="connsiteY3" fmla="*/ 2738573 h 2778854"/>
                <a:gd name="connsiteX4" fmla="*/ 2564152 w 3234123"/>
                <a:gd name="connsiteY4" fmla="*/ 189683 h 2778854"/>
                <a:gd name="connsiteX0" fmla="*/ 2583659 w 3417762"/>
                <a:gd name="connsiteY0" fmla="*/ 291218 h 2884134"/>
                <a:gd name="connsiteX1" fmla="*/ 141025 w 3417762"/>
                <a:gd name="connsiteY1" fmla="*/ 1614135 h 2884134"/>
                <a:gd name="connsiteX2" fmla="*/ 1838594 w 3417762"/>
                <a:gd name="connsiteY2" fmla="*/ 1624717 h 2884134"/>
                <a:gd name="connsiteX3" fmla="*/ 2200965 w 3417762"/>
                <a:gd name="connsiteY3" fmla="*/ 2840108 h 2884134"/>
                <a:gd name="connsiteX4" fmla="*/ 2583659 w 3417762"/>
                <a:gd name="connsiteY4" fmla="*/ 291218 h 2884134"/>
                <a:gd name="connsiteX0" fmla="*/ 2474881 w 3308984"/>
                <a:gd name="connsiteY0" fmla="*/ 246827 h 2839743"/>
                <a:gd name="connsiteX1" fmla="*/ 32247 w 3308984"/>
                <a:gd name="connsiteY1" fmla="*/ 1569744 h 2839743"/>
                <a:gd name="connsiteX2" fmla="*/ 1729816 w 3308984"/>
                <a:gd name="connsiteY2" fmla="*/ 1580326 h 2839743"/>
                <a:gd name="connsiteX3" fmla="*/ 2092187 w 3308984"/>
                <a:gd name="connsiteY3" fmla="*/ 2795717 h 2839743"/>
                <a:gd name="connsiteX4" fmla="*/ 2474881 w 3308984"/>
                <a:gd name="connsiteY4" fmla="*/ 246827 h 2839743"/>
                <a:gd name="connsiteX0" fmla="*/ 2474881 w 3308984"/>
                <a:gd name="connsiteY0" fmla="*/ 246827 h 2839743"/>
                <a:gd name="connsiteX1" fmla="*/ 32247 w 3308984"/>
                <a:gd name="connsiteY1" fmla="*/ 1569744 h 2839743"/>
                <a:gd name="connsiteX2" fmla="*/ 1729816 w 3308984"/>
                <a:gd name="connsiteY2" fmla="*/ 1580326 h 2839743"/>
                <a:gd name="connsiteX3" fmla="*/ 2092187 w 3308984"/>
                <a:gd name="connsiteY3" fmla="*/ 2795717 h 2839743"/>
                <a:gd name="connsiteX4" fmla="*/ 2474881 w 3308984"/>
                <a:gd name="connsiteY4" fmla="*/ 246827 h 2839743"/>
                <a:gd name="connsiteX0" fmla="*/ 2474881 w 3308984"/>
                <a:gd name="connsiteY0" fmla="*/ 246827 h 2839743"/>
                <a:gd name="connsiteX1" fmla="*/ 32247 w 3308984"/>
                <a:gd name="connsiteY1" fmla="*/ 1569744 h 2839743"/>
                <a:gd name="connsiteX2" fmla="*/ 1729816 w 3308984"/>
                <a:gd name="connsiteY2" fmla="*/ 1580326 h 2839743"/>
                <a:gd name="connsiteX3" fmla="*/ 2092187 w 3308984"/>
                <a:gd name="connsiteY3" fmla="*/ 2795717 h 2839743"/>
                <a:gd name="connsiteX4" fmla="*/ 2474881 w 3308984"/>
                <a:gd name="connsiteY4" fmla="*/ 246827 h 2839743"/>
                <a:gd name="connsiteX0" fmla="*/ 2474881 w 3308984"/>
                <a:gd name="connsiteY0" fmla="*/ 246827 h 2839743"/>
                <a:gd name="connsiteX1" fmla="*/ 32247 w 3308984"/>
                <a:gd name="connsiteY1" fmla="*/ 1569744 h 2839743"/>
                <a:gd name="connsiteX2" fmla="*/ 1729816 w 3308984"/>
                <a:gd name="connsiteY2" fmla="*/ 1580326 h 2839743"/>
                <a:gd name="connsiteX3" fmla="*/ 2092187 w 3308984"/>
                <a:gd name="connsiteY3" fmla="*/ 2795717 h 2839743"/>
                <a:gd name="connsiteX4" fmla="*/ 2474881 w 3308984"/>
                <a:gd name="connsiteY4" fmla="*/ 246827 h 2839743"/>
                <a:gd name="connsiteX0" fmla="*/ 2474881 w 3308984"/>
                <a:gd name="connsiteY0" fmla="*/ 246827 h 2839743"/>
                <a:gd name="connsiteX1" fmla="*/ 32247 w 3308984"/>
                <a:gd name="connsiteY1" fmla="*/ 1569744 h 2839743"/>
                <a:gd name="connsiteX2" fmla="*/ 1729816 w 3308984"/>
                <a:gd name="connsiteY2" fmla="*/ 1580326 h 2839743"/>
                <a:gd name="connsiteX3" fmla="*/ 2092187 w 3308984"/>
                <a:gd name="connsiteY3" fmla="*/ 2795717 h 2839743"/>
                <a:gd name="connsiteX4" fmla="*/ 2474881 w 3308984"/>
                <a:gd name="connsiteY4" fmla="*/ 246827 h 2839743"/>
                <a:gd name="connsiteX0" fmla="*/ 2474881 w 3308984"/>
                <a:gd name="connsiteY0" fmla="*/ 246827 h 2839743"/>
                <a:gd name="connsiteX1" fmla="*/ 32247 w 3308984"/>
                <a:gd name="connsiteY1" fmla="*/ 1569744 h 2839743"/>
                <a:gd name="connsiteX2" fmla="*/ 1645149 w 3308984"/>
                <a:gd name="connsiteY2" fmla="*/ 1360193 h 2839743"/>
                <a:gd name="connsiteX3" fmla="*/ 2092187 w 3308984"/>
                <a:gd name="connsiteY3" fmla="*/ 2795717 h 2839743"/>
                <a:gd name="connsiteX4" fmla="*/ 2474881 w 3308984"/>
                <a:gd name="connsiteY4" fmla="*/ 246827 h 2839743"/>
                <a:gd name="connsiteX0" fmla="*/ 2474881 w 3308984"/>
                <a:gd name="connsiteY0" fmla="*/ 246827 h 2839743"/>
                <a:gd name="connsiteX1" fmla="*/ 32247 w 3308984"/>
                <a:gd name="connsiteY1" fmla="*/ 1569744 h 2839743"/>
                <a:gd name="connsiteX2" fmla="*/ 1196416 w 3308984"/>
                <a:gd name="connsiteY2" fmla="*/ 1140059 h 2839743"/>
                <a:gd name="connsiteX3" fmla="*/ 2092187 w 3308984"/>
                <a:gd name="connsiteY3" fmla="*/ 2795717 h 2839743"/>
                <a:gd name="connsiteX4" fmla="*/ 2474881 w 3308984"/>
                <a:gd name="connsiteY4" fmla="*/ 246827 h 2839743"/>
                <a:gd name="connsiteX0" fmla="*/ 2474881 w 3308984"/>
                <a:gd name="connsiteY0" fmla="*/ 246827 h 2839743"/>
                <a:gd name="connsiteX1" fmla="*/ 32247 w 3308984"/>
                <a:gd name="connsiteY1" fmla="*/ 1569744 h 2839743"/>
                <a:gd name="connsiteX2" fmla="*/ 1154082 w 3308984"/>
                <a:gd name="connsiteY2" fmla="*/ 1123126 h 2839743"/>
                <a:gd name="connsiteX3" fmla="*/ 2092187 w 3308984"/>
                <a:gd name="connsiteY3" fmla="*/ 2795717 h 2839743"/>
                <a:gd name="connsiteX4" fmla="*/ 2474881 w 3308984"/>
                <a:gd name="connsiteY4" fmla="*/ 246827 h 2839743"/>
                <a:gd name="connsiteX0" fmla="*/ 2474881 w 3308984"/>
                <a:gd name="connsiteY0" fmla="*/ 246827 h 2839743"/>
                <a:gd name="connsiteX1" fmla="*/ 32247 w 3308984"/>
                <a:gd name="connsiteY1" fmla="*/ 1569744 h 2839743"/>
                <a:gd name="connsiteX2" fmla="*/ 2373282 w 3308984"/>
                <a:gd name="connsiteY2" fmla="*/ 1859726 h 2839743"/>
                <a:gd name="connsiteX3" fmla="*/ 2092187 w 3308984"/>
                <a:gd name="connsiteY3" fmla="*/ 2795717 h 2839743"/>
                <a:gd name="connsiteX4" fmla="*/ 2474881 w 3308984"/>
                <a:gd name="connsiteY4" fmla="*/ 246827 h 2839743"/>
                <a:gd name="connsiteX0" fmla="*/ 2474881 w 3308984"/>
                <a:gd name="connsiteY0" fmla="*/ 246827 h 2839743"/>
                <a:gd name="connsiteX1" fmla="*/ 32247 w 3308984"/>
                <a:gd name="connsiteY1" fmla="*/ 1569744 h 2839743"/>
                <a:gd name="connsiteX2" fmla="*/ 976282 w 3308984"/>
                <a:gd name="connsiteY2" fmla="*/ 1106193 h 2839743"/>
                <a:gd name="connsiteX3" fmla="*/ 2092187 w 3308984"/>
                <a:gd name="connsiteY3" fmla="*/ 2795717 h 2839743"/>
                <a:gd name="connsiteX4" fmla="*/ 2474881 w 3308984"/>
                <a:gd name="connsiteY4" fmla="*/ 246827 h 2839743"/>
                <a:gd name="connsiteX0" fmla="*/ 2478982 w 3313085"/>
                <a:gd name="connsiteY0" fmla="*/ 246158 h 2839074"/>
                <a:gd name="connsiteX1" fmla="*/ 36348 w 3313085"/>
                <a:gd name="connsiteY1" fmla="*/ 1569075 h 2839074"/>
                <a:gd name="connsiteX2" fmla="*/ 980383 w 3313085"/>
                <a:gd name="connsiteY2" fmla="*/ 1105524 h 2839074"/>
                <a:gd name="connsiteX3" fmla="*/ 2096288 w 3313085"/>
                <a:gd name="connsiteY3" fmla="*/ 2795048 h 2839074"/>
                <a:gd name="connsiteX4" fmla="*/ 2478982 w 3313085"/>
                <a:gd name="connsiteY4" fmla="*/ 246158 h 2839074"/>
                <a:gd name="connsiteX0" fmla="*/ 2519880 w 3353983"/>
                <a:gd name="connsiteY0" fmla="*/ 238465 h 2831381"/>
                <a:gd name="connsiteX1" fmla="*/ 77246 w 3353983"/>
                <a:gd name="connsiteY1" fmla="*/ 1561382 h 2831381"/>
                <a:gd name="connsiteX2" fmla="*/ 1021281 w 3353983"/>
                <a:gd name="connsiteY2" fmla="*/ 1097831 h 2831381"/>
                <a:gd name="connsiteX3" fmla="*/ 2137186 w 3353983"/>
                <a:gd name="connsiteY3" fmla="*/ 2787355 h 2831381"/>
                <a:gd name="connsiteX4" fmla="*/ 2519880 w 3353983"/>
                <a:gd name="connsiteY4" fmla="*/ 238465 h 2831381"/>
                <a:gd name="connsiteX0" fmla="*/ 2519880 w 3353983"/>
                <a:gd name="connsiteY0" fmla="*/ 238465 h 2831381"/>
                <a:gd name="connsiteX1" fmla="*/ 77246 w 3353983"/>
                <a:gd name="connsiteY1" fmla="*/ 1561382 h 2831381"/>
                <a:gd name="connsiteX2" fmla="*/ 1021281 w 3353983"/>
                <a:gd name="connsiteY2" fmla="*/ 1097831 h 2831381"/>
                <a:gd name="connsiteX3" fmla="*/ 2137186 w 3353983"/>
                <a:gd name="connsiteY3" fmla="*/ 2787355 h 2831381"/>
                <a:gd name="connsiteX4" fmla="*/ 2519880 w 3353983"/>
                <a:gd name="connsiteY4" fmla="*/ 238465 h 2831381"/>
                <a:gd name="connsiteX0" fmla="*/ 2519880 w 3354180"/>
                <a:gd name="connsiteY0" fmla="*/ 238465 h 2830932"/>
                <a:gd name="connsiteX1" fmla="*/ 77246 w 3354180"/>
                <a:gd name="connsiteY1" fmla="*/ 1561382 h 2830932"/>
                <a:gd name="connsiteX2" fmla="*/ 1021281 w 3354180"/>
                <a:gd name="connsiteY2" fmla="*/ 1097831 h 2830932"/>
                <a:gd name="connsiteX3" fmla="*/ 2137186 w 3354180"/>
                <a:gd name="connsiteY3" fmla="*/ 2787355 h 2830932"/>
                <a:gd name="connsiteX4" fmla="*/ 2519880 w 3354180"/>
                <a:gd name="connsiteY4" fmla="*/ 238465 h 283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4180" h="2830932">
                  <a:moveTo>
                    <a:pt x="2519880" y="238465"/>
                  </a:moveTo>
                  <a:cubicBezTo>
                    <a:pt x="1237370" y="-502728"/>
                    <a:pt x="-373027" y="637458"/>
                    <a:pt x="77246" y="1561382"/>
                  </a:cubicBezTo>
                  <a:cubicBezTo>
                    <a:pt x="444135" y="2314208"/>
                    <a:pt x="677958" y="893502"/>
                    <a:pt x="1021281" y="1097831"/>
                  </a:cubicBezTo>
                  <a:cubicBezTo>
                    <a:pt x="1364604" y="1302160"/>
                    <a:pt x="1450750" y="2604040"/>
                    <a:pt x="2137186" y="2787355"/>
                  </a:cubicBezTo>
                  <a:cubicBezTo>
                    <a:pt x="3552899" y="3165426"/>
                    <a:pt x="3802390" y="979658"/>
                    <a:pt x="2519880" y="238465"/>
                  </a:cubicBezTo>
                  <a:close/>
                </a:path>
              </a:pathLst>
            </a:custGeom>
            <a:solidFill>
              <a:srgbClr val="00B0F0">
                <a:alpha val="25000"/>
              </a:srgbClr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94694" y="4017201"/>
              <a:ext cx="44039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dirty="0" smtClean="0"/>
                <a:t>NON-CONVEX SET</a:t>
              </a:r>
              <a:endParaRPr lang="en-US" sz="3600" dirty="0"/>
            </a:p>
          </p:txBody>
        </p:sp>
      </p:grpSp>
      <p:sp>
        <p:nvSpPr>
          <p:cNvPr id="20" name="Oval 19"/>
          <p:cNvSpPr/>
          <p:nvPr/>
        </p:nvSpPr>
        <p:spPr>
          <a:xfrm>
            <a:off x="4411744" y="1577172"/>
            <a:ext cx="188536" cy="1885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468359" y="3337961"/>
            <a:ext cx="188536" cy="1885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000" y="1794933"/>
            <a:ext cx="229222" cy="18045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747" y="3546671"/>
            <a:ext cx="229222" cy="258484"/>
          </a:xfrm>
          <a:prstGeom prst="rect">
            <a:avLst/>
          </a:prstGeom>
        </p:spPr>
      </p:pic>
      <p:cxnSp>
        <p:nvCxnSpPr>
          <p:cNvPr id="24" name="Straight Connector 23"/>
          <p:cNvCxnSpPr>
            <a:stCxn id="20" idx="5"/>
            <a:endCxn id="21" idx="1"/>
          </p:cNvCxnSpPr>
          <p:nvPr/>
        </p:nvCxnSpPr>
        <p:spPr>
          <a:xfrm>
            <a:off x="4572670" y="1738098"/>
            <a:ext cx="1923299" cy="1627473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4989832" y="2300988"/>
            <a:ext cx="424837" cy="377657"/>
            <a:chOff x="6043522" y="2336805"/>
            <a:chExt cx="424837" cy="377657"/>
          </a:xfrm>
        </p:grpSpPr>
        <p:sp>
          <p:nvSpPr>
            <p:cNvPr id="26" name="Oval 25"/>
            <p:cNvSpPr/>
            <p:nvPr/>
          </p:nvSpPr>
          <p:spPr>
            <a:xfrm>
              <a:off x="6279823" y="2336805"/>
              <a:ext cx="188536" cy="18853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3522" y="2534011"/>
              <a:ext cx="175574" cy="180451"/>
            </a:xfrm>
            <a:prstGeom prst="rect">
              <a:avLst/>
            </a:prstGeom>
          </p:spPr>
        </p:pic>
      </p:grpSp>
      <p:pic>
        <p:nvPicPr>
          <p:cNvPr id="28" name="Picture 2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3" y="4201206"/>
            <a:ext cx="2017880" cy="45722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3" y="4798647"/>
            <a:ext cx="2148951" cy="50599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3" y="5444857"/>
            <a:ext cx="4724644" cy="50599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406" y="5482941"/>
            <a:ext cx="707172" cy="37492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3" y="2264582"/>
            <a:ext cx="2299833" cy="786426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8410869" y="1901341"/>
            <a:ext cx="2343823" cy="1813692"/>
            <a:chOff x="8410869" y="1901341"/>
            <a:chExt cx="2343823" cy="1813692"/>
          </a:xfrm>
        </p:grpSpPr>
        <p:sp>
          <p:nvSpPr>
            <p:cNvPr id="34" name="Oval 33"/>
            <p:cNvSpPr/>
            <p:nvPr/>
          </p:nvSpPr>
          <p:spPr>
            <a:xfrm>
              <a:off x="8410869" y="2148269"/>
              <a:ext cx="188536" cy="18853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0274849" y="3526497"/>
              <a:ext cx="188536" cy="18853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99405" y="1901341"/>
              <a:ext cx="229222" cy="180451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5470" y="3233039"/>
              <a:ext cx="229222" cy="258484"/>
            </a:xfrm>
            <a:prstGeom prst="rect">
              <a:avLst/>
            </a:prstGeom>
          </p:spPr>
        </p:pic>
        <p:cxnSp>
          <p:nvCxnSpPr>
            <p:cNvPr id="38" name="Straight Connector 37"/>
            <p:cNvCxnSpPr>
              <a:stCxn id="34" idx="5"/>
              <a:endCxn id="35" idx="1"/>
            </p:cNvCxnSpPr>
            <p:nvPr/>
          </p:nvCxnSpPr>
          <p:spPr>
            <a:xfrm>
              <a:off x="8571795" y="2309195"/>
              <a:ext cx="1730664" cy="1244912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8736082" y="1390634"/>
            <a:ext cx="2526063" cy="1146304"/>
            <a:chOff x="8736082" y="1390634"/>
            <a:chExt cx="2526063" cy="1146304"/>
          </a:xfrm>
        </p:grpSpPr>
        <p:sp>
          <p:nvSpPr>
            <p:cNvPr id="40" name="Oval 39"/>
            <p:cNvSpPr/>
            <p:nvPr/>
          </p:nvSpPr>
          <p:spPr>
            <a:xfrm>
              <a:off x="8736082" y="1637562"/>
              <a:ext cx="188536" cy="18853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10782302" y="2348402"/>
              <a:ext cx="188536" cy="18853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Picture 41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24618" y="1390634"/>
              <a:ext cx="229222" cy="180451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32923" y="2054944"/>
              <a:ext cx="229222" cy="258484"/>
            </a:xfrm>
            <a:prstGeom prst="rect">
              <a:avLst/>
            </a:prstGeom>
          </p:spPr>
        </p:pic>
        <p:cxnSp>
          <p:nvCxnSpPr>
            <p:cNvPr id="44" name="Straight Connector 43"/>
            <p:cNvCxnSpPr>
              <a:stCxn id="40" idx="5"/>
              <a:endCxn id="41" idx="1"/>
            </p:cNvCxnSpPr>
            <p:nvPr/>
          </p:nvCxnSpPr>
          <p:spPr>
            <a:xfrm>
              <a:off x="8897008" y="1798488"/>
              <a:ext cx="1912904" cy="577524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8793858" y="2625925"/>
            <a:ext cx="424837" cy="377657"/>
            <a:chOff x="6043522" y="2336805"/>
            <a:chExt cx="424837" cy="377657"/>
          </a:xfrm>
        </p:grpSpPr>
        <p:sp>
          <p:nvSpPr>
            <p:cNvPr id="46" name="Oval 45"/>
            <p:cNvSpPr/>
            <p:nvPr/>
          </p:nvSpPr>
          <p:spPr>
            <a:xfrm>
              <a:off x="6279823" y="2336805"/>
              <a:ext cx="188536" cy="18853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Picture 46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3522" y="2534011"/>
              <a:ext cx="175574" cy="180451"/>
            </a:xfrm>
            <a:prstGeom prst="rect">
              <a:avLst/>
            </a:prstGeom>
          </p:spPr>
        </p:pic>
      </p:grpSp>
      <p:sp>
        <p:nvSpPr>
          <p:cNvPr id="48" name="Cross 47"/>
          <p:cNvSpPr/>
          <p:nvPr/>
        </p:nvSpPr>
        <p:spPr>
          <a:xfrm rot="18900000">
            <a:off x="8790229" y="3053841"/>
            <a:ext cx="589987" cy="589987"/>
          </a:xfrm>
          <a:prstGeom prst="plus">
            <a:avLst>
              <a:gd name="adj" fmla="val 42070"/>
            </a:avLst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10700354" y="5548323"/>
            <a:ext cx="1468606" cy="1238929"/>
            <a:chOff x="12383748" y="1219011"/>
            <a:chExt cx="1862104" cy="1570887"/>
          </a:xfrm>
        </p:grpSpPr>
        <p:sp>
          <p:nvSpPr>
            <p:cNvPr id="53" name="Freeform 52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Freeform 53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Freeform 54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Oval 55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Oval 56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8" name="Rectangular Callout 57"/>
          <p:cNvSpPr/>
          <p:nvPr/>
        </p:nvSpPr>
        <p:spPr>
          <a:xfrm>
            <a:off x="6096705" y="5465886"/>
            <a:ext cx="4169016" cy="1156742"/>
          </a:xfrm>
          <a:prstGeom prst="wedgeRectCallout">
            <a:avLst>
              <a:gd name="adj1" fmla="val 71140"/>
              <a:gd name="adj2" fmla="val 54401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+mj-lt"/>
              </a:rPr>
              <a:t>The intersection of two convex sets is always 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convex. The union may or may not be convex!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1" y="5085191"/>
            <a:ext cx="1731319" cy="1731319"/>
          </a:xfrm>
          <a:prstGeom prst="rect">
            <a:avLst/>
          </a:prstGeom>
        </p:spPr>
      </p:pic>
      <p:sp>
        <p:nvSpPr>
          <p:cNvPr id="60" name="Rectangular Callout 59"/>
          <p:cNvSpPr/>
          <p:nvPr/>
        </p:nvSpPr>
        <p:spPr>
          <a:xfrm>
            <a:off x="1937315" y="4671286"/>
            <a:ext cx="3855017" cy="1496502"/>
          </a:xfrm>
          <a:prstGeom prst="wedgeRectCallout">
            <a:avLst>
              <a:gd name="adj1" fmla="val -79360"/>
              <a:gd name="adj2" fmla="val 58745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Think about which common shapes/objects are convex and which are not – balls, cuboids, stars, rectangles?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6337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96296E-6 L -0.06692 -0.10555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46" y="-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692 -0.10555 L 0.1017 0.15116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24" y="12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17 0.15116 L 0.02865 0.03959 " pathEditMode="relative" rAng="0" ptsTypes="AA">
                                      <p:cBhvr>
                                        <p:cTn id="6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59" y="-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48" grpId="0" animBg="1"/>
      <p:bldP spid="58" grpId="0" animBg="1"/>
      <p:bldP spid="6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Convex Functions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616166" y="1209983"/>
            <a:ext cx="4534288" cy="3159194"/>
            <a:chOff x="3616166" y="1209983"/>
            <a:chExt cx="4534288" cy="3159194"/>
          </a:xfrm>
        </p:grpSpPr>
        <p:sp>
          <p:nvSpPr>
            <p:cNvPr id="6" name="TextBox 5"/>
            <p:cNvSpPr txBox="1"/>
            <p:nvPr/>
          </p:nvSpPr>
          <p:spPr>
            <a:xfrm>
              <a:off x="3616166" y="3722846"/>
              <a:ext cx="45342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dirty="0" smtClean="0"/>
                <a:t>CONVEX FUNCTION</a:t>
              </a:r>
              <a:endParaRPr lang="en-US" sz="3600" dirty="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112244" y="1209983"/>
              <a:ext cx="3319272" cy="2112264"/>
              <a:chOff x="4112244" y="1209983"/>
              <a:chExt cx="3319272" cy="2112264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4602773" y="1209983"/>
                <a:ext cx="0" cy="211226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H="1">
                <a:off x="4112244" y="2956487"/>
                <a:ext cx="331927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Freeform 9"/>
          <p:cNvSpPr/>
          <p:nvPr/>
        </p:nvSpPr>
        <p:spPr>
          <a:xfrm>
            <a:off x="5236756" y="1808005"/>
            <a:ext cx="2045293" cy="1005710"/>
          </a:xfrm>
          <a:custGeom>
            <a:avLst/>
            <a:gdLst>
              <a:gd name="connsiteX0" fmla="*/ 0 w 3282696"/>
              <a:gd name="connsiteY0" fmla="*/ 0 h 1438824"/>
              <a:gd name="connsiteX1" fmla="*/ 1453896 w 3282696"/>
              <a:gd name="connsiteY1" fmla="*/ 1335024 h 1438824"/>
              <a:gd name="connsiteX2" fmla="*/ 2706624 w 3282696"/>
              <a:gd name="connsiteY2" fmla="*/ 1225296 h 1438824"/>
              <a:gd name="connsiteX3" fmla="*/ 3282696 w 3282696"/>
              <a:gd name="connsiteY3" fmla="*/ 228600 h 1438824"/>
              <a:gd name="connsiteX4" fmla="*/ 3282696 w 3282696"/>
              <a:gd name="connsiteY4" fmla="*/ 228600 h 1438824"/>
              <a:gd name="connsiteX0" fmla="*/ 0 w 3282696"/>
              <a:gd name="connsiteY0" fmla="*/ 0 h 1410060"/>
              <a:gd name="connsiteX1" fmla="*/ 1453896 w 3282696"/>
              <a:gd name="connsiteY1" fmla="*/ 1335024 h 1410060"/>
              <a:gd name="connsiteX2" fmla="*/ 2615184 w 3282696"/>
              <a:gd name="connsiteY2" fmla="*/ 1133856 h 1410060"/>
              <a:gd name="connsiteX3" fmla="*/ 3282696 w 3282696"/>
              <a:gd name="connsiteY3" fmla="*/ 228600 h 1410060"/>
              <a:gd name="connsiteX4" fmla="*/ 3282696 w 3282696"/>
              <a:gd name="connsiteY4" fmla="*/ 228600 h 1410060"/>
              <a:gd name="connsiteX0" fmla="*/ 0 w 3282696"/>
              <a:gd name="connsiteY0" fmla="*/ 0 h 1405369"/>
              <a:gd name="connsiteX1" fmla="*/ 1453896 w 3282696"/>
              <a:gd name="connsiteY1" fmla="*/ 1335024 h 1405369"/>
              <a:gd name="connsiteX2" fmla="*/ 2578608 w 3282696"/>
              <a:gd name="connsiteY2" fmla="*/ 1115568 h 1405369"/>
              <a:gd name="connsiteX3" fmla="*/ 3282696 w 3282696"/>
              <a:gd name="connsiteY3" fmla="*/ 228600 h 1405369"/>
              <a:gd name="connsiteX4" fmla="*/ 3282696 w 3282696"/>
              <a:gd name="connsiteY4" fmla="*/ 228600 h 1405369"/>
              <a:gd name="connsiteX0" fmla="*/ 0 w 3282696"/>
              <a:gd name="connsiteY0" fmla="*/ 0 h 1336127"/>
              <a:gd name="connsiteX1" fmla="*/ 1453896 w 3282696"/>
              <a:gd name="connsiteY1" fmla="*/ 1335024 h 1336127"/>
              <a:gd name="connsiteX2" fmla="*/ 3282696 w 3282696"/>
              <a:gd name="connsiteY2" fmla="*/ 228600 h 1336127"/>
              <a:gd name="connsiteX3" fmla="*/ 3282696 w 3282696"/>
              <a:gd name="connsiteY3" fmla="*/ 228600 h 1336127"/>
              <a:gd name="connsiteX0" fmla="*/ 0 w 3282696"/>
              <a:gd name="connsiteY0" fmla="*/ 0 h 1350644"/>
              <a:gd name="connsiteX1" fmla="*/ 1453896 w 3282696"/>
              <a:gd name="connsiteY1" fmla="*/ 1335024 h 1350644"/>
              <a:gd name="connsiteX2" fmla="*/ 3282696 w 3282696"/>
              <a:gd name="connsiteY2" fmla="*/ 228600 h 1350644"/>
              <a:gd name="connsiteX3" fmla="*/ 3282696 w 3282696"/>
              <a:gd name="connsiteY3" fmla="*/ 228600 h 1350644"/>
              <a:gd name="connsiteX0" fmla="*/ 0 w 3282696"/>
              <a:gd name="connsiteY0" fmla="*/ 0 h 228600"/>
              <a:gd name="connsiteX1" fmla="*/ 3282696 w 3282696"/>
              <a:gd name="connsiteY1" fmla="*/ 228600 h 228600"/>
              <a:gd name="connsiteX2" fmla="*/ 3282696 w 3282696"/>
              <a:gd name="connsiteY2" fmla="*/ 228600 h 228600"/>
              <a:gd name="connsiteX0" fmla="*/ 0 w 3282696"/>
              <a:gd name="connsiteY0" fmla="*/ 0 h 1381283"/>
              <a:gd name="connsiteX1" fmla="*/ 3282696 w 3282696"/>
              <a:gd name="connsiteY1" fmla="*/ 228600 h 1381283"/>
              <a:gd name="connsiteX2" fmla="*/ 3282696 w 3282696"/>
              <a:gd name="connsiteY2" fmla="*/ 228600 h 1381283"/>
              <a:gd name="connsiteX0" fmla="*/ 0 w 3282696"/>
              <a:gd name="connsiteY0" fmla="*/ 0 h 1533999"/>
              <a:gd name="connsiteX1" fmla="*/ 3282696 w 3282696"/>
              <a:gd name="connsiteY1" fmla="*/ 228600 h 1533999"/>
              <a:gd name="connsiteX2" fmla="*/ 3282696 w 3282696"/>
              <a:gd name="connsiteY2" fmla="*/ 228600 h 1533999"/>
              <a:gd name="connsiteX0" fmla="*/ 0 w 3282696"/>
              <a:gd name="connsiteY0" fmla="*/ 0 h 1515917"/>
              <a:gd name="connsiteX1" fmla="*/ 3282696 w 3282696"/>
              <a:gd name="connsiteY1" fmla="*/ 228600 h 1515917"/>
              <a:gd name="connsiteX2" fmla="*/ 3282696 w 3282696"/>
              <a:gd name="connsiteY2" fmla="*/ 228600 h 1515917"/>
              <a:gd name="connsiteX0" fmla="*/ 0 w 3282696"/>
              <a:gd name="connsiteY0" fmla="*/ 0 h 1277154"/>
              <a:gd name="connsiteX1" fmla="*/ 3282696 w 3282696"/>
              <a:gd name="connsiteY1" fmla="*/ 228600 h 1277154"/>
              <a:gd name="connsiteX2" fmla="*/ 3282696 w 3282696"/>
              <a:gd name="connsiteY2" fmla="*/ 228600 h 1277154"/>
              <a:gd name="connsiteX0" fmla="*/ 0 w 3282696"/>
              <a:gd name="connsiteY0" fmla="*/ 0 h 1336478"/>
              <a:gd name="connsiteX1" fmla="*/ 3282696 w 3282696"/>
              <a:gd name="connsiteY1" fmla="*/ 228600 h 1336478"/>
              <a:gd name="connsiteX2" fmla="*/ 3282696 w 3282696"/>
              <a:gd name="connsiteY2" fmla="*/ 228600 h 1336478"/>
              <a:gd name="connsiteX0" fmla="*/ 0 w 1685671"/>
              <a:gd name="connsiteY0" fmla="*/ 1035050 h 1680806"/>
              <a:gd name="connsiteX1" fmla="*/ 1685671 w 1685671"/>
              <a:gd name="connsiteY1" fmla="*/ 0 h 1680806"/>
              <a:gd name="connsiteX2" fmla="*/ 1685671 w 1685671"/>
              <a:gd name="connsiteY2" fmla="*/ 0 h 1680806"/>
              <a:gd name="connsiteX0" fmla="*/ 0 w 1685671"/>
              <a:gd name="connsiteY0" fmla="*/ 1035050 h 1346253"/>
              <a:gd name="connsiteX1" fmla="*/ 1685671 w 1685671"/>
              <a:gd name="connsiteY1" fmla="*/ 0 h 1346253"/>
              <a:gd name="connsiteX2" fmla="*/ 1685671 w 1685671"/>
              <a:gd name="connsiteY2" fmla="*/ 0 h 1346253"/>
              <a:gd name="connsiteX0" fmla="*/ 0 w 1685671"/>
              <a:gd name="connsiteY0" fmla="*/ 1035050 h 1154564"/>
              <a:gd name="connsiteX1" fmla="*/ 1685671 w 1685671"/>
              <a:gd name="connsiteY1" fmla="*/ 0 h 1154564"/>
              <a:gd name="connsiteX2" fmla="*/ 1685671 w 1685671"/>
              <a:gd name="connsiteY2" fmla="*/ 0 h 1154564"/>
              <a:gd name="connsiteX0" fmla="*/ 0 w 1685671"/>
              <a:gd name="connsiteY0" fmla="*/ 1035050 h 1160045"/>
              <a:gd name="connsiteX1" fmla="*/ 1685671 w 1685671"/>
              <a:gd name="connsiteY1" fmla="*/ 0 h 1160045"/>
              <a:gd name="connsiteX2" fmla="*/ 1685671 w 1685671"/>
              <a:gd name="connsiteY2" fmla="*/ 0 h 1160045"/>
              <a:gd name="connsiteX0" fmla="*/ 0 w 1685671"/>
              <a:gd name="connsiteY0" fmla="*/ 1035050 h 1140892"/>
              <a:gd name="connsiteX1" fmla="*/ 1685671 w 1685671"/>
              <a:gd name="connsiteY1" fmla="*/ 0 h 1140892"/>
              <a:gd name="connsiteX2" fmla="*/ 1685671 w 1685671"/>
              <a:gd name="connsiteY2" fmla="*/ 0 h 1140892"/>
              <a:gd name="connsiteX0" fmla="*/ 0 w 1685671"/>
              <a:gd name="connsiteY0" fmla="*/ 1035050 h 1134754"/>
              <a:gd name="connsiteX1" fmla="*/ 1685671 w 1685671"/>
              <a:gd name="connsiteY1" fmla="*/ 0 h 1134754"/>
              <a:gd name="connsiteX2" fmla="*/ 1685671 w 1685671"/>
              <a:gd name="connsiteY2" fmla="*/ 0 h 1134754"/>
              <a:gd name="connsiteX0" fmla="*/ 0 w 1685671"/>
              <a:gd name="connsiteY0" fmla="*/ 1035050 h 1135436"/>
              <a:gd name="connsiteX1" fmla="*/ 1685671 w 1685671"/>
              <a:gd name="connsiteY1" fmla="*/ 0 h 1135436"/>
              <a:gd name="connsiteX2" fmla="*/ 1685671 w 1685671"/>
              <a:gd name="connsiteY2" fmla="*/ 0 h 1135436"/>
              <a:gd name="connsiteX0" fmla="*/ 0 w 1685671"/>
              <a:gd name="connsiteY0" fmla="*/ 1035050 h 1135436"/>
              <a:gd name="connsiteX1" fmla="*/ 1685671 w 1685671"/>
              <a:gd name="connsiteY1" fmla="*/ 0 h 1135436"/>
              <a:gd name="connsiteX2" fmla="*/ 1253871 w 1685671"/>
              <a:gd name="connsiteY2" fmla="*/ 175684 h 1135436"/>
              <a:gd name="connsiteX0" fmla="*/ 0 w 1685671"/>
              <a:gd name="connsiteY0" fmla="*/ 1035050 h 1135436"/>
              <a:gd name="connsiteX1" fmla="*/ 1685671 w 1685671"/>
              <a:gd name="connsiteY1" fmla="*/ 0 h 1135436"/>
              <a:gd name="connsiteX0" fmla="*/ 0 w 1493055"/>
              <a:gd name="connsiteY0" fmla="*/ 668867 h 938610"/>
              <a:gd name="connsiteX1" fmla="*/ 1493055 w 1493055"/>
              <a:gd name="connsiteY1" fmla="*/ 0 h 938610"/>
              <a:gd name="connsiteX0" fmla="*/ 0 w 1493055"/>
              <a:gd name="connsiteY0" fmla="*/ 668867 h 742217"/>
              <a:gd name="connsiteX1" fmla="*/ 1493055 w 1493055"/>
              <a:gd name="connsiteY1" fmla="*/ 0 h 742217"/>
              <a:gd name="connsiteX0" fmla="*/ 0 w 1493055"/>
              <a:gd name="connsiteY0" fmla="*/ 668867 h 731653"/>
              <a:gd name="connsiteX1" fmla="*/ 1493055 w 1493055"/>
              <a:gd name="connsiteY1" fmla="*/ 0 h 731653"/>
              <a:gd name="connsiteX0" fmla="*/ 0 w 1493055"/>
              <a:gd name="connsiteY0" fmla="*/ 668867 h 723383"/>
              <a:gd name="connsiteX1" fmla="*/ 1493055 w 1493055"/>
              <a:gd name="connsiteY1" fmla="*/ 0 h 723383"/>
              <a:gd name="connsiteX0" fmla="*/ 0 w 1493055"/>
              <a:gd name="connsiteY0" fmla="*/ 668867 h 714471"/>
              <a:gd name="connsiteX1" fmla="*/ 1493055 w 1493055"/>
              <a:gd name="connsiteY1" fmla="*/ 0 h 714471"/>
              <a:gd name="connsiteX0" fmla="*/ 0 w 1493055"/>
              <a:gd name="connsiteY0" fmla="*/ 668867 h 677640"/>
              <a:gd name="connsiteX1" fmla="*/ 1493055 w 1493055"/>
              <a:gd name="connsiteY1" fmla="*/ 0 h 677640"/>
              <a:gd name="connsiteX0" fmla="*/ 0 w 1493055"/>
              <a:gd name="connsiteY0" fmla="*/ 668867 h 747366"/>
              <a:gd name="connsiteX1" fmla="*/ 1493055 w 1493055"/>
              <a:gd name="connsiteY1" fmla="*/ 0 h 747366"/>
              <a:gd name="connsiteX0" fmla="*/ 0 w 1357588"/>
              <a:gd name="connsiteY0" fmla="*/ 757767 h 806049"/>
              <a:gd name="connsiteX1" fmla="*/ 1357588 w 1357588"/>
              <a:gd name="connsiteY1" fmla="*/ 0 h 806049"/>
              <a:gd name="connsiteX0" fmla="*/ 0 w 1357588"/>
              <a:gd name="connsiteY0" fmla="*/ 757767 h 802408"/>
              <a:gd name="connsiteX1" fmla="*/ 1357588 w 1357588"/>
              <a:gd name="connsiteY1" fmla="*/ 0 h 802408"/>
              <a:gd name="connsiteX0" fmla="*/ 0 w 1357588"/>
              <a:gd name="connsiteY0" fmla="*/ 757767 h 820527"/>
              <a:gd name="connsiteX1" fmla="*/ 1357588 w 1357588"/>
              <a:gd name="connsiteY1" fmla="*/ 0 h 820527"/>
              <a:gd name="connsiteX0" fmla="*/ 0 w 1357588"/>
              <a:gd name="connsiteY0" fmla="*/ 757767 h 839605"/>
              <a:gd name="connsiteX1" fmla="*/ 1357588 w 1357588"/>
              <a:gd name="connsiteY1" fmla="*/ 0 h 839605"/>
              <a:gd name="connsiteX0" fmla="*/ 0 w 1616668"/>
              <a:gd name="connsiteY0" fmla="*/ 773007 h 849272"/>
              <a:gd name="connsiteX1" fmla="*/ 1616668 w 1616668"/>
              <a:gd name="connsiteY1" fmla="*/ 0 h 849272"/>
              <a:gd name="connsiteX0" fmla="*/ 0 w 1616668"/>
              <a:gd name="connsiteY0" fmla="*/ 773007 h 849272"/>
              <a:gd name="connsiteX1" fmla="*/ 1616668 w 1616668"/>
              <a:gd name="connsiteY1" fmla="*/ 0 h 849272"/>
              <a:gd name="connsiteX0" fmla="*/ 0 w 1616668"/>
              <a:gd name="connsiteY0" fmla="*/ 773007 h 890087"/>
              <a:gd name="connsiteX1" fmla="*/ 1616668 w 1616668"/>
              <a:gd name="connsiteY1" fmla="*/ 0 h 890087"/>
              <a:gd name="connsiteX0" fmla="*/ 0 w 1616668"/>
              <a:gd name="connsiteY0" fmla="*/ 773007 h 880714"/>
              <a:gd name="connsiteX1" fmla="*/ 1616668 w 1616668"/>
              <a:gd name="connsiteY1" fmla="*/ 0 h 880714"/>
              <a:gd name="connsiteX0" fmla="*/ 0 w 1616668"/>
              <a:gd name="connsiteY0" fmla="*/ 773007 h 894316"/>
              <a:gd name="connsiteX1" fmla="*/ 1616668 w 1616668"/>
              <a:gd name="connsiteY1" fmla="*/ 0 h 894316"/>
              <a:gd name="connsiteX0" fmla="*/ 0 w 2054818"/>
              <a:gd name="connsiteY0" fmla="*/ 836507 h 932147"/>
              <a:gd name="connsiteX1" fmla="*/ 2054818 w 2054818"/>
              <a:gd name="connsiteY1" fmla="*/ 0 h 932147"/>
              <a:gd name="connsiteX0" fmla="*/ 0 w 2029418"/>
              <a:gd name="connsiteY0" fmla="*/ 919057 h 985711"/>
              <a:gd name="connsiteX1" fmla="*/ 2029418 w 2029418"/>
              <a:gd name="connsiteY1" fmla="*/ 0 h 985711"/>
              <a:gd name="connsiteX0" fmla="*/ 0 w 1899243"/>
              <a:gd name="connsiteY0" fmla="*/ 1023832 h 1061533"/>
              <a:gd name="connsiteX1" fmla="*/ 1899243 w 1899243"/>
              <a:gd name="connsiteY1" fmla="*/ 0 h 1061533"/>
              <a:gd name="connsiteX0" fmla="*/ 0 w 1991318"/>
              <a:gd name="connsiteY0" fmla="*/ 992082 h 1037587"/>
              <a:gd name="connsiteX1" fmla="*/ 1991318 w 1991318"/>
              <a:gd name="connsiteY1" fmla="*/ 0 h 1037587"/>
              <a:gd name="connsiteX0" fmla="*/ 0 w 2038943"/>
              <a:gd name="connsiteY0" fmla="*/ 979382 h 1028248"/>
              <a:gd name="connsiteX1" fmla="*/ 2038943 w 2038943"/>
              <a:gd name="connsiteY1" fmla="*/ 0 h 1028248"/>
              <a:gd name="connsiteX0" fmla="*/ 0 w 1994493"/>
              <a:gd name="connsiteY0" fmla="*/ 995257 h 1039943"/>
              <a:gd name="connsiteX1" fmla="*/ 1994493 w 1994493"/>
              <a:gd name="connsiteY1" fmla="*/ 0 h 1039943"/>
              <a:gd name="connsiteX0" fmla="*/ 0 w 1994493"/>
              <a:gd name="connsiteY0" fmla="*/ 995257 h 1032424"/>
              <a:gd name="connsiteX1" fmla="*/ 1994493 w 1994493"/>
              <a:gd name="connsiteY1" fmla="*/ 0 h 1032424"/>
              <a:gd name="connsiteX0" fmla="*/ 0 w 2045293"/>
              <a:gd name="connsiteY0" fmla="*/ 959697 h 1005710"/>
              <a:gd name="connsiteX1" fmla="*/ 2045293 w 2045293"/>
              <a:gd name="connsiteY1" fmla="*/ 0 h 1005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45293" h="1005710">
                <a:moveTo>
                  <a:pt x="0" y="959697"/>
                </a:moveTo>
                <a:cubicBezTo>
                  <a:pt x="45847" y="979383"/>
                  <a:pt x="1082210" y="1287272"/>
                  <a:pt x="2045293" y="0"/>
                </a:cubicBezTo>
              </a:path>
            </a:pathLst>
          </a:cu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5325150" y="1684559"/>
            <a:ext cx="2436433" cy="171084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4835361" y="2869996"/>
            <a:ext cx="260617" cy="453568"/>
            <a:chOff x="6500137" y="2869996"/>
            <a:chExt cx="260617" cy="453568"/>
          </a:xfrm>
        </p:grpSpPr>
        <p:pic>
          <p:nvPicPr>
            <p:cNvPr id="13" name="Picture 12"/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0137" y="3123300"/>
              <a:ext cx="260617" cy="200264"/>
            </a:xfrm>
            <a:prstGeom prst="rect">
              <a:avLst/>
            </a:prstGeom>
          </p:spPr>
        </p:pic>
        <p:sp>
          <p:nvSpPr>
            <p:cNvPr id="14" name="Oval 13"/>
            <p:cNvSpPr/>
            <p:nvPr/>
          </p:nvSpPr>
          <p:spPr>
            <a:xfrm>
              <a:off x="6547475" y="2869996"/>
              <a:ext cx="165940" cy="16594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cxnSp>
        <p:nvCxnSpPr>
          <p:cNvPr id="15" name="Straight Connector 14"/>
          <p:cNvCxnSpPr/>
          <p:nvPr/>
        </p:nvCxnSpPr>
        <p:spPr>
          <a:xfrm>
            <a:off x="4383633" y="1207120"/>
            <a:ext cx="862651" cy="1566934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7278873" y="1032582"/>
            <a:ext cx="152077" cy="783363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8323567" y="1006076"/>
            <a:ext cx="3769922" cy="2522295"/>
          </a:xfrm>
          <a:custGeom>
            <a:avLst/>
            <a:gdLst>
              <a:gd name="connsiteX0" fmla="*/ 0 w 3769922"/>
              <a:gd name="connsiteY0" fmla="*/ 0 h 2522295"/>
              <a:gd name="connsiteX1" fmla="*/ 3769922 w 3769922"/>
              <a:gd name="connsiteY1" fmla="*/ 0 h 2522295"/>
              <a:gd name="connsiteX2" fmla="*/ 1158009 w 3769922"/>
              <a:gd name="connsiteY2" fmla="*/ 2522295 h 2522295"/>
              <a:gd name="connsiteX3" fmla="*/ 0 w 3769922"/>
              <a:gd name="connsiteY3" fmla="*/ 2522295 h 2522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922" h="2522295">
                <a:moveTo>
                  <a:pt x="0" y="0"/>
                </a:moveTo>
                <a:lnTo>
                  <a:pt x="3769922" y="0"/>
                </a:lnTo>
                <a:lnTo>
                  <a:pt x="1158009" y="2522295"/>
                </a:lnTo>
                <a:lnTo>
                  <a:pt x="0" y="2522295"/>
                </a:lnTo>
                <a:close/>
              </a:path>
            </a:pathLst>
          </a:custGeom>
          <a:solidFill>
            <a:srgbClr val="2ECC71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8451200" y="1291510"/>
            <a:ext cx="1848118" cy="1461429"/>
          </a:xfrm>
          <a:custGeom>
            <a:avLst/>
            <a:gdLst>
              <a:gd name="connsiteX0" fmla="*/ 0 w 3282696"/>
              <a:gd name="connsiteY0" fmla="*/ 0 h 1438824"/>
              <a:gd name="connsiteX1" fmla="*/ 1453896 w 3282696"/>
              <a:gd name="connsiteY1" fmla="*/ 1335024 h 1438824"/>
              <a:gd name="connsiteX2" fmla="*/ 2706624 w 3282696"/>
              <a:gd name="connsiteY2" fmla="*/ 1225296 h 1438824"/>
              <a:gd name="connsiteX3" fmla="*/ 3282696 w 3282696"/>
              <a:gd name="connsiteY3" fmla="*/ 228600 h 1438824"/>
              <a:gd name="connsiteX4" fmla="*/ 3282696 w 3282696"/>
              <a:gd name="connsiteY4" fmla="*/ 228600 h 1438824"/>
              <a:gd name="connsiteX0" fmla="*/ 0 w 3282696"/>
              <a:gd name="connsiteY0" fmla="*/ 0 h 1410060"/>
              <a:gd name="connsiteX1" fmla="*/ 1453896 w 3282696"/>
              <a:gd name="connsiteY1" fmla="*/ 1335024 h 1410060"/>
              <a:gd name="connsiteX2" fmla="*/ 2615184 w 3282696"/>
              <a:gd name="connsiteY2" fmla="*/ 1133856 h 1410060"/>
              <a:gd name="connsiteX3" fmla="*/ 3282696 w 3282696"/>
              <a:gd name="connsiteY3" fmla="*/ 228600 h 1410060"/>
              <a:gd name="connsiteX4" fmla="*/ 3282696 w 3282696"/>
              <a:gd name="connsiteY4" fmla="*/ 228600 h 1410060"/>
              <a:gd name="connsiteX0" fmla="*/ 0 w 3282696"/>
              <a:gd name="connsiteY0" fmla="*/ 0 h 1405369"/>
              <a:gd name="connsiteX1" fmla="*/ 1453896 w 3282696"/>
              <a:gd name="connsiteY1" fmla="*/ 1335024 h 1405369"/>
              <a:gd name="connsiteX2" fmla="*/ 2578608 w 3282696"/>
              <a:gd name="connsiteY2" fmla="*/ 1115568 h 1405369"/>
              <a:gd name="connsiteX3" fmla="*/ 3282696 w 3282696"/>
              <a:gd name="connsiteY3" fmla="*/ 228600 h 1405369"/>
              <a:gd name="connsiteX4" fmla="*/ 3282696 w 3282696"/>
              <a:gd name="connsiteY4" fmla="*/ 228600 h 1405369"/>
              <a:gd name="connsiteX0" fmla="*/ 0 w 3282696"/>
              <a:gd name="connsiteY0" fmla="*/ 0 h 1336127"/>
              <a:gd name="connsiteX1" fmla="*/ 1453896 w 3282696"/>
              <a:gd name="connsiteY1" fmla="*/ 1335024 h 1336127"/>
              <a:gd name="connsiteX2" fmla="*/ 3282696 w 3282696"/>
              <a:gd name="connsiteY2" fmla="*/ 228600 h 1336127"/>
              <a:gd name="connsiteX3" fmla="*/ 3282696 w 3282696"/>
              <a:gd name="connsiteY3" fmla="*/ 228600 h 1336127"/>
              <a:gd name="connsiteX0" fmla="*/ 0 w 3282696"/>
              <a:gd name="connsiteY0" fmla="*/ 0 h 1350644"/>
              <a:gd name="connsiteX1" fmla="*/ 1453896 w 3282696"/>
              <a:gd name="connsiteY1" fmla="*/ 1335024 h 1350644"/>
              <a:gd name="connsiteX2" fmla="*/ 3282696 w 3282696"/>
              <a:gd name="connsiteY2" fmla="*/ 228600 h 1350644"/>
              <a:gd name="connsiteX3" fmla="*/ 3282696 w 3282696"/>
              <a:gd name="connsiteY3" fmla="*/ 228600 h 1350644"/>
              <a:gd name="connsiteX0" fmla="*/ 0 w 3282696"/>
              <a:gd name="connsiteY0" fmla="*/ 0 h 228600"/>
              <a:gd name="connsiteX1" fmla="*/ 3282696 w 3282696"/>
              <a:gd name="connsiteY1" fmla="*/ 228600 h 228600"/>
              <a:gd name="connsiteX2" fmla="*/ 3282696 w 3282696"/>
              <a:gd name="connsiteY2" fmla="*/ 228600 h 228600"/>
              <a:gd name="connsiteX0" fmla="*/ 0 w 3282696"/>
              <a:gd name="connsiteY0" fmla="*/ 0 h 1381283"/>
              <a:gd name="connsiteX1" fmla="*/ 3282696 w 3282696"/>
              <a:gd name="connsiteY1" fmla="*/ 228600 h 1381283"/>
              <a:gd name="connsiteX2" fmla="*/ 3282696 w 3282696"/>
              <a:gd name="connsiteY2" fmla="*/ 228600 h 1381283"/>
              <a:gd name="connsiteX0" fmla="*/ 0 w 3282696"/>
              <a:gd name="connsiteY0" fmla="*/ 0 h 1533999"/>
              <a:gd name="connsiteX1" fmla="*/ 3282696 w 3282696"/>
              <a:gd name="connsiteY1" fmla="*/ 228600 h 1533999"/>
              <a:gd name="connsiteX2" fmla="*/ 3282696 w 3282696"/>
              <a:gd name="connsiteY2" fmla="*/ 228600 h 1533999"/>
              <a:gd name="connsiteX0" fmla="*/ 0 w 3282696"/>
              <a:gd name="connsiteY0" fmla="*/ 0 h 1515917"/>
              <a:gd name="connsiteX1" fmla="*/ 3282696 w 3282696"/>
              <a:gd name="connsiteY1" fmla="*/ 228600 h 1515917"/>
              <a:gd name="connsiteX2" fmla="*/ 3282696 w 3282696"/>
              <a:gd name="connsiteY2" fmla="*/ 228600 h 1515917"/>
              <a:gd name="connsiteX0" fmla="*/ 0 w 3282696"/>
              <a:gd name="connsiteY0" fmla="*/ 0 h 1277154"/>
              <a:gd name="connsiteX1" fmla="*/ 3282696 w 3282696"/>
              <a:gd name="connsiteY1" fmla="*/ 228600 h 1277154"/>
              <a:gd name="connsiteX2" fmla="*/ 3282696 w 3282696"/>
              <a:gd name="connsiteY2" fmla="*/ 228600 h 1277154"/>
              <a:gd name="connsiteX0" fmla="*/ 0 w 3282696"/>
              <a:gd name="connsiteY0" fmla="*/ 0 h 1336478"/>
              <a:gd name="connsiteX1" fmla="*/ 3282696 w 3282696"/>
              <a:gd name="connsiteY1" fmla="*/ 228600 h 1336478"/>
              <a:gd name="connsiteX2" fmla="*/ 3282696 w 3282696"/>
              <a:gd name="connsiteY2" fmla="*/ 228600 h 1336478"/>
              <a:gd name="connsiteX0" fmla="*/ 0 w 3282696"/>
              <a:gd name="connsiteY0" fmla="*/ 0 h 1244783"/>
              <a:gd name="connsiteX1" fmla="*/ 3282696 w 3282696"/>
              <a:gd name="connsiteY1" fmla="*/ 228600 h 1244783"/>
              <a:gd name="connsiteX2" fmla="*/ 3282696 w 3282696"/>
              <a:gd name="connsiteY2" fmla="*/ 228600 h 1244783"/>
              <a:gd name="connsiteX0" fmla="*/ 0 w 4292346"/>
              <a:gd name="connsiteY0" fmla="*/ 177800 h 1166980"/>
              <a:gd name="connsiteX1" fmla="*/ 4292346 w 4292346"/>
              <a:gd name="connsiteY1" fmla="*/ 0 h 1166980"/>
              <a:gd name="connsiteX2" fmla="*/ 4292346 w 4292346"/>
              <a:gd name="connsiteY2" fmla="*/ 0 h 1166980"/>
              <a:gd name="connsiteX0" fmla="*/ 0 w 4292346"/>
              <a:gd name="connsiteY0" fmla="*/ 177800 h 1166980"/>
              <a:gd name="connsiteX1" fmla="*/ 4292346 w 4292346"/>
              <a:gd name="connsiteY1" fmla="*/ 0 h 1166980"/>
              <a:gd name="connsiteX2" fmla="*/ 2603246 w 4292346"/>
              <a:gd name="connsiteY2" fmla="*/ 169334 h 1166980"/>
              <a:gd name="connsiteX0" fmla="*/ 0 w 2603246"/>
              <a:gd name="connsiteY0" fmla="*/ 8466 h 8466"/>
              <a:gd name="connsiteX1" fmla="*/ 2603246 w 2603246"/>
              <a:gd name="connsiteY1" fmla="*/ 0 h 8466"/>
              <a:gd name="connsiteX0" fmla="*/ 0 w 10000"/>
              <a:gd name="connsiteY0" fmla="*/ 10000 h 665613"/>
              <a:gd name="connsiteX1" fmla="*/ 10000 w 10000"/>
              <a:gd name="connsiteY1" fmla="*/ 0 h 665613"/>
              <a:gd name="connsiteX0" fmla="*/ 0 w 10000"/>
              <a:gd name="connsiteY0" fmla="*/ 10000 h 1072446"/>
              <a:gd name="connsiteX1" fmla="*/ 10000 w 10000"/>
              <a:gd name="connsiteY1" fmla="*/ 0 h 1072446"/>
              <a:gd name="connsiteX0" fmla="*/ 0 w 11073"/>
              <a:gd name="connsiteY0" fmla="*/ 0 h 1070216"/>
              <a:gd name="connsiteX1" fmla="*/ 11073 w 11073"/>
              <a:gd name="connsiteY1" fmla="*/ 5001 h 1070216"/>
              <a:gd name="connsiteX0" fmla="*/ 0 w 9870"/>
              <a:gd name="connsiteY0" fmla="*/ 0 h 1078046"/>
              <a:gd name="connsiteX1" fmla="*/ 9870 w 9870"/>
              <a:gd name="connsiteY1" fmla="*/ 20002 h 1078046"/>
              <a:gd name="connsiteX0" fmla="*/ 0 w 10000"/>
              <a:gd name="connsiteY0" fmla="*/ 0 h 11683"/>
              <a:gd name="connsiteX1" fmla="*/ 10000 w 10000"/>
              <a:gd name="connsiteY1" fmla="*/ 186 h 11683"/>
              <a:gd name="connsiteX0" fmla="*/ 0 w 10000"/>
              <a:gd name="connsiteY0" fmla="*/ 0 h 11956"/>
              <a:gd name="connsiteX1" fmla="*/ 10000 w 10000"/>
              <a:gd name="connsiteY1" fmla="*/ 186 h 11956"/>
              <a:gd name="connsiteX0" fmla="*/ 0 w 10000"/>
              <a:gd name="connsiteY0" fmla="*/ 0 h 13365"/>
              <a:gd name="connsiteX1" fmla="*/ 10000 w 10000"/>
              <a:gd name="connsiteY1" fmla="*/ 186 h 13365"/>
              <a:gd name="connsiteX0" fmla="*/ 0 w 10000"/>
              <a:gd name="connsiteY0" fmla="*/ 0 h 21227"/>
              <a:gd name="connsiteX1" fmla="*/ 10000 w 10000"/>
              <a:gd name="connsiteY1" fmla="*/ 186 h 21227"/>
              <a:gd name="connsiteX0" fmla="*/ 0 w 10000"/>
              <a:gd name="connsiteY0" fmla="*/ 0 h 20290"/>
              <a:gd name="connsiteX1" fmla="*/ 10000 w 10000"/>
              <a:gd name="connsiteY1" fmla="*/ 186 h 20290"/>
              <a:gd name="connsiteX0" fmla="*/ 0 w 10000"/>
              <a:gd name="connsiteY0" fmla="*/ 0 h 11459"/>
              <a:gd name="connsiteX1" fmla="*/ 10000 w 10000"/>
              <a:gd name="connsiteY1" fmla="*/ 186 h 11459"/>
              <a:gd name="connsiteX0" fmla="*/ 0 w 10000"/>
              <a:gd name="connsiteY0" fmla="*/ 0 h 10825"/>
              <a:gd name="connsiteX1" fmla="*/ 10000 w 10000"/>
              <a:gd name="connsiteY1" fmla="*/ 186 h 10825"/>
              <a:gd name="connsiteX0" fmla="*/ 0 w 10000"/>
              <a:gd name="connsiteY0" fmla="*/ 0 h 10825"/>
              <a:gd name="connsiteX1" fmla="*/ 10000 w 10000"/>
              <a:gd name="connsiteY1" fmla="*/ 186 h 10825"/>
              <a:gd name="connsiteX0" fmla="*/ 0 w 10000"/>
              <a:gd name="connsiteY0" fmla="*/ 0 h 10582"/>
              <a:gd name="connsiteX1" fmla="*/ 10000 w 10000"/>
              <a:gd name="connsiteY1" fmla="*/ 186 h 10582"/>
              <a:gd name="connsiteX0" fmla="*/ 0 w 10000"/>
              <a:gd name="connsiteY0" fmla="*/ 0 h 10617"/>
              <a:gd name="connsiteX1" fmla="*/ 10000 w 10000"/>
              <a:gd name="connsiteY1" fmla="*/ 186 h 10617"/>
              <a:gd name="connsiteX0" fmla="*/ 0 w 10000"/>
              <a:gd name="connsiteY0" fmla="*/ 0 h 14019"/>
              <a:gd name="connsiteX1" fmla="*/ 10000 w 10000"/>
              <a:gd name="connsiteY1" fmla="*/ 186 h 14019"/>
              <a:gd name="connsiteX0" fmla="*/ 0 w 10000"/>
              <a:gd name="connsiteY0" fmla="*/ 0 h 14141"/>
              <a:gd name="connsiteX1" fmla="*/ 10000 w 10000"/>
              <a:gd name="connsiteY1" fmla="*/ 186 h 14141"/>
              <a:gd name="connsiteX0" fmla="*/ 0 w 10000"/>
              <a:gd name="connsiteY0" fmla="*/ 0 h 14448"/>
              <a:gd name="connsiteX1" fmla="*/ 10000 w 10000"/>
              <a:gd name="connsiteY1" fmla="*/ 186 h 14448"/>
              <a:gd name="connsiteX0" fmla="*/ 0 w 7899"/>
              <a:gd name="connsiteY0" fmla="*/ 0 h 14489"/>
              <a:gd name="connsiteX1" fmla="*/ 7899 w 7899"/>
              <a:gd name="connsiteY1" fmla="*/ 256 h 14489"/>
              <a:gd name="connsiteX0" fmla="*/ 0 w 10000"/>
              <a:gd name="connsiteY0" fmla="*/ 0 h 10129"/>
              <a:gd name="connsiteX1" fmla="*/ 10000 w 10000"/>
              <a:gd name="connsiteY1" fmla="*/ 177 h 10129"/>
              <a:gd name="connsiteX0" fmla="*/ 0 w 8342"/>
              <a:gd name="connsiteY0" fmla="*/ 0 h 10183"/>
              <a:gd name="connsiteX1" fmla="*/ 8342 w 8342"/>
              <a:gd name="connsiteY1" fmla="*/ 273 h 10183"/>
              <a:gd name="connsiteX0" fmla="*/ 0 w 10000"/>
              <a:gd name="connsiteY0" fmla="*/ 0 h 8301"/>
              <a:gd name="connsiteX1" fmla="*/ 10000 w 10000"/>
              <a:gd name="connsiteY1" fmla="*/ 268 h 8301"/>
              <a:gd name="connsiteX0" fmla="*/ 0 w 10000"/>
              <a:gd name="connsiteY0" fmla="*/ 0 h 9882"/>
              <a:gd name="connsiteX1" fmla="*/ 10000 w 10000"/>
              <a:gd name="connsiteY1" fmla="*/ 323 h 9882"/>
              <a:gd name="connsiteX0" fmla="*/ 0 w 10000"/>
              <a:gd name="connsiteY0" fmla="*/ 0 h 10033"/>
              <a:gd name="connsiteX1" fmla="*/ 10000 w 10000"/>
              <a:gd name="connsiteY1" fmla="*/ 327 h 10033"/>
              <a:gd name="connsiteX0" fmla="*/ 0 w 10000"/>
              <a:gd name="connsiteY0" fmla="*/ 0 h 10044"/>
              <a:gd name="connsiteX1" fmla="*/ 10000 w 10000"/>
              <a:gd name="connsiteY1" fmla="*/ 327 h 10044"/>
              <a:gd name="connsiteX0" fmla="*/ 0 w 10038"/>
              <a:gd name="connsiteY0" fmla="*/ 0 h 9941"/>
              <a:gd name="connsiteX1" fmla="*/ 10038 w 10038"/>
              <a:gd name="connsiteY1" fmla="*/ 126 h 9941"/>
              <a:gd name="connsiteX0" fmla="*/ 0 w 10000"/>
              <a:gd name="connsiteY0" fmla="*/ 0 h 9942"/>
              <a:gd name="connsiteX1" fmla="*/ 10000 w 10000"/>
              <a:gd name="connsiteY1" fmla="*/ 11 h 9942"/>
              <a:gd name="connsiteX0" fmla="*/ 0 w 10000"/>
              <a:gd name="connsiteY0" fmla="*/ 0 h 10087"/>
              <a:gd name="connsiteX1" fmla="*/ 10000 w 10000"/>
              <a:gd name="connsiteY1" fmla="*/ 11 h 10087"/>
              <a:gd name="connsiteX0" fmla="*/ 0 w 10000"/>
              <a:gd name="connsiteY0" fmla="*/ 0 h 10076"/>
              <a:gd name="connsiteX1" fmla="*/ 10000 w 10000"/>
              <a:gd name="connsiteY1" fmla="*/ 11 h 10076"/>
              <a:gd name="connsiteX0" fmla="*/ 0 w 10000"/>
              <a:gd name="connsiteY0" fmla="*/ 0 h 10087"/>
              <a:gd name="connsiteX1" fmla="*/ 10000 w 10000"/>
              <a:gd name="connsiteY1" fmla="*/ 11 h 10087"/>
              <a:gd name="connsiteX0" fmla="*/ 0 w 10000"/>
              <a:gd name="connsiteY0" fmla="*/ 0 h 9370"/>
              <a:gd name="connsiteX1" fmla="*/ 10000 w 10000"/>
              <a:gd name="connsiteY1" fmla="*/ 11 h 9370"/>
              <a:gd name="connsiteX0" fmla="*/ 0 w 10000"/>
              <a:gd name="connsiteY0" fmla="*/ 0 h 9194"/>
              <a:gd name="connsiteX1" fmla="*/ 10000 w 10000"/>
              <a:gd name="connsiteY1" fmla="*/ 12 h 9194"/>
              <a:gd name="connsiteX0" fmla="*/ 0 w 10000"/>
              <a:gd name="connsiteY0" fmla="*/ 0 h 10038"/>
              <a:gd name="connsiteX1" fmla="*/ 10000 w 10000"/>
              <a:gd name="connsiteY1" fmla="*/ 13 h 10038"/>
              <a:gd name="connsiteX0" fmla="*/ 0 w 10000"/>
              <a:gd name="connsiteY0" fmla="*/ 0 h 10025"/>
              <a:gd name="connsiteX1" fmla="*/ 10000 w 10000"/>
              <a:gd name="connsiteY1" fmla="*/ 13 h 10025"/>
              <a:gd name="connsiteX0" fmla="*/ 0 w 10000"/>
              <a:gd name="connsiteY0" fmla="*/ 0 h 10005"/>
              <a:gd name="connsiteX1" fmla="*/ 10000 w 10000"/>
              <a:gd name="connsiteY1" fmla="*/ 13 h 10005"/>
              <a:gd name="connsiteX0" fmla="*/ 0 w 10000"/>
              <a:gd name="connsiteY0" fmla="*/ 0 h 9944"/>
              <a:gd name="connsiteX1" fmla="*/ 10000 w 10000"/>
              <a:gd name="connsiteY1" fmla="*/ 13 h 9944"/>
              <a:gd name="connsiteX0" fmla="*/ 0 w 11354"/>
              <a:gd name="connsiteY0" fmla="*/ 0 h 14289"/>
              <a:gd name="connsiteX1" fmla="*/ 11354 w 11354"/>
              <a:gd name="connsiteY1" fmla="*/ 7216 h 14289"/>
              <a:gd name="connsiteX0" fmla="*/ 0 w 11354"/>
              <a:gd name="connsiteY0" fmla="*/ 0 h 8694"/>
              <a:gd name="connsiteX1" fmla="*/ 11354 w 11354"/>
              <a:gd name="connsiteY1" fmla="*/ 7216 h 8694"/>
              <a:gd name="connsiteX0" fmla="*/ 0 w 7448"/>
              <a:gd name="connsiteY0" fmla="*/ 0 h 11953"/>
              <a:gd name="connsiteX1" fmla="*/ 7448 w 7448"/>
              <a:gd name="connsiteY1" fmla="*/ 11416 h 11953"/>
              <a:gd name="connsiteX0" fmla="*/ 0 w 10000"/>
              <a:gd name="connsiteY0" fmla="*/ 0 h 10658"/>
              <a:gd name="connsiteX1" fmla="*/ 10000 w 10000"/>
              <a:gd name="connsiteY1" fmla="*/ 9551 h 10658"/>
              <a:gd name="connsiteX0" fmla="*/ 0 w 10112"/>
              <a:gd name="connsiteY0" fmla="*/ 0 h 14414"/>
              <a:gd name="connsiteX1" fmla="*/ 10112 w 10112"/>
              <a:gd name="connsiteY1" fmla="*/ 13994 h 14414"/>
              <a:gd name="connsiteX0" fmla="*/ 0 w 10112"/>
              <a:gd name="connsiteY0" fmla="*/ 0 h 14147"/>
              <a:gd name="connsiteX1" fmla="*/ 10112 w 10112"/>
              <a:gd name="connsiteY1" fmla="*/ 13994 h 14147"/>
              <a:gd name="connsiteX0" fmla="*/ 0 w 10112"/>
              <a:gd name="connsiteY0" fmla="*/ 0 h 14238"/>
              <a:gd name="connsiteX1" fmla="*/ 10112 w 10112"/>
              <a:gd name="connsiteY1" fmla="*/ 13994 h 14238"/>
              <a:gd name="connsiteX0" fmla="*/ 1 w 7841"/>
              <a:gd name="connsiteY0" fmla="*/ 0 h 25583"/>
              <a:gd name="connsiteX1" fmla="*/ 7841 w 7841"/>
              <a:gd name="connsiteY1" fmla="*/ 25546 h 25583"/>
              <a:gd name="connsiteX0" fmla="*/ 0 w 10094"/>
              <a:gd name="connsiteY0" fmla="*/ 0 h 10023"/>
              <a:gd name="connsiteX1" fmla="*/ 10094 w 10094"/>
              <a:gd name="connsiteY1" fmla="*/ 10009 h 10023"/>
              <a:gd name="connsiteX0" fmla="*/ 0 w 10094"/>
              <a:gd name="connsiteY0" fmla="*/ 0 h 10023"/>
              <a:gd name="connsiteX1" fmla="*/ 10094 w 10094"/>
              <a:gd name="connsiteY1" fmla="*/ 10009 h 10023"/>
              <a:gd name="connsiteX0" fmla="*/ 0 w 10094"/>
              <a:gd name="connsiteY0" fmla="*/ 0 h 10023"/>
              <a:gd name="connsiteX1" fmla="*/ 10094 w 10094"/>
              <a:gd name="connsiteY1" fmla="*/ 10009 h 10023"/>
              <a:gd name="connsiteX0" fmla="*/ 0 w 10094"/>
              <a:gd name="connsiteY0" fmla="*/ 0 h 10009"/>
              <a:gd name="connsiteX1" fmla="*/ 10094 w 10094"/>
              <a:gd name="connsiteY1" fmla="*/ 10009 h 10009"/>
              <a:gd name="connsiteX0" fmla="*/ 0 w 9904"/>
              <a:gd name="connsiteY0" fmla="*/ 0 h 7994"/>
              <a:gd name="connsiteX1" fmla="*/ 9904 w 9904"/>
              <a:gd name="connsiteY1" fmla="*/ 7994 h 7994"/>
              <a:gd name="connsiteX0" fmla="*/ 0 w 10090"/>
              <a:gd name="connsiteY0" fmla="*/ 0 h 10000"/>
              <a:gd name="connsiteX1" fmla="*/ 10090 w 10090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90" h="10000">
                <a:moveTo>
                  <a:pt x="0" y="0"/>
                </a:moveTo>
                <a:cubicBezTo>
                  <a:pt x="122" y="7114"/>
                  <a:pt x="5031" y="10038"/>
                  <a:pt x="10090" y="10000"/>
                </a:cubicBezTo>
              </a:path>
            </a:pathLst>
          </a:cu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9498938" y="1096172"/>
            <a:ext cx="2488509" cy="2432200"/>
          </a:xfrm>
          <a:prstGeom prst="line">
            <a:avLst/>
          </a:prstGeom>
          <a:ln w="349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10284837" y="2124861"/>
            <a:ext cx="649501" cy="634806"/>
          </a:xfrm>
          <a:prstGeom prst="line">
            <a:avLst/>
          </a:prstGeom>
          <a:ln w="38100"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8102363" y="1272132"/>
            <a:ext cx="3991126" cy="3597881"/>
            <a:chOff x="8102363" y="1272132"/>
            <a:chExt cx="3991126" cy="3597881"/>
          </a:xfrm>
        </p:grpSpPr>
        <p:sp>
          <p:nvSpPr>
            <p:cNvPr id="22" name="TextBox 21"/>
            <p:cNvSpPr txBox="1"/>
            <p:nvPr/>
          </p:nvSpPr>
          <p:spPr>
            <a:xfrm>
              <a:off x="8102363" y="3669684"/>
              <a:ext cx="399112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dirty="0" smtClean="0"/>
                <a:t>NON-CONVEX</a:t>
              </a:r>
            </a:p>
            <a:p>
              <a:pPr algn="ctr"/>
              <a:r>
                <a:rPr lang="en-IN" sz="3600" dirty="0" smtClean="0"/>
                <a:t>FUNCTION</a:t>
              </a:r>
              <a:endParaRPr lang="en-US" sz="3600" dirty="0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8323567" y="1272132"/>
              <a:ext cx="3319272" cy="2112264"/>
              <a:chOff x="8323567" y="1272132"/>
              <a:chExt cx="3319272" cy="2112264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 flipH="1">
                <a:off x="8323567" y="3018636"/>
                <a:ext cx="331927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8814096" y="1272132"/>
                <a:ext cx="0" cy="211226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Freeform 25"/>
          <p:cNvSpPr/>
          <p:nvPr/>
        </p:nvSpPr>
        <p:spPr>
          <a:xfrm>
            <a:off x="10923743" y="2014971"/>
            <a:ext cx="1430554" cy="863291"/>
          </a:xfrm>
          <a:custGeom>
            <a:avLst/>
            <a:gdLst>
              <a:gd name="connsiteX0" fmla="*/ 0 w 1087655"/>
              <a:gd name="connsiteY0" fmla="*/ 38501 h 38501"/>
              <a:gd name="connsiteX1" fmla="*/ 1087655 w 1087655"/>
              <a:gd name="connsiteY1" fmla="*/ 0 h 38501"/>
              <a:gd name="connsiteX2" fmla="*/ 1087655 w 1087655"/>
              <a:gd name="connsiteY2" fmla="*/ 0 h 38501"/>
              <a:gd name="connsiteX0" fmla="*/ 167084 w 1254739"/>
              <a:gd name="connsiteY0" fmla="*/ 38501 h 302441"/>
              <a:gd name="connsiteX1" fmla="*/ 1254739 w 1254739"/>
              <a:gd name="connsiteY1" fmla="*/ 0 h 302441"/>
              <a:gd name="connsiteX2" fmla="*/ 1254739 w 1254739"/>
              <a:gd name="connsiteY2" fmla="*/ 0 h 302441"/>
              <a:gd name="connsiteX0" fmla="*/ 154031 w 1346635"/>
              <a:gd name="connsiteY0" fmla="*/ 49865 h 718331"/>
              <a:gd name="connsiteX1" fmla="*/ 1241686 w 1346635"/>
              <a:gd name="connsiteY1" fmla="*/ 11364 h 718331"/>
              <a:gd name="connsiteX2" fmla="*/ 1322119 w 1346635"/>
              <a:gd name="connsiteY2" fmla="*/ 718331 h 718331"/>
              <a:gd name="connsiteX0" fmla="*/ 157357 w 1596378"/>
              <a:gd name="connsiteY0" fmla="*/ 49865 h 718331"/>
              <a:gd name="connsiteX1" fmla="*/ 1245012 w 1596378"/>
              <a:gd name="connsiteY1" fmla="*/ 11364 h 718331"/>
              <a:gd name="connsiteX2" fmla="*/ 1596378 w 1596378"/>
              <a:gd name="connsiteY2" fmla="*/ 718331 h 718331"/>
              <a:gd name="connsiteX0" fmla="*/ 157357 w 1596378"/>
              <a:gd name="connsiteY0" fmla="*/ 49865 h 718331"/>
              <a:gd name="connsiteX1" fmla="*/ 1245012 w 1596378"/>
              <a:gd name="connsiteY1" fmla="*/ 11364 h 718331"/>
              <a:gd name="connsiteX2" fmla="*/ 1596378 w 1596378"/>
              <a:gd name="connsiteY2" fmla="*/ 718331 h 718331"/>
              <a:gd name="connsiteX0" fmla="*/ 0 w 1439021"/>
              <a:gd name="connsiteY0" fmla="*/ 0 h 668466"/>
              <a:gd name="connsiteX1" fmla="*/ 1439021 w 1439021"/>
              <a:gd name="connsiteY1" fmla="*/ 668466 h 668466"/>
              <a:gd name="connsiteX0" fmla="*/ 164400 w 1603421"/>
              <a:gd name="connsiteY0" fmla="*/ 0 h 668466"/>
              <a:gd name="connsiteX1" fmla="*/ 1603421 w 1603421"/>
              <a:gd name="connsiteY1" fmla="*/ 668466 h 668466"/>
              <a:gd name="connsiteX0" fmla="*/ 165041 w 1595595"/>
              <a:gd name="connsiteY0" fmla="*/ 0 h 693866"/>
              <a:gd name="connsiteX1" fmla="*/ 1595595 w 1595595"/>
              <a:gd name="connsiteY1" fmla="*/ 693866 h 693866"/>
              <a:gd name="connsiteX0" fmla="*/ 158649 w 1589203"/>
              <a:gd name="connsiteY0" fmla="*/ 0 h 824809"/>
              <a:gd name="connsiteX1" fmla="*/ 1589203 w 1589203"/>
              <a:gd name="connsiteY1" fmla="*/ 693866 h 824809"/>
              <a:gd name="connsiteX0" fmla="*/ 0 w 1430554"/>
              <a:gd name="connsiteY0" fmla="*/ 86920 h 832899"/>
              <a:gd name="connsiteX1" fmla="*/ 1430554 w 1430554"/>
              <a:gd name="connsiteY1" fmla="*/ 780786 h 832899"/>
              <a:gd name="connsiteX0" fmla="*/ 0 w 1430554"/>
              <a:gd name="connsiteY0" fmla="*/ 97296 h 842289"/>
              <a:gd name="connsiteX1" fmla="*/ 1430554 w 1430554"/>
              <a:gd name="connsiteY1" fmla="*/ 791162 h 842289"/>
              <a:gd name="connsiteX0" fmla="*/ 0 w 1430554"/>
              <a:gd name="connsiteY0" fmla="*/ 120278 h 863291"/>
              <a:gd name="connsiteX1" fmla="*/ 1430554 w 1430554"/>
              <a:gd name="connsiteY1" fmla="*/ 814144 h 863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30554" h="863291">
                <a:moveTo>
                  <a:pt x="0" y="120278"/>
                </a:moveTo>
                <a:cubicBezTo>
                  <a:pt x="572807" y="-440066"/>
                  <a:pt x="1044013" y="1158589"/>
                  <a:pt x="1430554" y="814144"/>
                </a:cubicBezTo>
              </a:path>
            </a:pathLst>
          </a:cu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17" y="1862140"/>
            <a:ext cx="3662360" cy="83671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201" y="2133762"/>
            <a:ext cx="947367" cy="35419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691" y="3351274"/>
            <a:ext cx="947367" cy="354196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6913876" y="2869996"/>
            <a:ext cx="257874" cy="544098"/>
            <a:chOff x="6913876" y="2869996"/>
            <a:chExt cx="257874" cy="544098"/>
          </a:xfrm>
        </p:grpSpPr>
        <p:pic>
          <p:nvPicPr>
            <p:cNvPr id="31" name="Picture 30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3876" y="3123300"/>
              <a:ext cx="257874" cy="290794"/>
            </a:xfrm>
            <a:prstGeom prst="rect">
              <a:avLst/>
            </a:prstGeom>
          </p:spPr>
        </p:pic>
        <p:sp>
          <p:nvSpPr>
            <p:cNvPr id="32" name="Oval 31"/>
            <p:cNvSpPr/>
            <p:nvPr/>
          </p:nvSpPr>
          <p:spPr>
            <a:xfrm>
              <a:off x="6961214" y="2869996"/>
              <a:ext cx="165940" cy="16594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pic>
        <p:nvPicPr>
          <p:cNvPr id="33" name="Picture 3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47" y="3579038"/>
            <a:ext cx="1106481" cy="45112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47" y="4176478"/>
            <a:ext cx="2148951" cy="50599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47" y="4822688"/>
            <a:ext cx="4724644" cy="50599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98" y="5458957"/>
            <a:ext cx="6773006" cy="505994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6229035" y="2869996"/>
            <a:ext cx="213278" cy="453568"/>
            <a:chOff x="6229035" y="2869996"/>
            <a:chExt cx="213278" cy="453568"/>
          </a:xfrm>
        </p:grpSpPr>
        <p:pic>
          <p:nvPicPr>
            <p:cNvPr id="38" name="Picture 37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9035" y="3123300"/>
              <a:ext cx="197520" cy="200264"/>
            </a:xfrm>
            <a:prstGeom prst="rect">
              <a:avLst/>
            </a:prstGeom>
          </p:spPr>
        </p:pic>
        <p:sp>
          <p:nvSpPr>
            <p:cNvPr id="39" name="Oval 38"/>
            <p:cNvSpPr/>
            <p:nvPr/>
          </p:nvSpPr>
          <p:spPr>
            <a:xfrm>
              <a:off x="6276373" y="2869996"/>
              <a:ext cx="165940" cy="16594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cxnSp>
        <p:nvCxnSpPr>
          <p:cNvPr id="40" name="Straight Connector 39"/>
          <p:cNvCxnSpPr/>
          <p:nvPr/>
        </p:nvCxnSpPr>
        <p:spPr>
          <a:xfrm flipH="1">
            <a:off x="4965669" y="2110789"/>
            <a:ext cx="2069879" cy="200072"/>
          </a:xfrm>
          <a:prstGeom prst="line">
            <a:avLst/>
          </a:prstGeom>
          <a:ln w="38100">
            <a:solidFill>
              <a:srgbClr val="2ECC7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4912793" y="2245725"/>
            <a:ext cx="108000" cy="624271"/>
            <a:chOff x="4912793" y="2245725"/>
            <a:chExt cx="108000" cy="624271"/>
          </a:xfrm>
        </p:grpSpPr>
        <p:cxnSp>
          <p:nvCxnSpPr>
            <p:cNvPr id="42" name="Straight Connector 41"/>
            <p:cNvCxnSpPr>
              <a:stCxn id="14" idx="0"/>
            </p:cNvCxnSpPr>
            <p:nvPr/>
          </p:nvCxnSpPr>
          <p:spPr>
            <a:xfrm flipV="1">
              <a:off x="4965669" y="2266115"/>
              <a:ext cx="0" cy="60388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4912793" y="2245725"/>
              <a:ext cx="108000" cy="108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985181" y="2041679"/>
            <a:ext cx="108000" cy="842702"/>
            <a:chOff x="6985181" y="2041679"/>
            <a:chExt cx="108000" cy="842702"/>
          </a:xfrm>
        </p:grpSpPr>
        <p:cxnSp>
          <p:nvCxnSpPr>
            <p:cNvPr id="45" name="Straight Connector 44"/>
            <p:cNvCxnSpPr/>
            <p:nvPr/>
          </p:nvCxnSpPr>
          <p:spPr>
            <a:xfrm flipV="1">
              <a:off x="7042813" y="2076450"/>
              <a:ext cx="0" cy="80793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>
              <a:spLocks noChangeAspect="1"/>
            </p:cNvSpPr>
            <p:nvPr/>
          </p:nvSpPr>
          <p:spPr>
            <a:xfrm>
              <a:off x="6985181" y="2041679"/>
              <a:ext cx="108000" cy="108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303972" y="2530308"/>
            <a:ext cx="108000" cy="339688"/>
            <a:chOff x="6303972" y="2530308"/>
            <a:chExt cx="108000" cy="339688"/>
          </a:xfrm>
        </p:grpSpPr>
        <p:cxnSp>
          <p:nvCxnSpPr>
            <p:cNvPr id="48" name="Straight Connector 47"/>
            <p:cNvCxnSpPr>
              <a:stCxn id="39" idx="0"/>
            </p:cNvCxnSpPr>
            <p:nvPr/>
          </p:nvCxnSpPr>
          <p:spPr>
            <a:xfrm flipV="1">
              <a:off x="6359343" y="2568055"/>
              <a:ext cx="0" cy="30194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>
              <a:spLocks noChangeAspect="1"/>
            </p:cNvSpPr>
            <p:nvPr/>
          </p:nvSpPr>
          <p:spPr>
            <a:xfrm>
              <a:off x="6303972" y="2530308"/>
              <a:ext cx="108000" cy="108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0" name="Picture 4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73" y="5457140"/>
            <a:ext cx="6507815" cy="505994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677346" y="4429475"/>
            <a:ext cx="7952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+mj-lt"/>
              </a:rPr>
              <a:t>For differentiable functions, a nicer definition</a:t>
            </a:r>
            <a:endParaRPr lang="en-US" sz="3200" dirty="0">
              <a:latin typeface="+mj-lt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9046962" y="2962740"/>
            <a:ext cx="260617" cy="453568"/>
            <a:chOff x="6500137" y="2869996"/>
            <a:chExt cx="260617" cy="453568"/>
          </a:xfrm>
        </p:grpSpPr>
        <p:pic>
          <p:nvPicPr>
            <p:cNvPr id="53" name="Picture 52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0137" y="3123300"/>
              <a:ext cx="260617" cy="200264"/>
            </a:xfrm>
            <a:prstGeom prst="rect">
              <a:avLst/>
            </a:prstGeom>
          </p:spPr>
        </p:pic>
        <p:sp>
          <p:nvSpPr>
            <p:cNvPr id="54" name="Oval 53"/>
            <p:cNvSpPr/>
            <p:nvPr/>
          </p:nvSpPr>
          <p:spPr>
            <a:xfrm>
              <a:off x="6547475" y="2869996"/>
              <a:ext cx="165940" cy="16594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1384928" y="2962740"/>
            <a:ext cx="257874" cy="544098"/>
            <a:chOff x="6913876" y="2869996"/>
            <a:chExt cx="257874" cy="544098"/>
          </a:xfrm>
        </p:grpSpPr>
        <p:pic>
          <p:nvPicPr>
            <p:cNvPr id="56" name="Picture 55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3876" y="3123300"/>
              <a:ext cx="257874" cy="290794"/>
            </a:xfrm>
            <a:prstGeom prst="rect">
              <a:avLst/>
            </a:prstGeom>
          </p:spPr>
        </p:pic>
        <p:sp>
          <p:nvSpPr>
            <p:cNvPr id="57" name="Oval 56"/>
            <p:cNvSpPr/>
            <p:nvPr/>
          </p:nvSpPr>
          <p:spPr>
            <a:xfrm>
              <a:off x="6961214" y="2869996"/>
              <a:ext cx="165940" cy="16594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1035703" y="2962740"/>
            <a:ext cx="213278" cy="453568"/>
            <a:chOff x="6229035" y="2869996"/>
            <a:chExt cx="213278" cy="453568"/>
          </a:xfrm>
        </p:grpSpPr>
        <p:pic>
          <p:nvPicPr>
            <p:cNvPr id="59" name="Picture 58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9035" y="3123300"/>
              <a:ext cx="197520" cy="200264"/>
            </a:xfrm>
            <a:prstGeom prst="rect">
              <a:avLst/>
            </a:prstGeom>
          </p:spPr>
        </p:pic>
        <p:sp>
          <p:nvSpPr>
            <p:cNvPr id="60" name="Oval 59"/>
            <p:cNvSpPr/>
            <p:nvPr/>
          </p:nvSpPr>
          <p:spPr>
            <a:xfrm>
              <a:off x="6276373" y="2869996"/>
              <a:ext cx="165940" cy="16594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cxnSp>
        <p:nvCxnSpPr>
          <p:cNvPr id="61" name="Straight Connector 60"/>
          <p:cNvCxnSpPr/>
          <p:nvPr/>
        </p:nvCxnSpPr>
        <p:spPr>
          <a:xfrm flipH="1">
            <a:off x="9165380" y="2184409"/>
            <a:ext cx="2361140" cy="319828"/>
          </a:xfrm>
          <a:prstGeom prst="line">
            <a:avLst/>
          </a:prstGeom>
          <a:ln w="38100">
            <a:solidFill>
              <a:srgbClr val="2ECC7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9116151" y="2421604"/>
            <a:ext cx="108000" cy="541136"/>
            <a:chOff x="4652218" y="2328860"/>
            <a:chExt cx="108000" cy="541136"/>
          </a:xfrm>
        </p:grpSpPr>
        <p:cxnSp>
          <p:nvCxnSpPr>
            <p:cNvPr id="63" name="Straight Connector 62"/>
            <p:cNvCxnSpPr>
              <a:stCxn id="54" idx="0"/>
            </p:cNvCxnSpPr>
            <p:nvPr/>
          </p:nvCxnSpPr>
          <p:spPr>
            <a:xfrm flipH="1" flipV="1">
              <a:off x="4706218" y="2405028"/>
              <a:ext cx="7119" cy="464968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>
              <a:spLocks noChangeAspect="1"/>
            </p:cNvSpPr>
            <p:nvPr/>
          </p:nvSpPr>
          <p:spPr>
            <a:xfrm>
              <a:off x="4652218" y="2328860"/>
              <a:ext cx="108000" cy="108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1458540" y="2122802"/>
            <a:ext cx="108000" cy="854323"/>
            <a:chOff x="6987488" y="2030058"/>
            <a:chExt cx="108000" cy="854323"/>
          </a:xfrm>
        </p:grpSpPr>
        <p:cxnSp>
          <p:nvCxnSpPr>
            <p:cNvPr id="66" name="Straight Connector 65"/>
            <p:cNvCxnSpPr/>
            <p:nvPr/>
          </p:nvCxnSpPr>
          <p:spPr>
            <a:xfrm flipV="1">
              <a:off x="7042813" y="2076450"/>
              <a:ext cx="0" cy="80793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>
              <a:spLocks noChangeAspect="1"/>
            </p:cNvSpPr>
            <p:nvPr/>
          </p:nvSpPr>
          <p:spPr>
            <a:xfrm>
              <a:off x="6987488" y="2030058"/>
              <a:ext cx="108000" cy="108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1115755" y="1956727"/>
            <a:ext cx="108000" cy="1006013"/>
            <a:chOff x="6644703" y="1863983"/>
            <a:chExt cx="108000" cy="1006013"/>
          </a:xfrm>
        </p:grpSpPr>
        <p:cxnSp>
          <p:nvCxnSpPr>
            <p:cNvPr id="69" name="Straight Connector 68"/>
            <p:cNvCxnSpPr>
              <a:stCxn id="60" idx="0"/>
            </p:cNvCxnSpPr>
            <p:nvPr/>
          </p:nvCxnSpPr>
          <p:spPr>
            <a:xfrm flipV="1">
              <a:off x="6694959" y="1983706"/>
              <a:ext cx="0" cy="88629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>
              <a:spLocks noChangeAspect="1"/>
            </p:cNvSpPr>
            <p:nvPr/>
          </p:nvSpPr>
          <p:spPr>
            <a:xfrm>
              <a:off x="6644703" y="1863983"/>
              <a:ext cx="108000" cy="108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Cross 70"/>
          <p:cNvSpPr/>
          <p:nvPr/>
        </p:nvSpPr>
        <p:spPr>
          <a:xfrm rot="18900000">
            <a:off x="11591766" y="1470586"/>
            <a:ext cx="589987" cy="589987"/>
          </a:xfrm>
          <a:prstGeom prst="plus">
            <a:avLst>
              <a:gd name="adj" fmla="val 42070"/>
            </a:avLst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10700354" y="5548323"/>
            <a:ext cx="1468606" cy="1238929"/>
            <a:chOff x="12383748" y="1219011"/>
            <a:chExt cx="1862104" cy="1570887"/>
          </a:xfrm>
        </p:grpSpPr>
        <p:sp>
          <p:nvSpPr>
            <p:cNvPr id="73" name="Freeform 72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4" name="Freeform 73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5" name="Freeform 74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6" name="Oval 75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7" name="Oval 76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8" name="Rectangular Callout 77"/>
          <p:cNvSpPr/>
          <p:nvPr/>
        </p:nvSpPr>
        <p:spPr>
          <a:xfrm>
            <a:off x="6086167" y="5628276"/>
            <a:ext cx="4179553" cy="994351"/>
          </a:xfrm>
          <a:prstGeom prst="wedgeRectCallout">
            <a:avLst>
              <a:gd name="adj1" fmla="val 71140"/>
              <a:gd name="adj2" fmla="val 54401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0" dirty="0" smtClean="0">
                <a:solidFill>
                  <a:schemeClr val="tx1"/>
                </a:solidFill>
                <a:latin typeface="+mj-lt"/>
              </a:rPr>
              <a:t>A convex function must lie below all its </a:t>
            </a:r>
            <a:r>
              <a:rPr lang="en-IN" sz="2400" b="0" i="1" dirty="0" smtClean="0">
                <a:solidFill>
                  <a:schemeClr val="tx1"/>
                </a:solidFill>
                <a:latin typeface="+mj-lt"/>
              </a:rPr>
              <a:t>chords</a:t>
            </a:r>
            <a:endParaRPr lang="en-US" sz="2400" i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1" y="5085191"/>
            <a:ext cx="1731319" cy="1731319"/>
          </a:xfrm>
          <a:prstGeom prst="rect">
            <a:avLst/>
          </a:prstGeom>
        </p:spPr>
      </p:pic>
      <p:sp>
        <p:nvSpPr>
          <p:cNvPr id="80" name="Rectangular Callout 79"/>
          <p:cNvSpPr/>
          <p:nvPr/>
        </p:nvSpPr>
        <p:spPr>
          <a:xfrm>
            <a:off x="1772171" y="4671286"/>
            <a:ext cx="3387835" cy="1496502"/>
          </a:xfrm>
          <a:prstGeom prst="wedgeRectCallout">
            <a:avLst>
              <a:gd name="adj1" fmla="val -74508"/>
              <a:gd name="adj2" fmla="val 52566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The sum of two convex functions is always convex. The difference may or may not be convex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0" y="3271879"/>
            <a:ext cx="1730672" cy="17306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ular Callout 80"/>
              <p:cNvSpPr/>
              <p:nvPr/>
            </p:nvSpPr>
            <p:spPr>
              <a:xfrm>
                <a:off x="1783095" y="2825255"/>
                <a:ext cx="3387835" cy="1496502"/>
              </a:xfrm>
              <a:prstGeom prst="wedgeRectCallout">
                <a:avLst>
                  <a:gd name="adj1" fmla="val -76631"/>
                  <a:gd name="adj2" fmla="val 59431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Think of common functions that are convex 1D examples: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 smtClean="0">
                  <a:solidFill>
                    <a:schemeClr val="tx1"/>
                  </a:solidFill>
                  <a:latin typeface="+mj-lt"/>
                </a:endParaRPr>
              </a:p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d-dim example: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  <m:sub>
                        <m:r>
                          <a:rPr lang="en-IN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1" name="Rectangular Callout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095" y="2825255"/>
                <a:ext cx="3387835" cy="1496502"/>
              </a:xfrm>
              <a:prstGeom prst="wedgeRectCallout">
                <a:avLst>
                  <a:gd name="adj1" fmla="val -76631"/>
                  <a:gd name="adj2" fmla="val 59431"/>
                </a:avLst>
              </a:prstGeom>
              <a:blipFill>
                <a:blip r:embed="rId28"/>
                <a:stretch>
                  <a:fillRect t="-3623" r="-1975" b="-362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2" name="Picture 81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7" y="1438521"/>
            <a:ext cx="1731899" cy="17318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ular Callout 82"/>
              <p:cNvSpPr/>
              <p:nvPr/>
            </p:nvSpPr>
            <p:spPr>
              <a:xfrm>
                <a:off x="1788020" y="1649074"/>
                <a:ext cx="5501089" cy="977819"/>
              </a:xfrm>
              <a:prstGeom prst="wedgeRectCallout">
                <a:avLst>
                  <a:gd name="adj1" fmla="val -68034"/>
                  <a:gd name="adj2" fmla="val 55998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The tangent to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at 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b="1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is the hyperplane </a:t>
                </a:r>
                <a14:m>
                  <m:oMath xmlns:m="http://schemas.openxmlformats.org/officeDocument/2006/math">
                    <m:r>
                      <a:rPr lang="en-I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d>
                      <m:d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I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I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i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3" name="Rectangular Callout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020" y="1649074"/>
                <a:ext cx="5501089" cy="977819"/>
              </a:xfrm>
              <a:prstGeom prst="wedgeRectCallout">
                <a:avLst>
                  <a:gd name="adj1" fmla="val -68034"/>
                  <a:gd name="adj2" fmla="val 55998"/>
                </a:avLst>
              </a:prstGeom>
              <a:blipFill>
                <a:blip r:embed="rId30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Rectangular Callout 83"/>
          <p:cNvSpPr/>
          <p:nvPr/>
        </p:nvSpPr>
        <p:spPr>
          <a:xfrm>
            <a:off x="6000608" y="4334331"/>
            <a:ext cx="4179553" cy="994351"/>
          </a:xfrm>
          <a:prstGeom prst="wedgeRectCallout">
            <a:avLst>
              <a:gd name="adj1" fmla="val 71877"/>
              <a:gd name="adj2" fmla="val 99864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0" dirty="0" smtClean="0">
                <a:solidFill>
                  <a:schemeClr val="tx1"/>
                </a:solidFill>
                <a:latin typeface="+mj-lt"/>
              </a:rPr>
              <a:t>A differentiable convex function must lie above all its </a:t>
            </a:r>
            <a:r>
              <a:rPr lang="en-IN" sz="2400" b="0" i="1" dirty="0" smtClean="0">
                <a:solidFill>
                  <a:schemeClr val="tx1"/>
                </a:solidFill>
                <a:latin typeface="+mj-lt"/>
              </a:rPr>
              <a:t>tangents</a:t>
            </a:r>
            <a:endParaRPr lang="en-US" sz="2400" i="1" dirty="0">
              <a:solidFill>
                <a:schemeClr val="tx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ular Callout 84"/>
              <p:cNvSpPr/>
              <p:nvPr/>
            </p:nvSpPr>
            <p:spPr>
              <a:xfrm>
                <a:off x="5255563" y="5407463"/>
                <a:ext cx="5284782" cy="1217273"/>
              </a:xfrm>
              <a:prstGeom prst="wedgeRectCallout">
                <a:avLst>
                  <a:gd name="adj1" fmla="val 61216"/>
                  <a:gd name="adj2" fmla="val 53557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b="0" dirty="0" smtClean="0">
                    <a:solidFill>
                      <a:schemeClr val="tx1"/>
                    </a:solidFill>
                    <a:latin typeface="+mj-lt"/>
                  </a:rPr>
                  <a:t>In fact a third definition exists for twice differentiable convex functions: their Hessian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sz="2400" b="0" dirty="0" smtClean="0">
                    <a:solidFill>
                      <a:schemeClr val="tx1"/>
                    </a:solidFill>
                    <a:latin typeface="+mj-lt"/>
                  </a:rPr>
                  <a:t> must be PSD everywhere </a:t>
                </a:r>
                <a:endParaRPr lang="en-US" sz="2400" i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5" name="Rectangular Callout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563" y="5407463"/>
                <a:ext cx="5284782" cy="1217273"/>
              </a:xfrm>
              <a:prstGeom prst="wedgeRectCallout">
                <a:avLst>
                  <a:gd name="adj1" fmla="val 61216"/>
                  <a:gd name="adj2" fmla="val 53557"/>
                </a:avLst>
              </a:prstGeom>
              <a:blipFill>
                <a:blip r:embed="rId31"/>
                <a:stretch>
                  <a:fillRect l="-824" t="-1402" b="-4206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452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1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500"/>
                            </p:stCondLst>
                            <p:childTnLst>
                              <p:par>
                                <p:cTn id="1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  <p:bldP spid="18" grpId="0" animBg="1"/>
      <p:bldP spid="26" grpId="0" animBg="1"/>
      <p:bldP spid="51" grpId="0"/>
      <p:bldP spid="71" grpId="0" animBg="1"/>
      <p:bldP spid="78" grpId="0" animBg="1"/>
      <p:bldP spid="78" grpId="1" animBg="1"/>
      <p:bldP spid="80" grpId="0" animBg="1"/>
      <p:bldP spid="81" grpId="0" animBg="1"/>
      <p:bldP spid="83" grpId="0" animBg="1"/>
      <p:bldP spid="84" grpId="0" animBg="1"/>
      <p:bldP spid="8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Checking for Convexity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All constant functions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IN" dirty="0" smtClean="0"/>
                  <a:t> are convex</a:t>
                </a:r>
              </a:p>
              <a:p>
                <a:r>
                  <a:rPr lang="en-IN" dirty="0" smtClean="0"/>
                  <a:t>All linear functions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dirty="0" smtClean="0"/>
                  <a:t> are convex</a:t>
                </a:r>
              </a:p>
              <a:p>
                <a:r>
                  <a:rPr lang="en-IN" dirty="0" smtClean="0"/>
                  <a:t>Sums of convex functions are convex</a:t>
                </a:r>
              </a:p>
              <a:p>
                <a:r>
                  <a:rPr lang="en-IN" dirty="0" smtClean="0"/>
                  <a:t>Positive multiples of convex functions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IN" dirty="0" smtClean="0"/>
                  <a:t> are convex</a:t>
                </a:r>
              </a:p>
              <a:p>
                <a:r>
                  <a:rPr lang="en-IN" dirty="0" smtClean="0"/>
                  <a:t>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 smtClean="0"/>
                  <a:t> is convex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 smtClean="0"/>
                  <a:t> is convex and non-decreasing i.e.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IN" dirty="0" smtClean="0"/>
                  <a:t>, then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 smtClean="0"/>
                  <a:t> is convex</a:t>
                </a:r>
              </a:p>
              <a:p>
                <a:r>
                  <a:rPr lang="en-IN" dirty="0" smtClean="0"/>
                  <a:t>The Euclidean distance is convex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 smtClean="0"/>
                  <a:t> is convex</a:t>
                </a:r>
                <a:endParaRPr lang="en-IN" dirty="0"/>
              </a:p>
              <a:p>
                <a:r>
                  <a:rPr lang="en-IN" dirty="0" smtClean="0"/>
                  <a:t>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 smtClean="0"/>
                  <a:t> is convex then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IN" dirty="0" smtClean="0"/>
                  <a:t> is also convex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3" y="5022015"/>
            <a:ext cx="1731899" cy="1731899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2085972" y="4841735"/>
            <a:ext cx="2722334" cy="1346130"/>
            <a:chOff x="2085972" y="4841735"/>
            <a:chExt cx="2722334" cy="1346130"/>
          </a:xfrm>
        </p:grpSpPr>
        <p:sp>
          <p:nvSpPr>
            <p:cNvPr id="6" name="Rectangular Callout 5"/>
            <p:cNvSpPr/>
            <p:nvPr/>
          </p:nvSpPr>
          <p:spPr>
            <a:xfrm>
              <a:off x="2085972" y="4841735"/>
              <a:ext cx="2722334" cy="1346130"/>
            </a:xfrm>
            <a:prstGeom prst="wedgeRectCallout">
              <a:avLst>
                <a:gd name="adj1" fmla="val -85395"/>
                <a:gd name="adj2" fmla="val 47602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400" dirty="0" smtClean="0">
                  <a:solidFill>
                    <a:schemeClr val="tx1"/>
                  </a:solidFill>
                  <a:latin typeface="+mj-lt"/>
                </a:rPr>
                <a:t>Convex</a:t>
              </a:r>
              <a:br>
                <a:rPr lang="en-IN" sz="2400" dirty="0" smtClean="0">
                  <a:solidFill>
                    <a:schemeClr val="tx1"/>
                  </a:solidFill>
                  <a:latin typeface="+mj-lt"/>
                </a:rPr>
              </a:br>
              <a:r>
                <a:rPr lang="en-IN" sz="2400" dirty="0" smtClean="0">
                  <a:solidFill>
                    <a:schemeClr val="tx1"/>
                  </a:solidFill>
                  <a:latin typeface="+mj-lt"/>
                </a:rPr>
                <a:t>functions</a:t>
              </a:r>
              <a:br>
                <a:rPr lang="en-IN" sz="2400" dirty="0" smtClean="0">
                  <a:solidFill>
                    <a:schemeClr val="tx1"/>
                  </a:solidFill>
                  <a:latin typeface="+mj-lt"/>
                </a:rPr>
              </a:br>
              <a:r>
                <a:rPr lang="en-IN" sz="2400" dirty="0" smtClean="0">
                  <a:solidFill>
                    <a:schemeClr val="tx1"/>
                  </a:solidFill>
                  <a:latin typeface="+mj-lt"/>
                </a:rPr>
                <a:t>look like cups </a:t>
              </a:r>
              <a:endParaRPr lang="en-US" sz="2400" i="1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3555984" y="4948350"/>
              <a:ext cx="1152405" cy="1016949"/>
              <a:chOff x="5422347" y="3765550"/>
              <a:chExt cx="1283253" cy="1132417"/>
            </a:xfrm>
          </p:grpSpPr>
          <p:sp>
            <p:nvSpPr>
              <p:cNvPr id="11" name="Freeform 10"/>
              <p:cNvSpPr/>
              <p:nvPr/>
            </p:nvSpPr>
            <p:spPr>
              <a:xfrm>
                <a:off x="5427133" y="3894667"/>
                <a:ext cx="1278467" cy="1003300"/>
              </a:xfrm>
              <a:custGeom>
                <a:avLst/>
                <a:gdLst>
                  <a:gd name="connsiteX0" fmla="*/ 0 w 1278467"/>
                  <a:gd name="connsiteY0" fmla="*/ 4233 h 1003300"/>
                  <a:gd name="connsiteX1" fmla="*/ 635000 w 1278467"/>
                  <a:gd name="connsiteY1" fmla="*/ 1003300 h 1003300"/>
                  <a:gd name="connsiteX2" fmla="*/ 1278467 w 1278467"/>
                  <a:gd name="connsiteY2" fmla="*/ 0 h 1003300"/>
                  <a:gd name="connsiteX0" fmla="*/ 0 w 1278467"/>
                  <a:gd name="connsiteY0" fmla="*/ 4233 h 1003300"/>
                  <a:gd name="connsiteX1" fmla="*/ 635000 w 1278467"/>
                  <a:gd name="connsiteY1" fmla="*/ 1003300 h 1003300"/>
                  <a:gd name="connsiteX2" fmla="*/ 1278467 w 1278467"/>
                  <a:gd name="connsiteY2" fmla="*/ 0 h 1003300"/>
                  <a:gd name="connsiteX0" fmla="*/ 0 w 1278467"/>
                  <a:gd name="connsiteY0" fmla="*/ 4233 h 1003300"/>
                  <a:gd name="connsiteX1" fmla="*/ 635000 w 1278467"/>
                  <a:gd name="connsiteY1" fmla="*/ 1003300 h 1003300"/>
                  <a:gd name="connsiteX2" fmla="*/ 1278467 w 1278467"/>
                  <a:gd name="connsiteY2" fmla="*/ 0 h 1003300"/>
                  <a:gd name="connsiteX0" fmla="*/ 0 w 1278467"/>
                  <a:gd name="connsiteY0" fmla="*/ 4233 h 1003300"/>
                  <a:gd name="connsiteX1" fmla="*/ 635000 w 1278467"/>
                  <a:gd name="connsiteY1" fmla="*/ 1003300 h 1003300"/>
                  <a:gd name="connsiteX2" fmla="*/ 1278467 w 1278467"/>
                  <a:gd name="connsiteY2" fmla="*/ 0 h 100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8467" h="1003300">
                    <a:moveTo>
                      <a:pt x="0" y="4233"/>
                    </a:moveTo>
                    <a:cubicBezTo>
                      <a:pt x="88195" y="542219"/>
                      <a:pt x="421922" y="1004005"/>
                      <a:pt x="635000" y="1003300"/>
                    </a:cubicBezTo>
                    <a:cubicBezTo>
                      <a:pt x="848078" y="1002595"/>
                      <a:pt x="1143706" y="594431"/>
                      <a:pt x="1278467" y="0"/>
                    </a:cubicBezTo>
                  </a:path>
                </a:pathLst>
              </a:custGeom>
              <a:solidFill>
                <a:srgbClr val="5B9BD5">
                  <a:lumMod val="20000"/>
                  <a:lumOff val="80000"/>
                </a:srgbClr>
              </a:solidFill>
              <a:ln w="12700" cap="flat" cmpd="sng" algn="ctr">
                <a:solidFill>
                  <a:srgbClr val="0000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422347" y="3765550"/>
                <a:ext cx="1282700" cy="259826"/>
              </a:xfrm>
              <a:prstGeom prst="ellipse">
                <a:avLst/>
              </a:prstGeom>
              <a:solidFill>
                <a:srgbClr val="F7FAFD"/>
              </a:solidFill>
              <a:ln w="12700" cap="flat" cmpd="sng" algn="ctr">
                <a:solidFill>
                  <a:srgbClr val="0000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56" y="3271879"/>
            <a:ext cx="1730672" cy="1730672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2157052" y="3126147"/>
            <a:ext cx="4664149" cy="1528429"/>
            <a:chOff x="2157052" y="2995908"/>
            <a:chExt cx="4664149" cy="15284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ular Callout 21"/>
                <p:cNvSpPr/>
                <p:nvPr/>
              </p:nvSpPr>
              <p:spPr>
                <a:xfrm>
                  <a:off x="2157052" y="2995908"/>
                  <a:ext cx="4664149" cy="1528429"/>
                </a:xfrm>
                <a:prstGeom prst="wedgeRectCallout">
                  <a:avLst>
                    <a:gd name="adj1" fmla="val -76363"/>
                    <a:gd name="adj2" fmla="val 37519"/>
                  </a:avLst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IN" sz="2400" dirty="0" smtClean="0">
                      <a:solidFill>
                        <a:schemeClr val="tx1"/>
                      </a:solidFill>
                      <a:latin typeface="+mj-lt"/>
                    </a:rPr>
                    <a:t>The negative of a convex</a:t>
                  </a:r>
                  <a:br>
                    <a:rPr lang="en-IN" sz="2400" dirty="0" smtClean="0">
                      <a:solidFill>
                        <a:schemeClr val="tx1"/>
                      </a:solidFill>
                      <a:latin typeface="+mj-lt"/>
                    </a:rPr>
                  </a:br>
                  <a:r>
                    <a:rPr lang="en-IN" sz="2400" dirty="0" smtClean="0">
                      <a:solidFill>
                        <a:schemeClr val="tx1"/>
                      </a:solidFill>
                      <a:latin typeface="+mj-lt"/>
                    </a:rPr>
                    <a:t>function </a:t>
                  </a:r>
                  <a14:m>
                    <m:oMath xmlns:m="http://schemas.openxmlformats.org/officeDocument/2006/math"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a14:m>
                  <a:r>
                    <a:rPr lang="en-IN" sz="2400" dirty="0" smtClean="0">
                      <a:solidFill>
                        <a:schemeClr val="tx1"/>
                      </a:solidFill>
                      <a:latin typeface="+mj-lt"/>
                    </a:rPr>
                    <a:t> is called a</a:t>
                  </a:r>
                  <a:br>
                    <a:rPr lang="en-IN" sz="2400" dirty="0" smtClean="0">
                      <a:solidFill>
                        <a:schemeClr val="tx1"/>
                      </a:solidFill>
                      <a:latin typeface="+mj-lt"/>
                    </a:rPr>
                  </a:br>
                  <a:r>
                    <a:rPr lang="en-IN" sz="2400" i="1" dirty="0" smtClean="0">
                      <a:solidFill>
                        <a:schemeClr val="tx1"/>
                      </a:solidFill>
                      <a:latin typeface="+mj-lt"/>
                    </a:rPr>
                    <a:t>concave </a:t>
                  </a:r>
                  <a:r>
                    <a:rPr lang="en-IN" sz="2400" dirty="0" smtClean="0">
                      <a:solidFill>
                        <a:schemeClr val="tx1"/>
                      </a:solidFill>
                      <a:latin typeface="+mj-lt"/>
                    </a:rPr>
                    <a:t>function and they</a:t>
                  </a:r>
                  <a:br>
                    <a:rPr lang="en-IN" sz="2400" dirty="0" smtClean="0">
                      <a:solidFill>
                        <a:schemeClr val="tx1"/>
                      </a:solidFill>
                      <a:latin typeface="+mj-lt"/>
                    </a:rPr>
                  </a:br>
                  <a:r>
                    <a:rPr lang="en-IN" sz="2400" dirty="0" smtClean="0">
                      <a:solidFill>
                        <a:schemeClr val="tx1"/>
                      </a:solidFill>
                      <a:latin typeface="+mj-lt"/>
                    </a:rPr>
                    <a:t>look like inverted cups </a:t>
                  </a:r>
                  <a:endParaRPr lang="en-US" sz="2400" i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22" name="Rectangular Callout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7052" y="2995908"/>
                  <a:ext cx="4664149" cy="1528429"/>
                </a:xfrm>
                <a:prstGeom prst="wedgeRectCallout">
                  <a:avLst>
                    <a:gd name="adj1" fmla="val -76363"/>
                    <a:gd name="adj2" fmla="val 37519"/>
                  </a:avLst>
                </a:prstGeom>
                <a:blipFill>
                  <a:blip r:embed="rId5"/>
                  <a:stretch>
                    <a:fillRect t="-2724" b="-8560"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" name="Group 22"/>
            <p:cNvGrpSpPr/>
            <p:nvPr/>
          </p:nvGrpSpPr>
          <p:grpSpPr>
            <a:xfrm rot="10800000">
              <a:off x="5477314" y="3145577"/>
              <a:ext cx="1152405" cy="1016949"/>
              <a:chOff x="5422347" y="3765550"/>
              <a:chExt cx="1283253" cy="1132417"/>
            </a:xfrm>
          </p:grpSpPr>
          <p:sp>
            <p:nvSpPr>
              <p:cNvPr id="24" name="Freeform 23"/>
              <p:cNvSpPr/>
              <p:nvPr/>
            </p:nvSpPr>
            <p:spPr>
              <a:xfrm>
                <a:off x="5427133" y="3894667"/>
                <a:ext cx="1278467" cy="1003300"/>
              </a:xfrm>
              <a:custGeom>
                <a:avLst/>
                <a:gdLst>
                  <a:gd name="connsiteX0" fmla="*/ 0 w 1278467"/>
                  <a:gd name="connsiteY0" fmla="*/ 4233 h 1003300"/>
                  <a:gd name="connsiteX1" fmla="*/ 635000 w 1278467"/>
                  <a:gd name="connsiteY1" fmla="*/ 1003300 h 1003300"/>
                  <a:gd name="connsiteX2" fmla="*/ 1278467 w 1278467"/>
                  <a:gd name="connsiteY2" fmla="*/ 0 h 1003300"/>
                  <a:gd name="connsiteX0" fmla="*/ 0 w 1278467"/>
                  <a:gd name="connsiteY0" fmla="*/ 4233 h 1003300"/>
                  <a:gd name="connsiteX1" fmla="*/ 635000 w 1278467"/>
                  <a:gd name="connsiteY1" fmla="*/ 1003300 h 1003300"/>
                  <a:gd name="connsiteX2" fmla="*/ 1278467 w 1278467"/>
                  <a:gd name="connsiteY2" fmla="*/ 0 h 1003300"/>
                  <a:gd name="connsiteX0" fmla="*/ 0 w 1278467"/>
                  <a:gd name="connsiteY0" fmla="*/ 4233 h 1003300"/>
                  <a:gd name="connsiteX1" fmla="*/ 635000 w 1278467"/>
                  <a:gd name="connsiteY1" fmla="*/ 1003300 h 1003300"/>
                  <a:gd name="connsiteX2" fmla="*/ 1278467 w 1278467"/>
                  <a:gd name="connsiteY2" fmla="*/ 0 h 1003300"/>
                  <a:gd name="connsiteX0" fmla="*/ 0 w 1278467"/>
                  <a:gd name="connsiteY0" fmla="*/ 4233 h 1003300"/>
                  <a:gd name="connsiteX1" fmla="*/ 635000 w 1278467"/>
                  <a:gd name="connsiteY1" fmla="*/ 1003300 h 1003300"/>
                  <a:gd name="connsiteX2" fmla="*/ 1278467 w 1278467"/>
                  <a:gd name="connsiteY2" fmla="*/ 0 h 100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8467" h="1003300">
                    <a:moveTo>
                      <a:pt x="0" y="4233"/>
                    </a:moveTo>
                    <a:cubicBezTo>
                      <a:pt x="88195" y="542219"/>
                      <a:pt x="421922" y="1004005"/>
                      <a:pt x="635000" y="1003300"/>
                    </a:cubicBezTo>
                    <a:cubicBezTo>
                      <a:pt x="848078" y="1002595"/>
                      <a:pt x="1143706" y="594431"/>
                      <a:pt x="1278467" y="0"/>
                    </a:cubicBezTo>
                  </a:path>
                </a:pathLst>
              </a:custGeom>
              <a:solidFill>
                <a:srgbClr val="5B9BD5">
                  <a:lumMod val="20000"/>
                  <a:lumOff val="80000"/>
                </a:srgbClr>
              </a:solidFill>
              <a:ln w="12700" cap="flat" cmpd="sng" algn="ctr">
                <a:solidFill>
                  <a:srgbClr val="0000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422347" y="3765550"/>
                <a:ext cx="1282700" cy="259826"/>
              </a:xfrm>
              <a:prstGeom prst="ellipse">
                <a:avLst/>
              </a:prstGeom>
              <a:solidFill>
                <a:srgbClr val="F7FAFD"/>
              </a:solidFill>
              <a:ln w="12700" cap="flat" cmpd="sng" algn="ctr">
                <a:solidFill>
                  <a:srgbClr val="0000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31" y="1446634"/>
            <a:ext cx="1731319" cy="17313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ular Callout 27"/>
              <p:cNvSpPr/>
              <p:nvPr/>
            </p:nvSpPr>
            <p:spPr>
              <a:xfrm>
                <a:off x="2166279" y="1643798"/>
                <a:ext cx="4645693" cy="1252909"/>
              </a:xfrm>
              <a:prstGeom prst="wedgeRectCallout">
                <a:avLst>
                  <a:gd name="adj1" fmla="val -72782"/>
                  <a:gd name="adj2" fmla="val 25677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Many popular functions are concave e.g.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ad>
                      <m:radPr>
                        <m:degHide m:val="on"/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. The negative of a concave function is always convex</a:t>
                </a:r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8" name="Rectangular Callout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279" y="1643798"/>
                <a:ext cx="4645693" cy="1252909"/>
              </a:xfrm>
              <a:prstGeom prst="wedgeRectCallout">
                <a:avLst>
                  <a:gd name="adj1" fmla="val -72782"/>
                  <a:gd name="adj2" fmla="val 25677"/>
                </a:avLst>
              </a:prstGeom>
              <a:blipFill>
                <a:blip r:embed="rId7"/>
                <a:stretch>
                  <a:fillRect r="-2229" b="-7109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/>
          <p:cNvGrpSpPr/>
          <p:nvPr/>
        </p:nvGrpSpPr>
        <p:grpSpPr>
          <a:xfrm>
            <a:off x="10700354" y="5548323"/>
            <a:ext cx="1468606" cy="1238929"/>
            <a:chOff x="12383748" y="1219011"/>
            <a:chExt cx="1862104" cy="1570887"/>
          </a:xfrm>
        </p:grpSpPr>
        <p:sp>
          <p:nvSpPr>
            <p:cNvPr id="30" name="Freeform 29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Freeform 30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Oval 32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Oval 33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5" name="Rectangular Callout 34"/>
          <p:cNvSpPr/>
          <p:nvPr/>
        </p:nvSpPr>
        <p:spPr>
          <a:xfrm>
            <a:off x="6096705" y="5465886"/>
            <a:ext cx="4169016" cy="1156742"/>
          </a:xfrm>
          <a:prstGeom prst="wedgeRectCallout">
            <a:avLst>
              <a:gd name="adj1" fmla="val 71140"/>
              <a:gd name="adj2" fmla="val 54401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I love convex functions since all local minima are global minima for a convex function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6" name="Rectangular Callout 35"/>
          <p:cNvSpPr/>
          <p:nvPr/>
        </p:nvSpPr>
        <p:spPr>
          <a:xfrm>
            <a:off x="6945403" y="4098963"/>
            <a:ext cx="4169016" cy="1156742"/>
          </a:xfrm>
          <a:prstGeom prst="wedgeRectCallout">
            <a:avLst>
              <a:gd name="adj1" fmla="val 56354"/>
              <a:gd name="adj2" fmla="val 89929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I also love concave functions since all local maxima are global maxima for a concave function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7284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8" grpId="0" animBg="1"/>
      <p:bldP spid="35" grpId="0" animBg="1"/>
      <p:bldP spid="3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Non-differentiable Functions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hinge loss function is not differentiable everywhere </a:t>
            </a:r>
            <a:r>
              <a:rPr lang="en-IN" dirty="0" smtClean="0">
                <a:sym typeface="Wingdings" panose="05000000000000000000" pitchFamily="2" charset="2"/>
              </a:rPr>
              <a:t></a:t>
            </a:r>
            <a:endParaRPr lang="en-IN" dirty="0" smtClean="0"/>
          </a:p>
          <a:p>
            <a:pPr lvl="1"/>
            <a:r>
              <a:rPr lang="en-IN" dirty="0" smtClean="0"/>
              <a:t>Can we define some form of gradient for non-diff functions as well?</a:t>
            </a:r>
          </a:p>
          <a:p>
            <a:pPr lvl="1"/>
            <a:r>
              <a:rPr lang="en-IN" dirty="0" smtClean="0"/>
              <a:t>Yes, if a function is convex, then no matter if it is non-differentiable, a notion of gradient called </a:t>
            </a:r>
            <a:r>
              <a:rPr lang="en-IN" i="1" dirty="0" err="1" smtClean="0"/>
              <a:t>subgradient</a:t>
            </a:r>
            <a:r>
              <a:rPr lang="en-IN" dirty="0" smtClean="0"/>
              <a:t> can always be defined for it</a:t>
            </a:r>
          </a:p>
          <a:p>
            <a:r>
              <a:rPr lang="en-IN" dirty="0" smtClean="0"/>
              <a:t>Recall that for differentiable functions, the gradient defines a </a:t>
            </a:r>
            <a:r>
              <a:rPr lang="en-IN" i="1" dirty="0" smtClean="0"/>
              <a:t>tangent</a:t>
            </a:r>
            <a:r>
              <a:rPr lang="en-IN" dirty="0" smtClean="0"/>
              <a:t> hyperplane at every point and the function must lie above this plane</a:t>
            </a:r>
          </a:p>
          <a:p>
            <a:r>
              <a:rPr lang="en-IN" dirty="0" err="1" smtClean="0"/>
              <a:t>Subgradients</a:t>
            </a:r>
            <a:r>
              <a:rPr lang="en-IN" dirty="0" smtClean="0"/>
              <a:t> exploit and generalize this property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17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9174822" y="4609572"/>
            <a:ext cx="2658590" cy="1802875"/>
            <a:chOff x="3225264" y="1188485"/>
            <a:chExt cx="4251387" cy="2883001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4525310" y="1188485"/>
              <a:ext cx="0" cy="2883001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>
            <a:xfrm>
              <a:off x="3225264" y="4071486"/>
              <a:ext cx="4251387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11" name="Freeform 10"/>
          <p:cNvSpPr/>
          <p:nvPr/>
        </p:nvSpPr>
        <p:spPr>
          <a:xfrm flipH="1">
            <a:off x="9251857" y="4665496"/>
            <a:ext cx="2581555" cy="1703613"/>
          </a:xfrm>
          <a:custGeom>
            <a:avLst/>
            <a:gdLst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702350"/>
              <a:gd name="connsiteX1" fmla="*/ 7498080 w 7498080"/>
              <a:gd name="connsiteY1" fmla="*/ 0 h 2702350"/>
              <a:gd name="connsiteX2" fmla="*/ 7498080 w 7498080"/>
              <a:gd name="connsiteY2" fmla="*/ 0 h 2702350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4141737"/>
              <a:gd name="connsiteY0" fmla="*/ 2710046 h 2710046"/>
              <a:gd name="connsiteX1" fmla="*/ 4141737 w 4141737"/>
              <a:gd name="connsiteY1" fmla="*/ 0 h 2710046"/>
              <a:gd name="connsiteX2" fmla="*/ 4141737 w 4141737"/>
              <a:gd name="connsiteY2" fmla="*/ 0 h 2710046"/>
              <a:gd name="connsiteX0" fmla="*/ 0 w 4141737"/>
              <a:gd name="connsiteY0" fmla="*/ 2710046 h 2710046"/>
              <a:gd name="connsiteX1" fmla="*/ 4141737 w 4141737"/>
              <a:gd name="connsiteY1" fmla="*/ 0 h 2710046"/>
              <a:gd name="connsiteX2" fmla="*/ 4141737 w 4141737"/>
              <a:gd name="connsiteY2" fmla="*/ 0 h 2710046"/>
              <a:gd name="connsiteX0" fmla="*/ 0 w 4141737"/>
              <a:gd name="connsiteY0" fmla="*/ 2710046 h 2721992"/>
              <a:gd name="connsiteX1" fmla="*/ 4141737 w 4141737"/>
              <a:gd name="connsiteY1" fmla="*/ 0 h 2721992"/>
              <a:gd name="connsiteX2" fmla="*/ 4141737 w 4141737"/>
              <a:gd name="connsiteY2" fmla="*/ 0 h 2721992"/>
              <a:gd name="connsiteX0" fmla="*/ 0 w 4141737"/>
              <a:gd name="connsiteY0" fmla="*/ 2710046 h 2720679"/>
              <a:gd name="connsiteX1" fmla="*/ 4141737 w 4141737"/>
              <a:gd name="connsiteY1" fmla="*/ 0 h 2720679"/>
              <a:gd name="connsiteX2" fmla="*/ 4141737 w 4141737"/>
              <a:gd name="connsiteY2" fmla="*/ 0 h 2720679"/>
              <a:gd name="connsiteX0" fmla="*/ 0 w 4141737"/>
              <a:gd name="connsiteY0" fmla="*/ 2710046 h 2903167"/>
              <a:gd name="connsiteX1" fmla="*/ 2102620 w 4141737"/>
              <a:gd name="connsiteY1" fmla="*/ 2717676 h 2903167"/>
              <a:gd name="connsiteX2" fmla="*/ 4141737 w 4141737"/>
              <a:gd name="connsiteY2" fmla="*/ 0 h 2903167"/>
              <a:gd name="connsiteX3" fmla="*/ 4141737 w 4141737"/>
              <a:gd name="connsiteY3" fmla="*/ 0 h 2903167"/>
              <a:gd name="connsiteX0" fmla="*/ 0 w 4141737"/>
              <a:gd name="connsiteY0" fmla="*/ 2710046 h 2903165"/>
              <a:gd name="connsiteX1" fmla="*/ 2102620 w 4141737"/>
              <a:gd name="connsiteY1" fmla="*/ 2717676 h 2903165"/>
              <a:gd name="connsiteX2" fmla="*/ 4141737 w 4141737"/>
              <a:gd name="connsiteY2" fmla="*/ 0 h 2903165"/>
              <a:gd name="connsiteX3" fmla="*/ 4141737 w 4141737"/>
              <a:gd name="connsiteY3" fmla="*/ 0 h 2903165"/>
              <a:gd name="connsiteX0" fmla="*/ 0 w 4141737"/>
              <a:gd name="connsiteY0" fmla="*/ 2710046 h 2903167"/>
              <a:gd name="connsiteX1" fmla="*/ 2102620 w 4141737"/>
              <a:gd name="connsiteY1" fmla="*/ 2717676 h 2903167"/>
              <a:gd name="connsiteX2" fmla="*/ 4141737 w 4141737"/>
              <a:gd name="connsiteY2" fmla="*/ 0 h 2903167"/>
              <a:gd name="connsiteX3" fmla="*/ 4141737 w 4141737"/>
              <a:gd name="connsiteY3" fmla="*/ 0 h 2903167"/>
              <a:gd name="connsiteX0" fmla="*/ 0 w 4141737"/>
              <a:gd name="connsiteY0" fmla="*/ 2710046 h 2903165"/>
              <a:gd name="connsiteX1" fmla="*/ 2102620 w 4141737"/>
              <a:gd name="connsiteY1" fmla="*/ 2717676 h 2903165"/>
              <a:gd name="connsiteX2" fmla="*/ 4141737 w 4141737"/>
              <a:gd name="connsiteY2" fmla="*/ 0 h 2903165"/>
              <a:gd name="connsiteX3" fmla="*/ 4141737 w 4141737"/>
              <a:gd name="connsiteY3" fmla="*/ 0 h 2903165"/>
              <a:gd name="connsiteX0" fmla="*/ 0 w 4141737"/>
              <a:gd name="connsiteY0" fmla="*/ 2710046 h 2717676"/>
              <a:gd name="connsiteX1" fmla="*/ 2102620 w 4141737"/>
              <a:gd name="connsiteY1" fmla="*/ 2717676 h 2717676"/>
              <a:gd name="connsiteX2" fmla="*/ 4141737 w 4141737"/>
              <a:gd name="connsiteY2" fmla="*/ 0 h 2717676"/>
              <a:gd name="connsiteX3" fmla="*/ 4141737 w 4141737"/>
              <a:gd name="connsiteY3" fmla="*/ 0 h 2717676"/>
              <a:gd name="connsiteX0" fmla="*/ 0 w 4141737"/>
              <a:gd name="connsiteY0" fmla="*/ 2710046 h 2717676"/>
              <a:gd name="connsiteX1" fmla="*/ 2102620 w 4141737"/>
              <a:gd name="connsiteY1" fmla="*/ 2717676 h 2717676"/>
              <a:gd name="connsiteX2" fmla="*/ 4141737 w 4141737"/>
              <a:gd name="connsiteY2" fmla="*/ 0 h 2717676"/>
              <a:gd name="connsiteX3" fmla="*/ 4141737 w 4141737"/>
              <a:gd name="connsiteY3" fmla="*/ 0 h 2717676"/>
              <a:gd name="connsiteX0" fmla="*/ 0 w 4107890"/>
              <a:gd name="connsiteY0" fmla="*/ 2378336 h 2717676"/>
              <a:gd name="connsiteX1" fmla="*/ 2068773 w 4107890"/>
              <a:gd name="connsiteY1" fmla="*/ 2717676 h 2717676"/>
              <a:gd name="connsiteX2" fmla="*/ 4107890 w 4107890"/>
              <a:gd name="connsiteY2" fmla="*/ 0 h 2717676"/>
              <a:gd name="connsiteX3" fmla="*/ 4107890 w 4107890"/>
              <a:gd name="connsiteY3" fmla="*/ 0 h 2717676"/>
              <a:gd name="connsiteX0" fmla="*/ 0 w 4107890"/>
              <a:gd name="connsiteY0" fmla="*/ 2378336 h 2717676"/>
              <a:gd name="connsiteX1" fmla="*/ 2068773 w 4107890"/>
              <a:gd name="connsiteY1" fmla="*/ 2717676 h 2717676"/>
              <a:gd name="connsiteX2" fmla="*/ 4107890 w 4107890"/>
              <a:gd name="connsiteY2" fmla="*/ 0 h 2717676"/>
              <a:gd name="connsiteX3" fmla="*/ 4107890 w 4107890"/>
              <a:gd name="connsiteY3" fmla="*/ 0 h 2717676"/>
              <a:gd name="connsiteX0" fmla="*/ 0 w 4128199"/>
              <a:gd name="connsiteY0" fmla="*/ 2723585 h 2724271"/>
              <a:gd name="connsiteX1" fmla="*/ 2089082 w 4128199"/>
              <a:gd name="connsiteY1" fmla="*/ 2717676 h 2724271"/>
              <a:gd name="connsiteX2" fmla="*/ 4128199 w 4128199"/>
              <a:gd name="connsiteY2" fmla="*/ 0 h 2724271"/>
              <a:gd name="connsiteX3" fmla="*/ 4128199 w 4128199"/>
              <a:gd name="connsiteY3" fmla="*/ 0 h 272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8199" h="2724271">
                <a:moveTo>
                  <a:pt x="0" y="2723585"/>
                </a:moveTo>
                <a:cubicBezTo>
                  <a:pt x="1985290" y="2727112"/>
                  <a:pt x="126111" y="2715789"/>
                  <a:pt x="2089082" y="2717676"/>
                </a:cubicBezTo>
                <a:cubicBezTo>
                  <a:pt x="4112980" y="-15347"/>
                  <a:pt x="2092568" y="2716242"/>
                  <a:pt x="4128199" y="0"/>
                </a:cubicBezTo>
                <a:lnTo>
                  <a:pt x="4128199" y="0"/>
                </a:lnTo>
              </a:path>
            </a:pathLst>
          </a:custGeom>
          <a:noFill/>
          <a:ln w="381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330" y="6550333"/>
            <a:ext cx="505352" cy="1987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875" y="6547949"/>
            <a:ext cx="129852" cy="20849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708" y="6547950"/>
            <a:ext cx="100590" cy="201179"/>
          </a:xfrm>
          <a:prstGeom prst="rect">
            <a:avLst/>
          </a:prstGeom>
        </p:spPr>
      </p:pic>
      <p:sp>
        <p:nvSpPr>
          <p:cNvPr id="15" name="Rectangular Callout 14"/>
          <p:cNvSpPr/>
          <p:nvPr/>
        </p:nvSpPr>
        <p:spPr>
          <a:xfrm>
            <a:off x="10052727" y="4684238"/>
            <a:ext cx="2073703" cy="742707"/>
          </a:xfrm>
          <a:prstGeom prst="wedgeRectCallout">
            <a:avLst>
              <a:gd name="adj1" fmla="val -25160"/>
              <a:gd name="adj2" fmla="val 161869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Point of non-differentiability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4569301" y="4557142"/>
            <a:ext cx="4457603" cy="2253946"/>
          </a:xfrm>
          <a:custGeom>
            <a:avLst/>
            <a:gdLst>
              <a:gd name="connsiteX0" fmla="*/ 0 w 3769922"/>
              <a:gd name="connsiteY0" fmla="*/ 0 h 2522295"/>
              <a:gd name="connsiteX1" fmla="*/ 3769922 w 3769922"/>
              <a:gd name="connsiteY1" fmla="*/ 0 h 2522295"/>
              <a:gd name="connsiteX2" fmla="*/ 1158009 w 3769922"/>
              <a:gd name="connsiteY2" fmla="*/ 2522295 h 2522295"/>
              <a:gd name="connsiteX3" fmla="*/ 0 w 3769922"/>
              <a:gd name="connsiteY3" fmla="*/ 2522295 h 2522295"/>
              <a:gd name="connsiteX0" fmla="*/ 0 w 4684322"/>
              <a:gd name="connsiteY0" fmla="*/ 0 h 2522295"/>
              <a:gd name="connsiteX1" fmla="*/ 4684322 w 4684322"/>
              <a:gd name="connsiteY1" fmla="*/ 9626 h 2522295"/>
              <a:gd name="connsiteX2" fmla="*/ 1158009 w 4684322"/>
              <a:gd name="connsiteY2" fmla="*/ 2522295 h 2522295"/>
              <a:gd name="connsiteX3" fmla="*/ 0 w 4684322"/>
              <a:gd name="connsiteY3" fmla="*/ 2522295 h 2522295"/>
              <a:gd name="connsiteX4" fmla="*/ 0 w 4684322"/>
              <a:gd name="connsiteY4" fmla="*/ 0 h 2522295"/>
              <a:gd name="connsiteX0" fmla="*/ 0 w 4684322"/>
              <a:gd name="connsiteY0" fmla="*/ 0 h 2522295"/>
              <a:gd name="connsiteX1" fmla="*/ 4684322 w 4684322"/>
              <a:gd name="connsiteY1" fmla="*/ 9626 h 2522295"/>
              <a:gd name="connsiteX2" fmla="*/ 1533394 w 4684322"/>
              <a:gd name="connsiteY2" fmla="*/ 2262413 h 2522295"/>
              <a:gd name="connsiteX3" fmla="*/ 0 w 4684322"/>
              <a:gd name="connsiteY3" fmla="*/ 2522295 h 2522295"/>
              <a:gd name="connsiteX4" fmla="*/ 0 w 4684322"/>
              <a:gd name="connsiteY4" fmla="*/ 0 h 2522295"/>
              <a:gd name="connsiteX0" fmla="*/ 0 w 4684322"/>
              <a:gd name="connsiteY0" fmla="*/ 0 h 2272038"/>
              <a:gd name="connsiteX1" fmla="*/ 4684322 w 4684322"/>
              <a:gd name="connsiteY1" fmla="*/ 9626 h 2272038"/>
              <a:gd name="connsiteX2" fmla="*/ 1533394 w 4684322"/>
              <a:gd name="connsiteY2" fmla="*/ 2262413 h 2272038"/>
              <a:gd name="connsiteX3" fmla="*/ 0 w 4684322"/>
              <a:gd name="connsiteY3" fmla="*/ 2272038 h 2272038"/>
              <a:gd name="connsiteX4" fmla="*/ 0 w 4684322"/>
              <a:gd name="connsiteY4" fmla="*/ 0 h 2272038"/>
              <a:gd name="connsiteX0" fmla="*/ 0 w 4684322"/>
              <a:gd name="connsiteY0" fmla="*/ 0 h 2272038"/>
              <a:gd name="connsiteX1" fmla="*/ 4684322 w 4684322"/>
              <a:gd name="connsiteY1" fmla="*/ 9626 h 2272038"/>
              <a:gd name="connsiteX2" fmla="*/ 1533394 w 4684322"/>
              <a:gd name="connsiteY2" fmla="*/ 2262413 h 2272038"/>
              <a:gd name="connsiteX3" fmla="*/ 250256 w 4684322"/>
              <a:gd name="connsiteY3" fmla="*/ 2272038 h 2272038"/>
              <a:gd name="connsiteX4" fmla="*/ 0 w 4684322"/>
              <a:gd name="connsiteY4" fmla="*/ 0 h 2272038"/>
              <a:gd name="connsiteX0" fmla="*/ 0 w 4501442"/>
              <a:gd name="connsiteY0" fmla="*/ 0 h 2272038"/>
              <a:gd name="connsiteX1" fmla="*/ 4501442 w 4501442"/>
              <a:gd name="connsiteY1" fmla="*/ 9626 h 2272038"/>
              <a:gd name="connsiteX2" fmla="*/ 1350514 w 4501442"/>
              <a:gd name="connsiteY2" fmla="*/ 2262413 h 2272038"/>
              <a:gd name="connsiteX3" fmla="*/ 67376 w 4501442"/>
              <a:gd name="connsiteY3" fmla="*/ 2272038 h 2272038"/>
              <a:gd name="connsiteX4" fmla="*/ 0 w 4501442"/>
              <a:gd name="connsiteY4" fmla="*/ 0 h 2272038"/>
              <a:gd name="connsiteX0" fmla="*/ 19251 w 4520693"/>
              <a:gd name="connsiteY0" fmla="*/ 0 h 2272038"/>
              <a:gd name="connsiteX1" fmla="*/ 4520693 w 4520693"/>
              <a:gd name="connsiteY1" fmla="*/ 9626 h 2272038"/>
              <a:gd name="connsiteX2" fmla="*/ 1369765 w 4520693"/>
              <a:gd name="connsiteY2" fmla="*/ 2262413 h 2272038"/>
              <a:gd name="connsiteX3" fmla="*/ 0 w 4520693"/>
              <a:gd name="connsiteY3" fmla="*/ 2272038 h 2272038"/>
              <a:gd name="connsiteX4" fmla="*/ 19251 w 4520693"/>
              <a:gd name="connsiteY4" fmla="*/ 0 h 2272038"/>
              <a:gd name="connsiteX0" fmla="*/ 0 w 4501442"/>
              <a:gd name="connsiteY0" fmla="*/ 0 h 2262413"/>
              <a:gd name="connsiteX1" fmla="*/ 4501442 w 4501442"/>
              <a:gd name="connsiteY1" fmla="*/ 9626 h 2262413"/>
              <a:gd name="connsiteX2" fmla="*/ 1350514 w 4501442"/>
              <a:gd name="connsiteY2" fmla="*/ 2262413 h 2262413"/>
              <a:gd name="connsiteX3" fmla="*/ 44249 w 4501442"/>
              <a:gd name="connsiteY3" fmla="*/ 2246638 h 2262413"/>
              <a:gd name="connsiteX4" fmla="*/ 0 w 4501442"/>
              <a:gd name="connsiteY4" fmla="*/ 0 h 2262413"/>
              <a:gd name="connsiteX0" fmla="*/ 0 w 4463342"/>
              <a:gd name="connsiteY0" fmla="*/ 0 h 2253946"/>
              <a:gd name="connsiteX1" fmla="*/ 4463342 w 4463342"/>
              <a:gd name="connsiteY1" fmla="*/ 1159 h 2253946"/>
              <a:gd name="connsiteX2" fmla="*/ 1312414 w 4463342"/>
              <a:gd name="connsiteY2" fmla="*/ 2253946 h 2253946"/>
              <a:gd name="connsiteX3" fmla="*/ 6149 w 4463342"/>
              <a:gd name="connsiteY3" fmla="*/ 2238171 h 2253946"/>
              <a:gd name="connsiteX4" fmla="*/ 0 w 4463342"/>
              <a:gd name="connsiteY4" fmla="*/ 0 h 2253946"/>
              <a:gd name="connsiteX0" fmla="*/ 0 w 4463342"/>
              <a:gd name="connsiteY0" fmla="*/ 0 h 2249713"/>
              <a:gd name="connsiteX1" fmla="*/ 4463342 w 4463342"/>
              <a:gd name="connsiteY1" fmla="*/ 1159 h 2249713"/>
              <a:gd name="connsiteX2" fmla="*/ 1333580 w 4463342"/>
              <a:gd name="connsiteY2" fmla="*/ 2249713 h 2249713"/>
              <a:gd name="connsiteX3" fmla="*/ 6149 w 4463342"/>
              <a:gd name="connsiteY3" fmla="*/ 2238171 h 2249713"/>
              <a:gd name="connsiteX4" fmla="*/ 0 w 4463342"/>
              <a:gd name="connsiteY4" fmla="*/ 0 h 2249713"/>
              <a:gd name="connsiteX0" fmla="*/ 2727 w 4457603"/>
              <a:gd name="connsiteY0" fmla="*/ 0 h 2253946"/>
              <a:gd name="connsiteX1" fmla="*/ 4457603 w 4457603"/>
              <a:gd name="connsiteY1" fmla="*/ 5392 h 2253946"/>
              <a:gd name="connsiteX2" fmla="*/ 1327841 w 4457603"/>
              <a:gd name="connsiteY2" fmla="*/ 2253946 h 2253946"/>
              <a:gd name="connsiteX3" fmla="*/ 410 w 4457603"/>
              <a:gd name="connsiteY3" fmla="*/ 2242404 h 2253946"/>
              <a:gd name="connsiteX4" fmla="*/ 2727 w 4457603"/>
              <a:gd name="connsiteY4" fmla="*/ 0 h 2253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57603" h="2253946">
                <a:moveTo>
                  <a:pt x="2727" y="0"/>
                </a:moveTo>
                <a:lnTo>
                  <a:pt x="4457603" y="5392"/>
                </a:lnTo>
                <a:lnTo>
                  <a:pt x="1327841" y="2253946"/>
                </a:lnTo>
                <a:lnTo>
                  <a:pt x="410" y="2242404"/>
                </a:lnTo>
                <a:cubicBezTo>
                  <a:pt x="-1640" y="1496347"/>
                  <a:pt x="4777" y="746057"/>
                  <a:pt x="2727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4570316" y="4687631"/>
            <a:ext cx="3319272" cy="2112264"/>
            <a:chOff x="4112244" y="1209983"/>
            <a:chExt cx="3319272" cy="2112264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4602773" y="1209983"/>
              <a:ext cx="0" cy="21122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112244" y="2956487"/>
              <a:ext cx="33192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/>
          <p:cNvCxnSpPr>
            <a:stCxn id="16" idx="1"/>
          </p:cNvCxnSpPr>
          <p:nvPr/>
        </p:nvCxnSpPr>
        <p:spPr>
          <a:xfrm flipH="1">
            <a:off x="5831989" y="4562534"/>
            <a:ext cx="3194915" cy="2295466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4380077" y="4988367"/>
            <a:ext cx="2106787" cy="1780559"/>
          </a:xfrm>
          <a:prstGeom prst="line">
            <a:avLst/>
          </a:prstGeom>
          <a:ln w="349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5503694" y="5036734"/>
            <a:ext cx="2266908" cy="1230410"/>
          </a:xfrm>
          <a:custGeom>
            <a:avLst/>
            <a:gdLst>
              <a:gd name="connsiteX0" fmla="*/ 0 w 3282696"/>
              <a:gd name="connsiteY0" fmla="*/ 0 h 1438824"/>
              <a:gd name="connsiteX1" fmla="*/ 1453896 w 3282696"/>
              <a:gd name="connsiteY1" fmla="*/ 1335024 h 1438824"/>
              <a:gd name="connsiteX2" fmla="*/ 2706624 w 3282696"/>
              <a:gd name="connsiteY2" fmla="*/ 1225296 h 1438824"/>
              <a:gd name="connsiteX3" fmla="*/ 3282696 w 3282696"/>
              <a:gd name="connsiteY3" fmla="*/ 228600 h 1438824"/>
              <a:gd name="connsiteX4" fmla="*/ 3282696 w 3282696"/>
              <a:gd name="connsiteY4" fmla="*/ 228600 h 1438824"/>
              <a:gd name="connsiteX0" fmla="*/ 0 w 3282696"/>
              <a:gd name="connsiteY0" fmla="*/ 0 h 1410060"/>
              <a:gd name="connsiteX1" fmla="*/ 1453896 w 3282696"/>
              <a:gd name="connsiteY1" fmla="*/ 1335024 h 1410060"/>
              <a:gd name="connsiteX2" fmla="*/ 2615184 w 3282696"/>
              <a:gd name="connsiteY2" fmla="*/ 1133856 h 1410060"/>
              <a:gd name="connsiteX3" fmla="*/ 3282696 w 3282696"/>
              <a:gd name="connsiteY3" fmla="*/ 228600 h 1410060"/>
              <a:gd name="connsiteX4" fmla="*/ 3282696 w 3282696"/>
              <a:gd name="connsiteY4" fmla="*/ 228600 h 1410060"/>
              <a:gd name="connsiteX0" fmla="*/ 0 w 3282696"/>
              <a:gd name="connsiteY0" fmla="*/ 0 h 1405369"/>
              <a:gd name="connsiteX1" fmla="*/ 1453896 w 3282696"/>
              <a:gd name="connsiteY1" fmla="*/ 1335024 h 1405369"/>
              <a:gd name="connsiteX2" fmla="*/ 2578608 w 3282696"/>
              <a:gd name="connsiteY2" fmla="*/ 1115568 h 1405369"/>
              <a:gd name="connsiteX3" fmla="*/ 3282696 w 3282696"/>
              <a:gd name="connsiteY3" fmla="*/ 228600 h 1405369"/>
              <a:gd name="connsiteX4" fmla="*/ 3282696 w 3282696"/>
              <a:gd name="connsiteY4" fmla="*/ 228600 h 1405369"/>
              <a:gd name="connsiteX0" fmla="*/ 0 w 3282696"/>
              <a:gd name="connsiteY0" fmla="*/ 0 h 1336127"/>
              <a:gd name="connsiteX1" fmla="*/ 1453896 w 3282696"/>
              <a:gd name="connsiteY1" fmla="*/ 1335024 h 1336127"/>
              <a:gd name="connsiteX2" fmla="*/ 3282696 w 3282696"/>
              <a:gd name="connsiteY2" fmla="*/ 228600 h 1336127"/>
              <a:gd name="connsiteX3" fmla="*/ 3282696 w 3282696"/>
              <a:gd name="connsiteY3" fmla="*/ 228600 h 1336127"/>
              <a:gd name="connsiteX0" fmla="*/ 0 w 3282696"/>
              <a:gd name="connsiteY0" fmla="*/ 0 h 1350644"/>
              <a:gd name="connsiteX1" fmla="*/ 1453896 w 3282696"/>
              <a:gd name="connsiteY1" fmla="*/ 1335024 h 1350644"/>
              <a:gd name="connsiteX2" fmla="*/ 3282696 w 3282696"/>
              <a:gd name="connsiteY2" fmla="*/ 228600 h 1350644"/>
              <a:gd name="connsiteX3" fmla="*/ 3282696 w 3282696"/>
              <a:gd name="connsiteY3" fmla="*/ 228600 h 1350644"/>
              <a:gd name="connsiteX0" fmla="*/ 0 w 3282696"/>
              <a:gd name="connsiteY0" fmla="*/ 0 h 228600"/>
              <a:gd name="connsiteX1" fmla="*/ 3282696 w 3282696"/>
              <a:gd name="connsiteY1" fmla="*/ 228600 h 228600"/>
              <a:gd name="connsiteX2" fmla="*/ 3282696 w 3282696"/>
              <a:gd name="connsiteY2" fmla="*/ 228600 h 228600"/>
              <a:gd name="connsiteX0" fmla="*/ 0 w 3282696"/>
              <a:gd name="connsiteY0" fmla="*/ 0 h 1381283"/>
              <a:gd name="connsiteX1" fmla="*/ 3282696 w 3282696"/>
              <a:gd name="connsiteY1" fmla="*/ 228600 h 1381283"/>
              <a:gd name="connsiteX2" fmla="*/ 3282696 w 3282696"/>
              <a:gd name="connsiteY2" fmla="*/ 228600 h 1381283"/>
              <a:gd name="connsiteX0" fmla="*/ 0 w 3282696"/>
              <a:gd name="connsiteY0" fmla="*/ 0 h 1533999"/>
              <a:gd name="connsiteX1" fmla="*/ 3282696 w 3282696"/>
              <a:gd name="connsiteY1" fmla="*/ 228600 h 1533999"/>
              <a:gd name="connsiteX2" fmla="*/ 3282696 w 3282696"/>
              <a:gd name="connsiteY2" fmla="*/ 228600 h 1533999"/>
              <a:gd name="connsiteX0" fmla="*/ 0 w 3282696"/>
              <a:gd name="connsiteY0" fmla="*/ 0 h 1515917"/>
              <a:gd name="connsiteX1" fmla="*/ 3282696 w 3282696"/>
              <a:gd name="connsiteY1" fmla="*/ 228600 h 1515917"/>
              <a:gd name="connsiteX2" fmla="*/ 3282696 w 3282696"/>
              <a:gd name="connsiteY2" fmla="*/ 228600 h 1515917"/>
              <a:gd name="connsiteX0" fmla="*/ 0 w 3282696"/>
              <a:gd name="connsiteY0" fmla="*/ 0 h 1277154"/>
              <a:gd name="connsiteX1" fmla="*/ 3282696 w 3282696"/>
              <a:gd name="connsiteY1" fmla="*/ 228600 h 1277154"/>
              <a:gd name="connsiteX2" fmla="*/ 3282696 w 3282696"/>
              <a:gd name="connsiteY2" fmla="*/ 228600 h 1277154"/>
              <a:gd name="connsiteX0" fmla="*/ 0 w 3282696"/>
              <a:gd name="connsiteY0" fmla="*/ 0 h 1336478"/>
              <a:gd name="connsiteX1" fmla="*/ 3282696 w 3282696"/>
              <a:gd name="connsiteY1" fmla="*/ 228600 h 1336478"/>
              <a:gd name="connsiteX2" fmla="*/ 3282696 w 3282696"/>
              <a:gd name="connsiteY2" fmla="*/ 228600 h 1336478"/>
              <a:gd name="connsiteX0" fmla="*/ 0 w 1685671"/>
              <a:gd name="connsiteY0" fmla="*/ 1035050 h 1680806"/>
              <a:gd name="connsiteX1" fmla="*/ 1685671 w 1685671"/>
              <a:gd name="connsiteY1" fmla="*/ 0 h 1680806"/>
              <a:gd name="connsiteX2" fmla="*/ 1685671 w 1685671"/>
              <a:gd name="connsiteY2" fmla="*/ 0 h 1680806"/>
              <a:gd name="connsiteX0" fmla="*/ 0 w 1685671"/>
              <a:gd name="connsiteY0" fmla="*/ 1035050 h 1346253"/>
              <a:gd name="connsiteX1" fmla="*/ 1685671 w 1685671"/>
              <a:gd name="connsiteY1" fmla="*/ 0 h 1346253"/>
              <a:gd name="connsiteX2" fmla="*/ 1685671 w 1685671"/>
              <a:gd name="connsiteY2" fmla="*/ 0 h 1346253"/>
              <a:gd name="connsiteX0" fmla="*/ 0 w 1685671"/>
              <a:gd name="connsiteY0" fmla="*/ 1035050 h 1154564"/>
              <a:gd name="connsiteX1" fmla="*/ 1685671 w 1685671"/>
              <a:gd name="connsiteY1" fmla="*/ 0 h 1154564"/>
              <a:gd name="connsiteX2" fmla="*/ 1685671 w 1685671"/>
              <a:gd name="connsiteY2" fmla="*/ 0 h 1154564"/>
              <a:gd name="connsiteX0" fmla="*/ 0 w 1685671"/>
              <a:gd name="connsiteY0" fmla="*/ 1035050 h 1160045"/>
              <a:gd name="connsiteX1" fmla="*/ 1685671 w 1685671"/>
              <a:gd name="connsiteY1" fmla="*/ 0 h 1160045"/>
              <a:gd name="connsiteX2" fmla="*/ 1685671 w 1685671"/>
              <a:gd name="connsiteY2" fmla="*/ 0 h 1160045"/>
              <a:gd name="connsiteX0" fmla="*/ 0 w 1685671"/>
              <a:gd name="connsiteY0" fmla="*/ 1035050 h 1140892"/>
              <a:gd name="connsiteX1" fmla="*/ 1685671 w 1685671"/>
              <a:gd name="connsiteY1" fmla="*/ 0 h 1140892"/>
              <a:gd name="connsiteX2" fmla="*/ 1685671 w 1685671"/>
              <a:gd name="connsiteY2" fmla="*/ 0 h 1140892"/>
              <a:gd name="connsiteX0" fmla="*/ 0 w 1685671"/>
              <a:gd name="connsiteY0" fmla="*/ 1035050 h 1134754"/>
              <a:gd name="connsiteX1" fmla="*/ 1685671 w 1685671"/>
              <a:gd name="connsiteY1" fmla="*/ 0 h 1134754"/>
              <a:gd name="connsiteX2" fmla="*/ 1685671 w 1685671"/>
              <a:gd name="connsiteY2" fmla="*/ 0 h 1134754"/>
              <a:gd name="connsiteX0" fmla="*/ 0 w 1685671"/>
              <a:gd name="connsiteY0" fmla="*/ 1035050 h 1135436"/>
              <a:gd name="connsiteX1" fmla="*/ 1685671 w 1685671"/>
              <a:gd name="connsiteY1" fmla="*/ 0 h 1135436"/>
              <a:gd name="connsiteX2" fmla="*/ 1685671 w 1685671"/>
              <a:gd name="connsiteY2" fmla="*/ 0 h 1135436"/>
              <a:gd name="connsiteX0" fmla="*/ 0 w 1685671"/>
              <a:gd name="connsiteY0" fmla="*/ 1035050 h 1135436"/>
              <a:gd name="connsiteX1" fmla="*/ 1685671 w 1685671"/>
              <a:gd name="connsiteY1" fmla="*/ 0 h 1135436"/>
              <a:gd name="connsiteX2" fmla="*/ 1253871 w 1685671"/>
              <a:gd name="connsiteY2" fmla="*/ 175684 h 1135436"/>
              <a:gd name="connsiteX0" fmla="*/ 0 w 1685671"/>
              <a:gd name="connsiteY0" fmla="*/ 1035050 h 1135436"/>
              <a:gd name="connsiteX1" fmla="*/ 1685671 w 1685671"/>
              <a:gd name="connsiteY1" fmla="*/ 0 h 1135436"/>
              <a:gd name="connsiteX0" fmla="*/ 0 w 1493055"/>
              <a:gd name="connsiteY0" fmla="*/ 668867 h 938610"/>
              <a:gd name="connsiteX1" fmla="*/ 1493055 w 1493055"/>
              <a:gd name="connsiteY1" fmla="*/ 0 h 938610"/>
              <a:gd name="connsiteX0" fmla="*/ 0 w 1493055"/>
              <a:gd name="connsiteY0" fmla="*/ 668867 h 742217"/>
              <a:gd name="connsiteX1" fmla="*/ 1493055 w 1493055"/>
              <a:gd name="connsiteY1" fmla="*/ 0 h 742217"/>
              <a:gd name="connsiteX0" fmla="*/ 0 w 1493055"/>
              <a:gd name="connsiteY0" fmla="*/ 668867 h 731653"/>
              <a:gd name="connsiteX1" fmla="*/ 1493055 w 1493055"/>
              <a:gd name="connsiteY1" fmla="*/ 0 h 731653"/>
              <a:gd name="connsiteX0" fmla="*/ 0 w 1493055"/>
              <a:gd name="connsiteY0" fmla="*/ 668867 h 723383"/>
              <a:gd name="connsiteX1" fmla="*/ 1493055 w 1493055"/>
              <a:gd name="connsiteY1" fmla="*/ 0 h 723383"/>
              <a:gd name="connsiteX0" fmla="*/ 0 w 1493055"/>
              <a:gd name="connsiteY0" fmla="*/ 668867 h 714471"/>
              <a:gd name="connsiteX1" fmla="*/ 1493055 w 1493055"/>
              <a:gd name="connsiteY1" fmla="*/ 0 h 714471"/>
              <a:gd name="connsiteX0" fmla="*/ 0 w 1493055"/>
              <a:gd name="connsiteY0" fmla="*/ 668867 h 677640"/>
              <a:gd name="connsiteX1" fmla="*/ 1493055 w 1493055"/>
              <a:gd name="connsiteY1" fmla="*/ 0 h 677640"/>
              <a:gd name="connsiteX0" fmla="*/ 0 w 1493055"/>
              <a:gd name="connsiteY0" fmla="*/ 668867 h 747366"/>
              <a:gd name="connsiteX1" fmla="*/ 1493055 w 1493055"/>
              <a:gd name="connsiteY1" fmla="*/ 0 h 747366"/>
              <a:gd name="connsiteX0" fmla="*/ 0 w 1357588"/>
              <a:gd name="connsiteY0" fmla="*/ 757767 h 806049"/>
              <a:gd name="connsiteX1" fmla="*/ 1357588 w 1357588"/>
              <a:gd name="connsiteY1" fmla="*/ 0 h 806049"/>
              <a:gd name="connsiteX0" fmla="*/ 0 w 1357588"/>
              <a:gd name="connsiteY0" fmla="*/ 757767 h 802408"/>
              <a:gd name="connsiteX1" fmla="*/ 1357588 w 1357588"/>
              <a:gd name="connsiteY1" fmla="*/ 0 h 802408"/>
              <a:gd name="connsiteX0" fmla="*/ 0 w 1357588"/>
              <a:gd name="connsiteY0" fmla="*/ 757767 h 820527"/>
              <a:gd name="connsiteX1" fmla="*/ 1357588 w 1357588"/>
              <a:gd name="connsiteY1" fmla="*/ 0 h 820527"/>
              <a:gd name="connsiteX0" fmla="*/ 0 w 1357588"/>
              <a:gd name="connsiteY0" fmla="*/ 757767 h 839605"/>
              <a:gd name="connsiteX1" fmla="*/ 1357588 w 1357588"/>
              <a:gd name="connsiteY1" fmla="*/ 0 h 839605"/>
              <a:gd name="connsiteX0" fmla="*/ 0 w 1616668"/>
              <a:gd name="connsiteY0" fmla="*/ 773007 h 849272"/>
              <a:gd name="connsiteX1" fmla="*/ 1616668 w 1616668"/>
              <a:gd name="connsiteY1" fmla="*/ 0 h 849272"/>
              <a:gd name="connsiteX0" fmla="*/ 0 w 1616668"/>
              <a:gd name="connsiteY0" fmla="*/ 773007 h 849272"/>
              <a:gd name="connsiteX1" fmla="*/ 1616668 w 1616668"/>
              <a:gd name="connsiteY1" fmla="*/ 0 h 849272"/>
              <a:gd name="connsiteX0" fmla="*/ 0 w 1616668"/>
              <a:gd name="connsiteY0" fmla="*/ 773007 h 890087"/>
              <a:gd name="connsiteX1" fmla="*/ 1616668 w 1616668"/>
              <a:gd name="connsiteY1" fmla="*/ 0 h 890087"/>
              <a:gd name="connsiteX0" fmla="*/ 0 w 1616668"/>
              <a:gd name="connsiteY0" fmla="*/ 773007 h 880714"/>
              <a:gd name="connsiteX1" fmla="*/ 1616668 w 1616668"/>
              <a:gd name="connsiteY1" fmla="*/ 0 h 880714"/>
              <a:gd name="connsiteX0" fmla="*/ 0 w 1616668"/>
              <a:gd name="connsiteY0" fmla="*/ 773007 h 894316"/>
              <a:gd name="connsiteX1" fmla="*/ 1616668 w 1616668"/>
              <a:gd name="connsiteY1" fmla="*/ 0 h 894316"/>
              <a:gd name="connsiteX0" fmla="*/ 0 w 2054818"/>
              <a:gd name="connsiteY0" fmla="*/ 836507 h 932147"/>
              <a:gd name="connsiteX1" fmla="*/ 2054818 w 2054818"/>
              <a:gd name="connsiteY1" fmla="*/ 0 h 932147"/>
              <a:gd name="connsiteX0" fmla="*/ 0 w 2029418"/>
              <a:gd name="connsiteY0" fmla="*/ 919057 h 985711"/>
              <a:gd name="connsiteX1" fmla="*/ 2029418 w 2029418"/>
              <a:gd name="connsiteY1" fmla="*/ 0 h 985711"/>
              <a:gd name="connsiteX0" fmla="*/ 0 w 1899243"/>
              <a:gd name="connsiteY0" fmla="*/ 1023832 h 1061533"/>
              <a:gd name="connsiteX1" fmla="*/ 1899243 w 1899243"/>
              <a:gd name="connsiteY1" fmla="*/ 0 h 1061533"/>
              <a:gd name="connsiteX0" fmla="*/ 0 w 1991318"/>
              <a:gd name="connsiteY0" fmla="*/ 992082 h 1037587"/>
              <a:gd name="connsiteX1" fmla="*/ 1991318 w 1991318"/>
              <a:gd name="connsiteY1" fmla="*/ 0 h 1037587"/>
              <a:gd name="connsiteX0" fmla="*/ 0 w 2038943"/>
              <a:gd name="connsiteY0" fmla="*/ 979382 h 1028248"/>
              <a:gd name="connsiteX1" fmla="*/ 2038943 w 2038943"/>
              <a:gd name="connsiteY1" fmla="*/ 0 h 1028248"/>
              <a:gd name="connsiteX0" fmla="*/ 0 w 1994493"/>
              <a:gd name="connsiteY0" fmla="*/ 995257 h 1039943"/>
              <a:gd name="connsiteX1" fmla="*/ 1994493 w 1994493"/>
              <a:gd name="connsiteY1" fmla="*/ 0 h 1039943"/>
              <a:gd name="connsiteX0" fmla="*/ 0 w 1994493"/>
              <a:gd name="connsiteY0" fmla="*/ 995257 h 1032424"/>
              <a:gd name="connsiteX1" fmla="*/ 1994493 w 1994493"/>
              <a:gd name="connsiteY1" fmla="*/ 0 h 1032424"/>
              <a:gd name="connsiteX0" fmla="*/ 0 w 2045293"/>
              <a:gd name="connsiteY0" fmla="*/ 959697 h 1005710"/>
              <a:gd name="connsiteX1" fmla="*/ 2045293 w 2045293"/>
              <a:gd name="connsiteY1" fmla="*/ 0 h 1005710"/>
              <a:gd name="connsiteX0" fmla="*/ 0 w 2045293"/>
              <a:gd name="connsiteY0" fmla="*/ 959697 h 1080965"/>
              <a:gd name="connsiteX1" fmla="*/ 2045293 w 2045293"/>
              <a:gd name="connsiteY1" fmla="*/ 0 h 1080965"/>
              <a:gd name="connsiteX0" fmla="*/ 0 w 2045293"/>
              <a:gd name="connsiteY0" fmla="*/ 959697 h 1054625"/>
              <a:gd name="connsiteX1" fmla="*/ 2045293 w 2045293"/>
              <a:gd name="connsiteY1" fmla="*/ 0 h 1054625"/>
              <a:gd name="connsiteX0" fmla="*/ 0 w 2065613"/>
              <a:gd name="connsiteY0" fmla="*/ 1208617 h 1256758"/>
              <a:gd name="connsiteX1" fmla="*/ 2065613 w 2065613"/>
              <a:gd name="connsiteY1" fmla="*/ 0 h 1256758"/>
              <a:gd name="connsiteX0" fmla="*/ 0 w 2065613"/>
              <a:gd name="connsiteY0" fmla="*/ 1208617 h 1223900"/>
              <a:gd name="connsiteX1" fmla="*/ 2065613 w 2065613"/>
              <a:gd name="connsiteY1" fmla="*/ 0 h 1223900"/>
              <a:gd name="connsiteX0" fmla="*/ 0 w 2075773"/>
              <a:gd name="connsiteY0" fmla="*/ 1208617 h 1223900"/>
              <a:gd name="connsiteX1" fmla="*/ 2075773 w 2075773"/>
              <a:gd name="connsiteY1" fmla="*/ 0 h 1223900"/>
              <a:gd name="connsiteX0" fmla="*/ 0 w 2151973"/>
              <a:gd name="connsiteY0" fmla="*/ 1046057 h 1064951"/>
              <a:gd name="connsiteX1" fmla="*/ 2151973 w 2151973"/>
              <a:gd name="connsiteY1" fmla="*/ 0 h 1064951"/>
              <a:gd name="connsiteX0" fmla="*/ 0 w 2151973"/>
              <a:gd name="connsiteY0" fmla="*/ 1046057 h 1346068"/>
              <a:gd name="connsiteX1" fmla="*/ 2151973 w 2151973"/>
              <a:gd name="connsiteY1" fmla="*/ 0 h 1346068"/>
              <a:gd name="connsiteX0" fmla="*/ 0 w 2263733"/>
              <a:gd name="connsiteY0" fmla="*/ 822537 h 1158413"/>
              <a:gd name="connsiteX1" fmla="*/ 2263733 w 2263733"/>
              <a:gd name="connsiteY1" fmla="*/ 0 h 1158413"/>
              <a:gd name="connsiteX0" fmla="*/ 0 w 2263733"/>
              <a:gd name="connsiteY0" fmla="*/ 822537 h 1193536"/>
              <a:gd name="connsiteX1" fmla="*/ 2263733 w 2263733"/>
              <a:gd name="connsiteY1" fmla="*/ 0 h 1193536"/>
              <a:gd name="connsiteX0" fmla="*/ 0 w 2266908"/>
              <a:gd name="connsiteY0" fmla="*/ 828887 h 1198727"/>
              <a:gd name="connsiteX1" fmla="*/ 2266908 w 2266908"/>
              <a:gd name="connsiteY1" fmla="*/ 0 h 1198727"/>
              <a:gd name="connsiteX0" fmla="*/ 0 w 2263733"/>
              <a:gd name="connsiteY0" fmla="*/ 828887 h 1198727"/>
              <a:gd name="connsiteX1" fmla="*/ 2263733 w 2263733"/>
              <a:gd name="connsiteY1" fmla="*/ 0 h 1198727"/>
              <a:gd name="connsiteX0" fmla="*/ 0 w 2270083"/>
              <a:gd name="connsiteY0" fmla="*/ 824124 h 1194833"/>
              <a:gd name="connsiteX1" fmla="*/ 2270083 w 2270083"/>
              <a:gd name="connsiteY1" fmla="*/ 0 h 1194833"/>
              <a:gd name="connsiteX0" fmla="*/ 0 w 2266908"/>
              <a:gd name="connsiteY0" fmla="*/ 824124 h 1194833"/>
              <a:gd name="connsiteX1" fmla="*/ 2266908 w 2266908"/>
              <a:gd name="connsiteY1" fmla="*/ 0 h 1194833"/>
              <a:gd name="connsiteX0" fmla="*/ 0 w 2266908"/>
              <a:gd name="connsiteY0" fmla="*/ 824124 h 1199644"/>
              <a:gd name="connsiteX1" fmla="*/ 2266908 w 2266908"/>
              <a:gd name="connsiteY1" fmla="*/ 0 h 1199644"/>
              <a:gd name="connsiteX0" fmla="*/ 0 w 2266908"/>
              <a:gd name="connsiteY0" fmla="*/ 824124 h 1222658"/>
              <a:gd name="connsiteX1" fmla="*/ 2266908 w 2266908"/>
              <a:gd name="connsiteY1" fmla="*/ 0 h 1222658"/>
              <a:gd name="connsiteX0" fmla="*/ 0 w 2266908"/>
              <a:gd name="connsiteY0" fmla="*/ 824124 h 1230410"/>
              <a:gd name="connsiteX1" fmla="*/ 2266908 w 2266908"/>
              <a:gd name="connsiteY1" fmla="*/ 0 h 1230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66908" h="1230410">
                <a:moveTo>
                  <a:pt x="0" y="824124"/>
                </a:moveTo>
                <a:cubicBezTo>
                  <a:pt x="543369" y="1808269"/>
                  <a:pt x="2083922" y="794511"/>
                  <a:pt x="2266908" y="0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4841705" y="4684768"/>
            <a:ext cx="663581" cy="118100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7768285" y="4510230"/>
            <a:ext cx="115658" cy="53048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8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1" grpId="0" animBg="1"/>
      <p:bldP spid="15" grpId="0" animBg="1"/>
      <p:bldP spid="16" grpId="0" animBg="1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Subgradients</a:t>
            </a:r>
            <a:r>
              <a:rPr lang="en-IN" dirty="0" smtClean="0"/>
              <a:t> and the </a:t>
            </a:r>
            <a:r>
              <a:rPr lang="en-IN" dirty="0" err="1" smtClean="0"/>
              <a:t>subdifferential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7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Tangents of a convex differentiable function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 smtClean="0"/>
                  <a:t> are uniquely linked to its gradients</a:t>
                </a:r>
              </a:p>
              <a:p>
                <a:pPr lvl="2"/>
                <a:r>
                  <a:rPr lang="en-IN" dirty="0" smtClean="0"/>
                  <a:t>The tangent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IN" dirty="0" smtClean="0"/>
                  <a:t> is the hyperplane 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Convex functions lie above all tangents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IN" i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b="1" dirty="0" smtClean="0"/>
                  <a:t>Trick</a:t>
                </a:r>
                <a:r>
                  <a:rPr lang="en-IN" dirty="0" smtClean="0"/>
                  <a:t>: turn the definition around and say that gradient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IN" dirty="0" smtClean="0"/>
                  <a:t> is a vector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𝐠</m:t>
                    </m:r>
                  </m:oMath>
                </a14:m>
                <a:r>
                  <a:rPr lang="en-IN" dirty="0" smtClean="0"/>
                  <a:t> so that the hyperplane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 smtClean="0"/>
                  <a:t> is tangent to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dirty="0" smtClean="0"/>
                  <a:t>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r>
                  <a:rPr lang="en-IN" b="1" dirty="0" err="1" smtClean="0"/>
                  <a:t>Subgradients</a:t>
                </a:r>
                <a:r>
                  <a:rPr lang="en-IN" dirty="0" smtClean="0"/>
                  <a:t>: given a (possibly non-differentiable but convex) function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 smtClean="0"/>
                  <a:t> and a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IN" dirty="0" smtClean="0"/>
                  <a:t>, any vector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𝐠</m:t>
                    </m:r>
                  </m:oMath>
                </a14:m>
                <a:r>
                  <a:rPr lang="en-IN" dirty="0" smtClean="0"/>
                  <a:t> that satisfies</a:t>
                </a:r>
                <a:br>
                  <a:rPr lang="en-IN" dirty="0" smtClean="0"/>
                </a:b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 smtClean="0"/>
                  <a:t/>
                </a:r>
                <a:br>
                  <a:rPr lang="en-IN" dirty="0" smtClean="0"/>
                </a:br>
                <a:r>
                  <a:rPr lang="en-IN" dirty="0" smtClean="0"/>
                  <a:t>is called a </a:t>
                </a:r>
                <a:r>
                  <a:rPr lang="en-IN" dirty="0" err="1" smtClean="0"/>
                  <a:t>subgradient</a:t>
                </a:r>
                <a:r>
                  <a:rPr lang="en-IN" dirty="0" smtClean="0"/>
                  <a:t>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dirty="0" smtClean="0"/>
                  <a:t>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r>
                  <a:rPr lang="en-IN" b="1" dirty="0" err="1" smtClean="0"/>
                  <a:t>Subdifferential</a:t>
                </a:r>
                <a:r>
                  <a:rPr lang="en-IN" dirty="0" smtClean="0"/>
                  <a:t>: the set of all </a:t>
                </a:r>
                <a:r>
                  <a:rPr lang="en-IN" dirty="0" err="1" smtClean="0"/>
                  <a:t>subgradients</a:t>
                </a:r>
                <a:r>
                  <a:rPr lang="en-IN" dirty="0" smtClean="0"/>
                  <a:t>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b="1" dirty="0" smtClean="0"/>
                  <a:t> </a:t>
                </a:r>
                <a:r>
                  <a:rPr lang="en-IN" dirty="0" smtClean="0"/>
                  <a:t>at a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IN" b="1" dirty="0" smtClean="0"/>
                  <a:t> </a:t>
                </a:r>
                <a:r>
                  <a:rPr lang="en-IN" dirty="0" smtClean="0"/>
                  <a:t>is known as the </a:t>
                </a:r>
                <a:r>
                  <a:rPr lang="en-IN" dirty="0" err="1" smtClean="0"/>
                  <a:t>subdifferential</a:t>
                </a:r>
                <a:r>
                  <a:rPr lang="en-IN" dirty="0" smtClean="0"/>
                  <a:t>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b="1" dirty="0" smtClean="0"/>
                  <a:t> </a:t>
                </a:r>
                <a:r>
                  <a:rPr lang="en-IN" dirty="0" smtClean="0"/>
                  <a:t>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IN" b="1" dirty="0" smtClean="0"/>
                  <a:t> </a:t>
                </a:r>
                <a:r>
                  <a:rPr lang="en-IN" dirty="0" smtClean="0"/>
                  <a:t>and denoted by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endParaRPr lang="en-IN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7" cy="5746376"/>
              </a:xfrm>
              <a:blipFill>
                <a:blip r:embed="rId2"/>
                <a:stretch>
                  <a:fillRect l="-562" t="-2439" r="-1736" b="-14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367" y="36190"/>
            <a:ext cx="1928846" cy="19288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ular Callout 5"/>
              <p:cNvSpPr/>
              <p:nvPr/>
            </p:nvSpPr>
            <p:spPr>
              <a:xfrm>
                <a:off x="6760396" y="117273"/>
                <a:ext cx="3824712" cy="1156723"/>
              </a:xfrm>
              <a:prstGeom prst="wedgeRectCallout">
                <a:avLst>
                  <a:gd name="adj1" fmla="val 68150"/>
                  <a:gd name="adj2" fmla="val 50522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b="0" dirty="0" smtClean="0">
                    <a:solidFill>
                      <a:schemeClr val="tx1"/>
                    </a:solidFill>
                    <a:latin typeface="+mj-lt"/>
                  </a:rPr>
                  <a:t>Wait! Does this mean a function can have more than one </a:t>
                </a:r>
                <a:r>
                  <a:rPr lang="en-IN" sz="2400" b="0" dirty="0" err="1" smtClean="0">
                    <a:solidFill>
                      <a:schemeClr val="tx1"/>
                    </a:solidFill>
                    <a:latin typeface="+mj-lt"/>
                  </a:rPr>
                  <a:t>subgradient</a:t>
                </a:r>
                <a:r>
                  <a:rPr lang="en-IN" sz="2400" b="0" dirty="0" smtClean="0">
                    <a:solidFill>
                      <a:schemeClr val="tx1"/>
                    </a:solidFill>
                    <a:latin typeface="+mj-lt"/>
                  </a:rPr>
                  <a:t> at a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sz="2400" i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Rectangular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0396" y="117273"/>
                <a:ext cx="3824712" cy="1156723"/>
              </a:xfrm>
              <a:prstGeom prst="wedgeRectCallout">
                <a:avLst>
                  <a:gd name="adj1" fmla="val 68150"/>
                  <a:gd name="adj2" fmla="val 50522"/>
                </a:avLst>
              </a:prstGeom>
              <a:blipFill>
                <a:blip r:embed="rId4"/>
                <a:stretch>
                  <a:fillRect l="-1339" t="-3553" b="-11168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0722046" y="2137174"/>
            <a:ext cx="1468606" cy="1238929"/>
            <a:chOff x="12383748" y="1219011"/>
            <a:chExt cx="1862104" cy="1570887"/>
          </a:xfrm>
        </p:grpSpPr>
        <p:sp>
          <p:nvSpPr>
            <p:cNvPr id="8" name="Freeform 7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Freeform 8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Freeform 9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ular Callout 12"/>
              <p:cNvSpPr/>
              <p:nvPr/>
            </p:nvSpPr>
            <p:spPr>
              <a:xfrm>
                <a:off x="5353687" y="1427535"/>
                <a:ext cx="5229749" cy="1928414"/>
              </a:xfrm>
              <a:prstGeom prst="wedgeRectCallout">
                <a:avLst>
                  <a:gd name="adj1" fmla="val 65468"/>
                  <a:gd name="adj2" fmla="val 48975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is non-differentiable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then it can indeed have multiple </a:t>
                </a:r>
                <a:r>
                  <a:rPr lang="en-IN" sz="2400" dirty="0" err="1" smtClean="0">
                    <a:solidFill>
                      <a:schemeClr val="tx1"/>
                    </a:solidFill>
                    <a:latin typeface="+mj-lt"/>
                  </a:rPr>
                  <a:t>subgradients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. However, if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is differentiable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, then it can have only one </a:t>
                </a:r>
                <a:r>
                  <a:rPr lang="en-IN" sz="2400" dirty="0" err="1" smtClean="0">
                    <a:solidFill>
                      <a:schemeClr val="tx1"/>
                    </a:solidFill>
                    <a:latin typeface="+mj-lt"/>
                  </a:rPr>
                  <a:t>subgradient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, and that is the gradient </a:t>
                </a:r>
                <a14:m>
                  <m:oMath xmlns:m="http://schemas.openxmlformats.org/officeDocument/2006/math">
                    <m:r>
                      <a:rPr lang="en-I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itself 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  <a:sym typeface="Wingdings" panose="05000000000000000000" pitchFamily="2" charset="2"/>
                  </a:rPr>
                  <a:t>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endParaRPr lang="en-US" sz="2400" i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Rectangular Callout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3687" y="1427535"/>
                <a:ext cx="5229749" cy="1928414"/>
              </a:xfrm>
              <a:prstGeom prst="wedgeRectCallout">
                <a:avLst>
                  <a:gd name="adj1" fmla="val 65468"/>
                  <a:gd name="adj2" fmla="val 48975"/>
                </a:avLst>
              </a:prstGeom>
              <a:blipFill>
                <a:blip r:embed="rId5"/>
                <a:stretch>
                  <a:fillRect l="-802" t="-1238" b="-5882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253352" y="3810151"/>
                <a:ext cx="11673131" cy="289887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𝜕</m:t>
                      </m:r>
                      <m:r>
                        <a:rPr lang="en-I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32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IN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  <m:r>
                        <a:rPr lang="en-I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≜</m:t>
                      </m:r>
                      <m:d>
                        <m:dPr>
                          <m:begChr m:val="{"/>
                          <m:endChr m:val="}"/>
                          <m:ctrlPr>
                            <a:rPr lang="en-I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2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𝐠</m:t>
                          </m:r>
                          <m:r>
                            <a:rPr lang="en-IN" sz="32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I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32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I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sSup>
                            <m:sSupPr>
                              <m:ctrlPr>
                                <a:rPr lang="en-IN" sz="3200" i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3200" b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𝐠</m:t>
                              </m:r>
                            </m:e>
                            <m:sup>
                              <m:r>
                                <a:rPr lang="en-IN" sz="3200" i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d>
                            <m:dPr>
                              <m:ctrlPr>
                                <a:rPr lang="en-IN" sz="3200" i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3200" b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n-IN" sz="3200" i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IN" sz="3200" i="1">
                                      <a:solidFill>
                                        <a:prstClr val="black">
                                          <a:lumMod val="85000"/>
                                          <a:lumOff val="1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3200" b="1">
                                      <a:solidFill>
                                        <a:prstClr val="black">
                                          <a:lumMod val="85000"/>
                                          <a:lumOff val="1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p>
                                  <m:r>
                                    <a:rPr lang="en-IN" sz="3200" i="1">
                                      <a:solidFill>
                                        <a:prstClr val="black">
                                          <a:lumMod val="85000"/>
                                          <a:lumOff val="1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e>
                          </m:d>
                          <m:r>
                            <a:rPr lang="en-IN" sz="3200" i="1">
                              <a:solidFill>
                                <a:prstClr val="black">
                                  <a:lumMod val="85000"/>
                                  <a:lumOff val="1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3200" i="1">
                              <a:solidFill>
                                <a:prstClr val="black">
                                  <a:lumMod val="85000"/>
                                  <a:lumOff val="1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sz="3200" i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IN" sz="3200" i="1">
                                      <a:solidFill>
                                        <a:prstClr val="black">
                                          <a:lumMod val="85000"/>
                                          <a:lumOff val="1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3200" b="1">
                                      <a:solidFill>
                                        <a:prstClr val="black">
                                          <a:lumMod val="85000"/>
                                          <a:lumOff val="1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p>
                                  <m:r>
                                    <a:rPr lang="en-IN" sz="3200" i="1">
                                      <a:solidFill>
                                        <a:prstClr val="black">
                                          <a:lumMod val="85000"/>
                                          <a:lumOff val="1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e>
                          </m:d>
                          <m:r>
                            <a:rPr lang="en-IN" sz="3200" b="0" i="1" smtClean="0">
                              <a:solidFill>
                                <a:prstClr val="black">
                                  <a:lumMod val="85000"/>
                                  <a:lumOff val="1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  ∀</m:t>
                          </m:r>
                          <m:r>
                            <a:rPr lang="en-IN" sz="3200" b="1" i="0" smtClean="0">
                              <a:solidFill>
                                <a:prstClr val="black">
                                  <a:lumMod val="85000"/>
                                  <a:lumOff val="1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</m:oMath>
                  </m:oMathPara>
                </a14:m>
                <a:endParaRPr lang="en-IN" sz="32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52" y="3810151"/>
                <a:ext cx="11673131" cy="28988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Pie 22" descr=" 143"/>
          <p:cNvSpPr/>
          <p:nvPr/>
        </p:nvSpPr>
        <p:spPr>
          <a:xfrm>
            <a:off x="8707768" y="4538601"/>
            <a:ext cx="1960275" cy="1960275"/>
          </a:xfrm>
          <a:prstGeom prst="pie">
            <a:avLst>
              <a:gd name="adj1" fmla="val 9901527"/>
              <a:gd name="adj2" fmla="val 13211610"/>
            </a:avLst>
          </a:prstGeom>
          <a:solidFill>
            <a:srgbClr val="2ECC7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4" name="Group 23" descr=" 115"/>
          <p:cNvGrpSpPr/>
          <p:nvPr/>
        </p:nvGrpSpPr>
        <p:grpSpPr>
          <a:xfrm>
            <a:off x="9083056" y="3886376"/>
            <a:ext cx="2770626" cy="2154692"/>
            <a:chOff x="7594552" y="1006075"/>
            <a:chExt cx="4090199" cy="3180914"/>
          </a:xfrm>
        </p:grpSpPr>
        <p:cxnSp>
          <p:nvCxnSpPr>
            <p:cNvPr id="25" name="Straight Connector 24"/>
            <p:cNvCxnSpPr/>
            <p:nvPr/>
          </p:nvCxnSpPr>
          <p:spPr>
            <a:xfrm flipH="1">
              <a:off x="7594552" y="3795710"/>
              <a:ext cx="409019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7957448" y="1006075"/>
              <a:ext cx="0" cy="31809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Freeform 26" descr=" 30"/>
          <p:cNvSpPr/>
          <p:nvPr/>
        </p:nvSpPr>
        <p:spPr>
          <a:xfrm>
            <a:off x="9083056" y="3901552"/>
            <a:ext cx="651849" cy="1625567"/>
          </a:xfrm>
          <a:custGeom>
            <a:avLst/>
            <a:gdLst>
              <a:gd name="connsiteX0" fmla="*/ 0 w 3282696"/>
              <a:gd name="connsiteY0" fmla="*/ 0 h 1438824"/>
              <a:gd name="connsiteX1" fmla="*/ 1453896 w 3282696"/>
              <a:gd name="connsiteY1" fmla="*/ 1335024 h 1438824"/>
              <a:gd name="connsiteX2" fmla="*/ 2706624 w 3282696"/>
              <a:gd name="connsiteY2" fmla="*/ 1225296 h 1438824"/>
              <a:gd name="connsiteX3" fmla="*/ 3282696 w 3282696"/>
              <a:gd name="connsiteY3" fmla="*/ 228600 h 1438824"/>
              <a:gd name="connsiteX4" fmla="*/ 3282696 w 3282696"/>
              <a:gd name="connsiteY4" fmla="*/ 228600 h 1438824"/>
              <a:gd name="connsiteX0" fmla="*/ 0 w 3282696"/>
              <a:gd name="connsiteY0" fmla="*/ 0 h 1410060"/>
              <a:gd name="connsiteX1" fmla="*/ 1453896 w 3282696"/>
              <a:gd name="connsiteY1" fmla="*/ 1335024 h 1410060"/>
              <a:gd name="connsiteX2" fmla="*/ 2615184 w 3282696"/>
              <a:gd name="connsiteY2" fmla="*/ 1133856 h 1410060"/>
              <a:gd name="connsiteX3" fmla="*/ 3282696 w 3282696"/>
              <a:gd name="connsiteY3" fmla="*/ 228600 h 1410060"/>
              <a:gd name="connsiteX4" fmla="*/ 3282696 w 3282696"/>
              <a:gd name="connsiteY4" fmla="*/ 228600 h 1410060"/>
              <a:gd name="connsiteX0" fmla="*/ 0 w 3282696"/>
              <a:gd name="connsiteY0" fmla="*/ 0 h 1405369"/>
              <a:gd name="connsiteX1" fmla="*/ 1453896 w 3282696"/>
              <a:gd name="connsiteY1" fmla="*/ 1335024 h 1405369"/>
              <a:gd name="connsiteX2" fmla="*/ 2578608 w 3282696"/>
              <a:gd name="connsiteY2" fmla="*/ 1115568 h 1405369"/>
              <a:gd name="connsiteX3" fmla="*/ 3282696 w 3282696"/>
              <a:gd name="connsiteY3" fmla="*/ 228600 h 1405369"/>
              <a:gd name="connsiteX4" fmla="*/ 3282696 w 3282696"/>
              <a:gd name="connsiteY4" fmla="*/ 228600 h 1405369"/>
              <a:gd name="connsiteX0" fmla="*/ 0 w 3282696"/>
              <a:gd name="connsiteY0" fmla="*/ 0 h 1336127"/>
              <a:gd name="connsiteX1" fmla="*/ 1453896 w 3282696"/>
              <a:gd name="connsiteY1" fmla="*/ 1335024 h 1336127"/>
              <a:gd name="connsiteX2" fmla="*/ 3282696 w 3282696"/>
              <a:gd name="connsiteY2" fmla="*/ 228600 h 1336127"/>
              <a:gd name="connsiteX3" fmla="*/ 3282696 w 3282696"/>
              <a:gd name="connsiteY3" fmla="*/ 228600 h 1336127"/>
              <a:gd name="connsiteX0" fmla="*/ 0 w 3282696"/>
              <a:gd name="connsiteY0" fmla="*/ 0 h 1350644"/>
              <a:gd name="connsiteX1" fmla="*/ 1453896 w 3282696"/>
              <a:gd name="connsiteY1" fmla="*/ 1335024 h 1350644"/>
              <a:gd name="connsiteX2" fmla="*/ 3282696 w 3282696"/>
              <a:gd name="connsiteY2" fmla="*/ 228600 h 1350644"/>
              <a:gd name="connsiteX3" fmla="*/ 3282696 w 3282696"/>
              <a:gd name="connsiteY3" fmla="*/ 228600 h 1350644"/>
              <a:gd name="connsiteX0" fmla="*/ 0 w 3282696"/>
              <a:gd name="connsiteY0" fmla="*/ 0 h 228600"/>
              <a:gd name="connsiteX1" fmla="*/ 3282696 w 3282696"/>
              <a:gd name="connsiteY1" fmla="*/ 228600 h 228600"/>
              <a:gd name="connsiteX2" fmla="*/ 3282696 w 3282696"/>
              <a:gd name="connsiteY2" fmla="*/ 228600 h 228600"/>
              <a:gd name="connsiteX0" fmla="*/ 0 w 3282696"/>
              <a:gd name="connsiteY0" fmla="*/ 0 h 1381283"/>
              <a:gd name="connsiteX1" fmla="*/ 3282696 w 3282696"/>
              <a:gd name="connsiteY1" fmla="*/ 228600 h 1381283"/>
              <a:gd name="connsiteX2" fmla="*/ 3282696 w 3282696"/>
              <a:gd name="connsiteY2" fmla="*/ 228600 h 1381283"/>
              <a:gd name="connsiteX0" fmla="*/ 0 w 3282696"/>
              <a:gd name="connsiteY0" fmla="*/ 0 h 1533999"/>
              <a:gd name="connsiteX1" fmla="*/ 3282696 w 3282696"/>
              <a:gd name="connsiteY1" fmla="*/ 228600 h 1533999"/>
              <a:gd name="connsiteX2" fmla="*/ 3282696 w 3282696"/>
              <a:gd name="connsiteY2" fmla="*/ 228600 h 1533999"/>
              <a:gd name="connsiteX0" fmla="*/ 0 w 3282696"/>
              <a:gd name="connsiteY0" fmla="*/ 0 h 1515917"/>
              <a:gd name="connsiteX1" fmla="*/ 3282696 w 3282696"/>
              <a:gd name="connsiteY1" fmla="*/ 228600 h 1515917"/>
              <a:gd name="connsiteX2" fmla="*/ 3282696 w 3282696"/>
              <a:gd name="connsiteY2" fmla="*/ 228600 h 1515917"/>
              <a:gd name="connsiteX0" fmla="*/ 0 w 3282696"/>
              <a:gd name="connsiteY0" fmla="*/ 0 h 1277154"/>
              <a:gd name="connsiteX1" fmla="*/ 3282696 w 3282696"/>
              <a:gd name="connsiteY1" fmla="*/ 228600 h 1277154"/>
              <a:gd name="connsiteX2" fmla="*/ 3282696 w 3282696"/>
              <a:gd name="connsiteY2" fmla="*/ 228600 h 1277154"/>
              <a:gd name="connsiteX0" fmla="*/ 0 w 3282696"/>
              <a:gd name="connsiteY0" fmla="*/ 0 h 1336478"/>
              <a:gd name="connsiteX1" fmla="*/ 3282696 w 3282696"/>
              <a:gd name="connsiteY1" fmla="*/ 228600 h 1336478"/>
              <a:gd name="connsiteX2" fmla="*/ 3282696 w 3282696"/>
              <a:gd name="connsiteY2" fmla="*/ 228600 h 1336478"/>
              <a:gd name="connsiteX0" fmla="*/ 0 w 3282696"/>
              <a:gd name="connsiteY0" fmla="*/ 0 h 1244783"/>
              <a:gd name="connsiteX1" fmla="*/ 3282696 w 3282696"/>
              <a:gd name="connsiteY1" fmla="*/ 228600 h 1244783"/>
              <a:gd name="connsiteX2" fmla="*/ 3282696 w 3282696"/>
              <a:gd name="connsiteY2" fmla="*/ 228600 h 1244783"/>
              <a:gd name="connsiteX0" fmla="*/ 0 w 4292346"/>
              <a:gd name="connsiteY0" fmla="*/ 177800 h 1166980"/>
              <a:gd name="connsiteX1" fmla="*/ 4292346 w 4292346"/>
              <a:gd name="connsiteY1" fmla="*/ 0 h 1166980"/>
              <a:gd name="connsiteX2" fmla="*/ 4292346 w 4292346"/>
              <a:gd name="connsiteY2" fmla="*/ 0 h 1166980"/>
              <a:gd name="connsiteX0" fmla="*/ 0 w 4292346"/>
              <a:gd name="connsiteY0" fmla="*/ 177800 h 1166980"/>
              <a:gd name="connsiteX1" fmla="*/ 4292346 w 4292346"/>
              <a:gd name="connsiteY1" fmla="*/ 0 h 1166980"/>
              <a:gd name="connsiteX2" fmla="*/ 2603246 w 4292346"/>
              <a:gd name="connsiteY2" fmla="*/ 169334 h 1166980"/>
              <a:gd name="connsiteX0" fmla="*/ 0 w 2603246"/>
              <a:gd name="connsiteY0" fmla="*/ 8466 h 8466"/>
              <a:gd name="connsiteX1" fmla="*/ 2603246 w 2603246"/>
              <a:gd name="connsiteY1" fmla="*/ 0 h 8466"/>
              <a:gd name="connsiteX0" fmla="*/ 0 w 10000"/>
              <a:gd name="connsiteY0" fmla="*/ 10000 h 665613"/>
              <a:gd name="connsiteX1" fmla="*/ 10000 w 10000"/>
              <a:gd name="connsiteY1" fmla="*/ 0 h 665613"/>
              <a:gd name="connsiteX0" fmla="*/ 0 w 10000"/>
              <a:gd name="connsiteY0" fmla="*/ 10000 h 1072446"/>
              <a:gd name="connsiteX1" fmla="*/ 10000 w 10000"/>
              <a:gd name="connsiteY1" fmla="*/ 0 h 1072446"/>
              <a:gd name="connsiteX0" fmla="*/ 0 w 11073"/>
              <a:gd name="connsiteY0" fmla="*/ 0 h 1070216"/>
              <a:gd name="connsiteX1" fmla="*/ 11073 w 11073"/>
              <a:gd name="connsiteY1" fmla="*/ 5001 h 1070216"/>
              <a:gd name="connsiteX0" fmla="*/ 0 w 9870"/>
              <a:gd name="connsiteY0" fmla="*/ 0 h 1078046"/>
              <a:gd name="connsiteX1" fmla="*/ 9870 w 9870"/>
              <a:gd name="connsiteY1" fmla="*/ 20002 h 1078046"/>
              <a:gd name="connsiteX0" fmla="*/ 0 w 10000"/>
              <a:gd name="connsiteY0" fmla="*/ 0 h 11683"/>
              <a:gd name="connsiteX1" fmla="*/ 10000 w 10000"/>
              <a:gd name="connsiteY1" fmla="*/ 186 h 11683"/>
              <a:gd name="connsiteX0" fmla="*/ 0 w 10000"/>
              <a:gd name="connsiteY0" fmla="*/ 0 h 11956"/>
              <a:gd name="connsiteX1" fmla="*/ 10000 w 10000"/>
              <a:gd name="connsiteY1" fmla="*/ 186 h 11956"/>
              <a:gd name="connsiteX0" fmla="*/ 0 w 10000"/>
              <a:gd name="connsiteY0" fmla="*/ 0 h 13365"/>
              <a:gd name="connsiteX1" fmla="*/ 10000 w 10000"/>
              <a:gd name="connsiteY1" fmla="*/ 186 h 13365"/>
              <a:gd name="connsiteX0" fmla="*/ 0 w 10000"/>
              <a:gd name="connsiteY0" fmla="*/ 0 h 21227"/>
              <a:gd name="connsiteX1" fmla="*/ 10000 w 10000"/>
              <a:gd name="connsiteY1" fmla="*/ 186 h 21227"/>
              <a:gd name="connsiteX0" fmla="*/ 0 w 10000"/>
              <a:gd name="connsiteY0" fmla="*/ 0 h 20290"/>
              <a:gd name="connsiteX1" fmla="*/ 10000 w 10000"/>
              <a:gd name="connsiteY1" fmla="*/ 186 h 20290"/>
              <a:gd name="connsiteX0" fmla="*/ 0 w 10000"/>
              <a:gd name="connsiteY0" fmla="*/ 0 h 11459"/>
              <a:gd name="connsiteX1" fmla="*/ 10000 w 10000"/>
              <a:gd name="connsiteY1" fmla="*/ 186 h 11459"/>
              <a:gd name="connsiteX0" fmla="*/ 0 w 10000"/>
              <a:gd name="connsiteY0" fmla="*/ 0 h 10825"/>
              <a:gd name="connsiteX1" fmla="*/ 10000 w 10000"/>
              <a:gd name="connsiteY1" fmla="*/ 186 h 10825"/>
              <a:gd name="connsiteX0" fmla="*/ 0 w 10000"/>
              <a:gd name="connsiteY0" fmla="*/ 0 h 10825"/>
              <a:gd name="connsiteX1" fmla="*/ 10000 w 10000"/>
              <a:gd name="connsiteY1" fmla="*/ 186 h 10825"/>
              <a:gd name="connsiteX0" fmla="*/ 0 w 10000"/>
              <a:gd name="connsiteY0" fmla="*/ 0 h 10582"/>
              <a:gd name="connsiteX1" fmla="*/ 10000 w 10000"/>
              <a:gd name="connsiteY1" fmla="*/ 186 h 10582"/>
              <a:gd name="connsiteX0" fmla="*/ 0 w 10000"/>
              <a:gd name="connsiteY0" fmla="*/ 0 h 10617"/>
              <a:gd name="connsiteX1" fmla="*/ 10000 w 10000"/>
              <a:gd name="connsiteY1" fmla="*/ 186 h 10617"/>
              <a:gd name="connsiteX0" fmla="*/ 0 w 10000"/>
              <a:gd name="connsiteY0" fmla="*/ 0 h 14019"/>
              <a:gd name="connsiteX1" fmla="*/ 10000 w 10000"/>
              <a:gd name="connsiteY1" fmla="*/ 186 h 14019"/>
              <a:gd name="connsiteX0" fmla="*/ 0 w 10000"/>
              <a:gd name="connsiteY0" fmla="*/ 0 h 14141"/>
              <a:gd name="connsiteX1" fmla="*/ 10000 w 10000"/>
              <a:gd name="connsiteY1" fmla="*/ 186 h 14141"/>
              <a:gd name="connsiteX0" fmla="*/ 0 w 10000"/>
              <a:gd name="connsiteY0" fmla="*/ 0 h 14448"/>
              <a:gd name="connsiteX1" fmla="*/ 10000 w 10000"/>
              <a:gd name="connsiteY1" fmla="*/ 186 h 14448"/>
              <a:gd name="connsiteX0" fmla="*/ 0 w 7899"/>
              <a:gd name="connsiteY0" fmla="*/ 0 h 14489"/>
              <a:gd name="connsiteX1" fmla="*/ 7899 w 7899"/>
              <a:gd name="connsiteY1" fmla="*/ 256 h 14489"/>
              <a:gd name="connsiteX0" fmla="*/ 0 w 10000"/>
              <a:gd name="connsiteY0" fmla="*/ 0 h 10129"/>
              <a:gd name="connsiteX1" fmla="*/ 10000 w 10000"/>
              <a:gd name="connsiteY1" fmla="*/ 177 h 10129"/>
              <a:gd name="connsiteX0" fmla="*/ 0 w 8342"/>
              <a:gd name="connsiteY0" fmla="*/ 0 h 10183"/>
              <a:gd name="connsiteX1" fmla="*/ 8342 w 8342"/>
              <a:gd name="connsiteY1" fmla="*/ 273 h 10183"/>
              <a:gd name="connsiteX0" fmla="*/ 0 w 10000"/>
              <a:gd name="connsiteY0" fmla="*/ 0 h 8301"/>
              <a:gd name="connsiteX1" fmla="*/ 10000 w 10000"/>
              <a:gd name="connsiteY1" fmla="*/ 268 h 8301"/>
              <a:gd name="connsiteX0" fmla="*/ 0 w 10000"/>
              <a:gd name="connsiteY0" fmla="*/ 0 h 9882"/>
              <a:gd name="connsiteX1" fmla="*/ 10000 w 10000"/>
              <a:gd name="connsiteY1" fmla="*/ 323 h 9882"/>
              <a:gd name="connsiteX0" fmla="*/ 0 w 10000"/>
              <a:gd name="connsiteY0" fmla="*/ 0 h 10033"/>
              <a:gd name="connsiteX1" fmla="*/ 10000 w 10000"/>
              <a:gd name="connsiteY1" fmla="*/ 327 h 10033"/>
              <a:gd name="connsiteX0" fmla="*/ 0 w 10000"/>
              <a:gd name="connsiteY0" fmla="*/ 0 h 10044"/>
              <a:gd name="connsiteX1" fmla="*/ 10000 w 10000"/>
              <a:gd name="connsiteY1" fmla="*/ 327 h 10044"/>
              <a:gd name="connsiteX0" fmla="*/ 0 w 10038"/>
              <a:gd name="connsiteY0" fmla="*/ 0 h 9941"/>
              <a:gd name="connsiteX1" fmla="*/ 10038 w 10038"/>
              <a:gd name="connsiteY1" fmla="*/ 126 h 9941"/>
              <a:gd name="connsiteX0" fmla="*/ 0 w 10000"/>
              <a:gd name="connsiteY0" fmla="*/ 0 h 9942"/>
              <a:gd name="connsiteX1" fmla="*/ 10000 w 10000"/>
              <a:gd name="connsiteY1" fmla="*/ 11 h 9942"/>
              <a:gd name="connsiteX0" fmla="*/ 0 w 10000"/>
              <a:gd name="connsiteY0" fmla="*/ 0 h 10087"/>
              <a:gd name="connsiteX1" fmla="*/ 10000 w 10000"/>
              <a:gd name="connsiteY1" fmla="*/ 11 h 10087"/>
              <a:gd name="connsiteX0" fmla="*/ 0 w 10000"/>
              <a:gd name="connsiteY0" fmla="*/ 0 h 10076"/>
              <a:gd name="connsiteX1" fmla="*/ 10000 w 10000"/>
              <a:gd name="connsiteY1" fmla="*/ 11 h 10076"/>
              <a:gd name="connsiteX0" fmla="*/ 0 w 10000"/>
              <a:gd name="connsiteY0" fmla="*/ 0 h 10087"/>
              <a:gd name="connsiteX1" fmla="*/ 10000 w 10000"/>
              <a:gd name="connsiteY1" fmla="*/ 11 h 10087"/>
              <a:gd name="connsiteX0" fmla="*/ 0 w 10000"/>
              <a:gd name="connsiteY0" fmla="*/ 0 h 9370"/>
              <a:gd name="connsiteX1" fmla="*/ 10000 w 10000"/>
              <a:gd name="connsiteY1" fmla="*/ 11 h 9370"/>
              <a:gd name="connsiteX0" fmla="*/ 0 w 10000"/>
              <a:gd name="connsiteY0" fmla="*/ 0 h 9194"/>
              <a:gd name="connsiteX1" fmla="*/ 10000 w 10000"/>
              <a:gd name="connsiteY1" fmla="*/ 12 h 9194"/>
              <a:gd name="connsiteX0" fmla="*/ 0 w 10000"/>
              <a:gd name="connsiteY0" fmla="*/ 0 h 10038"/>
              <a:gd name="connsiteX1" fmla="*/ 10000 w 10000"/>
              <a:gd name="connsiteY1" fmla="*/ 13 h 10038"/>
              <a:gd name="connsiteX0" fmla="*/ 0 w 10000"/>
              <a:gd name="connsiteY0" fmla="*/ 0 h 10025"/>
              <a:gd name="connsiteX1" fmla="*/ 10000 w 10000"/>
              <a:gd name="connsiteY1" fmla="*/ 13 h 10025"/>
              <a:gd name="connsiteX0" fmla="*/ 0 w 10000"/>
              <a:gd name="connsiteY0" fmla="*/ 0 h 10005"/>
              <a:gd name="connsiteX1" fmla="*/ 10000 w 10000"/>
              <a:gd name="connsiteY1" fmla="*/ 13 h 10005"/>
              <a:gd name="connsiteX0" fmla="*/ 0 w 10000"/>
              <a:gd name="connsiteY0" fmla="*/ 0 h 9944"/>
              <a:gd name="connsiteX1" fmla="*/ 10000 w 10000"/>
              <a:gd name="connsiteY1" fmla="*/ 13 h 9944"/>
              <a:gd name="connsiteX0" fmla="*/ 0 w 11354"/>
              <a:gd name="connsiteY0" fmla="*/ 0 h 14289"/>
              <a:gd name="connsiteX1" fmla="*/ 11354 w 11354"/>
              <a:gd name="connsiteY1" fmla="*/ 7216 h 14289"/>
              <a:gd name="connsiteX0" fmla="*/ 0 w 11354"/>
              <a:gd name="connsiteY0" fmla="*/ 0 h 8694"/>
              <a:gd name="connsiteX1" fmla="*/ 11354 w 11354"/>
              <a:gd name="connsiteY1" fmla="*/ 7216 h 8694"/>
              <a:gd name="connsiteX0" fmla="*/ 0 w 7448"/>
              <a:gd name="connsiteY0" fmla="*/ 0 h 11953"/>
              <a:gd name="connsiteX1" fmla="*/ 7448 w 7448"/>
              <a:gd name="connsiteY1" fmla="*/ 11416 h 11953"/>
              <a:gd name="connsiteX0" fmla="*/ 0 w 10000"/>
              <a:gd name="connsiteY0" fmla="*/ 0 h 10658"/>
              <a:gd name="connsiteX1" fmla="*/ 10000 w 10000"/>
              <a:gd name="connsiteY1" fmla="*/ 9551 h 10658"/>
              <a:gd name="connsiteX0" fmla="*/ 0 w 10112"/>
              <a:gd name="connsiteY0" fmla="*/ 0 h 14414"/>
              <a:gd name="connsiteX1" fmla="*/ 10112 w 10112"/>
              <a:gd name="connsiteY1" fmla="*/ 13994 h 14414"/>
              <a:gd name="connsiteX0" fmla="*/ 0 w 10112"/>
              <a:gd name="connsiteY0" fmla="*/ 0 h 14147"/>
              <a:gd name="connsiteX1" fmla="*/ 10112 w 10112"/>
              <a:gd name="connsiteY1" fmla="*/ 13994 h 14147"/>
              <a:gd name="connsiteX0" fmla="*/ 0 w 10112"/>
              <a:gd name="connsiteY0" fmla="*/ 0 h 14238"/>
              <a:gd name="connsiteX1" fmla="*/ 10112 w 10112"/>
              <a:gd name="connsiteY1" fmla="*/ 13994 h 14238"/>
              <a:gd name="connsiteX0" fmla="*/ 1 w 7841"/>
              <a:gd name="connsiteY0" fmla="*/ 0 h 25583"/>
              <a:gd name="connsiteX1" fmla="*/ 7841 w 7841"/>
              <a:gd name="connsiteY1" fmla="*/ 25546 h 25583"/>
              <a:gd name="connsiteX0" fmla="*/ 0 w 10094"/>
              <a:gd name="connsiteY0" fmla="*/ 0 h 10023"/>
              <a:gd name="connsiteX1" fmla="*/ 10094 w 10094"/>
              <a:gd name="connsiteY1" fmla="*/ 10009 h 10023"/>
              <a:gd name="connsiteX0" fmla="*/ 0 w 10094"/>
              <a:gd name="connsiteY0" fmla="*/ 0 h 10023"/>
              <a:gd name="connsiteX1" fmla="*/ 10094 w 10094"/>
              <a:gd name="connsiteY1" fmla="*/ 10009 h 10023"/>
              <a:gd name="connsiteX0" fmla="*/ 0 w 10094"/>
              <a:gd name="connsiteY0" fmla="*/ 0 h 10023"/>
              <a:gd name="connsiteX1" fmla="*/ 10094 w 10094"/>
              <a:gd name="connsiteY1" fmla="*/ 10009 h 10023"/>
              <a:gd name="connsiteX0" fmla="*/ 0 w 10094"/>
              <a:gd name="connsiteY0" fmla="*/ 0 h 10009"/>
              <a:gd name="connsiteX1" fmla="*/ 10094 w 10094"/>
              <a:gd name="connsiteY1" fmla="*/ 10009 h 10009"/>
              <a:gd name="connsiteX0" fmla="*/ 0 w 9904"/>
              <a:gd name="connsiteY0" fmla="*/ 0 h 7994"/>
              <a:gd name="connsiteX1" fmla="*/ 9904 w 9904"/>
              <a:gd name="connsiteY1" fmla="*/ 7994 h 7994"/>
              <a:gd name="connsiteX0" fmla="*/ 0 w 10090"/>
              <a:gd name="connsiteY0" fmla="*/ 0 h 10000"/>
              <a:gd name="connsiteX1" fmla="*/ 10090 w 10090"/>
              <a:gd name="connsiteY1" fmla="*/ 10000 h 10000"/>
              <a:gd name="connsiteX0" fmla="*/ 0 w 10090"/>
              <a:gd name="connsiteY0" fmla="*/ 0 h 10000"/>
              <a:gd name="connsiteX1" fmla="*/ 10090 w 10090"/>
              <a:gd name="connsiteY1" fmla="*/ 10000 h 10000"/>
              <a:gd name="connsiteX0" fmla="*/ 0 w 10090"/>
              <a:gd name="connsiteY0" fmla="*/ 0 h 10000"/>
              <a:gd name="connsiteX1" fmla="*/ 10090 w 10090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90" h="10000">
                <a:moveTo>
                  <a:pt x="0" y="0"/>
                </a:moveTo>
                <a:cubicBezTo>
                  <a:pt x="122" y="7114"/>
                  <a:pt x="5556" y="8339"/>
                  <a:pt x="10090" y="10000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 descr=" 117"/>
          <p:cNvSpPr>
            <a:spLocks noChangeAspect="1"/>
          </p:cNvSpPr>
          <p:nvPr/>
        </p:nvSpPr>
        <p:spPr>
          <a:xfrm>
            <a:off x="9681540" y="5723798"/>
            <a:ext cx="112174" cy="11217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 descr=" 118"/>
          <p:cNvCxnSpPr/>
          <p:nvPr/>
        </p:nvCxnSpPr>
        <p:spPr>
          <a:xfrm>
            <a:off x="8812102" y="4757474"/>
            <a:ext cx="2111974" cy="1774718"/>
          </a:xfrm>
          <a:prstGeom prst="line">
            <a:avLst/>
          </a:prstGeom>
          <a:ln w="38100">
            <a:solidFill>
              <a:srgbClr val="2ECC7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 descr=" 121"/>
          <p:cNvCxnSpPr/>
          <p:nvPr/>
        </p:nvCxnSpPr>
        <p:spPr>
          <a:xfrm>
            <a:off x="8647591" y="5049768"/>
            <a:ext cx="2654620" cy="1151406"/>
          </a:xfrm>
          <a:prstGeom prst="line">
            <a:avLst/>
          </a:prstGeom>
          <a:ln w="38100">
            <a:solidFill>
              <a:srgbClr val="2ECC7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11332633" y="4219963"/>
            <a:ext cx="0" cy="169004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Oval 33" descr=" 117"/>
          <p:cNvSpPr>
            <a:spLocks noChangeAspect="1"/>
          </p:cNvSpPr>
          <p:nvPr/>
        </p:nvSpPr>
        <p:spPr>
          <a:xfrm>
            <a:off x="11280637" y="5723798"/>
            <a:ext cx="112174" cy="11217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 descr=" 53"/>
          <p:cNvSpPr/>
          <p:nvPr/>
        </p:nvSpPr>
        <p:spPr>
          <a:xfrm flipH="1">
            <a:off x="9734905" y="3893171"/>
            <a:ext cx="1923541" cy="1625567"/>
          </a:xfrm>
          <a:custGeom>
            <a:avLst/>
            <a:gdLst>
              <a:gd name="connsiteX0" fmla="*/ 0 w 3282696"/>
              <a:gd name="connsiteY0" fmla="*/ 0 h 1438824"/>
              <a:gd name="connsiteX1" fmla="*/ 1453896 w 3282696"/>
              <a:gd name="connsiteY1" fmla="*/ 1335024 h 1438824"/>
              <a:gd name="connsiteX2" fmla="*/ 2706624 w 3282696"/>
              <a:gd name="connsiteY2" fmla="*/ 1225296 h 1438824"/>
              <a:gd name="connsiteX3" fmla="*/ 3282696 w 3282696"/>
              <a:gd name="connsiteY3" fmla="*/ 228600 h 1438824"/>
              <a:gd name="connsiteX4" fmla="*/ 3282696 w 3282696"/>
              <a:gd name="connsiteY4" fmla="*/ 228600 h 1438824"/>
              <a:gd name="connsiteX0" fmla="*/ 0 w 3282696"/>
              <a:gd name="connsiteY0" fmla="*/ 0 h 1410060"/>
              <a:gd name="connsiteX1" fmla="*/ 1453896 w 3282696"/>
              <a:gd name="connsiteY1" fmla="*/ 1335024 h 1410060"/>
              <a:gd name="connsiteX2" fmla="*/ 2615184 w 3282696"/>
              <a:gd name="connsiteY2" fmla="*/ 1133856 h 1410060"/>
              <a:gd name="connsiteX3" fmla="*/ 3282696 w 3282696"/>
              <a:gd name="connsiteY3" fmla="*/ 228600 h 1410060"/>
              <a:gd name="connsiteX4" fmla="*/ 3282696 w 3282696"/>
              <a:gd name="connsiteY4" fmla="*/ 228600 h 1410060"/>
              <a:gd name="connsiteX0" fmla="*/ 0 w 3282696"/>
              <a:gd name="connsiteY0" fmla="*/ 0 h 1405369"/>
              <a:gd name="connsiteX1" fmla="*/ 1453896 w 3282696"/>
              <a:gd name="connsiteY1" fmla="*/ 1335024 h 1405369"/>
              <a:gd name="connsiteX2" fmla="*/ 2578608 w 3282696"/>
              <a:gd name="connsiteY2" fmla="*/ 1115568 h 1405369"/>
              <a:gd name="connsiteX3" fmla="*/ 3282696 w 3282696"/>
              <a:gd name="connsiteY3" fmla="*/ 228600 h 1405369"/>
              <a:gd name="connsiteX4" fmla="*/ 3282696 w 3282696"/>
              <a:gd name="connsiteY4" fmla="*/ 228600 h 1405369"/>
              <a:gd name="connsiteX0" fmla="*/ 0 w 3282696"/>
              <a:gd name="connsiteY0" fmla="*/ 0 h 1336127"/>
              <a:gd name="connsiteX1" fmla="*/ 1453896 w 3282696"/>
              <a:gd name="connsiteY1" fmla="*/ 1335024 h 1336127"/>
              <a:gd name="connsiteX2" fmla="*/ 3282696 w 3282696"/>
              <a:gd name="connsiteY2" fmla="*/ 228600 h 1336127"/>
              <a:gd name="connsiteX3" fmla="*/ 3282696 w 3282696"/>
              <a:gd name="connsiteY3" fmla="*/ 228600 h 1336127"/>
              <a:gd name="connsiteX0" fmla="*/ 0 w 3282696"/>
              <a:gd name="connsiteY0" fmla="*/ 0 h 1350644"/>
              <a:gd name="connsiteX1" fmla="*/ 1453896 w 3282696"/>
              <a:gd name="connsiteY1" fmla="*/ 1335024 h 1350644"/>
              <a:gd name="connsiteX2" fmla="*/ 3282696 w 3282696"/>
              <a:gd name="connsiteY2" fmla="*/ 228600 h 1350644"/>
              <a:gd name="connsiteX3" fmla="*/ 3282696 w 3282696"/>
              <a:gd name="connsiteY3" fmla="*/ 228600 h 1350644"/>
              <a:gd name="connsiteX0" fmla="*/ 0 w 3282696"/>
              <a:gd name="connsiteY0" fmla="*/ 0 h 228600"/>
              <a:gd name="connsiteX1" fmla="*/ 3282696 w 3282696"/>
              <a:gd name="connsiteY1" fmla="*/ 228600 h 228600"/>
              <a:gd name="connsiteX2" fmla="*/ 3282696 w 3282696"/>
              <a:gd name="connsiteY2" fmla="*/ 228600 h 228600"/>
              <a:gd name="connsiteX0" fmla="*/ 0 w 3282696"/>
              <a:gd name="connsiteY0" fmla="*/ 0 h 1381283"/>
              <a:gd name="connsiteX1" fmla="*/ 3282696 w 3282696"/>
              <a:gd name="connsiteY1" fmla="*/ 228600 h 1381283"/>
              <a:gd name="connsiteX2" fmla="*/ 3282696 w 3282696"/>
              <a:gd name="connsiteY2" fmla="*/ 228600 h 1381283"/>
              <a:gd name="connsiteX0" fmla="*/ 0 w 3282696"/>
              <a:gd name="connsiteY0" fmla="*/ 0 h 1533999"/>
              <a:gd name="connsiteX1" fmla="*/ 3282696 w 3282696"/>
              <a:gd name="connsiteY1" fmla="*/ 228600 h 1533999"/>
              <a:gd name="connsiteX2" fmla="*/ 3282696 w 3282696"/>
              <a:gd name="connsiteY2" fmla="*/ 228600 h 1533999"/>
              <a:gd name="connsiteX0" fmla="*/ 0 w 3282696"/>
              <a:gd name="connsiteY0" fmla="*/ 0 h 1515917"/>
              <a:gd name="connsiteX1" fmla="*/ 3282696 w 3282696"/>
              <a:gd name="connsiteY1" fmla="*/ 228600 h 1515917"/>
              <a:gd name="connsiteX2" fmla="*/ 3282696 w 3282696"/>
              <a:gd name="connsiteY2" fmla="*/ 228600 h 1515917"/>
              <a:gd name="connsiteX0" fmla="*/ 0 w 3282696"/>
              <a:gd name="connsiteY0" fmla="*/ 0 h 1277154"/>
              <a:gd name="connsiteX1" fmla="*/ 3282696 w 3282696"/>
              <a:gd name="connsiteY1" fmla="*/ 228600 h 1277154"/>
              <a:gd name="connsiteX2" fmla="*/ 3282696 w 3282696"/>
              <a:gd name="connsiteY2" fmla="*/ 228600 h 1277154"/>
              <a:gd name="connsiteX0" fmla="*/ 0 w 3282696"/>
              <a:gd name="connsiteY0" fmla="*/ 0 h 1336478"/>
              <a:gd name="connsiteX1" fmla="*/ 3282696 w 3282696"/>
              <a:gd name="connsiteY1" fmla="*/ 228600 h 1336478"/>
              <a:gd name="connsiteX2" fmla="*/ 3282696 w 3282696"/>
              <a:gd name="connsiteY2" fmla="*/ 228600 h 1336478"/>
              <a:gd name="connsiteX0" fmla="*/ 0 w 3282696"/>
              <a:gd name="connsiteY0" fmla="*/ 0 h 1244783"/>
              <a:gd name="connsiteX1" fmla="*/ 3282696 w 3282696"/>
              <a:gd name="connsiteY1" fmla="*/ 228600 h 1244783"/>
              <a:gd name="connsiteX2" fmla="*/ 3282696 w 3282696"/>
              <a:gd name="connsiteY2" fmla="*/ 228600 h 1244783"/>
              <a:gd name="connsiteX0" fmla="*/ 0 w 4292346"/>
              <a:gd name="connsiteY0" fmla="*/ 177800 h 1166980"/>
              <a:gd name="connsiteX1" fmla="*/ 4292346 w 4292346"/>
              <a:gd name="connsiteY1" fmla="*/ 0 h 1166980"/>
              <a:gd name="connsiteX2" fmla="*/ 4292346 w 4292346"/>
              <a:gd name="connsiteY2" fmla="*/ 0 h 1166980"/>
              <a:gd name="connsiteX0" fmla="*/ 0 w 4292346"/>
              <a:gd name="connsiteY0" fmla="*/ 177800 h 1166980"/>
              <a:gd name="connsiteX1" fmla="*/ 4292346 w 4292346"/>
              <a:gd name="connsiteY1" fmla="*/ 0 h 1166980"/>
              <a:gd name="connsiteX2" fmla="*/ 2603246 w 4292346"/>
              <a:gd name="connsiteY2" fmla="*/ 169334 h 1166980"/>
              <a:gd name="connsiteX0" fmla="*/ 0 w 2603246"/>
              <a:gd name="connsiteY0" fmla="*/ 8466 h 8466"/>
              <a:gd name="connsiteX1" fmla="*/ 2603246 w 2603246"/>
              <a:gd name="connsiteY1" fmla="*/ 0 h 8466"/>
              <a:gd name="connsiteX0" fmla="*/ 0 w 10000"/>
              <a:gd name="connsiteY0" fmla="*/ 10000 h 665613"/>
              <a:gd name="connsiteX1" fmla="*/ 10000 w 10000"/>
              <a:gd name="connsiteY1" fmla="*/ 0 h 665613"/>
              <a:gd name="connsiteX0" fmla="*/ 0 w 10000"/>
              <a:gd name="connsiteY0" fmla="*/ 10000 h 1072446"/>
              <a:gd name="connsiteX1" fmla="*/ 10000 w 10000"/>
              <a:gd name="connsiteY1" fmla="*/ 0 h 1072446"/>
              <a:gd name="connsiteX0" fmla="*/ 0 w 11073"/>
              <a:gd name="connsiteY0" fmla="*/ 0 h 1070216"/>
              <a:gd name="connsiteX1" fmla="*/ 11073 w 11073"/>
              <a:gd name="connsiteY1" fmla="*/ 5001 h 1070216"/>
              <a:gd name="connsiteX0" fmla="*/ 0 w 9870"/>
              <a:gd name="connsiteY0" fmla="*/ 0 h 1078046"/>
              <a:gd name="connsiteX1" fmla="*/ 9870 w 9870"/>
              <a:gd name="connsiteY1" fmla="*/ 20002 h 1078046"/>
              <a:gd name="connsiteX0" fmla="*/ 0 w 10000"/>
              <a:gd name="connsiteY0" fmla="*/ 0 h 11683"/>
              <a:gd name="connsiteX1" fmla="*/ 10000 w 10000"/>
              <a:gd name="connsiteY1" fmla="*/ 186 h 11683"/>
              <a:gd name="connsiteX0" fmla="*/ 0 w 10000"/>
              <a:gd name="connsiteY0" fmla="*/ 0 h 11956"/>
              <a:gd name="connsiteX1" fmla="*/ 10000 w 10000"/>
              <a:gd name="connsiteY1" fmla="*/ 186 h 11956"/>
              <a:gd name="connsiteX0" fmla="*/ 0 w 10000"/>
              <a:gd name="connsiteY0" fmla="*/ 0 h 13365"/>
              <a:gd name="connsiteX1" fmla="*/ 10000 w 10000"/>
              <a:gd name="connsiteY1" fmla="*/ 186 h 13365"/>
              <a:gd name="connsiteX0" fmla="*/ 0 w 10000"/>
              <a:gd name="connsiteY0" fmla="*/ 0 h 21227"/>
              <a:gd name="connsiteX1" fmla="*/ 10000 w 10000"/>
              <a:gd name="connsiteY1" fmla="*/ 186 h 21227"/>
              <a:gd name="connsiteX0" fmla="*/ 0 w 10000"/>
              <a:gd name="connsiteY0" fmla="*/ 0 h 20290"/>
              <a:gd name="connsiteX1" fmla="*/ 10000 w 10000"/>
              <a:gd name="connsiteY1" fmla="*/ 186 h 20290"/>
              <a:gd name="connsiteX0" fmla="*/ 0 w 10000"/>
              <a:gd name="connsiteY0" fmla="*/ 0 h 11459"/>
              <a:gd name="connsiteX1" fmla="*/ 10000 w 10000"/>
              <a:gd name="connsiteY1" fmla="*/ 186 h 11459"/>
              <a:gd name="connsiteX0" fmla="*/ 0 w 10000"/>
              <a:gd name="connsiteY0" fmla="*/ 0 h 10825"/>
              <a:gd name="connsiteX1" fmla="*/ 10000 w 10000"/>
              <a:gd name="connsiteY1" fmla="*/ 186 h 10825"/>
              <a:gd name="connsiteX0" fmla="*/ 0 w 10000"/>
              <a:gd name="connsiteY0" fmla="*/ 0 h 10825"/>
              <a:gd name="connsiteX1" fmla="*/ 10000 w 10000"/>
              <a:gd name="connsiteY1" fmla="*/ 186 h 10825"/>
              <a:gd name="connsiteX0" fmla="*/ 0 w 10000"/>
              <a:gd name="connsiteY0" fmla="*/ 0 h 10582"/>
              <a:gd name="connsiteX1" fmla="*/ 10000 w 10000"/>
              <a:gd name="connsiteY1" fmla="*/ 186 h 10582"/>
              <a:gd name="connsiteX0" fmla="*/ 0 w 10000"/>
              <a:gd name="connsiteY0" fmla="*/ 0 h 10617"/>
              <a:gd name="connsiteX1" fmla="*/ 10000 w 10000"/>
              <a:gd name="connsiteY1" fmla="*/ 186 h 10617"/>
              <a:gd name="connsiteX0" fmla="*/ 0 w 10000"/>
              <a:gd name="connsiteY0" fmla="*/ 0 h 14019"/>
              <a:gd name="connsiteX1" fmla="*/ 10000 w 10000"/>
              <a:gd name="connsiteY1" fmla="*/ 186 h 14019"/>
              <a:gd name="connsiteX0" fmla="*/ 0 w 10000"/>
              <a:gd name="connsiteY0" fmla="*/ 0 h 14141"/>
              <a:gd name="connsiteX1" fmla="*/ 10000 w 10000"/>
              <a:gd name="connsiteY1" fmla="*/ 186 h 14141"/>
              <a:gd name="connsiteX0" fmla="*/ 0 w 10000"/>
              <a:gd name="connsiteY0" fmla="*/ 0 h 14448"/>
              <a:gd name="connsiteX1" fmla="*/ 10000 w 10000"/>
              <a:gd name="connsiteY1" fmla="*/ 186 h 14448"/>
              <a:gd name="connsiteX0" fmla="*/ 0 w 7899"/>
              <a:gd name="connsiteY0" fmla="*/ 0 h 14489"/>
              <a:gd name="connsiteX1" fmla="*/ 7899 w 7899"/>
              <a:gd name="connsiteY1" fmla="*/ 256 h 14489"/>
              <a:gd name="connsiteX0" fmla="*/ 0 w 10000"/>
              <a:gd name="connsiteY0" fmla="*/ 0 h 10129"/>
              <a:gd name="connsiteX1" fmla="*/ 10000 w 10000"/>
              <a:gd name="connsiteY1" fmla="*/ 177 h 10129"/>
              <a:gd name="connsiteX0" fmla="*/ 0 w 8342"/>
              <a:gd name="connsiteY0" fmla="*/ 0 h 10183"/>
              <a:gd name="connsiteX1" fmla="*/ 8342 w 8342"/>
              <a:gd name="connsiteY1" fmla="*/ 273 h 10183"/>
              <a:gd name="connsiteX0" fmla="*/ 0 w 10000"/>
              <a:gd name="connsiteY0" fmla="*/ 0 h 8301"/>
              <a:gd name="connsiteX1" fmla="*/ 10000 w 10000"/>
              <a:gd name="connsiteY1" fmla="*/ 268 h 8301"/>
              <a:gd name="connsiteX0" fmla="*/ 0 w 10000"/>
              <a:gd name="connsiteY0" fmla="*/ 0 h 9882"/>
              <a:gd name="connsiteX1" fmla="*/ 10000 w 10000"/>
              <a:gd name="connsiteY1" fmla="*/ 323 h 9882"/>
              <a:gd name="connsiteX0" fmla="*/ 0 w 10000"/>
              <a:gd name="connsiteY0" fmla="*/ 0 h 10033"/>
              <a:gd name="connsiteX1" fmla="*/ 10000 w 10000"/>
              <a:gd name="connsiteY1" fmla="*/ 327 h 10033"/>
              <a:gd name="connsiteX0" fmla="*/ 0 w 10000"/>
              <a:gd name="connsiteY0" fmla="*/ 0 h 10044"/>
              <a:gd name="connsiteX1" fmla="*/ 10000 w 10000"/>
              <a:gd name="connsiteY1" fmla="*/ 327 h 10044"/>
              <a:gd name="connsiteX0" fmla="*/ 0 w 10038"/>
              <a:gd name="connsiteY0" fmla="*/ 0 h 9941"/>
              <a:gd name="connsiteX1" fmla="*/ 10038 w 10038"/>
              <a:gd name="connsiteY1" fmla="*/ 126 h 9941"/>
              <a:gd name="connsiteX0" fmla="*/ 0 w 10000"/>
              <a:gd name="connsiteY0" fmla="*/ 0 h 9942"/>
              <a:gd name="connsiteX1" fmla="*/ 10000 w 10000"/>
              <a:gd name="connsiteY1" fmla="*/ 11 h 9942"/>
              <a:gd name="connsiteX0" fmla="*/ 0 w 10000"/>
              <a:gd name="connsiteY0" fmla="*/ 0 h 10087"/>
              <a:gd name="connsiteX1" fmla="*/ 10000 w 10000"/>
              <a:gd name="connsiteY1" fmla="*/ 11 h 10087"/>
              <a:gd name="connsiteX0" fmla="*/ 0 w 10000"/>
              <a:gd name="connsiteY0" fmla="*/ 0 h 10076"/>
              <a:gd name="connsiteX1" fmla="*/ 10000 w 10000"/>
              <a:gd name="connsiteY1" fmla="*/ 11 h 10076"/>
              <a:gd name="connsiteX0" fmla="*/ 0 w 10000"/>
              <a:gd name="connsiteY0" fmla="*/ 0 h 10087"/>
              <a:gd name="connsiteX1" fmla="*/ 10000 w 10000"/>
              <a:gd name="connsiteY1" fmla="*/ 11 h 10087"/>
              <a:gd name="connsiteX0" fmla="*/ 0 w 10000"/>
              <a:gd name="connsiteY0" fmla="*/ 0 h 9370"/>
              <a:gd name="connsiteX1" fmla="*/ 10000 w 10000"/>
              <a:gd name="connsiteY1" fmla="*/ 11 h 9370"/>
              <a:gd name="connsiteX0" fmla="*/ 0 w 10000"/>
              <a:gd name="connsiteY0" fmla="*/ 0 h 9194"/>
              <a:gd name="connsiteX1" fmla="*/ 10000 w 10000"/>
              <a:gd name="connsiteY1" fmla="*/ 12 h 9194"/>
              <a:gd name="connsiteX0" fmla="*/ 0 w 10000"/>
              <a:gd name="connsiteY0" fmla="*/ 0 h 10038"/>
              <a:gd name="connsiteX1" fmla="*/ 10000 w 10000"/>
              <a:gd name="connsiteY1" fmla="*/ 13 h 10038"/>
              <a:gd name="connsiteX0" fmla="*/ 0 w 10000"/>
              <a:gd name="connsiteY0" fmla="*/ 0 h 10025"/>
              <a:gd name="connsiteX1" fmla="*/ 10000 w 10000"/>
              <a:gd name="connsiteY1" fmla="*/ 13 h 10025"/>
              <a:gd name="connsiteX0" fmla="*/ 0 w 10000"/>
              <a:gd name="connsiteY0" fmla="*/ 0 h 10005"/>
              <a:gd name="connsiteX1" fmla="*/ 10000 w 10000"/>
              <a:gd name="connsiteY1" fmla="*/ 13 h 10005"/>
              <a:gd name="connsiteX0" fmla="*/ 0 w 10000"/>
              <a:gd name="connsiteY0" fmla="*/ 0 h 9944"/>
              <a:gd name="connsiteX1" fmla="*/ 10000 w 10000"/>
              <a:gd name="connsiteY1" fmla="*/ 13 h 9944"/>
              <a:gd name="connsiteX0" fmla="*/ 0 w 11354"/>
              <a:gd name="connsiteY0" fmla="*/ 0 h 14289"/>
              <a:gd name="connsiteX1" fmla="*/ 11354 w 11354"/>
              <a:gd name="connsiteY1" fmla="*/ 7216 h 14289"/>
              <a:gd name="connsiteX0" fmla="*/ 0 w 11354"/>
              <a:gd name="connsiteY0" fmla="*/ 0 h 8694"/>
              <a:gd name="connsiteX1" fmla="*/ 11354 w 11354"/>
              <a:gd name="connsiteY1" fmla="*/ 7216 h 8694"/>
              <a:gd name="connsiteX0" fmla="*/ 0 w 7448"/>
              <a:gd name="connsiteY0" fmla="*/ 0 h 11953"/>
              <a:gd name="connsiteX1" fmla="*/ 7448 w 7448"/>
              <a:gd name="connsiteY1" fmla="*/ 11416 h 11953"/>
              <a:gd name="connsiteX0" fmla="*/ 0 w 10000"/>
              <a:gd name="connsiteY0" fmla="*/ 0 h 10658"/>
              <a:gd name="connsiteX1" fmla="*/ 10000 w 10000"/>
              <a:gd name="connsiteY1" fmla="*/ 9551 h 10658"/>
              <a:gd name="connsiteX0" fmla="*/ 0 w 10112"/>
              <a:gd name="connsiteY0" fmla="*/ 0 h 14414"/>
              <a:gd name="connsiteX1" fmla="*/ 10112 w 10112"/>
              <a:gd name="connsiteY1" fmla="*/ 13994 h 14414"/>
              <a:gd name="connsiteX0" fmla="*/ 0 w 10112"/>
              <a:gd name="connsiteY0" fmla="*/ 0 h 14147"/>
              <a:gd name="connsiteX1" fmla="*/ 10112 w 10112"/>
              <a:gd name="connsiteY1" fmla="*/ 13994 h 14147"/>
              <a:gd name="connsiteX0" fmla="*/ 0 w 10112"/>
              <a:gd name="connsiteY0" fmla="*/ 0 h 14238"/>
              <a:gd name="connsiteX1" fmla="*/ 10112 w 10112"/>
              <a:gd name="connsiteY1" fmla="*/ 13994 h 14238"/>
              <a:gd name="connsiteX0" fmla="*/ 1 w 7841"/>
              <a:gd name="connsiteY0" fmla="*/ 0 h 25583"/>
              <a:gd name="connsiteX1" fmla="*/ 7841 w 7841"/>
              <a:gd name="connsiteY1" fmla="*/ 25546 h 25583"/>
              <a:gd name="connsiteX0" fmla="*/ 0 w 10094"/>
              <a:gd name="connsiteY0" fmla="*/ 0 h 10023"/>
              <a:gd name="connsiteX1" fmla="*/ 10094 w 10094"/>
              <a:gd name="connsiteY1" fmla="*/ 10009 h 10023"/>
              <a:gd name="connsiteX0" fmla="*/ 0 w 10094"/>
              <a:gd name="connsiteY0" fmla="*/ 0 h 10023"/>
              <a:gd name="connsiteX1" fmla="*/ 10094 w 10094"/>
              <a:gd name="connsiteY1" fmla="*/ 10009 h 10023"/>
              <a:gd name="connsiteX0" fmla="*/ 0 w 10094"/>
              <a:gd name="connsiteY0" fmla="*/ 0 h 10023"/>
              <a:gd name="connsiteX1" fmla="*/ 10094 w 10094"/>
              <a:gd name="connsiteY1" fmla="*/ 10009 h 10023"/>
              <a:gd name="connsiteX0" fmla="*/ 0 w 10094"/>
              <a:gd name="connsiteY0" fmla="*/ 0 h 10009"/>
              <a:gd name="connsiteX1" fmla="*/ 10094 w 10094"/>
              <a:gd name="connsiteY1" fmla="*/ 10009 h 10009"/>
              <a:gd name="connsiteX0" fmla="*/ 0 w 9904"/>
              <a:gd name="connsiteY0" fmla="*/ 0 h 7994"/>
              <a:gd name="connsiteX1" fmla="*/ 9904 w 9904"/>
              <a:gd name="connsiteY1" fmla="*/ 7994 h 7994"/>
              <a:gd name="connsiteX0" fmla="*/ 0 w 10090"/>
              <a:gd name="connsiteY0" fmla="*/ 0 h 10000"/>
              <a:gd name="connsiteX1" fmla="*/ 10090 w 10090"/>
              <a:gd name="connsiteY1" fmla="*/ 10000 h 10000"/>
              <a:gd name="connsiteX0" fmla="*/ 0 w 10090"/>
              <a:gd name="connsiteY0" fmla="*/ 0 h 10000"/>
              <a:gd name="connsiteX1" fmla="*/ 10090 w 10090"/>
              <a:gd name="connsiteY1" fmla="*/ 10000 h 10000"/>
              <a:gd name="connsiteX0" fmla="*/ 0 w 10090"/>
              <a:gd name="connsiteY0" fmla="*/ 0 h 10000"/>
              <a:gd name="connsiteX1" fmla="*/ 10090 w 10090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90" h="10000">
                <a:moveTo>
                  <a:pt x="0" y="0"/>
                </a:moveTo>
                <a:cubicBezTo>
                  <a:pt x="122" y="7114"/>
                  <a:pt x="5556" y="8339"/>
                  <a:pt x="10090" y="10000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Straight Connector 35" descr=" 123"/>
          <p:cNvCxnSpPr/>
          <p:nvPr/>
        </p:nvCxnSpPr>
        <p:spPr>
          <a:xfrm flipV="1">
            <a:off x="9942389" y="4303263"/>
            <a:ext cx="1926156" cy="1897168"/>
          </a:xfrm>
          <a:prstGeom prst="line">
            <a:avLst/>
          </a:prstGeom>
          <a:ln w="38100">
            <a:solidFill>
              <a:srgbClr val="2ECC7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 descr=" 125"/>
          <p:cNvCxnSpPr/>
          <p:nvPr/>
        </p:nvCxnSpPr>
        <p:spPr>
          <a:xfrm flipV="1">
            <a:off x="8589653" y="5084268"/>
            <a:ext cx="2789927" cy="753253"/>
          </a:xfrm>
          <a:prstGeom prst="line">
            <a:avLst/>
          </a:prstGeom>
          <a:ln w="38100">
            <a:solidFill>
              <a:srgbClr val="2ECC7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 descr=" 123"/>
          <p:cNvCxnSpPr/>
          <p:nvPr/>
        </p:nvCxnSpPr>
        <p:spPr>
          <a:xfrm>
            <a:off x="8559800" y="5518738"/>
            <a:ext cx="2854928" cy="0"/>
          </a:xfrm>
          <a:prstGeom prst="line">
            <a:avLst/>
          </a:prstGeom>
          <a:ln w="38100">
            <a:solidFill>
              <a:srgbClr val="2ECC7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9737627" y="5064984"/>
            <a:ext cx="0" cy="845024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4" y="102518"/>
            <a:ext cx="1864034" cy="1864034"/>
          </a:xfrm>
          <a:prstGeom prst="rect">
            <a:avLst/>
          </a:prstGeom>
        </p:spPr>
      </p:pic>
      <p:sp>
        <p:nvSpPr>
          <p:cNvPr id="49" name="Rectangular Callout 48"/>
          <p:cNvSpPr/>
          <p:nvPr/>
        </p:nvSpPr>
        <p:spPr>
          <a:xfrm>
            <a:off x="1957228" y="128774"/>
            <a:ext cx="3708972" cy="868956"/>
          </a:xfrm>
          <a:prstGeom prst="wedgeRectCallout">
            <a:avLst>
              <a:gd name="adj1" fmla="val -68758"/>
              <a:gd name="adj2" fmla="val 65344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How can I find out the </a:t>
            </a:r>
            <a:r>
              <a:rPr lang="en-IN" sz="2400" dirty="0" err="1" smtClean="0">
                <a:solidFill>
                  <a:schemeClr val="tx1"/>
                </a:solidFill>
                <a:latin typeface="+mj-lt"/>
              </a:rPr>
              <a:t>subgradients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 of a function?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397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5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13" grpId="0" animBg="1"/>
      <p:bldP spid="21" grpId="0" animBg="1"/>
      <p:bldP spid="23" grpId="0" animBg="1"/>
      <p:bldP spid="27" grpId="0" animBg="1"/>
      <p:bldP spid="29" grpId="0" animBg="1"/>
      <p:bldP spid="34" grpId="0" animBg="1"/>
      <p:bldP spid="28" grpId="0" animBg="1"/>
      <p:bldP spid="4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Subgradient</a:t>
            </a:r>
            <a:r>
              <a:rPr lang="en-IN" dirty="0"/>
              <a:t> Calculus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836950" y="1111623"/>
                <a:ext cx="5036460" cy="5300823"/>
              </a:xfrm>
            </p:spPr>
            <p:txBody>
              <a:bodyPr/>
              <a:lstStyle/>
              <a:p>
                <a:pPr algn="ctr"/>
                <a:r>
                  <a:rPr lang="en-IN" sz="3200" dirty="0" smtClean="0">
                    <a:solidFill>
                      <a:schemeClr val="accent1"/>
                    </a:solidFill>
                    <a:latin typeface="+mn-lt"/>
                  </a:rPr>
                  <a:t>Gradient Calculus</a:t>
                </a:r>
                <a:endParaRPr lang="en-IN" dirty="0" smtClean="0">
                  <a:solidFill>
                    <a:schemeClr val="accent1"/>
                  </a:solidFill>
                  <a:latin typeface="+mn-lt"/>
                </a:endParaRPr>
              </a:p>
              <a:p>
                <a:pPr algn="ctr"/>
                <a:endParaRPr lang="en-IN" dirty="0">
                  <a:solidFill>
                    <a:schemeClr val="accent1"/>
                  </a:solidFill>
                  <a:latin typeface="+mn-lt"/>
                </a:endParaRPr>
              </a:p>
              <a:p>
                <a14:m>
                  <m:oMath xmlns:m="http://schemas.openxmlformats.org/officeDocument/2006/math">
                    <m:r>
                      <a:rPr lang="en-I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𝛻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d>
                      <m:dPr>
                        <m:ctrlP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endParaRPr lang="en-IN" dirty="0" smtClean="0">
                  <a:solidFill>
                    <a:schemeClr val="accent1"/>
                  </a:solidFill>
                  <a:latin typeface="+mn-lt"/>
                </a:endParaRPr>
              </a:p>
              <a:p>
                <a:endParaRPr lang="en-IN" dirty="0">
                  <a:solidFill>
                    <a:schemeClr val="accent1"/>
                  </a:solidFill>
                  <a:latin typeface="+mn-lt"/>
                </a:endParaRPr>
              </a:p>
              <a:p>
                <a14:m>
                  <m:oMath xmlns:m="http://schemas.openxmlformats.org/officeDocument/2006/math">
                    <m:r>
                      <a:rPr lang="en-I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𝛻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d>
                      <m:dPr>
                        <m:ctrlP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endParaRPr lang="en-IN" dirty="0" smtClean="0">
                  <a:solidFill>
                    <a:schemeClr val="tx1"/>
                  </a:solidFill>
                  <a:latin typeface="+mn-lt"/>
                </a:endParaRPr>
              </a:p>
              <a:p>
                <a:endParaRPr lang="en-IN" dirty="0">
                  <a:solidFill>
                    <a:schemeClr val="tx1"/>
                  </a:solidFill>
                  <a:latin typeface="+mn-lt"/>
                </a:endParaRPr>
              </a:p>
              <a:p>
                <a14:m>
                  <m:oMath xmlns:m="http://schemas.openxmlformats.org/officeDocument/2006/math">
                    <m:r>
                      <a:rPr lang="en-I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𝐚</m:t>
                    </m:r>
                  </m:oMath>
                </a14:m>
                <a:endParaRPr lang="en-IN" b="1" dirty="0" smtClean="0">
                  <a:solidFill>
                    <a:schemeClr val="tx1"/>
                  </a:solidFill>
                  <a:latin typeface="+mn-lt"/>
                </a:endParaRPr>
              </a:p>
              <a:p>
                <a:endParaRPr lang="en-IN" b="1" dirty="0">
                  <a:solidFill>
                    <a:schemeClr val="tx1"/>
                  </a:solidFill>
                  <a:latin typeface="+mn-lt"/>
                </a:endParaRPr>
              </a:p>
              <a:p>
                <a:r>
                  <a:rPr lang="en-IN" b="1" dirty="0" smtClean="0">
                    <a:solidFill>
                      <a:schemeClr val="tx1"/>
                    </a:solidFill>
                    <a:latin typeface="+mn-lt"/>
                  </a:rPr>
                  <a:t>No counterpart in general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836950" y="1111623"/>
                <a:ext cx="5036460" cy="5300823"/>
              </a:xfrm>
              <a:blipFill>
                <a:blip r:embed="rId2"/>
                <a:stretch>
                  <a:fillRect l="-605" t="-2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873410" y="1111624"/>
                <a:ext cx="5318590" cy="4796016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IN" sz="3200" dirty="0" smtClean="0">
                    <a:solidFill>
                      <a:schemeClr val="accent1"/>
                    </a:solidFill>
                    <a:latin typeface="+mn-lt"/>
                  </a:rPr>
                  <a:t>Subgradient Calculus</a:t>
                </a:r>
                <a:endParaRPr lang="en-IN" dirty="0" smtClean="0">
                  <a:solidFill>
                    <a:schemeClr val="accent1"/>
                  </a:solidFill>
                  <a:latin typeface="+mn-lt"/>
                </a:endParaRPr>
              </a:p>
              <a:p>
                <a:pPr algn="ctr"/>
                <a:endParaRPr lang="en-IN" dirty="0" smtClean="0">
                  <a:solidFill>
                    <a:schemeClr val="accent1"/>
                  </a:solidFill>
                  <a:latin typeface="+mn-lt"/>
                </a:endParaRP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d>
                      <m:d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d>
                      <m:d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endParaRPr lang="en-IN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r"/>
                <a:r>
                  <a:rPr lang="en-IN" b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IN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d>
                  </m:oMath>
                </a14:m>
                <a:endParaRPr lang="en-IN" dirty="0" smtClean="0">
                  <a:solidFill>
                    <a:schemeClr val="tx1"/>
                  </a:solidFill>
                  <a:latin typeface="+mn-lt"/>
                </a:endParaRP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d>
                      <m:d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d>
                      <m:d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endParaRPr lang="en-IN" dirty="0" smtClean="0">
                  <a:solidFill>
                    <a:schemeClr val="tx1"/>
                  </a:solidFill>
                  <a:latin typeface="+mn-lt"/>
                </a:endParaRPr>
              </a:p>
              <a:p>
                <a:pPr algn="r"/>
                <a:r>
                  <a:rPr lang="en-IN" dirty="0">
                    <a:solidFill>
                      <a:schemeClr val="tx1"/>
                    </a:solidFill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I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IN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d>
                  </m:oMath>
                </a14:m>
                <a:endParaRPr lang="en-IN" dirty="0" smtClean="0">
                  <a:solidFill>
                    <a:schemeClr val="tx1"/>
                  </a:solidFill>
                  <a:latin typeface="+mn-lt"/>
                </a:endParaRP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𝐚</m:t>
                    </m:r>
                  </m:oMath>
                </a14:m>
                <a:endParaRPr lang="en-IN" b="1" dirty="0" smtClean="0">
                  <a:solidFill>
                    <a:schemeClr val="tx1"/>
                  </a:solidFill>
                </a:endParaRPr>
              </a:p>
              <a:p>
                <a:pPr algn="r"/>
                <a:r>
                  <a:rPr lang="en-IN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𝐚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𝐚</m:t>
                                </m:r>
                              </m:e>
                              <m:sup>
                                <m: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IN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</m:oMath>
                </a14:m>
                <a:endParaRPr lang="en-IN" b="1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I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IN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873410" y="1111624"/>
                <a:ext cx="5318590" cy="4796016"/>
              </a:xfrm>
              <a:blipFill>
                <a:blip r:embed="rId3"/>
                <a:stretch>
                  <a:fillRect t="-30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19</a:t>
            </a:fld>
            <a:endParaRPr lang="en-US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-1" y="1325365"/>
            <a:ext cx="2044558" cy="5087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Nexa Book" panose="020000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exa Book" panose="020000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exa Book" panose="020000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xa Book" panose="020000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xa Book" panose="020000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>
                <a:latin typeface="+mj-lt"/>
                <a:ea typeface="Microsoft YaHei UI Light" panose="020B0502040204020203" pitchFamily="34" charset="-122"/>
              </a:rPr>
              <a:t/>
            </a:r>
            <a:br>
              <a:rPr lang="en-IN" dirty="0">
                <a:latin typeface="+mj-lt"/>
                <a:ea typeface="Microsoft YaHei UI Light" panose="020B0502040204020203" pitchFamily="34" charset="-122"/>
              </a:rPr>
            </a:br>
            <a:endParaRPr lang="en-IN" dirty="0" smtClean="0">
              <a:latin typeface="+mj-lt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r>
              <a:rPr lang="en-IN" dirty="0" smtClean="0">
                <a:latin typeface="+mj-lt"/>
                <a:ea typeface="Microsoft YaHei UI Light" panose="020B0502040204020203" pitchFamily="34" charset="-122"/>
              </a:rPr>
              <a:t>Scaling Rule</a:t>
            </a:r>
            <a:endParaRPr lang="en-IN" dirty="0">
              <a:latin typeface="+mj-lt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endParaRPr lang="en-IN" dirty="0" smtClean="0">
              <a:latin typeface="+mj-lt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r>
              <a:rPr lang="en-IN" dirty="0" smtClean="0">
                <a:latin typeface="+mj-lt"/>
                <a:ea typeface="Microsoft YaHei UI Light" panose="020B0502040204020203" pitchFamily="34" charset="-122"/>
              </a:rPr>
              <a:t>Sum Rule</a:t>
            </a:r>
            <a:endParaRPr lang="en-IN" dirty="0">
              <a:latin typeface="+mj-lt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endParaRPr lang="en-IN" dirty="0" smtClean="0">
              <a:latin typeface="+mj-lt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r>
              <a:rPr lang="en-IN" dirty="0" smtClean="0">
                <a:latin typeface="+mj-lt"/>
                <a:ea typeface="Microsoft YaHei UI Light" panose="020B0502040204020203" pitchFamily="34" charset="-122"/>
              </a:rPr>
              <a:t>Chain Rule</a:t>
            </a:r>
          </a:p>
          <a:p>
            <a:pPr marL="0" indent="0">
              <a:buNone/>
            </a:pPr>
            <a:endParaRPr lang="en-IN" dirty="0">
              <a:latin typeface="+mj-lt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r>
              <a:rPr lang="en-IN" dirty="0" smtClean="0">
                <a:latin typeface="+mj-lt"/>
                <a:ea typeface="Microsoft YaHei UI Light" panose="020B0502040204020203" pitchFamily="34" charset="-122"/>
              </a:rPr>
              <a:t>Max Rule</a:t>
            </a:r>
            <a:endParaRPr lang="en-US" dirty="0">
              <a:latin typeface="+mj-lt"/>
              <a:ea typeface="Microsoft YaHei UI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526915" y="1623317"/>
                <a:ext cx="4982967" cy="530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IN" sz="2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𝐚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915" y="1623317"/>
                <a:ext cx="4982967" cy="5309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8" y="132885"/>
            <a:ext cx="1817669" cy="1817669"/>
          </a:xfrm>
          <a:prstGeom prst="rect">
            <a:avLst/>
          </a:prstGeom>
        </p:spPr>
      </p:pic>
      <p:sp>
        <p:nvSpPr>
          <p:cNvPr id="11" name="Rectangular Callout 10"/>
          <p:cNvSpPr/>
          <p:nvPr/>
        </p:nvSpPr>
        <p:spPr>
          <a:xfrm>
            <a:off x="1720922" y="339362"/>
            <a:ext cx="2378466" cy="868956"/>
          </a:xfrm>
          <a:prstGeom prst="wedgeRectCallout">
            <a:avLst>
              <a:gd name="adj1" fmla="val -73078"/>
              <a:gd name="adj2" fmla="val 5352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What about stationary points?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0611301" y="163796"/>
            <a:ext cx="1468606" cy="1238929"/>
            <a:chOff x="12383748" y="1219011"/>
            <a:chExt cx="1862104" cy="1570887"/>
          </a:xfrm>
        </p:grpSpPr>
        <p:sp>
          <p:nvSpPr>
            <p:cNvPr id="13" name="Freeform 12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Freeform 13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ular Callout 17"/>
              <p:cNvSpPr/>
              <p:nvPr/>
            </p:nvSpPr>
            <p:spPr>
              <a:xfrm>
                <a:off x="4178635" y="339362"/>
                <a:ext cx="6377147" cy="1283954"/>
              </a:xfrm>
              <a:prstGeom prst="wedgeRectCallout">
                <a:avLst>
                  <a:gd name="adj1" fmla="val 60688"/>
                  <a:gd name="adj2" fmla="val 25236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Good point! In </a:t>
                </a:r>
                <a:r>
                  <a:rPr lang="en-IN" sz="2400" dirty="0" err="1" smtClean="0">
                    <a:solidFill>
                      <a:schemeClr val="tx1"/>
                    </a:solidFill>
                    <a:latin typeface="+mj-lt"/>
                  </a:rPr>
                  <a:t>subgradient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calculus, a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is a stationary point for a function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if the zero vector is a part of the </a:t>
                </a:r>
                <a:r>
                  <a:rPr lang="en-IN" sz="2400" dirty="0" err="1" smtClean="0">
                    <a:solidFill>
                      <a:schemeClr val="tx1"/>
                    </a:solidFill>
                    <a:latin typeface="+mj-lt"/>
                  </a:rPr>
                  <a:t>subdifferential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i.e. </a:t>
                </a:r>
                <a14:m>
                  <m:oMath xmlns:m="http://schemas.openxmlformats.org/officeDocument/2006/math">
                    <m:r>
                      <a:rPr lang="en-I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endParaRPr lang="en-US" sz="2400" i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8" name="Rectangular Callout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635" y="339362"/>
                <a:ext cx="6377147" cy="1283954"/>
              </a:xfrm>
              <a:prstGeom prst="wedgeRectCallout">
                <a:avLst>
                  <a:gd name="adj1" fmla="val 60688"/>
                  <a:gd name="adj2" fmla="val 25236"/>
                </a:avLst>
              </a:prstGeom>
              <a:blipFill>
                <a:blip r:embed="rId6"/>
                <a:stretch>
                  <a:fillRect l="-944" b="-5556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3" y="2067601"/>
            <a:ext cx="1813917" cy="1813917"/>
          </a:xfrm>
          <a:prstGeom prst="rect">
            <a:avLst/>
          </a:prstGeom>
        </p:spPr>
      </p:pic>
      <p:sp>
        <p:nvSpPr>
          <p:cNvPr id="20" name="Rectangular Callout 19"/>
          <p:cNvSpPr/>
          <p:nvPr/>
        </p:nvSpPr>
        <p:spPr>
          <a:xfrm>
            <a:off x="1720922" y="2154232"/>
            <a:ext cx="4106589" cy="1061786"/>
          </a:xfrm>
          <a:prstGeom prst="wedgeRectCallout">
            <a:avLst>
              <a:gd name="adj1" fmla="val -63702"/>
              <a:gd name="adj2" fmla="val 59076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Local minima/maxima must be stationary in this sense even for non-differentiable functions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-1" y="5907640"/>
                <a:ext cx="121920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800" dirty="0" smtClean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sz="2800" dirty="0" smtClean="0">
                    <a:latin typeface="+mj-lt"/>
                  </a:rPr>
                  <a:t>. </a:t>
                </a:r>
                <a:r>
                  <a:rPr lang="en-IN" sz="2800" dirty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endParaRPr lang="en-IN" sz="2800" dirty="0" smtClean="0">
                  <a:latin typeface="+mj-lt"/>
                </a:endParaRPr>
              </a:p>
              <a:p>
                <a:r>
                  <a:rPr lang="en-IN" sz="2800" dirty="0">
                    <a:latin typeface="+mj-lt"/>
                  </a:rPr>
                  <a:t>If</a:t>
                </a:r>
                <a:r>
                  <a:rPr lang="en-IN" sz="2800" dirty="0"/>
                  <a:t> </a:t>
                </a:r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</a:rPr>
                      <m:t>={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IN" sz="2800" b="1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IN" sz="2800" b="1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800" b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IN" sz="2800" b="1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800" b="1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5907640"/>
                <a:ext cx="12192000" cy="954107"/>
              </a:xfrm>
              <a:prstGeom prst="rect">
                <a:avLst/>
              </a:prstGeom>
              <a:blipFill>
                <a:blip r:embed="rId8"/>
                <a:stretch>
                  <a:fillRect l="-1000" t="-5732" b="-171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5992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uiExpand="1" build="p"/>
      <p:bldP spid="8" grpId="0"/>
      <p:bldP spid="9" grpId="0"/>
      <p:bldP spid="11" grpId="0" animBg="1"/>
      <p:bldP spid="18" grpId="0" animBg="1"/>
      <p:bldP spid="20" grpId="0" animBg="1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Topics to be Covered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Calculus </a:t>
            </a:r>
            <a:r>
              <a:rPr lang="en-IN" dirty="0" smtClean="0"/>
              <a:t>basics</a:t>
            </a:r>
            <a:r>
              <a:rPr lang="en-IN" dirty="0"/>
              <a:t>: extrema, saddle </a:t>
            </a:r>
            <a:r>
              <a:rPr lang="en-IN" smtClean="0"/>
              <a:t>points, gradient</a:t>
            </a:r>
            <a:r>
              <a:rPr lang="en-IN" dirty="0" smtClean="0"/>
              <a:t>, Hessian,</a:t>
            </a:r>
          </a:p>
          <a:p>
            <a:r>
              <a:rPr lang="en-IN" dirty="0" smtClean="0"/>
              <a:t>Dealing with non-differentiable functions</a:t>
            </a:r>
            <a:endParaRPr lang="en-IN" dirty="0"/>
          </a:p>
          <a:p>
            <a:r>
              <a:rPr lang="en-IN" dirty="0" smtClean="0"/>
              <a:t>Convex sets and convex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65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Example: </a:t>
            </a:r>
            <a:r>
              <a:rPr lang="en-IN" dirty="0" err="1" smtClean="0"/>
              <a:t>subgradient</a:t>
            </a:r>
            <a:r>
              <a:rPr lang="en-IN" dirty="0" smtClean="0"/>
              <a:t> for hinge loss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hinge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e>
                        </m:d>
                      </m:e>
                    </m:func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I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hinge</m:t>
                        </m:r>
                      </m:sub>
                    </m:sSub>
                  </m:oMath>
                </a14:m>
                <a:r>
                  <a:rPr lang="en-IN" dirty="0" smtClean="0"/>
                  <a:t> is differentiable at all points except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IN" dirty="0" smtClean="0"/>
              </a:p>
              <a:p>
                <a:pPr lvl="2"/>
                <a:r>
                  <a:rPr lang="en-IN" b="0" dirty="0" smtClean="0"/>
                  <a:t>Thus,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𝜕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hinge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hinge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IN" dirty="0" smtClean="0"/>
                  <a:t> 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≠1</m:t>
                    </m:r>
                  </m:oMath>
                </a14:m>
                <a:endParaRPr lang="en-IN" b="0" i="1" dirty="0" smtClean="0">
                  <a:latin typeface="Cambria Math" panose="02040503050406030204" pitchFamily="18" charset="0"/>
                </a:endParaRPr>
              </a:p>
              <a:p>
                <a:r>
                  <a:rPr lang="en-IN" b="0" dirty="0" smtClean="0"/>
                  <a:t>At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IN" b="0" dirty="0" smtClean="0"/>
                  <a:t> use </a:t>
                </a:r>
                <a:r>
                  <a:rPr lang="en-IN" b="0" dirty="0" err="1" smtClean="0"/>
                  <a:t>subdifferential</a:t>
                </a:r>
                <a:r>
                  <a:rPr lang="en-IN" b="0" dirty="0" smtClean="0"/>
                  <a:t> calculus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dirty="0" smtClean="0"/>
                  <a:t> (differentiable) i.e.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n-IN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dirty="0"/>
                  <a:t> (differentiable) i.e.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Thus,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𝜕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hinge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⋅0 :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−1,0</m:t>
                        </m:r>
                      </m:e>
                    </m:d>
                  </m:oMath>
                </a14:m>
                <a:r>
                  <a:rPr lang="en-IN" dirty="0" smtClean="0"/>
                  <a:t> </a:t>
                </a:r>
                <a:endParaRPr lang="en-IN" dirty="0"/>
              </a:p>
              <a:p>
                <a:pPr lvl="2"/>
                <a:endParaRPr lang="en-IN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8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20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9105996" y="1492746"/>
            <a:ext cx="2658590" cy="1802875"/>
            <a:chOff x="3225264" y="1188485"/>
            <a:chExt cx="4251387" cy="2883001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4525310" y="1188485"/>
              <a:ext cx="0" cy="2883001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>
            <a:xfrm>
              <a:off x="3225264" y="4071486"/>
              <a:ext cx="4251387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11" name="Freeform 10"/>
          <p:cNvSpPr/>
          <p:nvPr/>
        </p:nvSpPr>
        <p:spPr>
          <a:xfrm flipH="1">
            <a:off x="9183031" y="1548670"/>
            <a:ext cx="2581555" cy="1703613"/>
          </a:xfrm>
          <a:custGeom>
            <a:avLst/>
            <a:gdLst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702350"/>
              <a:gd name="connsiteX1" fmla="*/ 7498080 w 7498080"/>
              <a:gd name="connsiteY1" fmla="*/ 0 h 2702350"/>
              <a:gd name="connsiteX2" fmla="*/ 7498080 w 7498080"/>
              <a:gd name="connsiteY2" fmla="*/ 0 h 2702350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4141737"/>
              <a:gd name="connsiteY0" fmla="*/ 2710046 h 2710046"/>
              <a:gd name="connsiteX1" fmla="*/ 4141737 w 4141737"/>
              <a:gd name="connsiteY1" fmla="*/ 0 h 2710046"/>
              <a:gd name="connsiteX2" fmla="*/ 4141737 w 4141737"/>
              <a:gd name="connsiteY2" fmla="*/ 0 h 2710046"/>
              <a:gd name="connsiteX0" fmla="*/ 0 w 4141737"/>
              <a:gd name="connsiteY0" fmla="*/ 2710046 h 2710046"/>
              <a:gd name="connsiteX1" fmla="*/ 4141737 w 4141737"/>
              <a:gd name="connsiteY1" fmla="*/ 0 h 2710046"/>
              <a:gd name="connsiteX2" fmla="*/ 4141737 w 4141737"/>
              <a:gd name="connsiteY2" fmla="*/ 0 h 2710046"/>
              <a:gd name="connsiteX0" fmla="*/ 0 w 4141737"/>
              <a:gd name="connsiteY0" fmla="*/ 2710046 h 2721992"/>
              <a:gd name="connsiteX1" fmla="*/ 4141737 w 4141737"/>
              <a:gd name="connsiteY1" fmla="*/ 0 h 2721992"/>
              <a:gd name="connsiteX2" fmla="*/ 4141737 w 4141737"/>
              <a:gd name="connsiteY2" fmla="*/ 0 h 2721992"/>
              <a:gd name="connsiteX0" fmla="*/ 0 w 4141737"/>
              <a:gd name="connsiteY0" fmla="*/ 2710046 h 2720679"/>
              <a:gd name="connsiteX1" fmla="*/ 4141737 w 4141737"/>
              <a:gd name="connsiteY1" fmla="*/ 0 h 2720679"/>
              <a:gd name="connsiteX2" fmla="*/ 4141737 w 4141737"/>
              <a:gd name="connsiteY2" fmla="*/ 0 h 2720679"/>
              <a:gd name="connsiteX0" fmla="*/ 0 w 4141737"/>
              <a:gd name="connsiteY0" fmla="*/ 2710046 h 2903167"/>
              <a:gd name="connsiteX1" fmla="*/ 2102620 w 4141737"/>
              <a:gd name="connsiteY1" fmla="*/ 2717676 h 2903167"/>
              <a:gd name="connsiteX2" fmla="*/ 4141737 w 4141737"/>
              <a:gd name="connsiteY2" fmla="*/ 0 h 2903167"/>
              <a:gd name="connsiteX3" fmla="*/ 4141737 w 4141737"/>
              <a:gd name="connsiteY3" fmla="*/ 0 h 2903167"/>
              <a:gd name="connsiteX0" fmla="*/ 0 w 4141737"/>
              <a:gd name="connsiteY0" fmla="*/ 2710046 h 2903165"/>
              <a:gd name="connsiteX1" fmla="*/ 2102620 w 4141737"/>
              <a:gd name="connsiteY1" fmla="*/ 2717676 h 2903165"/>
              <a:gd name="connsiteX2" fmla="*/ 4141737 w 4141737"/>
              <a:gd name="connsiteY2" fmla="*/ 0 h 2903165"/>
              <a:gd name="connsiteX3" fmla="*/ 4141737 w 4141737"/>
              <a:gd name="connsiteY3" fmla="*/ 0 h 2903165"/>
              <a:gd name="connsiteX0" fmla="*/ 0 w 4141737"/>
              <a:gd name="connsiteY0" fmla="*/ 2710046 h 2903167"/>
              <a:gd name="connsiteX1" fmla="*/ 2102620 w 4141737"/>
              <a:gd name="connsiteY1" fmla="*/ 2717676 h 2903167"/>
              <a:gd name="connsiteX2" fmla="*/ 4141737 w 4141737"/>
              <a:gd name="connsiteY2" fmla="*/ 0 h 2903167"/>
              <a:gd name="connsiteX3" fmla="*/ 4141737 w 4141737"/>
              <a:gd name="connsiteY3" fmla="*/ 0 h 2903167"/>
              <a:gd name="connsiteX0" fmla="*/ 0 w 4141737"/>
              <a:gd name="connsiteY0" fmla="*/ 2710046 h 2903165"/>
              <a:gd name="connsiteX1" fmla="*/ 2102620 w 4141737"/>
              <a:gd name="connsiteY1" fmla="*/ 2717676 h 2903165"/>
              <a:gd name="connsiteX2" fmla="*/ 4141737 w 4141737"/>
              <a:gd name="connsiteY2" fmla="*/ 0 h 2903165"/>
              <a:gd name="connsiteX3" fmla="*/ 4141737 w 4141737"/>
              <a:gd name="connsiteY3" fmla="*/ 0 h 2903165"/>
              <a:gd name="connsiteX0" fmla="*/ 0 w 4141737"/>
              <a:gd name="connsiteY0" fmla="*/ 2710046 h 2717676"/>
              <a:gd name="connsiteX1" fmla="*/ 2102620 w 4141737"/>
              <a:gd name="connsiteY1" fmla="*/ 2717676 h 2717676"/>
              <a:gd name="connsiteX2" fmla="*/ 4141737 w 4141737"/>
              <a:gd name="connsiteY2" fmla="*/ 0 h 2717676"/>
              <a:gd name="connsiteX3" fmla="*/ 4141737 w 4141737"/>
              <a:gd name="connsiteY3" fmla="*/ 0 h 2717676"/>
              <a:gd name="connsiteX0" fmla="*/ 0 w 4141737"/>
              <a:gd name="connsiteY0" fmla="*/ 2710046 h 2717676"/>
              <a:gd name="connsiteX1" fmla="*/ 2102620 w 4141737"/>
              <a:gd name="connsiteY1" fmla="*/ 2717676 h 2717676"/>
              <a:gd name="connsiteX2" fmla="*/ 4141737 w 4141737"/>
              <a:gd name="connsiteY2" fmla="*/ 0 h 2717676"/>
              <a:gd name="connsiteX3" fmla="*/ 4141737 w 4141737"/>
              <a:gd name="connsiteY3" fmla="*/ 0 h 2717676"/>
              <a:gd name="connsiteX0" fmla="*/ 0 w 4107890"/>
              <a:gd name="connsiteY0" fmla="*/ 2378336 h 2717676"/>
              <a:gd name="connsiteX1" fmla="*/ 2068773 w 4107890"/>
              <a:gd name="connsiteY1" fmla="*/ 2717676 h 2717676"/>
              <a:gd name="connsiteX2" fmla="*/ 4107890 w 4107890"/>
              <a:gd name="connsiteY2" fmla="*/ 0 h 2717676"/>
              <a:gd name="connsiteX3" fmla="*/ 4107890 w 4107890"/>
              <a:gd name="connsiteY3" fmla="*/ 0 h 2717676"/>
              <a:gd name="connsiteX0" fmla="*/ 0 w 4107890"/>
              <a:gd name="connsiteY0" fmla="*/ 2378336 h 2717676"/>
              <a:gd name="connsiteX1" fmla="*/ 2068773 w 4107890"/>
              <a:gd name="connsiteY1" fmla="*/ 2717676 h 2717676"/>
              <a:gd name="connsiteX2" fmla="*/ 4107890 w 4107890"/>
              <a:gd name="connsiteY2" fmla="*/ 0 h 2717676"/>
              <a:gd name="connsiteX3" fmla="*/ 4107890 w 4107890"/>
              <a:gd name="connsiteY3" fmla="*/ 0 h 2717676"/>
              <a:gd name="connsiteX0" fmla="*/ 0 w 4128199"/>
              <a:gd name="connsiteY0" fmla="*/ 2723585 h 2724271"/>
              <a:gd name="connsiteX1" fmla="*/ 2089082 w 4128199"/>
              <a:gd name="connsiteY1" fmla="*/ 2717676 h 2724271"/>
              <a:gd name="connsiteX2" fmla="*/ 4128199 w 4128199"/>
              <a:gd name="connsiteY2" fmla="*/ 0 h 2724271"/>
              <a:gd name="connsiteX3" fmla="*/ 4128199 w 4128199"/>
              <a:gd name="connsiteY3" fmla="*/ 0 h 272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8199" h="2724271">
                <a:moveTo>
                  <a:pt x="0" y="2723585"/>
                </a:moveTo>
                <a:cubicBezTo>
                  <a:pt x="1985290" y="2727112"/>
                  <a:pt x="126111" y="2715789"/>
                  <a:pt x="2089082" y="2717676"/>
                </a:cubicBezTo>
                <a:cubicBezTo>
                  <a:pt x="4112980" y="-15347"/>
                  <a:pt x="2092568" y="2716242"/>
                  <a:pt x="4128199" y="0"/>
                </a:cubicBezTo>
                <a:lnTo>
                  <a:pt x="4128199" y="0"/>
                </a:lnTo>
              </a:path>
            </a:pathLst>
          </a:custGeom>
          <a:noFill/>
          <a:ln w="381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9504" y="3433507"/>
            <a:ext cx="505352" cy="1987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4049" y="3431123"/>
            <a:ext cx="129852" cy="20849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882" y="3431124"/>
            <a:ext cx="100590" cy="201179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H="1" flipV="1">
            <a:off x="9753085" y="2394184"/>
            <a:ext cx="1295619" cy="1700296"/>
          </a:xfrm>
          <a:prstGeom prst="line">
            <a:avLst/>
          </a:prstGeom>
          <a:ln w="34925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9565641" y="2630278"/>
            <a:ext cx="1646289" cy="1250842"/>
          </a:xfrm>
          <a:prstGeom prst="line">
            <a:avLst/>
          </a:prstGeom>
          <a:ln w="34925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9479281" y="2935853"/>
            <a:ext cx="1821390" cy="703764"/>
          </a:xfrm>
          <a:prstGeom prst="line">
            <a:avLst/>
          </a:prstGeom>
          <a:ln w="34925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9479281" y="3340632"/>
            <a:ext cx="1930399" cy="1"/>
          </a:xfrm>
          <a:prstGeom prst="line">
            <a:avLst/>
          </a:prstGeom>
          <a:ln w="34925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e 28" descr=" 143"/>
          <p:cNvSpPr/>
          <p:nvPr/>
        </p:nvSpPr>
        <p:spPr>
          <a:xfrm>
            <a:off x="9681183" y="2504469"/>
            <a:ext cx="1536555" cy="1536555"/>
          </a:xfrm>
          <a:prstGeom prst="pie">
            <a:avLst>
              <a:gd name="adj1" fmla="val 10803604"/>
              <a:gd name="adj2" fmla="val 13998074"/>
            </a:avLst>
          </a:prstGeom>
          <a:solidFill>
            <a:srgbClr val="2ECC7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254391" y="2794571"/>
            <a:ext cx="7325615" cy="3832261"/>
            <a:chOff x="868164" y="2301411"/>
            <a:chExt cx="7325615" cy="3832261"/>
          </a:xfrm>
        </p:grpSpPr>
        <p:sp>
          <p:nvSpPr>
            <p:cNvPr id="38" name="Rectangle 37"/>
            <p:cNvSpPr/>
            <p:nvPr/>
          </p:nvSpPr>
          <p:spPr>
            <a:xfrm>
              <a:off x="868164" y="2301411"/>
              <a:ext cx="7325615" cy="383226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N" sz="3200" dirty="0" smtClean="0">
                  <a:solidFill>
                    <a:schemeClr val="tx1"/>
                  </a:solidFill>
                  <a:latin typeface="+mj-lt"/>
                </a:rPr>
                <a:t>Applying </a:t>
              </a:r>
              <a:r>
                <a:rPr lang="en-IN" sz="3200" dirty="0" err="1" smtClean="0">
                  <a:solidFill>
                    <a:schemeClr val="tx1"/>
                  </a:solidFill>
                  <a:latin typeface="+mj-lt"/>
                </a:rPr>
                <a:t>subgradient</a:t>
              </a:r>
              <a:r>
                <a:rPr lang="en-IN" sz="3200" dirty="0" smtClean="0">
                  <a:solidFill>
                    <a:schemeClr val="tx1"/>
                  </a:solidFill>
                  <a:latin typeface="+mj-lt"/>
                </a:rPr>
                <a:t> chain rule gives us</a:t>
              </a:r>
              <a:endParaRPr lang="en-IN" sz="3200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1704603" y="3014558"/>
              <a:ext cx="5662681" cy="3000261"/>
              <a:chOff x="1280614" y="3014558"/>
              <a:chExt cx="5662681" cy="3000261"/>
            </a:xfrm>
          </p:grpSpPr>
          <p:pic>
            <p:nvPicPr>
              <p:cNvPr id="39" name="Picture 38"/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91098" y="4094480"/>
                <a:ext cx="5596721" cy="1920339"/>
              </a:xfrm>
              <a:prstGeom prst="rect">
                <a:avLst/>
              </a:prstGeom>
            </p:spPr>
          </p:pic>
          <p:pic>
            <p:nvPicPr>
              <p:cNvPr id="40" name="Picture 39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91098" y="3014558"/>
                <a:ext cx="5652197" cy="433143"/>
              </a:xfrm>
              <a:prstGeom prst="rect">
                <a:avLst/>
              </a:prstGeom>
            </p:spPr>
          </p:pic>
          <p:pic>
            <p:nvPicPr>
              <p:cNvPr id="41" name="Picture 40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80614" y="3555216"/>
                <a:ext cx="4517062" cy="43314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089528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1" grpId="0" animBg="1"/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Extrema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746376"/>
          </a:xfrm>
        </p:spPr>
        <p:txBody>
          <a:bodyPr>
            <a:normAutofit/>
          </a:bodyPr>
          <a:lstStyle/>
          <a:p>
            <a:r>
              <a:rPr lang="en-IN" dirty="0" smtClean="0"/>
              <a:t>Since we always seek the “best” values of a function, usually we are looking for the maxima or the minima of a function</a:t>
            </a:r>
          </a:p>
          <a:p>
            <a:r>
              <a:rPr lang="en-IN" b="1" dirty="0" smtClean="0"/>
              <a:t>Global extrema</a:t>
            </a:r>
            <a:r>
              <a:rPr lang="en-IN" dirty="0" smtClean="0"/>
              <a:t>: a point which achieves the</a:t>
            </a:r>
            <a:br>
              <a:rPr lang="en-IN" dirty="0" smtClean="0"/>
            </a:br>
            <a:r>
              <a:rPr lang="en-IN" dirty="0" smtClean="0"/>
              <a:t>best value of the function (max/min) among</a:t>
            </a:r>
            <a:br>
              <a:rPr lang="en-IN" dirty="0" smtClean="0"/>
            </a:br>
            <a:r>
              <a:rPr lang="en-IN" dirty="0" smtClean="0"/>
              <a:t>all the possible points</a:t>
            </a:r>
          </a:p>
          <a:p>
            <a:r>
              <a:rPr lang="en-IN" b="1" dirty="0" smtClean="0"/>
              <a:t>Local extrema</a:t>
            </a:r>
            <a:r>
              <a:rPr lang="en-IN" dirty="0" smtClean="0"/>
              <a:t>: a point which achieves the</a:t>
            </a:r>
            <a:br>
              <a:rPr lang="en-IN" dirty="0" smtClean="0"/>
            </a:br>
            <a:r>
              <a:rPr lang="en-IN" dirty="0" smtClean="0"/>
              <a:t>best value of the function only in a small</a:t>
            </a:r>
            <a:br>
              <a:rPr lang="en-IN" dirty="0" smtClean="0"/>
            </a:br>
            <a:r>
              <a:rPr lang="en-IN" dirty="0" smtClean="0"/>
              <a:t>region surrounding that point</a:t>
            </a:r>
          </a:p>
          <a:p>
            <a:r>
              <a:rPr lang="en-IN" dirty="0" smtClean="0"/>
              <a:t>Most machine learning algorithms love to find the global extrema</a:t>
            </a:r>
          </a:p>
          <a:p>
            <a:pPr lvl="1"/>
            <a:r>
              <a:rPr lang="en-IN" dirty="0" smtClean="0"/>
              <a:t>E.g. we saw that CSVM wanted to find the model with max margin</a:t>
            </a:r>
          </a:p>
          <a:p>
            <a:r>
              <a:rPr lang="en-IN" dirty="0" smtClean="0"/>
              <a:t>Sometimes it is difficult so we settle for local extrema (e.g. </a:t>
            </a:r>
            <a:r>
              <a:rPr lang="en-IN" dirty="0" err="1" smtClean="0"/>
              <a:t>deepnets</a:t>
            </a:r>
            <a:r>
              <a:rPr lang="en-IN" dirty="0" smtClean="0"/>
              <a:t>)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0574796" y="0"/>
            <a:ext cx="1468606" cy="1238929"/>
            <a:chOff x="12383748" y="1219011"/>
            <a:chExt cx="1862104" cy="1570887"/>
          </a:xfrm>
        </p:grpSpPr>
        <p:sp>
          <p:nvSpPr>
            <p:cNvPr id="8" name="Freeform 7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Freeform 8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Freeform 9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3" name="Rectangular Callout 12"/>
          <p:cNvSpPr/>
          <p:nvPr/>
        </p:nvSpPr>
        <p:spPr>
          <a:xfrm>
            <a:off x="5821959" y="169503"/>
            <a:ext cx="4169016" cy="899921"/>
          </a:xfrm>
          <a:prstGeom prst="wedgeRectCallout">
            <a:avLst>
              <a:gd name="adj1" fmla="val 80101"/>
              <a:gd name="adj2" fmla="val 64234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Forget constraints for now – we will take care of them later!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7686613" y="2015818"/>
            <a:ext cx="4356789" cy="2882589"/>
          </a:xfrm>
          <a:custGeom>
            <a:avLst/>
            <a:gdLst>
              <a:gd name="connsiteX0" fmla="*/ 0 w 4685016"/>
              <a:gd name="connsiteY0" fmla="*/ 1417737 h 2955797"/>
              <a:gd name="connsiteX1" fmla="*/ 452063 w 4685016"/>
              <a:gd name="connsiteY1" fmla="*/ 1417737 h 2955797"/>
              <a:gd name="connsiteX2" fmla="*/ 914400 w 4685016"/>
              <a:gd name="connsiteY2" fmla="*/ 1417737 h 2955797"/>
              <a:gd name="connsiteX3" fmla="*/ 1089061 w 4685016"/>
              <a:gd name="connsiteY3" fmla="*/ 30725 h 2955797"/>
              <a:gd name="connsiteX4" fmla="*/ 2424702 w 4685016"/>
              <a:gd name="connsiteY4" fmla="*/ 2948586 h 2955797"/>
              <a:gd name="connsiteX5" fmla="*/ 2866490 w 4685016"/>
              <a:gd name="connsiteY5" fmla="*/ 883480 h 2955797"/>
              <a:gd name="connsiteX6" fmla="*/ 3595955 w 4685016"/>
              <a:gd name="connsiteY6" fmla="*/ 1725961 h 2955797"/>
              <a:gd name="connsiteX7" fmla="*/ 3801439 w 4685016"/>
              <a:gd name="connsiteY7" fmla="*/ 1325269 h 2955797"/>
              <a:gd name="connsiteX8" fmla="*/ 4685016 w 4685016"/>
              <a:gd name="connsiteY8" fmla="*/ 1325269 h 2955797"/>
              <a:gd name="connsiteX0" fmla="*/ 0 w 4685016"/>
              <a:gd name="connsiteY0" fmla="*/ 1417737 h 2955797"/>
              <a:gd name="connsiteX1" fmla="*/ 452063 w 4685016"/>
              <a:gd name="connsiteY1" fmla="*/ 1417737 h 2955797"/>
              <a:gd name="connsiteX2" fmla="*/ 1089060 w 4685016"/>
              <a:gd name="connsiteY2" fmla="*/ 1417737 h 2955797"/>
              <a:gd name="connsiteX3" fmla="*/ 1089061 w 4685016"/>
              <a:gd name="connsiteY3" fmla="*/ 30725 h 2955797"/>
              <a:gd name="connsiteX4" fmla="*/ 2424702 w 4685016"/>
              <a:gd name="connsiteY4" fmla="*/ 2948586 h 2955797"/>
              <a:gd name="connsiteX5" fmla="*/ 2866490 w 4685016"/>
              <a:gd name="connsiteY5" fmla="*/ 883480 h 2955797"/>
              <a:gd name="connsiteX6" fmla="*/ 3595955 w 4685016"/>
              <a:gd name="connsiteY6" fmla="*/ 1725961 h 2955797"/>
              <a:gd name="connsiteX7" fmla="*/ 3801439 w 4685016"/>
              <a:gd name="connsiteY7" fmla="*/ 1325269 h 2955797"/>
              <a:gd name="connsiteX8" fmla="*/ 4685016 w 4685016"/>
              <a:gd name="connsiteY8" fmla="*/ 1325269 h 2955797"/>
              <a:gd name="connsiteX0" fmla="*/ 0 w 4685016"/>
              <a:gd name="connsiteY0" fmla="*/ 1599954 h 3141223"/>
              <a:gd name="connsiteX1" fmla="*/ 452063 w 4685016"/>
              <a:gd name="connsiteY1" fmla="*/ 1599954 h 3141223"/>
              <a:gd name="connsiteX2" fmla="*/ 1089060 w 4685016"/>
              <a:gd name="connsiteY2" fmla="*/ 1599954 h 3141223"/>
              <a:gd name="connsiteX3" fmla="*/ 1695236 w 4685016"/>
              <a:gd name="connsiteY3" fmla="*/ 28007 h 3141223"/>
              <a:gd name="connsiteX4" fmla="*/ 2424702 w 4685016"/>
              <a:gd name="connsiteY4" fmla="*/ 3130803 h 3141223"/>
              <a:gd name="connsiteX5" fmla="*/ 2866490 w 4685016"/>
              <a:gd name="connsiteY5" fmla="*/ 1065697 h 3141223"/>
              <a:gd name="connsiteX6" fmla="*/ 3595955 w 4685016"/>
              <a:gd name="connsiteY6" fmla="*/ 1908178 h 3141223"/>
              <a:gd name="connsiteX7" fmla="*/ 3801439 w 4685016"/>
              <a:gd name="connsiteY7" fmla="*/ 1507486 h 3141223"/>
              <a:gd name="connsiteX8" fmla="*/ 4685016 w 4685016"/>
              <a:gd name="connsiteY8" fmla="*/ 1507486 h 3141223"/>
              <a:gd name="connsiteX0" fmla="*/ 0 w 4685016"/>
              <a:gd name="connsiteY0" fmla="*/ 1629259 h 3170528"/>
              <a:gd name="connsiteX1" fmla="*/ 452063 w 4685016"/>
              <a:gd name="connsiteY1" fmla="*/ 1629259 h 3170528"/>
              <a:gd name="connsiteX2" fmla="*/ 1089060 w 4685016"/>
              <a:gd name="connsiteY2" fmla="*/ 1629259 h 3170528"/>
              <a:gd name="connsiteX3" fmla="*/ 1695236 w 4685016"/>
              <a:gd name="connsiteY3" fmla="*/ 57312 h 3170528"/>
              <a:gd name="connsiteX4" fmla="*/ 2424702 w 4685016"/>
              <a:gd name="connsiteY4" fmla="*/ 3160108 h 3170528"/>
              <a:gd name="connsiteX5" fmla="*/ 2866490 w 4685016"/>
              <a:gd name="connsiteY5" fmla="*/ 1095002 h 3170528"/>
              <a:gd name="connsiteX6" fmla="*/ 3595955 w 4685016"/>
              <a:gd name="connsiteY6" fmla="*/ 1937483 h 3170528"/>
              <a:gd name="connsiteX7" fmla="*/ 3801439 w 4685016"/>
              <a:gd name="connsiteY7" fmla="*/ 1536791 h 3170528"/>
              <a:gd name="connsiteX8" fmla="*/ 4685016 w 4685016"/>
              <a:gd name="connsiteY8" fmla="*/ 1536791 h 3170528"/>
              <a:gd name="connsiteX0" fmla="*/ 0 w 4685016"/>
              <a:gd name="connsiteY0" fmla="*/ 1629259 h 3170528"/>
              <a:gd name="connsiteX1" fmla="*/ 452063 w 4685016"/>
              <a:gd name="connsiteY1" fmla="*/ 1629259 h 3170528"/>
              <a:gd name="connsiteX2" fmla="*/ 1089060 w 4685016"/>
              <a:gd name="connsiteY2" fmla="*/ 1629259 h 3170528"/>
              <a:gd name="connsiteX3" fmla="*/ 1695236 w 4685016"/>
              <a:gd name="connsiteY3" fmla="*/ 57312 h 3170528"/>
              <a:gd name="connsiteX4" fmla="*/ 2424702 w 4685016"/>
              <a:gd name="connsiteY4" fmla="*/ 3160108 h 3170528"/>
              <a:gd name="connsiteX5" fmla="*/ 2866490 w 4685016"/>
              <a:gd name="connsiteY5" fmla="*/ 1095002 h 3170528"/>
              <a:gd name="connsiteX6" fmla="*/ 3595955 w 4685016"/>
              <a:gd name="connsiteY6" fmla="*/ 1937483 h 3170528"/>
              <a:gd name="connsiteX7" fmla="*/ 3801439 w 4685016"/>
              <a:gd name="connsiteY7" fmla="*/ 1536791 h 3170528"/>
              <a:gd name="connsiteX8" fmla="*/ 4685016 w 4685016"/>
              <a:gd name="connsiteY8" fmla="*/ 1536791 h 3170528"/>
              <a:gd name="connsiteX0" fmla="*/ 0 w 4685016"/>
              <a:gd name="connsiteY0" fmla="*/ 1629259 h 3170528"/>
              <a:gd name="connsiteX1" fmla="*/ 452063 w 4685016"/>
              <a:gd name="connsiteY1" fmla="*/ 1629259 h 3170528"/>
              <a:gd name="connsiteX2" fmla="*/ 1089060 w 4685016"/>
              <a:gd name="connsiteY2" fmla="*/ 1629259 h 3170528"/>
              <a:gd name="connsiteX3" fmla="*/ 1695236 w 4685016"/>
              <a:gd name="connsiteY3" fmla="*/ 57312 h 3170528"/>
              <a:gd name="connsiteX4" fmla="*/ 2424702 w 4685016"/>
              <a:gd name="connsiteY4" fmla="*/ 3160108 h 3170528"/>
              <a:gd name="connsiteX5" fmla="*/ 2866490 w 4685016"/>
              <a:gd name="connsiteY5" fmla="*/ 1095002 h 3170528"/>
              <a:gd name="connsiteX6" fmla="*/ 3595955 w 4685016"/>
              <a:gd name="connsiteY6" fmla="*/ 1937483 h 3170528"/>
              <a:gd name="connsiteX7" fmla="*/ 3801439 w 4685016"/>
              <a:gd name="connsiteY7" fmla="*/ 1536791 h 3170528"/>
              <a:gd name="connsiteX8" fmla="*/ 4685016 w 4685016"/>
              <a:gd name="connsiteY8" fmla="*/ 1536791 h 3170528"/>
              <a:gd name="connsiteX0" fmla="*/ 0 w 4685016"/>
              <a:gd name="connsiteY0" fmla="*/ 1629259 h 3170528"/>
              <a:gd name="connsiteX1" fmla="*/ 452063 w 4685016"/>
              <a:gd name="connsiteY1" fmla="*/ 1629259 h 3170528"/>
              <a:gd name="connsiteX2" fmla="*/ 1089060 w 4685016"/>
              <a:gd name="connsiteY2" fmla="*/ 1629259 h 3170528"/>
              <a:gd name="connsiteX3" fmla="*/ 1695236 w 4685016"/>
              <a:gd name="connsiteY3" fmla="*/ 57312 h 3170528"/>
              <a:gd name="connsiteX4" fmla="*/ 2424702 w 4685016"/>
              <a:gd name="connsiteY4" fmla="*/ 3160108 h 3170528"/>
              <a:gd name="connsiteX5" fmla="*/ 2866490 w 4685016"/>
              <a:gd name="connsiteY5" fmla="*/ 1095002 h 3170528"/>
              <a:gd name="connsiteX6" fmla="*/ 3595955 w 4685016"/>
              <a:gd name="connsiteY6" fmla="*/ 1937483 h 3170528"/>
              <a:gd name="connsiteX7" fmla="*/ 3801439 w 4685016"/>
              <a:gd name="connsiteY7" fmla="*/ 1536791 h 3170528"/>
              <a:gd name="connsiteX8" fmla="*/ 4685016 w 4685016"/>
              <a:gd name="connsiteY8" fmla="*/ 1536791 h 3170528"/>
              <a:gd name="connsiteX0" fmla="*/ 0 w 4685016"/>
              <a:gd name="connsiteY0" fmla="*/ 1629259 h 3170242"/>
              <a:gd name="connsiteX1" fmla="*/ 452063 w 4685016"/>
              <a:gd name="connsiteY1" fmla="*/ 1629259 h 3170242"/>
              <a:gd name="connsiteX2" fmla="*/ 1089060 w 4685016"/>
              <a:gd name="connsiteY2" fmla="*/ 1629259 h 3170242"/>
              <a:gd name="connsiteX3" fmla="*/ 1695236 w 4685016"/>
              <a:gd name="connsiteY3" fmla="*/ 57312 h 3170242"/>
              <a:gd name="connsiteX4" fmla="*/ 2424702 w 4685016"/>
              <a:gd name="connsiteY4" fmla="*/ 3160108 h 3170242"/>
              <a:gd name="connsiteX5" fmla="*/ 2866490 w 4685016"/>
              <a:gd name="connsiteY5" fmla="*/ 1095002 h 3170242"/>
              <a:gd name="connsiteX6" fmla="*/ 3133618 w 4685016"/>
              <a:gd name="connsiteY6" fmla="*/ 2307353 h 3170242"/>
              <a:gd name="connsiteX7" fmla="*/ 3801439 w 4685016"/>
              <a:gd name="connsiteY7" fmla="*/ 1536791 h 3170242"/>
              <a:gd name="connsiteX8" fmla="*/ 4685016 w 4685016"/>
              <a:gd name="connsiteY8" fmla="*/ 1536791 h 3170242"/>
              <a:gd name="connsiteX0" fmla="*/ 0 w 4685016"/>
              <a:gd name="connsiteY0" fmla="*/ 1629259 h 3170242"/>
              <a:gd name="connsiteX1" fmla="*/ 452063 w 4685016"/>
              <a:gd name="connsiteY1" fmla="*/ 1629259 h 3170242"/>
              <a:gd name="connsiteX2" fmla="*/ 1089060 w 4685016"/>
              <a:gd name="connsiteY2" fmla="*/ 1629259 h 3170242"/>
              <a:gd name="connsiteX3" fmla="*/ 1695236 w 4685016"/>
              <a:gd name="connsiteY3" fmla="*/ 57312 h 3170242"/>
              <a:gd name="connsiteX4" fmla="*/ 2424702 w 4685016"/>
              <a:gd name="connsiteY4" fmla="*/ 3160108 h 3170242"/>
              <a:gd name="connsiteX5" fmla="*/ 2866490 w 4685016"/>
              <a:gd name="connsiteY5" fmla="*/ 1095002 h 3170242"/>
              <a:gd name="connsiteX6" fmla="*/ 3133618 w 4685016"/>
              <a:gd name="connsiteY6" fmla="*/ 2307353 h 3170242"/>
              <a:gd name="connsiteX7" fmla="*/ 3801439 w 4685016"/>
              <a:gd name="connsiteY7" fmla="*/ 1536791 h 3170242"/>
              <a:gd name="connsiteX8" fmla="*/ 4685016 w 4685016"/>
              <a:gd name="connsiteY8" fmla="*/ 1536791 h 3170242"/>
              <a:gd name="connsiteX0" fmla="*/ 0 w 4710416"/>
              <a:gd name="connsiteY0" fmla="*/ 1649579 h 3170242"/>
              <a:gd name="connsiteX1" fmla="*/ 477463 w 4710416"/>
              <a:gd name="connsiteY1" fmla="*/ 1629259 h 3170242"/>
              <a:gd name="connsiteX2" fmla="*/ 1114460 w 4710416"/>
              <a:gd name="connsiteY2" fmla="*/ 1629259 h 3170242"/>
              <a:gd name="connsiteX3" fmla="*/ 1720636 w 4710416"/>
              <a:gd name="connsiteY3" fmla="*/ 57312 h 3170242"/>
              <a:gd name="connsiteX4" fmla="*/ 2450102 w 4710416"/>
              <a:gd name="connsiteY4" fmla="*/ 3160108 h 3170242"/>
              <a:gd name="connsiteX5" fmla="*/ 2891890 w 4710416"/>
              <a:gd name="connsiteY5" fmla="*/ 1095002 h 3170242"/>
              <a:gd name="connsiteX6" fmla="*/ 3159018 w 4710416"/>
              <a:gd name="connsiteY6" fmla="*/ 2307353 h 3170242"/>
              <a:gd name="connsiteX7" fmla="*/ 3826839 w 4710416"/>
              <a:gd name="connsiteY7" fmla="*/ 1536791 h 3170242"/>
              <a:gd name="connsiteX8" fmla="*/ 4710416 w 4710416"/>
              <a:gd name="connsiteY8" fmla="*/ 1536791 h 3170242"/>
              <a:gd name="connsiteX0" fmla="*/ 0 w 4710416"/>
              <a:gd name="connsiteY0" fmla="*/ 1620315 h 3140978"/>
              <a:gd name="connsiteX1" fmla="*/ 482543 w 4710416"/>
              <a:gd name="connsiteY1" fmla="*/ 1615235 h 3140978"/>
              <a:gd name="connsiteX2" fmla="*/ 1114460 w 4710416"/>
              <a:gd name="connsiteY2" fmla="*/ 1599995 h 3140978"/>
              <a:gd name="connsiteX3" fmla="*/ 1720636 w 4710416"/>
              <a:gd name="connsiteY3" fmla="*/ 28048 h 3140978"/>
              <a:gd name="connsiteX4" fmla="*/ 2450102 w 4710416"/>
              <a:gd name="connsiteY4" fmla="*/ 3130844 h 3140978"/>
              <a:gd name="connsiteX5" fmla="*/ 2891890 w 4710416"/>
              <a:gd name="connsiteY5" fmla="*/ 1065738 h 3140978"/>
              <a:gd name="connsiteX6" fmla="*/ 3159018 w 4710416"/>
              <a:gd name="connsiteY6" fmla="*/ 2278089 h 3140978"/>
              <a:gd name="connsiteX7" fmla="*/ 3826839 w 4710416"/>
              <a:gd name="connsiteY7" fmla="*/ 1507527 h 3140978"/>
              <a:gd name="connsiteX8" fmla="*/ 4710416 w 4710416"/>
              <a:gd name="connsiteY8" fmla="*/ 1507527 h 3140978"/>
              <a:gd name="connsiteX0" fmla="*/ 0 w 4710416"/>
              <a:gd name="connsiteY0" fmla="*/ 1620327 h 3140990"/>
              <a:gd name="connsiteX1" fmla="*/ 477463 w 4710416"/>
              <a:gd name="connsiteY1" fmla="*/ 1620327 h 3140990"/>
              <a:gd name="connsiteX2" fmla="*/ 1114460 w 4710416"/>
              <a:gd name="connsiteY2" fmla="*/ 1600007 h 3140990"/>
              <a:gd name="connsiteX3" fmla="*/ 1720636 w 4710416"/>
              <a:gd name="connsiteY3" fmla="*/ 28060 h 3140990"/>
              <a:gd name="connsiteX4" fmla="*/ 2450102 w 4710416"/>
              <a:gd name="connsiteY4" fmla="*/ 3130856 h 3140990"/>
              <a:gd name="connsiteX5" fmla="*/ 2891890 w 4710416"/>
              <a:gd name="connsiteY5" fmla="*/ 1065750 h 3140990"/>
              <a:gd name="connsiteX6" fmla="*/ 3159018 w 4710416"/>
              <a:gd name="connsiteY6" fmla="*/ 2278101 h 3140990"/>
              <a:gd name="connsiteX7" fmla="*/ 3826839 w 4710416"/>
              <a:gd name="connsiteY7" fmla="*/ 1507539 h 3140990"/>
              <a:gd name="connsiteX8" fmla="*/ 4710416 w 4710416"/>
              <a:gd name="connsiteY8" fmla="*/ 1507539 h 3140990"/>
              <a:gd name="connsiteX0" fmla="*/ 0 w 4710416"/>
              <a:gd name="connsiteY0" fmla="*/ 1620327 h 3140990"/>
              <a:gd name="connsiteX1" fmla="*/ 477463 w 4710416"/>
              <a:gd name="connsiteY1" fmla="*/ 1620327 h 3140990"/>
              <a:gd name="connsiteX2" fmla="*/ 1114460 w 4710416"/>
              <a:gd name="connsiteY2" fmla="*/ 1600007 h 3140990"/>
              <a:gd name="connsiteX3" fmla="*/ 1720636 w 4710416"/>
              <a:gd name="connsiteY3" fmla="*/ 28060 h 3140990"/>
              <a:gd name="connsiteX4" fmla="*/ 2450102 w 4710416"/>
              <a:gd name="connsiteY4" fmla="*/ 3130856 h 3140990"/>
              <a:gd name="connsiteX5" fmla="*/ 2891890 w 4710416"/>
              <a:gd name="connsiteY5" fmla="*/ 1065750 h 3140990"/>
              <a:gd name="connsiteX6" fmla="*/ 3159018 w 4710416"/>
              <a:gd name="connsiteY6" fmla="*/ 2278101 h 3140990"/>
              <a:gd name="connsiteX7" fmla="*/ 3943679 w 4710416"/>
              <a:gd name="connsiteY7" fmla="*/ 1619299 h 3140990"/>
              <a:gd name="connsiteX8" fmla="*/ 4710416 w 4710416"/>
              <a:gd name="connsiteY8" fmla="*/ 1507539 h 3140990"/>
              <a:gd name="connsiteX0" fmla="*/ 0 w 4740896"/>
              <a:gd name="connsiteY0" fmla="*/ 1620327 h 3140990"/>
              <a:gd name="connsiteX1" fmla="*/ 477463 w 4740896"/>
              <a:gd name="connsiteY1" fmla="*/ 1620327 h 3140990"/>
              <a:gd name="connsiteX2" fmla="*/ 1114460 w 4740896"/>
              <a:gd name="connsiteY2" fmla="*/ 1600007 h 3140990"/>
              <a:gd name="connsiteX3" fmla="*/ 1720636 w 4740896"/>
              <a:gd name="connsiteY3" fmla="*/ 28060 h 3140990"/>
              <a:gd name="connsiteX4" fmla="*/ 2450102 w 4740896"/>
              <a:gd name="connsiteY4" fmla="*/ 3130856 h 3140990"/>
              <a:gd name="connsiteX5" fmla="*/ 2891890 w 4740896"/>
              <a:gd name="connsiteY5" fmla="*/ 1065750 h 3140990"/>
              <a:gd name="connsiteX6" fmla="*/ 3159018 w 4740896"/>
              <a:gd name="connsiteY6" fmla="*/ 2278101 h 3140990"/>
              <a:gd name="connsiteX7" fmla="*/ 3943679 w 4740896"/>
              <a:gd name="connsiteY7" fmla="*/ 1619299 h 3140990"/>
              <a:gd name="connsiteX8" fmla="*/ 4740896 w 4740896"/>
              <a:gd name="connsiteY8" fmla="*/ 1614219 h 3140990"/>
              <a:gd name="connsiteX0" fmla="*/ 0 w 4751056"/>
              <a:gd name="connsiteY0" fmla="*/ 1620327 h 3140990"/>
              <a:gd name="connsiteX1" fmla="*/ 477463 w 4751056"/>
              <a:gd name="connsiteY1" fmla="*/ 1620327 h 3140990"/>
              <a:gd name="connsiteX2" fmla="*/ 1114460 w 4751056"/>
              <a:gd name="connsiteY2" fmla="*/ 1600007 h 3140990"/>
              <a:gd name="connsiteX3" fmla="*/ 1720636 w 4751056"/>
              <a:gd name="connsiteY3" fmla="*/ 28060 h 3140990"/>
              <a:gd name="connsiteX4" fmla="*/ 2450102 w 4751056"/>
              <a:gd name="connsiteY4" fmla="*/ 3130856 h 3140990"/>
              <a:gd name="connsiteX5" fmla="*/ 2891890 w 4751056"/>
              <a:gd name="connsiteY5" fmla="*/ 1065750 h 3140990"/>
              <a:gd name="connsiteX6" fmla="*/ 3159018 w 4751056"/>
              <a:gd name="connsiteY6" fmla="*/ 2278101 h 3140990"/>
              <a:gd name="connsiteX7" fmla="*/ 3943679 w 4751056"/>
              <a:gd name="connsiteY7" fmla="*/ 1619299 h 3140990"/>
              <a:gd name="connsiteX8" fmla="*/ 4751056 w 4751056"/>
              <a:gd name="connsiteY8" fmla="*/ 1634539 h 3140990"/>
              <a:gd name="connsiteX0" fmla="*/ 0 w 4751056"/>
              <a:gd name="connsiteY0" fmla="*/ 1620327 h 3140990"/>
              <a:gd name="connsiteX1" fmla="*/ 477463 w 4751056"/>
              <a:gd name="connsiteY1" fmla="*/ 1620327 h 3140990"/>
              <a:gd name="connsiteX2" fmla="*/ 1114460 w 4751056"/>
              <a:gd name="connsiteY2" fmla="*/ 1600007 h 3140990"/>
              <a:gd name="connsiteX3" fmla="*/ 1720636 w 4751056"/>
              <a:gd name="connsiteY3" fmla="*/ 28060 h 3140990"/>
              <a:gd name="connsiteX4" fmla="*/ 2450102 w 4751056"/>
              <a:gd name="connsiteY4" fmla="*/ 3130856 h 3140990"/>
              <a:gd name="connsiteX5" fmla="*/ 2891890 w 4751056"/>
              <a:gd name="connsiteY5" fmla="*/ 1065750 h 3140990"/>
              <a:gd name="connsiteX6" fmla="*/ 3159018 w 4751056"/>
              <a:gd name="connsiteY6" fmla="*/ 2278101 h 3140990"/>
              <a:gd name="connsiteX7" fmla="*/ 3943679 w 4751056"/>
              <a:gd name="connsiteY7" fmla="*/ 1619299 h 3140990"/>
              <a:gd name="connsiteX8" fmla="*/ 4751056 w 4751056"/>
              <a:gd name="connsiteY8" fmla="*/ 1624379 h 3140990"/>
              <a:gd name="connsiteX0" fmla="*/ 0 w 4751056"/>
              <a:gd name="connsiteY0" fmla="*/ 1620327 h 3140990"/>
              <a:gd name="connsiteX1" fmla="*/ 477463 w 4751056"/>
              <a:gd name="connsiteY1" fmla="*/ 1620327 h 3140990"/>
              <a:gd name="connsiteX2" fmla="*/ 1114460 w 4751056"/>
              <a:gd name="connsiteY2" fmla="*/ 1600007 h 3140990"/>
              <a:gd name="connsiteX3" fmla="*/ 1720636 w 4751056"/>
              <a:gd name="connsiteY3" fmla="*/ 28060 h 3140990"/>
              <a:gd name="connsiteX4" fmla="*/ 2450102 w 4751056"/>
              <a:gd name="connsiteY4" fmla="*/ 3130856 h 3140990"/>
              <a:gd name="connsiteX5" fmla="*/ 2891890 w 4751056"/>
              <a:gd name="connsiteY5" fmla="*/ 1065750 h 3140990"/>
              <a:gd name="connsiteX6" fmla="*/ 3159018 w 4751056"/>
              <a:gd name="connsiteY6" fmla="*/ 2278101 h 3140990"/>
              <a:gd name="connsiteX7" fmla="*/ 3943679 w 4751056"/>
              <a:gd name="connsiteY7" fmla="*/ 1619299 h 3140990"/>
              <a:gd name="connsiteX8" fmla="*/ 4751056 w 4751056"/>
              <a:gd name="connsiteY8" fmla="*/ 1624379 h 3140990"/>
              <a:gd name="connsiteX0" fmla="*/ 0 w 4751056"/>
              <a:gd name="connsiteY0" fmla="*/ 1620327 h 3140803"/>
              <a:gd name="connsiteX1" fmla="*/ 477463 w 4751056"/>
              <a:gd name="connsiteY1" fmla="*/ 1620327 h 3140803"/>
              <a:gd name="connsiteX2" fmla="*/ 1114460 w 4751056"/>
              <a:gd name="connsiteY2" fmla="*/ 1600007 h 3140803"/>
              <a:gd name="connsiteX3" fmla="*/ 1720636 w 4751056"/>
              <a:gd name="connsiteY3" fmla="*/ 28060 h 3140803"/>
              <a:gd name="connsiteX4" fmla="*/ 2450102 w 4751056"/>
              <a:gd name="connsiteY4" fmla="*/ 3130856 h 3140803"/>
              <a:gd name="connsiteX5" fmla="*/ 2891890 w 4751056"/>
              <a:gd name="connsiteY5" fmla="*/ 1065750 h 3140803"/>
              <a:gd name="connsiteX6" fmla="*/ 3489218 w 4751056"/>
              <a:gd name="connsiteY6" fmla="*/ 2532101 h 3140803"/>
              <a:gd name="connsiteX7" fmla="*/ 3943679 w 4751056"/>
              <a:gd name="connsiteY7" fmla="*/ 1619299 h 3140803"/>
              <a:gd name="connsiteX8" fmla="*/ 4751056 w 4751056"/>
              <a:gd name="connsiteY8" fmla="*/ 1624379 h 3140803"/>
              <a:gd name="connsiteX0" fmla="*/ 0 w 4751056"/>
              <a:gd name="connsiteY0" fmla="*/ 1620327 h 3140803"/>
              <a:gd name="connsiteX1" fmla="*/ 477463 w 4751056"/>
              <a:gd name="connsiteY1" fmla="*/ 1620327 h 3140803"/>
              <a:gd name="connsiteX2" fmla="*/ 1114460 w 4751056"/>
              <a:gd name="connsiteY2" fmla="*/ 1600007 h 3140803"/>
              <a:gd name="connsiteX3" fmla="*/ 1720636 w 4751056"/>
              <a:gd name="connsiteY3" fmla="*/ 28060 h 3140803"/>
              <a:gd name="connsiteX4" fmla="*/ 2450102 w 4751056"/>
              <a:gd name="connsiteY4" fmla="*/ 3130856 h 3140803"/>
              <a:gd name="connsiteX5" fmla="*/ 2891890 w 4751056"/>
              <a:gd name="connsiteY5" fmla="*/ 1065750 h 3140803"/>
              <a:gd name="connsiteX6" fmla="*/ 3489218 w 4751056"/>
              <a:gd name="connsiteY6" fmla="*/ 2532101 h 3140803"/>
              <a:gd name="connsiteX7" fmla="*/ 3943679 w 4751056"/>
              <a:gd name="connsiteY7" fmla="*/ 1619299 h 3140803"/>
              <a:gd name="connsiteX8" fmla="*/ 4751056 w 4751056"/>
              <a:gd name="connsiteY8" fmla="*/ 1624379 h 3140803"/>
              <a:gd name="connsiteX0" fmla="*/ 0 w 4751056"/>
              <a:gd name="connsiteY0" fmla="*/ 1620327 h 3140803"/>
              <a:gd name="connsiteX1" fmla="*/ 477463 w 4751056"/>
              <a:gd name="connsiteY1" fmla="*/ 1620327 h 3140803"/>
              <a:gd name="connsiteX2" fmla="*/ 1114460 w 4751056"/>
              <a:gd name="connsiteY2" fmla="*/ 1600007 h 3140803"/>
              <a:gd name="connsiteX3" fmla="*/ 1720636 w 4751056"/>
              <a:gd name="connsiteY3" fmla="*/ 28060 h 3140803"/>
              <a:gd name="connsiteX4" fmla="*/ 2450102 w 4751056"/>
              <a:gd name="connsiteY4" fmla="*/ 3130856 h 3140803"/>
              <a:gd name="connsiteX5" fmla="*/ 2891890 w 4751056"/>
              <a:gd name="connsiteY5" fmla="*/ 1065750 h 3140803"/>
              <a:gd name="connsiteX6" fmla="*/ 3489218 w 4751056"/>
              <a:gd name="connsiteY6" fmla="*/ 2532101 h 3140803"/>
              <a:gd name="connsiteX7" fmla="*/ 3943679 w 4751056"/>
              <a:gd name="connsiteY7" fmla="*/ 1619299 h 3140803"/>
              <a:gd name="connsiteX8" fmla="*/ 4751056 w 4751056"/>
              <a:gd name="connsiteY8" fmla="*/ 1624379 h 3140803"/>
              <a:gd name="connsiteX0" fmla="*/ 0 w 4751056"/>
              <a:gd name="connsiteY0" fmla="*/ 1620327 h 3140803"/>
              <a:gd name="connsiteX1" fmla="*/ 477463 w 4751056"/>
              <a:gd name="connsiteY1" fmla="*/ 1620327 h 3140803"/>
              <a:gd name="connsiteX2" fmla="*/ 1114460 w 4751056"/>
              <a:gd name="connsiteY2" fmla="*/ 1600007 h 3140803"/>
              <a:gd name="connsiteX3" fmla="*/ 1720636 w 4751056"/>
              <a:gd name="connsiteY3" fmla="*/ 28060 h 3140803"/>
              <a:gd name="connsiteX4" fmla="*/ 2450102 w 4751056"/>
              <a:gd name="connsiteY4" fmla="*/ 3130856 h 3140803"/>
              <a:gd name="connsiteX5" fmla="*/ 2891890 w 4751056"/>
              <a:gd name="connsiteY5" fmla="*/ 1065750 h 3140803"/>
              <a:gd name="connsiteX6" fmla="*/ 3489218 w 4751056"/>
              <a:gd name="connsiteY6" fmla="*/ 2532101 h 3140803"/>
              <a:gd name="connsiteX7" fmla="*/ 3943679 w 4751056"/>
              <a:gd name="connsiteY7" fmla="*/ 1619299 h 3140803"/>
              <a:gd name="connsiteX8" fmla="*/ 4751056 w 4751056"/>
              <a:gd name="connsiteY8" fmla="*/ 1624379 h 3140803"/>
              <a:gd name="connsiteX0" fmla="*/ 0 w 4751056"/>
              <a:gd name="connsiteY0" fmla="*/ 1620327 h 3140755"/>
              <a:gd name="connsiteX1" fmla="*/ 477463 w 4751056"/>
              <a:gd name="connsiteY1" fmla="*/ 1620327 h 3140755"/>
              <a:gd name="connsiteX2" fmla="*/ 1114460 w 4751056"/>
              <a:gd name="connsiteY2" fmla="*/ 1600007 h 3140755"/>
              <a:gd name="connsiteX3" fmla="*/ 1720636 w 4751056"/>
              <a:gd name="connsiteY3" fmla="*/ 28060 h 3140755"/>
              <a:gd name="connsiteX4" fmla="*/ 2450102 w 4751056"/>
              <a:gd name="connsiteY4" fmla="*/ 3130856 h 3140755"/>
              <a:gd name="connsiteX5" fmla="*/ 2891890 w 4751056"/>
              <a:gd name="connsiteY5" fmla="*/ 1065750 h 3140755"/>
              <a:gd name="connsiteX6" fmla="*/ 3397778 w 4751056"/>
              <a:gd name="connsiteY6" fmla="*/ 2598141 h 3140755"/>
              <a:gd name="connsiteX7" fmla="*/ 3943679 w 4751056"/>
              <a:gd name="connsiteY7" fmla="*/ 1619299 h 3140755"/>
              <a:gd name="connsiteX8" fmla="*/ 4751056 w 4751056"/>
              <a:gd name="connsiteY8" fmla="*/ 1624379 h 3140755"/>
              <a:gd name="connsiteX0" fmla="*/ 0 w 4751056"/>
              <a:gd name="connsiteY0" fmla="*/ 1620327 h 3140755"/>
              <a:gd name="connsiteX1" fmla="*/ 477463 w 4751056"/>
              <a:gd name="connsiteY1" fmla="*/ 1620327 h 3140755"/>
              <a:gd name="connsiteX2" fmla="*/ 1114460 w 4751056"/>
              <a:gd name="connsiteY2" fmla="*/ 1600007 h 3140755"/>
              <a:gd name="connsiteX3" fmla="*/ 1720636 w 4751056"/>
              <a:gd name="connsiteY3" fmla="*/ 28060 h 3140755"/>
              <a:gd name="connsiteX4" fmla="*/ 2450102 w 4751056"/>
              <a:gd name="connsiteY4" fmla="*/ 3130856 h 3140755"/>
              <a:gd name="connsiteX5" fmla="*/ 2891890 w 4751056"/>
              <a:gd name="connsiteY5" fmla="*/ 1065750 h 3140755"/>
              <a:gd name="connsiteX6" fmla="*/ 3397778 w 4751056"/>
              <a:gd name="connsiteY6" fmla="*/ 2598141 h 3140755"/>
              <a:gd name="connsiteX7" fmla="*/ 3943679 w 4751056"/>
              <a:gd name="connsiteY7" fmla="*/ 1619299 h 3140755"/>
              <a:gd name="connsiteX8" fmla="*/ 4751056 w 4751056"/>
              <a:gd name="connsiteY8" fmla="*/ 1624379 h 3140755"/>
              <a:gd name="connsiteX0" fmla="*/ 0 w 4751056"/>
              <a:gd name="connsiteY0" fmla="*/ 1621975 h 3193021"/>
              <a:gd name="connsiteX1" fmla="*/ 477463 w 4751056"/>
              <a:gd name="connsiteY1" fmla="*/ 1621975 h 3193021"/>
              <a:gd name="connsiteX2" fmla="*/ 1114460 w 4751056"/>
              <a:gd name="connsiteY2" fmla="*/ 1601655 h 3193021"/>
              <a:gd name="connsiteX3" fmla="*/ 1720636 w 4751056"/>
              <a:gd name="connsiteY3" fmla="*/ 29708 h 3193021"/>
              <a:gd name="connsiteX4" fmla="*/ 2160542 w 4751056"/>
              <a:gd name="connsiteY4" fmla="*/ 3183304 h 3193021"/>
              <a:gd name="connsiteX5" fmla="*/ 2891890 w 4751056"/>
              <a:gd name="connsiteY5" fmla="*/ 1067398 h 3193021"/>
              <a:gd name="connsiteX6" fmla="*/ 3397778 w 4751056"/>
              <a:gd name="connsiteY6" fmla="*/ 2599789 h 3193021"/>
              <a:gd name="connsiteX7" fmla="*/ 3943679 w 4751056"/>
              <a:gd name="connsiteY7" fmla="*/ 1620947 h 3193021"/>
              <a:gd name="connsiteX8" fmla="*/ 4751056 w 4751056"/>
              <a:gd name="connsiteY8" fmla="*/ 1626027 h 3193021"/>
              <a:gd name="connsiteX0" fmla="*/ 0 w 4751056"/>
              <a:gd name="connsiteY0" fmla="*/ 1621644 h 3182566"/>
              <a:gd name="connsiteX1" fmla="*/ 477463 w 4751056"/>
              <a:gd name="connsiteY1" fmla="*/ 1621644 h 3182566"/>
              <a:gd name="connsiteX2" fmla="*/ 1114460 w 4751056"/>
              <a:gd name="connsiteY2" fmla="*/ 1601324 h 3182566"/>
              <a:gd name="connsiteX3" fmla="*/ 1720636 w 4751056"/>
              <a:gd name="connsiteY3" fmla="*/ 29377 h 3182566"/>
              <a:gd name="connsiteX4" fmla="*/ 2241822 w 4751056"/>
              <a:gd name="connsiteY4" fmla="*/ 3172813 h 3182566"/>
              <a:gd name="connsiteX5" fmla="*/ 2891890 w 4751056"/>
              <a:gd name="connsiteY5" fmla="*/ 1067067 h 3182566"/>
              <a:gd name="connsiteX6" fmla="*/ 3397778 w 4751056"/>
              <a:gd name="connsiteY6" fmla="*/ 2599458 h 3182566"/>
              <a:gd name="connsiteX7" fmla="*/ 3943679 w 4751056"/>
              <a:gd name="connsiteY7" fmla="*/ 1620616 h 3182566"/>
              <a:gd name="connsiteX8" fmla="*/ 4751056 w 4751056"/>
              <a:gd name="connsiteY8" fmla="*/ 1625696 h 3182566"/>
              <a:gd name="connsiteX0" fmla="*/ 0 w 4751056"/>
              <a:gd name="connsiteY0" fmla="*/ 1621644 h 3172813"/>
              <a:gd name="connsiteX1" fmla="*/ 477463 w 4751056"/>
              <a:gd name="connsiteY1" fmla="*/ 1621644 h 3172813"/>
              <a:gd name="connsiteX2" fmla="*/ 1114460 w 4751056"/>
              <a:gd name="connsiteY2" fmla="*/ 1601324 h 3172813"/>
              <a:gd name="connsiteX3" fmla="*/ 1720636 w 4751056"/>
              <a:gd name="connsiteY3" fmla="*/ 29377 h 3172813"/>
              <a:gd name="connsiteX4" fmla="*/ 2241822 w 4751056"/>
              <a:gd name="connsiteY4" fmla="*/ 3172813 h 3172813"/>
              <a:gd name="connsiteX5" fmla="*/ 2891890 w 4751056"/>
              <a:gd name="connsiteY5" fmla="*/ 1067067 h 3172813"/>
              <a:gd name="connsiteX6" fmla="*/ 3397778 w 4751056"/>
              <a:gd name="connsiteY6" fmla="*/ 2599458 h 3172813"/>
              <a:gd name="connsiteX7" fmla="*/ 3943679 w 4751056"/>
              <a:gd name="connsiteY7" fmla="*/ 1620616 h 3172813"/>
              <a:gd name="connsiteX8" fmla="*/ 4751056 w 4751056"/>
              <a:gd name="connsiteY8" fmla="*/ 1625696 h 3172813"/>
              <a:gd name="connsiteX0" fmla="*/ 0 w 4751056"/>
              <a:gd name="connsiteY0" fmla="*/ 1592303 h 3143472"/>
              <a:gd name="connsiteX1" fmla="*/ 477463 w 4751056"/>
              <a:gd name="connsiteY1" fmla="*/ 1592303 h 3143472"/>
              <a:gd name="connsiteX2" fmla="*/ 1114460 w 4751056"/>
              <a:gd name="connsiteY2" fmla="*/ 1571983 h 3143472"/>
              <a:gd name="connsiteX3" fmla="*/ 1720636 w 4751056"/>
              <a:gd name="connsiteY3" fmla="*/ 36 h 3143472"/>
              <a:gd name="connsiteX4" fmla="*/ 2241822 w 4751056"/>
              <a:gd name="connsiteY4" fmla="*/ 3143472 h 3143472"/>
              <a:gd name="connsiteX5" fmla="*/ 2891890 w 4751056"/>
              <a:gd name="connsiteY5" fmla="*/ 1037726 h 3143472"/>
              <a:gd name="connsiteX6" fmla="*/ 3397778 w 4751056"/>
              <a:gd name="connsiteY6" fmla="*/ 2570117 h 3143472"/>
              <a:gd name="connsiteX7" fmla="*/ 3943679 w 4751056"/>
              <a:gd name="connsiteY7" fmla="*/ 1591275 h 3143472"/>
              <a:gd name="connsiteX8" fmla="*/ 4751056 w 4751056"/>
              <a:gd name="connsiteY8" fmla="*/ 1596355 h 3143472"/>
              <a:gd name="connsiteX0" fmla="*/ 0 w 4751056"/>
              <a:gd name="connsiteY0" fmla="*/ 1592303 h 3143472"/>
              <a:gd name="connsiteX1" fmla="*/ 477463 w 4751056"/>
              <a:gd name="connsiteY1" fmla="*/ 1592303 h 3143472"/>
              <a:gd name="connsiteX2" fmla="*/ 1114460 w 4751056"/>
              <a:gd name="connsiteY2" fmla="*/ 1571983 h 3143472"/>
              <a:gd name="connsiteX3" fmla="*/ 1720636 w 4751056"/>
              <a:gd name="connsiteY3" fmla="*/ 36 h 3143472"/>
              <a:gd name="connsiteX4" fmla="*/ 2241822 w 4751056"/>
              <a:gd name="connsiteY4" fmla="*/ 3143472 h 3143472"/>
              <a:gd name="connsiteX5" fmla="*/ 2891890 w 4751056"/>
              <a:gd name="connsiteY5" fmla="*/ 1037726 h 3143472"/>
              <a:gd name="connsiteX6" fmla="*/ 3397778 w 4751056"/>
              <a:gd name="connsiteY6" fmla="*/ 2570117 h 3143472"/>
              <a:gd name="connsiteX7" fmla="*/ 3943679 w 4751056"/>
              <a:gd name="connsiteY7" fmla="*/ 1591275 h 3143472"/>
              <a:gd name="connsiteX8" fmla="*/ 4751056 w 4751056"/>
              <a:gd name="connsiteY8" fmla="*/ 1596355 h 3143472"/>
              <a:gd name="connsiteX0" fmla="*/ 0 w 4751056"/>
              <a:gd name="connsiteY0" fmla="*/ 1592269 h 3143438"/>
              <a:gd name="connsiteX1" fmla="*/ 477463 w 4751056"/>
              <a:gd name="connsiteY1" fmla="*/ 1592269 h 3143438"/>
              <a:gd name="connsiteX2" fmla="*/ 1114460 w 4751056"/>
              <a:gd name="connsiteY2" fmla="*/ 1571949 h 3143438"/>
              <a:gd name="connsiteX3" fmla="*/ 1720636 w 4751056"/>
              <a:gd name="connsiteY3" fmla="*/ 2 h 3143438"/>
              <a:gd name="connsiteX4" fmla="*/ 2241822 w 4751056"/>
              <a:gd name="connsiteY4" fmla="*/ 3143438 h 3143438"/>
              <a:gd name="connsiteX5" fmla="*/ 2891890 w 4751056"/>
              <a:gd name="connsiteY5" fmla="*/ 1037692 h 3143438"/>
              <a:gd name="connsiteX6" fmla="*/ 3397778 w 4751056"/>
              <a:gd name="connsiteY6" fmla="*/ 2570083 h 3143438"/>
              <a:gd name="connsiteX7" fmla="*/ 3943679 w 4751056"/>
              <a:gd name="connsiteY7" fmla="*/ 1591241 h 3143438"/>
              <a:gd name="connsiteX8" fmla="*/ 4751056 w 4751056"/>
              <a:gd name="connsiteY8" fmla="*/ 1596321 h 3143438"/>
              <a:gd name="connsiteX0" fmla="*/ 0 w 4751056"/>
              <a:gd name="connsiteY0" fmla="*/ 1592269 h 3153191"/>
              <a:gd name="connsiteX1" fmla="*/ 477463 w 4751056"/>
              <a:gd name="connsiteY1" fmla="*/ 1592269 h 3153191"/>
              <a:gd name="connsiteX2" fmla="*/ 1114460 w 4751056"/>
              <a:gd name="connsiteY2" fmla="*/ 1571949 h 3153191"/>
              <a:gd name="connsiteX3" fmla="*/ 1603796 w 4751056"/>
              <a:gd name="connsiteY3" fmla="*/ 2 h 3153191"/>
              <a:gd name="connsiteX4" fmla="*/ 2241822 w 4751056"/>
              <a:gd name="connsiteY4" fmla="*/ 3143438 h 3153191"/>
              <a:gd name="connsiteX5" fmla="*/ 2891890 w 4751056"/>
              <a:gd name="connsiteY5" fmla="*/ 1037692 h 3153191"/>
              <a:gd name="connsiteX6" fmla="*/ 3397778 w 4751056"/>
              <a:gd name="connsiteY6" fmla="*/ 2570083 h 3153191"/>
              <a:gd name="connsiteX7" fmla="*/ 3943679 w 4751056"/>
              <a:gd name="connsiteY7" fmla="*/ 1591241 h 3153191"/>
              <a:gd name="connsiteX8" fmla="*/ 4751056 w 4751056"/>
              <a:gd name="connsiteY8" fmla="*/ 1596321 h 3153191"/>
              <a:gd name="connsiteX0" fmla="*/ 0 w 4751056"/>
              <a:gd name="connsiteY0" fmla="*/ 1620654 h 3181576"/>
              <a:gd name="connsiteX1" fmla="*/ 477463 w 4751056"/>
              <a:gd name="connsiteY1" fmla="*/ 1620654 h 3181576"/>
              <a:gd name="connsiteX2" fmla="*/ 1185580 w 4751056"/>
              <a:gd name="connsiteY2" fmla="*/ 1620654 h 3181576"/>
              <a:gd name="connsiteX3" fmla="*/ 1603796 w 4751056"/>
              <a:gd name="connsiteY3" fmla="*/ 28387 h 3181576"/>
              <a:gd name="connsiteX4" fmla="*/ 2241822 w 4751056"/>
              <a:gd name="connsiteY4" fmla="*/ 3171823 h 3181576"/>
              <a:gd name="connsiteX5" fmla="*/ 2891890 w 4751056"/>
              <a:gd name="connsiteY5" fmla="*/ 1066077 h 3181576"/>
              <a:gd name="connsiteX6" fmla="*/ 3397778 w 4751056"/>
              <a:gd name="connsiteY6" fmla="*/ 2598468 h 3181576"/>
              <a:gd name="connsiteX7" fmla="*/ 3943679 w 4751056"/>
              <a:gd name="connsiteY7" fmla="*/ 1619626 h 3181576"/>
              <a:gd name="connsiteX8" fmla="*/ 4751056 w 4751056"/>
              <a:gd name="connsiteY8" fmla="*/ 1624706 h 3181576"/>
              <a:gd name="connsiteX0" fmla="*/ 0 w 4751056"/>
              <a:gd name="connsiteY0" fmla="*/ 1592275 h 3153197"/>
              <a:gd name="connsiteX1" fmla="*/ 477463 w 4751056"/>
              <a:gd name="connsiteY1" fmla="*/ 1592275 h 3153197"/>
              <a:gd name="connsiteX2" fmla="*/ 1185580 w 4751056"/>
              <a:gd name="connsiteY2" fmla="*/ 1592275 h 3153197"/>
              <a:gd name="connsiteX3" fmla="*/ 1603796 w 4751056"/>
              <a:gd name="connsiteY3" fmla="*/ 8 h 3153197"/>
              <a:gd name="connsiteX4" fmla="*/ 2241822 w 4751056"/>
              <a:gd name="connsiteY4" fmla="*/ 3143444 h 3153197"/>
              <a:gd name="connsiteX5" fmla="*/ 2891890 w 4751056"/>
              <a:gd name="connsiteY5" fmla="*/ 1037698 h 3153197"/>
              <a:gd name="connsiteX6" fmla="*/ 3397778 w 4751056"/>
              <a:gd name="connsiteY6" fmla="*/ 2570089 h 3153197"/>
              <a:gd name="connsiteX7" fmla="*/ 3943679 w 4751056"/>
              <a:gd name="connsiteY7" fmla="*/ 1591247 h 3153197"/>
              <a:gd name="connsiteX8" fmla="*/ 4751056 w 4751056"/>
              <a:gd name="connsiteY8" fmla="*/ 1596327 h 3153197"/>
              <a:gd name="connsiteX0" fmla="*/ 0 w 4751056"/>
              <a:gd name="connsiteY0" fmla="*/ 1592275 h 3143449"/>
              <a:gd name="connsiteX1" fmla="*/ 477463 w 4751056"/>
              <a:gd name="connsiteY1" fmla="*/ 1592275 h 3143449"/>
              <a:gd name="connsiteX2" fmla="*/ 1185580 w 4751056"/>
              <a:gd name="connsiteY2" fmla="*/ 1592275 h 3143449"/>
              <a:gd name="connsiteX3" fmla="*/ 1603796 w 4751056"/>
              <a:gd name="connsiteY3" fmla="*/ 8 h 3143449"/>
              <a:gd name="connsiteX4" fmla="*/ 2241822 w 4751056"/>
              <a:gd name="connsiteY4" fmla="*/ 3143444 h 3143449"/>
              <a:gd name="connsiteX5" fmla="*/ 2891890 w 4751056"/>
              <a:gd name="connsiteY5" fmla="*/ 1037698 h 3143449"/>
              <a:gd name="connsiteX6" fmla="*/ 3397778 w 4751056"/>
              <a:gd name="connsiteY6" fmla="*/ 2570089 h 3143449"/>
              <a:gd name="connsiteX7" fmla="*/ 3943679 w 4751056"/>
              <a:gd name="connsiteY7" fmla="*/ 1591247 h 3143449"/>
              <a:gd name="connsiteX8" fmla="*/ 4751056 w 4751056"/>
              <a:gd name="connsiteY8" fmla="*/ 1596327 h 3143449"/>
              <a:gd name="connsiteX0" fmla="*/ 0 w 4751056"/>
              <a:gd name="connsiteY0" fmla="*/ 1592275 h 3143449"/>
              <a:gd name="connsiteX1" fmla="*/ 477463 w 4751056"/>
              <a:gd name="connsiteY1" fmla="*/ 1592275 h 3143449"/>
              <a:gd name="connsiteX2" fmla="*/ 1185580 w 4751056"/>
              <a:gd name="connsiteY2" fmla="*/ 1592275 h 3143449"/>
              <a:gd name="connsiteX3" fmla="*/ 1603796 w 4751056"/>
              <a:gd name="connsiteY3" fmla="*/ 8 h 3143449"/>
              <a:gd name="connsiteX4" fmla="*/ 2241822 w 4751056"/>
              <a:gd name="connsiteY4" fmla="*/ 3143444 h 3143449"/>
              <a:gd name="connsiteX5" fmla="*/ 2891890 w 4751056"/>
              <a:gd name="connsiteY5" fmla="*/ 1037698 h 3143449"/>
              <a:gd name="connsiteX6" fmla="*/ 3397778 w 4751056"/>
              <a:gd name="connsiteY6" fmla="*/ 2570089 h 3143449"/>
              <a:gd name="connsiteX7" fmla="*/ 3943679 w 4751056"/>
              <a:gd name="connsiteY7" fmla="*/ 1591247 h 3143449"/>
              <a:gd name="connsiteX8" fmla="*/ 4751056 w 4751056"/>
              <a:gd name="connsiteY8" fmla="*/ 1596327 h 3143449"/>
              <a:gd name="connsiteX0" fmla="*/ 0 w 4751056"/>
              <a:gd name="connsiteY0" fmla="*/ 1592275 h 3143449"/>
              <a:gd name="connsiteX1" fmla="*/ 477463 w 4751056"/>
              <a:gd name="connsiteY1" fmla="*/ 1592275 h 3143449"/>
              <a:gd name="connsiteX2" fmla="*/ 1185580 w 4751056"/>
              <a:gd name="connsiteY2" fmla="*/ 1592275 h 3143449"/>
              <a:gd name="connsiteX3" fmla="*/ 1603796 w 4751056"/>
              <a:gd name="connsiteY3" fmla="*/ 8 h 3143449"/>
              <a:gd name="connsiteX4" fmla="*/ 2241822 w 4751056"/>
              <a:gd name="connsiteY4" fmla="*/ 3143444 h 3143449"/>
              <a:gd name="connsiteX5" fmla="*/ 2891890 w 4751056"/>
              <a:gd name="connsiteY5" fmla="*/ 1037698 h 3143449"/>
              <a:gd name="connsiteX6" fmla="*/ 3397778 w 4751056"/>
              <a:gd name="connsiteY6" fmla="*/ 2570089 h 3143449"/>
              <a:gd name="connsiteX7" fmla="*/ 3943679 w 4751056"/>
              <a:gd name="connsiteY7" fmla="*/ 1591247 h 3143449"/>
              <a:gd name="connsiteX8" fmla="*/ 4751056 w 4751056"/>
              <a:gd name="connsiteY8" fmla="*/ 1596327 h 3143449"/>
              <a:gd name="connsiteX0" fmla="*/ 0 w 4751056"/>
              <a:gd name="connsiteY0" fmla="*/ 1592275 h 3143449"/>
              <a:gd name="connsiteX1" fmla="*/ 477463 w 4751056"/>
              <a:gd name="connsiteY1" fmla="*/ 1592275 h 3143449"/>
              <a:gd name="connsiteX2" fmla="*/ 1185580 w 4751056"/>
              <a:gd name="connsiteY2" fmla="*/ 1592275 h 3143449"/>
              <a:gd name="connsiteX3" fmla="*/ 1603796 w 4751056"/>
              <a:gd name="connsiteY3" fmla="*/ 8 h 3143449"/>
              <a:gd name="connsiteX4" fmla="*/ 2241822 w 4751056"/>
              <a:gd name="connsiteY4" fmla="*/ 3143444 h 3143449"/>
              <a:gd name="connsiteX5" fmla="*/ 2891890 w 4751056"/>
              <a:gd name="connsiteY5" fmla="*/ 1037698 h 3143449"/>
              <a:gd name="connsiteX6" fmla="*/ 3397778 w 4751056"/>
              <a:gd name="connsiteY6" fmla="*/ 2570089 h 3143449"/>
              <a:gd name="connsiteX7" fmla="*/ 3943679 w 4751056"/>
              <a:gd name="connsiteY7" fmla="*/ 1591247 h 3143449"/>
              <a:gd name="connsiteX8" fmla="*/ 4751056 w 4751056"/>
              <a:gd name="connsiteY8" fmla="*/ 1596327 h 3143449"/>
              <a:gd name="connsiteX0" fmla="*/ 0 w 4751056"/>
              <a:gd name="connsiteY0" fmla="*/ 1592275 h 3143449"/>
              <a:gd name="connsiteX1" fmla="*/ 477463 w 4751056"/>
              <a:gd name="connsiteY1" fmla="*/ 1592275 h 3143449"/>
              <a:gd name="connsiteX2" fmla="*/ 1185580 w 4751056"/>
              <a:gd name="connsiteY2" fmla="*/ 1592275 h 3143449"/>
              <a:gd name="connsiteX3" fmla="*/ 1603796 w 4751056"/>
              <a:gd name="connsiteY3" fmla="*/ 8 h 3143449"/>
              <a:gd name="connsiteX4" fmla="*/ 2241822 w 4751056"/>
              <a:gd name="connsiteY4" fmla="*/ 3143444 h 3143449"/>
              <a:gd name="connsiteX5" fmla="*/ 2891890 w 4751056"/>
              <a:gd name="connsiteY5" fmla="*/ 1037698 h 3143449"/>
              <a:gd name="connsiteX6" fmla="*/ 3397778 w 4751056"/>
              <a:gd name="connsiteY6" fmla="*/ 2570089 h 3143449"/>
              <a:gd name="connsiteX7" fmla="*/ 3943679 w 4751056"/>
              <a:gd name="connsiteY7" fmla="*/ 1591247 h 3143449"/>
              <a:gd name="connsiteX8" fmla="*/ 4751056 w 4751056"/>
              <a:gd name="connsiteY8" fmla="*/ 1596327 h 3143449"/>
              <a:gd name="connsiteX0" fmla="*/ 0 w 4751056"/>
              <a:gd name="connsiteY0" fmla="*/ 1592275 h 3143449"/>
              <a:gd name="connsiteX1" fmla="*/ 477463 w 4751056"/>
              <a:gd name="connsiteY1" fmla="*/ 1592275 h 3143449"/>
              <a:gd name="connsiteX2" fmla="*/ 1185580 w 4751056"/>
              <a:gd name="connsiteY2" fmla="*/ 1592275 h 3143449"/>
              <a:gd name="connsiteX3" fmla="*/ 1603796 w 4751056"/>
              <a:gd name="connsiteY3" fmla="*/ 8 h 3143449"/>
              <a:gd name="connsiteX4" fmla="*/ 2241822 w 4751056"/>
              <a:gd name="connsiteY4" fmla="*/ 3143444 h 3143449"/>
              <a:gd name="connsiteX5" fmla="*/ 2891890 w 4751056"/>
              <a:gd name="connsiteY5" fmla="*/ 1037698 h 3143449"/>
              <a:gd name="connsiteX6" fmla="*/ 3397778 w 4751056"/>
              <a:gd name="connsiteY6" fmla="*/ 2570089 h 3143449"/>
              <a:gd name="connsiteX7" fmla="*/ 3943679 w 4751056"/>
              <a:gd name="connsiteY7" fmla="*/ 1591247 h 3143449"/>
              <a:gd name="connsiteX8" fmla="*/ 4751056 w 4751056"/>
              <a:gd name="connsiteY8" fmla="*/ 1596327 h 3143449"/>
              <a:gd name="connsiteX0" fmla="*/ 0 w 4751056"/>
              <a:gd name="connsiteY0" fmla="*/ 1592275 h 3143453"/>
              <a:gd name="connsiteX1" fmla="*/ 477463 w 4751056"/>
              <a:gd name="connsiteY1" fmla="*/ 1592275 h 3143453"/>
              <a:gd name="connsiteX2" fmla="*/ 1185580 w 4751056"/>
              <a:gd name="connsiteY2" fmla="*/ 1592275 h 3143453"/>
              <a:gd name="connsiteX3" fmla="*/ 1603796 w 4751056"/>
              <a:gd name="connsiteY3" fmla="*/ 8 h 3143453"/>
              <a:gd name="connsiteX4" fmla="*/ 2241822 w 4751056"/>
              <a:gd name="connsiteY4" fmla="*/ 3143444 h 3143453"/>
              <a:gd name="connsiteX5" fmla="*/ 2891890 w 4751056"/>
              <a:gd name="connsiteY5" fmla="*/ 1037698 h 3143453"/>
              <a:gd name="connsiteX6" fmla="*/ 3397778 w 4751056"/>
              <a:gd name="connsiteY6" fmla="*/ 2570089 h 3143453"/>
              <a:gd name="connsiteX7" fmla="*/ 3943679 w 4751056"/>
              <a:gd name="connsiteY7" fmla="*/ 1591247 h 3143453"/>
              <a:gd name="connsiteX8" fmla="*/ 4751056 w 4751056"/>
              <a:gd name="connsiteY8" fmla="*/ 1596327 h 3143453"/>
              <a:gd name="connsiteX0" fmla="*/ 0 w 4751056"/>
              <a:gd name="connsiteY0" fmla="*/ 1592275 h 3143449"/>
              <a:gd name="connsiteX1" fmla="*/ 477463 w 4751056"/>
              <a:gd name="connsiteY1" fmla="*/ 1592275 h 3143449"/>
              <a:gd name="connsiteX2" fmla="*/ 1185580 w 4751056"/>
              <a:gd name="connsiteY2" fmla="*/ 1592275 h 3143449"/>
              <a:gd name="connsiteX3" fmla="*/ 1603796 w 4751056"/>
              <a:gd name="connsiteY3" fmla="*/ 8 h 3143449"/>
              <a:gd name="connsiteX4" fmla="*/ 2241822 w 4751056"/>
              <a:gd name="connsiteY4" fmla="*/ 3143444 h 3143449"/>
              <a:gd name="connsiteX5" fmla="*/ 2891890 w 4751056"/>
              <a:gd name="connsiteY5" fmla="*/ 1037698 h 3143449"/>
              <a:gd name="connsiteX6" fmla="*/ 3397778 w 4751056"/>
              <a:gd name="connsiteY6" fmla="*/ 2570089 h 3143449"/>
              <a:gd name="connsiteX7" fmla="*/ 3943679 w 4751056"/>
              <a:gd name="connsiteY7" fmla="*/ 1591247 h 3143449"/>
              <a:gd name="connsiteX8" fmla="*/ 4751056 w 4751056"/>
              <a:gd name="connsiteY8" fmla="*/ 1596327 h 3143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51056" h="3143449">
                <a:moveTo>
                  <a:pt x="0" y="1592275"/>
                </a:moveTo>
                <a:cubicBezTo>
                  <a:pt x="159154" y="1585502"/>
                  <a:pt x="279866" y="1592275"/>
                  <a:pt x="477463" y="1592275"/>
                </a:cubicBezTo>
                <a:cubicBezTo>
                  <a:pt x="675060" y="1592275"/>
                  <a:pt x="997858" y="1857653"/>
                  <a:pt x="1185580" y="1592275"/>
                </a:cubicBezTo>
                <a:cubicBezTo>
                  <a:pt x="1373302" y="1326897"/>
                  <a:pt x="1361716" y="5640"/>
                  <a:pt x="1603796" y="8"/>
                </a:cubicBezTo>
                <a:cubicBezTo>
                  <a:pt x="1845876" y="-5624"/>
                  <a:pt x="1996660" y="3148296"/>
                  <a:pt x="2241822" y="3143444"/>
                </a:cubicBezTo>
                <a:cubicBezTo>
                  <a:pt x="2486984" y="3138592"/>
                  <a:pt x="2689071" y="1031657"/>
                  <a:pt x="2891890" y="1037698"/>
                </a:cubicBezTo>
                <a:cubicBezTo>
                  <a:pt x="3094709" y="1043739"/>
                  <a:pt x="3207240" y="2574351"/>
                  <a:pt x="3397778" y="2570089"/>
                </a:cubicBezTo>
                <a:cubicBezTo>
                  <a:pt x="3588316" y="2565827"/>
                  <a:pt x="3665857" y="1596271"/>
                  <a:pt x="3943679" y="1591247"/>
                </a:cubicBezTo>
                <a:cubicBezTo>
                  <a:pt x="4209865" y="1586433"/>
                  <a:pt x="4481930" y="1594634"/>
                  <a:pt x="4751056" y="1596327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0" name="Group 29"/>
          <p:cNvGrpSpPr/>
          <p:nvPr/>
        </p:nvGrpSpPr>
        <p:grpSpPr>
          <a:xfrm>
            <a:off x="7686613" y="2015818"/>
            <a:ext cx="4356789" cy="2880516"/>
            <a:chOff x="7686613" y="2015818"/>
            <a:chExt cx="4356789" cy="2880516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7686613" y="3856208"/>
              <a:ext cx="4356789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7950474" y="2015818"/>
              <a:ext cx="1" cy="28805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ular Callout 30"/>
          <p:cNvSpPr/>
          <p:nvPr/>
        </p:nvSpPr>
        <p:spPr>
          <a:xfrm>
            <a:off x="9547476" y="1342600"/>
            <a:ext cx="1579435" cy="587062"/>
          </a:xfrm>
          <a:prstGeom prst="wedgeRectCallout">
            <a:avLst>
              <a:gd name="adj1" fmla="val -72299"/>
              <a:gd name="adj2" fmla="val 46744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Global max</a:t>
            </a:r>
            <a:endParaRPr lang="en-IN" sz="24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Rectangular Callout 31"/>
          <p:cNvSpPr/>
          <p:nvPr/>
        </p:nvSpPr>
        <p:spPr>
          <a:xfrm>
            <a:off x="7161088" y="4082740"/>
            <a:ext cx="1738032" cy="587062"/>
          </a:xfrm>
          <a:prstGeom prst="wedgeRectCallout">
            <a:avLst>
              <a:gd name="adj1" fmla="val 90411"/>
              <a:gd name="adj2" fmla="val 8349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Global min</a:t>
            </a:r>
            <a:endParaRPr lang="en-IN" sz="2400" i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9391049" y="2518395"/>
            <a:ext cx="0" cy="133781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0475140" y="2518395"/>
            <a:ext cx="0" cy="133781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9990975" y="3856208"/>
            <a:ext cx="0" cy="111042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0958025" y="3856208"/>
            <a:ext cx="0" cy="111042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ular Callout 35"/>
          <p:cNvSpPr/>
          <p:nvPr/>
        </p:nvSpPr>
        <p:spPr>
          <a:xfrm>
            <a:off x="11276263" y="4000363"/>
            <a:ext cx="859588" cy="760039"/>
          </a:xfrm>
          <a:prstGeom prst="wedgeRectCallout">
            <a:avLst>
              <a:gd name="adj1" fmla="val -97548"/>
              <a:gd name="adj2" fmla="val 373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Local min</a:t>
            </a:r>
            <a:endParaRPr lang="en-IN" sz="24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ular Callout 34"/>
          <p:cNvSpPr/>
          <p:nvPr/>
        </p:nvSpPr>
        <p:spPr>
          <a:xfrm>
            <a:off x="10574796" y="2062111"/>
            <a:ext cx="1579435" cy="587062"/>
          </a:xfrm>
          <a:prstGeom prst="wedgeRectCallout">
            <a:avLst>
              <a:gd name="adj1" fmla="val -61240"/>
              <a:gd name="adj2" fmla="val 9224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Local max</a:t>
            </a:r>
            <a:endParaRPr lang="en-IN" sz="2400" i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3927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3" grpId="0" uiExpand="1" animBg="1"/>
      <p:bldP spid="20" grpId="0" animBg="1"/>
      <p:bldP spid="31" grpId="0" uiExpand="1" animBg="1"/>
      <p:bldP spid="32" grpId="0" uiExpand="1" animBg="1"/>
      <p:bldP spid="36" grpId="0" uiExpand="1" animBg="1"/>
      <p:bldP spid="35" grpId="0" uiExpan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Derivatives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300823"/>
              </a:xfrm>
            </p:spPr>
            <p:txBody>
              <a:bodyPr/>
              <a:lstStyle/>
              <a:p>
                <a:r>
                  <a:rPr lang="en-IN" dirty="0" smtClean="0"/>
                  <a:t>For a function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 smtClean="0"/>
                  <a:t>, the sign of its derivative at any point tells us whether we should move left or right on the number line to </a:t>
                </a:r>
                <a:r>
                  <a:rPr lang="en-IN" i="1" dirty="0" smtClean="0"/>
                  <a:t>increase</a:t>
                </a: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dirty="0" smtClean="0"/>
                  <a:t>.</a:t>
                </a:r>
              </a:p>
              <a:p>
                <a:pPr lvl="2"/>
                <a:r>
                  <a:rPr lang="en-IN" dirty="0" smtClean="0"/>
                  <a:t>If sign is positive, we should move right else left</a:t>
                </a:r>
              </a:p>
              <a:p>
                <a:r>
                  <a:rPr lang="en-IN" dirty="0" smtClean="0"/>
                  <a:t>Magnitude of the derivative tells us how steeply would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dirty="0" smtClean="0"/>
                  <a:t> increase if we moved a teeny tiny bit according to the derivative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300823"/>
              </a:xfrm>
              <a:blipFill>
                <a:blip r:embed="rId2"/>
                <a:stretch>
                  <a:fillRect l="-562" t="-2759" r="-13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6850779" y="3349687"/>
            <a:ext cx="5002903" cy="3310078"/>
          </a:xfrm>
          <a:custGeom>
            <a:avLst/>
            <a:gdLst>
              <a:gd name="connsiteX0" fmla="*/ 0 w 4685016"/>
              <a:gd name="connsiteY0" fmla="*/ 1417737 h 2955797"/>
              <a:gd name="connsiteX1" fmla="*/ 452063 w 4685016"/>
              <a:gd name="connsiteY1" fmla="*/ 1417737 h 2955797"/>
              <a:gd name="connsiteX2" fmla="*/ 914400 w 4685016"/>
              <a:gd name="connsiteY2" fmla="*/ 1417737 h 2955797"/>
              <a:gd name="connsiteX3" fmla="*/ 1089061 w 4685016"/>
              <a:gd name="connsiteY3" fmla="*/ 30725 h 2955797"/>
              <a:gd name="connsiteX4" fmla="*/ 2424702 w 4685016"/>
              <a:gd name="connsiteY4" fmla="*/ 2948586 h 2955797"/>
              <a:gd name="connsiteX5" fmla="*/ 2866490 w 4685016"/>
              <a:gd name="connsiteY5" fmla="*/ 883480 h 2955797"/>
              <a:gd name="connsiteX6" fmla="*/ 3595955 w 4685016"/>
              <a:gd name="connsiteY6" fmla="*/ 1725961 h 2955797"/>
              <a:gd name="connsiteX7" fmla="*/ 3801439 w 4685016"/>
              <a:gd name="connsiteY7" fmla="*/ 1325269 h 2955797"/>
              <a:gd name="connsiteX8" fmla="*/ 4685016 w 4685016"/>
              <a:gd name="connsiteY8" fmla="*/ 1325269 h 2955797"/>
              <a:gd name="connsiteX0" fmla="*/ 0 w 4685016"/>
              <a:gd name="connsiteY0" fmla="*/ 1417737 h 2955797"/>
              <a:gd name="connsiteX1" fmla="*/ 452063 w 4685016"/>
              <a:gd name="connsiteY1" fmla="*/ 1417737 h 2955797"/>
              <a:gd name="connsiteX2" fmla="*/ 1089060 w 4685016"/>
              <a:gd name="connsiteY2" fmla="*/ 1417737 h 2955797"/>
              <a:gd name="connsiteX3" fmla="*/ 1089061 w 4685016"/>
              <a:gd name="connsiteY3" fmla="*/ 30725 h 2955797"/>
              <a:gd name="connsiteX4" fmla="*/ 2424702 w 4685016"/>
              <a:gd name="connsiteY4" fmla="*/ 2948586 h 2955797"/>
              <a:gd name="connsiteX5" fmla="*/ 2866490 w 4685016"/>
              <a:gd name="connsiteY5" fmla="*/ 883480 h 2955797"/>
              <a:gd name="connsiteX6" fmla="*/ 3595955 w 4685016"/>
              <a:gd name="connsiteY6" fmla="*/ 1725961 h 2955797"/>
              <a:gd name="connsiteX7" fmla="*/ 3801439 w 4685016"/>
              <a:gd name="connsiteY7" fmla="*/ 1325269 h 2955797"/>
              <a:gd name="connsiteX8" fmla="*/ 4685016 w 4685016"/>
              <a:gd name="connsiteY8" fmla="*/ 1325269 h 2955797"/>
              <a:gd name="connsiteX0" fmla="*/ 0 w 4685016"/>
              <a:gd name="connsiteY0" fmla="*/ 1599954 h 3141223"/>
              <a:gd name="connsiteX1" fmla="*/ 452063 w 4685016"/>
              <a:gd name="connsiteY1" fmla="*/ 1599954 h 3141223"/>
              <a:gd name="connsiteX2" fmla="*/ 1089060 w 4685016"/>
              <a:gd name="connsiteY2" fmla="*/ 1599954 h 3141223"/>
              <a:gd name="connsiteX3" fmla="*/ 1695236 w 4685016"/>
              <a:gd name="connsiteY3" fmla="*/ 28007 h 3141223"/>
              <a:gd name="connsiteX4" fmla="*/ 2424702 w 4685016"/>
              <a:gd name="connsiteY4" fmla="*/ 3130803 h 3141223"/>
              <a:gd name="connsiteX5" fmla="*/ 2866490 w 4685016"/>
              <a:gd name="connsiteY5" fmla="*/ 1065697 h 3141223"/>
              <a:gd name="connsiteX6" fmla="*/ 3595955 w 4685016"/>
              <a:gd name="connsiteY6" fmla="*/ 1908178 h 3141223"/>
              <a:gd name="connsiteX7" fmla="*/ 3801439 w 4685016"/>
              <a:gd name="connsiteY7" fmla="*/ 1507486 h 3141223"/>
              <a:gd name="connsiteX8" fmla="*/ 4685016 w 4685016"/>
              <a:gd name="connsiteY8" fmla="*/ 1507486 h 3141223"/>
              <a:gd name="connsiteX0" fmla="*/ 0 w 4685016"/>
              <a:gd name="connsiteY0" fmla="*/ 1629259 h 3170528"/>
              <a:gd name="connsiteX1" fmla="*/ 452063 w 4685016"/>
              <a:gd name="connsiteY1" fmla="*/ 1629259 h 3170528"/>
              <a:gd name="connsiteX2" fmla="*/ 1089060 w 4685016"/>
              <a:gd name="connsiteY2" fmla="*/ 1629259 h 3170528"/>
              <a:gd name="connsiteX3" fmla="*/ 1695236 w 4685016"/>
              <a:gd name="connsiteY3" fmla="*/ 57312 h 3170528"/>
              <a:gd name="connsiteX4" fmla="*/ 2424702 w 4685016"/>
              <a:gd name="connsiteY4" fmla="*/ 3160108 h 3170528"/>
              <a:gd name="connsiteX5" fmla="*/ 2866490 w 4685016"/>
              <a:gd name="connsiteY5" fmla="*/ 1095002 h 3170528"/>
              <a:gd name="connsiteX6" fmla="*/ 3595955 w 4685016"/>
              <a:gd name="connsiteY6" fmla="*/ 1937483 h 3170528"/>
              <a:gd name="connsiteX7" fmla="*/ 3801439 w 4685016"/>
              <a:gd name="connsiteY7" fmla="*/ 1536791 h 3170528"/>
              <a:gd name="connsiteX8" fmla="*/ 4685016 w 4685016"/>
              <a:gd name="connsiteY8" fmla="*/ 1536791 h 3170528"/>
              <a:gd name="connsiteX0" fmla="*/ 0 w 4685016"/>
              <a:gd name="connsiteY0" fmla="*/ 1629259 h 3170528"/>
              <a:gd name="connsiteX1" fmla="*/ 452063 w 4685016"/>
              <a:gd name="connsiteY1" fmla="*/ 1629259 h 3170528"/>
              <a:gd name="connsiteX2" fmla="*/ 1089060 w 4685016"/>
              <a:gd name="connsiteY2" fmla="*/ 1629259 h 3170528"/>
              <a:gd name="connsiteX3" fmla="*/ 1695236 w 4685016"/>
              <a:gd name="connsiteY3" fmla="*/ 57312 h 3170528"/>
              <a:gd name="connsiteX4" fmla="*/ 2424702 w 4685016"/>
              <a:gd name="connsiteY4" fmla="*/ 3160108 h 3170528"/>
              <a:gd name="connsiteX5" fmla="*/ 2866490 w 4685016"/>
              <a:gd name="connsiteY5" fmla="*/ 1095002 h 3170528"/>
              <a:gd name="connsiteX6" fmla="*/ 3595955 w 4685016"/>
              <a:gd name="connsiteY6" fmla="*/ 1937483 h 3170528"/>
              <a:gd name="connsiteX7" fmla="*/ 3801439 w 4685016"/>
              <a:gd name="connsiteY7" fmla="*/ 1536791 h 3170528"/>
              <a:gd name="connsiteX8" fmla="*/ 4685016 w 4685016"/>
              <a:gd name="connsiteY8" fmla="*/ 1536791 h 3170528"/>
              <a:gd name="connsiteX0" fmla="*/ 0 w 4685016"/>
              <a:gd name="connsiteY0" fmla="*/ 1629259 h 3170528"/>
              <a:gd name="connsiteX1" fmla="*/ 452063 w 4685016"/>
              <a:gd name="connsiteY1" fmla="*/ 1629259 h 3170528"/>
              <a:gd name="connsiteX2" fmla="*/ 1089060 w 4685016"/>
              <a:gd name="connsiteY2" fmla="*/ 1629259 h 3170528"/>
              <a:gd name="connsiteX3" fmla="*/ 1695236 w 4685016"/>
              <a:gd name="connsiteY3" fmla="*/ 57312 h 3170528"/>
              <a:gd name="connsiteX4" fmla="*/ 2424702 w 4685016"/>
              <a:gd name="connsiteY4" fmla="*/ 3160108 h 3170528"/>
              <a:gd name="connsiteX5" fmla="*/ 2866490 w 4685016"/>
              <a:gd name="connsiteY5" fmla="*/ 1095002 h 3170528"/>
              <a:gd name="connsiteX6" fmla="*/ 3595955 w 4685016"/>
              <a:gd name="connsiteY6" fmla="*/ 1937483 h 3170528"/>
              <a:gd name="connsiteX7" fmla="*/ 3801439 w 4685016"/>
              <a:gd name="connsiteY7" fmla="*/ 1536791 h 3170528"/>
              <a:gd name="connsiteX8" fmla="*/ 4685016 w 4685016"/>
              <a:gd name="connsiteY8" fmla="*/ 1536791 h 3170528"/>
              <a:gd name="connsiteX0" fmla="*/ 0 w 4685016"/>
              <a:gd name="connsiteY0" fmla="*/ 1629259 h 3170528"/>
              <a:gd name="connsiteX1" fmla="*/ 452063 w 4685016"/>
              <a:gd name="connsiteY1" fmla="*/ 1629259 h 3170528"/>
              <a:gd name="connsiteX2" fmla="*/ 1089060 w 4685016"/>
              <a:gd name="connsiteY2" fmla="*/ 1629259 h 3170528"/>
              <a:gd name="connsiteX3" fmla="*/ 1695236 w 4685016"/>
              <a:gd name="connsiteY3" fmla="*/ 57312 h 3170528"/>
              <a:gd name="connsiteX4" fmla="*/ 2424702 w 4685016"/>
              <a:gd name="connsiteY4" fmla="*/ 3160108 h 3170528"/>
              <a:gd name="connsiteX5" fmla="*/ 2866490 w 4685016"/>
              <a:gd name="connsiteY5" fmla="*/ 1095002 h 3170528"/>
              <a:gd name="connsiteX6" fmla="*/ 3595955 w 4685016"/>
              <a:gd name="connsiteY6" fmla="*/ 1937483 h 3170528"/>
              <a:gd name="connsiteX7" fmla="*/ 3801439 w 4685016"/>
              <a:gd name="connsiteY7" fmla="*/ 1536791 h 3170528"/>
              <a:gd name="connsiteX8" fmla="*/ 4685016 w 4685016"/>
              <a:gd name="connsiteY8" fmla="*/ 1536791 h 3170528"/>
              <a:gd name="connsiteX0" fmla="*/ 0 w 4685016"/>
              <a:gd name="connsiteY0" fmla="*/ 1629259 h 3170242"/>
              <a:gd name="connsiteX1" fmla="*/ 452063 w 4685016"/>
              <a:gd name="connsiteY1" fmla="*/ 1629259 h 3170242"/>
              <a:gd name="connsiteX2" fmla="*/ 1089060 w 4685016"/>
              <a:gd name="connsiteY2" fmla="*/ 1629259 h 3170242"/>
              <a:gd name="connsiteX3" fmla="*/ 1695236 w 4685016"/>
              <a:gd name="connsiteY3" fmla="*/ 57312 h 3170242"/>
              <a:gd name="connsiteX4" fmla="*/ 2424702 w 4685016"/>
              <a:gd name="connsiteY4" fmla="*/ 3160108 h 3170242"/>
              <a:gd name="connsiteX5" fmla="*/ 2866490 w 4685016"/>
              <a:gd name="connsiteY5" fmla="*/ 1095002 h 3170242"/>
              <a:gd name="connsiteX6" fmla="*/ 3133618 w 4685016"/>
              <a:gd name="connsiteY6" fmla="*/ 2307353 h 3170242"/>
              <a:gd name="connsiteX7" fmla="*/ 3801439 w 4685016"/>
              <a:gd name="connsiteY7" fmla="*/ 1536791 h 3170242"/>
              <a:gd name="connsiteX8" fmla="*/ 4685016 w 4685016"/>
              <a:gd name="connsiteY8" fmla="*/ 1536791 h 3170242"/>
              <a:gd name="connsiteX0" fmla="*/ 0 w 4685016"/>
              <a:gd name="connsiteY0" fmla="*/ 1629259 h 3170242"/>
              <a:gd name="connsiteX1" fmla="*/ 452063 w 4685016"/>
              <a:gd name="connsiteY1" fmla="*/ 1629259 h 3170242"/>
              <a:gd name="connsiteX2" fmla="*/ 1089060 w 4685016"/>
              <a:gd name="connsiteY2" fmla="*/ 1629259 h 3170242"/>
              <a:gd name="connsiteX3" fmla="*/ 1695236 w 4685016"/>
              <a:gd name="connsiteY3" fmla="*/ 57312 h 3170242"/>
              <a:gd name="connsiteX4" fmla="*/ 2424702 w 4685016"/>
              <a:gd name="connsiteY4" fmla="*/ 3160108 h 3170242"/>
              <a:gd name="connsiteX5" fmla="*/ 2866490 w 4685016"/>
              <a:gd name="connsiteY5" fmla="*/ 1095002 h 3170242"/>
              <a:gd name="connsiteX6" fmla="*/ 3133618 w 4685016"/>
              <a:gd name="connsiteY6" fmla="*/ 2307353 h 3170242"/>
              <a:gd name="connsiteX7" fmla="*/ 3801439 w 4685016"/>
              <a:gd name="connsiteY7" fmla="*/ 1536791 h 3170242"/>
              <a:gd name="connsiteX8" fmla="*/ 4685016 w 4685016"/>
              <a:gd name="connsiteY8" fmla="*/ 1536791 h 3170242"/>
              <a:gd name="connsiteX0" fmla="*/ 0 w 4710416"/>
              <a:gd name="connsiteY0" fmla="*/ 1649579 h 3170242"/>
              <a:gd name="connsiteX1" fmla="*/ 477463 w 4710416"/>
              <a:gd name="connsiteY1" fmla="*/ 1629259 h 3170242"/>
              <a:gd name="connsiteX2" fmla="*/ 1114460 w 4710416"/>
              <a:gd name="connsiteY2" fmla="*/ 1629259 h 3170242"/>
              <a:gd name="connsiteX3" fmla="*/ 1720636 w 4710416"/>
              <a:gd name="connsiteY3" fmla="*/ 57312 h 3170242"/>
              <a:gd name="connsiteX4" fmla="*/ 2450102 w 4710416"/>
              <a:gd name="connsiteY4" fmla="*/ 3160108 h 3170242"/>
              <a:gd name="connsiteX5" fmla="*/ 2891890 w 4710416"/>
              <a:gd name="connsiteY5" fmla="*/ 1095002 h 3170242"/>
              <a:gd name="connsiteX6" fmla="*/ 3159018 w 4710416"/>
              <a:gd name="connsiteY6" fmla="*/ 2307353 h 3170242"/>
              <a:gd name="connsiteX7" fmla="*/ 3826839 w 4710416"/>
              <a:gd name="connsiteY7" fmla="*/ 1536791 h 3170242"/>
              <a:gd name="connsiteX8" fmla="*/ 4710416 w 4710416"/>
              <a:gd name="connsiteY8" fmla="*/ 1536791 h 3170242"/>
              <a:gd name="connsiteX0" fmla="*/ 0 w 4710416"/>
              <a:gd name="connsiteY0" fmla="*/ 1620315 h 3140978"/>
              <a:gd name="connsiteX1" fmla="*/ 482543 w 4710416"/>
              <a:gd name="connsiteY1" fmla="*/ 1615235 h 3140978"/>
              <a:gd name="connsiteX2" fmla="*/ 1114460 w 4710416"/>
              <a:gd name="connsiteY2" fmla="*/ 1599995 h 3140978"/>
              <a:gd name="connsiteX3" fmla="*/ 1720636 w 4710416"/>
              <a:gd name="connsiteY3" fmla="*/ 28048 h 3140978"/>
              <a:gd name="connsiteX4" fmla="*/ 2450102 w 4710416"/>
              <a:gd name="connsiteY4" fmla="*/ 3130844 h 3140978"/>
              <a:gd name="connsiteX5" fmla="*/ 2891890 w 4710416"/>
              <a:gd name="connsiteY5" fmla="*/ 1065738 h 3140978"/>
              <a:gd name="connsiteX6" fmla="*/ 3159018 w 4710416"/>
              <a:gd name="connsiteY6" fmla="*/ 2278089 h 3140978"/>
              <a:gd name="connsiteX7" fmla="*/ 3826839 w 4710416"/>
              <a:gd name="connsiteY7" fmla="*/ 1507527 h 3140978"/>
              <a:gd name="connsiteX8" fmla="*/ 4710416 w 4710416"/>
              <a:gd name="connsiteY8" fmla="*/ 1507527 h 3140978"/>
              <a:gd name="connsiteX0" fmla="*/ 0 w 4710416"/>
              <a:gd name="connsiteY0" fmla="*/ 1620327 h 3140990"/>
              <a:gd name="connsiteX1" fmla="*/ 477463 w 4710416"/>
              <a:gd name="connsiteY1" fmla="*/ 1620327 h 3140990"/>
              <a:gd name="connsiteX2" fmla="*/ 1114460 w 4710416"/>
              <a:gd name="connsiteY2" fmla="*/ 1600007 h 3140990"/>
              <a:gd name="connsiteX3" fmla="*/ 1720636 w 4710416"/>
              <a:gd name="connsiteY3" fmla="*/ 28060 h 3140990"/>
              <a:gd name="connsiteX4" fmla="*/ 2450102 w 4710416"/>
              <a:gd name="connsiteY4" fmla="*/ 3130856 h 3140990"/>
              <a:gd name="connsiteX5" fmla="*/ 2891890 w 4710416"/>
              <a:gd name="connsiteY5" fmla="*/ 1065750 h 3140990"/>
              <a:gd name="connsiteX6" fmla="*/ 3159018 w 4710416"/>
              <a:gd name="connsiteY6" fmla="*/ 2278101 h 3140990"/>
              <a:gd name="connsiteX7" fmla="*/ 3826839 w 4710416"/>
              <a:gd name="connsiteY7" fmla="*/ 1507539 h 3140990"/>
              <a:gd name="connsiteX8" fmla="*/ 4710416 w 4710416"/>
              <a:gd name="connsiteY8" fmla="*/ 1507539 h 3140990"/>
              <a:gd name="connsiteX0" fmla="*/ 0 w 4710416"/>
              <a:gd name="connsiteY0" fmla="*/ 1620327 h 3140990"/>
              <a:gd name="connsiteX1" fmla="*/ 477463 w 4710416"/>
              <a:gd name="connsiteY1" fmla="*/ 1620327 h 3140990"/>
              <a:gd name="connsiteX2" fmla="*/ 1114460 w 4710416"/>
              <a:gd name="connsiteY2" fmla="*/ 1600007 h 3140990"/>
              <a:gd name="connsiteX3" fmla="*/ 1720636 w 4710416"/>
              <a:gd name="connsiteY3" fmla="*/ 28060 h 3140990"/>
              <a:gd name="connsiteX4" fmla="*/ 2450102 w 4710416"/>
              <a:gd name="connsiteY4" fmla="*/ 3130856 h 3140990"/>
              <a:gd name="connsiteX5" fmla="*/ 2891890 w 4710416"/>
              <a:gd name="connsiteY5" fmla="*/ 1065750 h 3140990"/>
              <a:gd name="connsiteX6" fmla="*/ 3159018 w 4710416"/>
              <a:gd name="connsiteY6" fmla="*/ 2278101 h 3140990"/>
              <a:gd name="connsiteX7" fmla="*/ 3943679 w 4710416"/>
              <a:gd name="connsiteY7" fmla="*/ 1619299 h 3140990"/>
              <a:gd name="connsiteX8" fmla="*/ 4710416 w 4710416"/>
              <a:gd name="connsiteY8" fmla="*/ 1507539 h 3140990"/>
              <a:gd name="connsiteX0" fmla="*/ 0 w 4740896"/>
              <a:gd name="connsiteY0" fmla="*/ 1620327 h 3140990"/>
              <a:gd name="connsiteX1" fmla="*/ 477463 w 4740896"/>
              <a:gd name="connsiteY1" fmla="*/ 1620327 h 3140990"/>
              <a:gd name="connsiteX2" fmla="*/ 1114460 w 4740896"/>
              <a:gd name="connsiteY2" fmla="*/ 1600007 h 3140990"/>
              <a:gd name="connsiteX3" fmla="*/ 1720636 w 4740896"/>
              <a:gd name="connsiteY3" fmla="*/ 28060 h 3140990"/>
              <a:gd name="connsiteX4" fmla="*/ 2450102 w 4740896"/>
              <a:gd name="connsiteY4" fmla="*/ 3130856 h 3140990"/>
              <a:gd name="connsiteX5" fmla="*/ 2891890 w 4740896"/>
              <a:gd name="connsiteY5" fmla="*/ 1065750 h 3140990"/>
              <a:gd name="connsiteX6" fmla="*/ 3159018 w 4740896"/>
              <a:gd name="connsiteY6" fmla="*/ 2278101 h 3140990"/>
              <a:gd name="connsiteX7" fmla="*/ 3943679 w 4740896"/>
              <a:gd name="connsiteY7" fmla="*/ 1619299 h 3140990"/>
              <a:gd name="connsiteX8" fmla="*/ 4740896 w 4740896"/>
              <a:gd name="connsiteY8" fmla="*/ 1614219 h 3140990"/>
              <a:gd name="connsiteX0" fmla="*/ 0 w 4751056"/>
              <a:gd name="connsiteY0" fmla="*/ 1620327 h 3140990"/>
              <a:gd name="connsiteX1" fmla="*/ 477463 w 4751056"/>
              <a:gd name="connsiteY1" fmla="*/ 1620327 h 3140990"/>
              <a:gd name="connsiteX2" fmla="*/ 1114460 w 4751056"/>
              <a:gd name="connsiteY2" fmla="*/ 1600007 h 3140990"/>
              <a:gd name="connsiteX3" fmla="*/ 1720636 w 4751056"/>
              <a:gd name="connsiteY3" fmla="*/ 28060 h 3140990"/>
              <a:gd name="connsiteX4" fmla="*/ 2450102 w 4751056"/>
              <a:gd name="connsiteY4" fmla="*/ 3130856 h 3140990"/>
              <a:gd name="connsiteX5" fmla="*/ 2891890 w 4751056"/>
              <a:gd name="connsiteY5" fmla="*/ 1065750 h 3140990"/>
              <a:gd name="connsiteX6" fmla="*/ 3159018 w 4751056"/>
              <a:gd name="connsiteY6" fmla="*/ 2278101 h 3140990"/>
              <a:gd name="connsiteX7" fmla="*/ 3943679 w 4751056"/>
              <a:gd name="connsiteY7" fmla="*/ 1619299 h 3140990"/>
              <a:gd name="connsiteX8" fmla="*/ 4751056 w 4751056"/>
              <a:gd name="connsiteY8" fmla="*/ 1634539 h 3140990"/>
              <a:gd name="connsiteX0" fmla="*/ 0 w 4751056"/>
              <a:gd name="connsiteY0" fmla="*/ 1620327 h 3140990"/>
              <a:gd name="connsiteX1" fmla="*/ 477463 w 4751056"/>
              <a:gd name="connsiteY1" fmla="*/ 1620327 h 3140990"/>
              <a:gd name="connsiteX2" fmla="*/ 1114460 w 4751056"/>
              <a:gd name="connsiteY2" fmla="*/ 1600007 h 3140990"/>
              <a:gd name="connsiteX3" fmla="*/ 1720636 w 4751056"/>
              <a:gd name="connsiteY3" fmla="*/ 28060 h 3140990"/>
              <a:gd name="connsiteX4" fmla="*/ 2450102 w 4751056"/>
              <a:gd name="connsiteY4" fmla="*/ 3130856 h 3140990"/>
              <a:gd name="connsiteX5" fmla="*/ 2891890 w 4751056"/>
              <a:gd name="connsiteY5" fmla="*/ 1065750 h 3140990"/>
              <a:gd name="connsiteX6" fmla="*/ 3159018 w 4751056"/>
              <a:gd name="connsiteY6" fmla="*/ 2278101 h 3140990"/>
              <a:gd name="connsiteX7" fmla="*/ 3943679 w 4751056"/>
              <a:gd name="connsiteY7" fmla="*/ 1619299 h 3140990"/>
              <a:gd name="connsiteX8" fmla="*/ 4751056 w 4751056"/>
              <a:gd name="connsiteY8" fmla="*/ 1624379 h 3140990"/>
              <a:gd name="connsiteX0" fmla="*/ 0 w 4751056"/>
              <a:gd name="connsiteY0" fmla="*/ 1620327 h 3140990"/>
              <a:gd name="connsiteX1" fmla="*/ 477463 w 4751056"/>
              <a:gd name="connsiteY1" fmla="*/ 1620327 h 3140990"/>
              <a:gd name="connsiteX2" fmla="*/ 1114460 w 4751056"/>
              <a:gd name="connsiteY2" fmla="*/ 1600007 h 3140990"/>
              <a:gd name="connsiteX3" fmla="*/ 1720636 w 4751056"/>
              <a:gd name="connsiteY3" fmla="*/ 28060 h 3140990"/>
              <a:gd name="connsiteX4" fmla="*/ 2450102 w 4751056"/>
              <a:gd name="connsiteY4" fmla="*/ 3130856 h 3140990"/>
              <a:gd name="connsiteX5" fmla="*/ 2891890 w 4751056"/>
              <a:gd name="connsiteY5" fmla="*/ 1065750 h 3140990"/>
              <a:gd name="connsiteX6" fmla="*/ 3159018 w 4751056"/>
              <a:gd name="connsiteY6" fmla="*/ 2278101 h 3140990"/>
              <a:gd name="connsiteX7" fmla="*/ 3943679 w 4751056"/>
              <a:gd name="connsiteY7" fmla="*/ 1619299 h 3140990"/>
              <a:gd name="connsiteX8" fmla="*/ 4751056 w 4751056"/>
              <a:gd name="connsiteY8" fmla="*/ 1624379 h 3140990"/>
              <a:gd name="connsiteX0" fmla="*/ 0 w 4751056"/>
              <a:gd name="connsiteY0" fmla="*/ 1620327 h 3140803"/>
              <a:gd name="connsiteX1" fmla="*/ 477463 w 4751056"/>
              <a:gd name="connsiteY1" fmla="*/ 1620327 h 3140803"/>
              <a:gd name="connsiteX2" fmla="*/ 1114460 w 4751056"/>
              <a:gd name="connsiteY2" fmla="*/ 1600007 h 3140803"/>
              <a:gd name="connsiteX3" fmla="*/ 1720636 w 4751056"/>
              <a:gd name="connsiteY3" fmla="*/ 28060 h 3140803"/>
              <a:gd name="connsiteX4" fmla="*/ 2450102 w 4751056"/>
              <a:gd name="connsiteY4" fmla="*/ 3130856 h 3140803"/>
              <a:gd name="connsiteX5" fmla="*/ 2891890 w 4751056"/>
              <a:gd name="connsiteY5" fmla="*/ 1065750 h 3140803"/>
              <a:gd name="connsiteX6" fmla="*/ 3489218 w 4751056"/>
              <a:gd name="connsiteY6" fmla="*/ 2532101 h 3140803"/>
              <a:gd name="connsiteX7" fmla="*/ 3943679 w 4751056"/>
              <a:gd name="connsiteY7" fmla="*/ 1619299 h 3140803"/>
              <a:gd name="connsiteX8" fmla="*/ 4751056 w 4751056"/>
              <a:gd name="connsiteY8" fmla="*/ 1624379 h 3140803"/>
              <a:gd name="connsiteX0" fmla="*/ 0 w 4751056"/>
              <a:gd name="connsiteY0" fmla="*/ 1620327 h 3140803"/>
              <a:gd name="connsiteX1" fmla="*/ 477463 w 4751056"/>
              <a:gd name="connsiteY1" fmla="*/ 1620327 h 3140803"/>
              <a:gd name="connsiteX2" fmla="*/ 1114460 w 4751056"/>
              <a:gd name="connsiteY2" fmla="*/ 1600007 h 3140803"/>
              <a:gd name="connsiteX3" fmla="*/ 1720636 w 4751056"/>
              <a:gd name="connsiteY3" fmla="*/ 28060 h 3140803"/>
              <a:gd name="connsiteX4" fmla="*/ 2450102 w 4751056"/>
              <a:gd name="connsiteY4" fmla="*/ 3130856 h 3140803"/>
              <a:gd name="connsiteX5" fmla="*/ 2891890 w 4751056"/>
              <a:gd name="connsiteY5" fmla="*/ 1065750 h 3140803"/>
              <a:gd name="connsiteX6" fmla="*/ 3489218 w 4751056"/>
              <a:gd name="connsiteY6" fmla="*/ 2532101 h 3140803"/>
              <a:gd name="connsiteX7" fmla="*/ 3943679 w 4751056"/>
              <a:gd name="connsiteY7" fmla="*/ 1619299 h 3140803"/>
              <a:gd name="connsiteX8" fmla="*/ 4751056 w 4751056"/>
              <a:gd name="connsiteY8" fmla="*/ 1624379 h 3140803"/>
              <a:gd name="connsiteX0" fmla="*/ 0 w 4751056"/>
              <a:gd name="connsiteY0" fmla="*/ 1620327 h 3140803"/>
              <a:gd name="connsiteX1" fmla="*/ 477463 w 4751056"/>
              <a:gd name="connsiteY1" fmla="*/ 1620327 h 3140803"/>
              <a:gd name="connsiteX2" fmla="*/ 1114460 w 4751056"/>
              <a:gd name="connsiteY2" fmla="*/ 1600007 h 3140803"/>
              <a:gd name="connsiteX3" fmla="*/ 1720636 w 4751056"/>
              <a:gd name="connsiteY3" fmla="*/ 28060 h 3140803"/>
              <a:gd name="connsiteX4" fmla="*/ 2450102 w 4751056"/>
              <a:gd name="connsiteY4" fmla="*/ 3130856 h 3140803"/>
              <a:gd name="connsiteX5" fmla="*/ 2891890 w 4751056"/>
              <a:gd name="connsiteY5" fmla="*/ 1065750 h 3140803"/>
              <a:gd name="connsiteX6" fmla="*/ 3489218 w 4751056"/>
              <a:gd name="connsiteY6" fmla="*/ 2532101 h 3140803"/>
              <a:gd name="connsiteX7" fmla="*/ 3943679 w 4751056"/>
              <a:gd name="connsiteY7" fmla="*/ 1619299 h 3140803"/>
              <a:gd name="connsiteX8" fmla="*/ 4751056 w 4751056"/>
              <a:gd name="connsiteY8" fmla="*/ 1624379 h 3140803"/>
              <a:gd name="connsiteX0" fmla="*/ 0 w 4751056"/>
              <a:gd name="connsiteY0" fmla="*/ 1620327 h 3140803"/>
              <a:gd name="connsiteX1" fmla="*/ 477463 w 4751056"/>
              <a:gd name="connsiteY1" fmla="*/ 1620327 h 3140803"/>
              <a:gd name="connsiteX2" fmla="*/ 1114460 w 4751056"/>
              <a:gd name="connsiteY2" fmla="*/ 1600007 h 3140803"/>
              <a:gd name="connsiteX3" fmla="*/ 1720636 w 4751056"/>
              <a:gd name="connsiteY3" fmla="*/ 28060 h 3140803"/>
              <a:gd name="connsiteX4" fmla="*/ 2450102 w 4751056"/>
              <a:gd name="connsiteY4" fmla="*/ 3130856 h 3140803"/>
              <a:gd name="connsiteX5" fmla="*/ 2891890 w 4751056"/>
              <a:gd name="connsiteY5" fmla="*/ 1065750 h 3140803"/>
              <a:gd name="connsiteX6" fmla="*/ 3489218 w 4751056"/>
              <a:gd name="connsiteY6" fmla="*/ 2532101 h 3140803"/>
              <a:gd name="connsiteX7" fmla="*/ 3943679 w 4751056"/>
              <a:gd name="connsiteY7" fmla="*/ 1619299 h 3140803"/>
              <a:gd name="connsiteX8" fmla="*/ 4751056 w 4751056"/>
              <a:gd name="connsiteY8" fmla="*/ 1624379 h 3140803"/>
              <a:gd name="connsiteX0" fmla="*/ 0 w 4751056"/>
              <a:gd name="connsiteY0" fmla="*/ 1620327 h 3140755"/>
              <a:gd name="connsiteX1" fmla="*/ 477463 w 4751056"/>
              <a:gd name="connsiteY1" fmla="*/ 1620327 h 3140755"/>
              <a:gd name="connsiteX2" fmla="*/ 1114460 w 4751056"/>
              <a:gd name="connsiteY2" fmla="*/ 1600007 h 3140755"/>
              <a:gd name="connsiteX3" fmla="*/ 1720636 w 4751056"/>
              <a:gd name="connsiteY3" fmla="*/ 28060 h 3140755"/>
              <a:gd name="connsiteX4" fmla="*/ 2450102 w 4751056"/>
              <a:gd name="connsiteY4" fmla="*/ 3130856 h 3140755"/>
              <a:gd name="connsiteX5" fmla="*/ 2891890 w 4751056"/>
              <a:gd name="connsiteY5" fmla="*/ 1065750 h 3140755"/>
              <a:gd name="connsiteX6" fmla="*/ 3397778 w 4751056"/>
              <a:gd name="connsiteY6" fmla="*/ 2598141 h 3140755"/>
              <a:gd name="connsiteX7" fmla="*/ 3943679 w 4751056"/>
              <a:gd name="connsiteY7" fmla="*/ 1619299 h 3140755"/>
              <a:gd name="connsiteX8" fmla="*/ 4751056 w 4751056"/>
              <a:gd name="connsiteY8" fmla="*/ 1624379 h 3140755"/>
              <a:gd name="connsiteX0" fmla="*/ 0 w 4751056"/>
              <a:gd name="connsiteY0" fmla="*/ 1620327 h 3140755"/>
              <a:gd name="connsiteX1" fmla="*/ 477463 w 4751056"/>
              <a:gd name="connsiteY1" fmla="*/ 1620327 h 3140755"/>
              <a:gd name="connsiteX2" fmla="*/ 1114460 w 4751056"/>
              <a:gd name="connsiteY2" fmla="*/ 1600007 h 3140755"/>
              <a:gd name="connsiteX3" fmla="*/ 1720636 w 4751056"/>
              <a:gd name="connsiteY3" fmla="*/ 28060 h 3140755"/>
              <a:gd name="connsiteX4" fmla="*/ 2450102 w 4751056"/>
              <a:gd name="connsiteY4" fmla="*/ 3130856 h 3140755"/>
              <a:gd name="connsiteX5" fmla="*/ 2891890 w 4751056"/>
              <a:gd name="connsiteY5" fmla="*/ 1065750 h 3140755"/>
              <a:gd name="connsiteX6" fmla="*/ 3397778 w 4751056"/>
              <a:gd name="connsiteY6" fmla="*/ 2598141 h 3140755"/>
              <a:gd name="connsiteX7" fmla="*/ 3943679 w 4751056"/>
              <a:gd name="connsiteY7" fmla="*/ 1619299 h 3140755"/>
              <a:gd name="connsiteX8" fmla="*/ 4751056 w 4751056"/>
              <a:gd name="connsiteY8" fmla="*/ 1624379 h 3140755"/>
              <a:gd name="connsiteX0" fmla="*/ 0 w 4751056"/>
              <a:gd name="connsiteY0" fmla="*/ 1621975 h 3193021"/>
              <a:gd name="connsiteX1" fmla="*/ 477463 w 4751056"/>
              <a:gd name="connsiteY1" fmla="*/ 1621975 h 3193021"/>
              <a:gd name="connsiteX2" fmla="*/ 1114460 w 4751056"/>
              <a:gd name="connsiteY2" fmla="*/ 1601655 h 3193021"/>
              <a:gd name="connsiteX3" fmla="*/ 1720636 w 4751056"/>
              <a:gd name="connsiteY3" fmla="*/ 29708 h 3193021"/>
              <a:gd name="connsiteX4" fmla="*/ 2160542 w 4751056"/>
              <a:gd name="connsiteY4" fmla="*/ 3183304 h 3193021"/>
              <a:gd name="connsiteX5" fmla="*/ 2891890 w 4751056"/>
              <a:gd name="connsiteY5" fmla="*/ 1067398 h 3193021"/>
              <a:gd name="connsiteX6" fmla="*/ 3397778 w 4751056"/>
              <a:gd name="connsiteY6" fmla="*/ 2599789 h 3193021"/>
              <a:gd name="connsiteX7" fmla="*/ 3943679 w 4751056"/>
              <a:gd name="connsiteY7" fmla="*/ 1620947 h 3193021"/>
              <a:gd name="connsiteX8" fmla="*/ 4751056 w 4751056"/>
              <a:gd name="connsiteY8" fmla="*/ 1626027 h 3193021"/>
              <a:gd name="connsiteX0" fmla="*/ 0 w 4751056"/>
              <a:gd name="connsiteY0" fmla="*/ 1621644 h 3182566"/>
              <a:gd name="connsiteX1" fmla="*/ 477463 w 4751056"/>
              <a:gd name="connsiteY1" fmla="*/ 1621644 h 3182566"/>
              <a:gd name="connsiteX2" fmla="*/ 1114460 w 4751056"/>
              <a:gd name="connsiteY2" fmla="*/ 1601324 h 3182566"/>
              <a:gd name="connsiteX3" fmla="*/ 1720636 w 4751056"/>
              <a:gd name="connsiteY3" fmla="*/ 29377 h 3182566"/>
              <a:gd name="connsiteX4" fmla="*/ 2241822 w 4751056"/>
              <a:gd name="connsiteY4" fmla="*/ 3172813 h 3182566"/>
              <a:gd name="connsiteX5" fmla="*/ 2891890 w 4751056"/>
              <a:gd name="connsiteY5" fmla="*/ 1067067 h 3182566"/>
              <a:gd name="connsiteX6" fmla="*/ 3397778 w 4751056"/>
              <a:gd name="connsiteY6" fmla="*/ 2599458 h 3182566"/>
              <a:gd name="connsiteX7" fmla="*/ 3943679 w 4751056"/>
              <a:gd name="connsiteY7" fmla="*/ 1620616 h 3182566"/>
              <a:gd name="connsiteX8" fmla="*/ 4751056 w 4751056"/>
              <a:gd name="connsiteY8" fmla="*/ 1625696 h 3182566"/>
              <a:gd name="connsiteX0" fmla="*/ 0 w 4751056"/>
              <a:gd name="connsiteY0" fmla="*/ 1621644 h 3172813"/>
              <a:gd name="connsiteX1" fmla="*/ 477463 w 4751056"/>
              <a:gd name="connsiteY1" fmla="*/ 1621644 h 3172813"/>
              <a:gd name="connsiteX2" fmla="*/ 1114460 w 4751056"/>
              <a:gd name="connsiteY2" fmla="*/ 1601324 h 3172813"/>
              <a:gd name="connsiteX3" fmla="*/ 1720636 w 4751056"/>
              <a:gd name="connsiteY3" fmla="*/ 29377 h 3172813"/>
              <a:gd name="connsiteX4" fmla="*/ 2241822 w 4751056"/>
              <a:gd name="connsiteY4" fmla="*/ 3172813 h 3172813"/>
              <a:gd name="connsiteX5" fmla="*/ 2891890 w 4751056"/>
              <a:gd name="connsiteY5" fmla="*/ 1067067 h 3172813"/>
              <a:gd name="connsiteX6" fmla="*/ 3397778 w 4751056"/>
              <a:gd name="connsiteY6" fmla="*/ 2599458 h 3172813"/>
              <a:gd name="connsiteX7" fmla="*/ 3943679 w 4751056"/>
              <a:gd name="connsiteY7" fmla="*/ 1620616 h 3172813"/>
              <a:gd name="connsiteX8" fmla="*/ 4751056 w 4751056"/>
              <a:gd name="connsiteY8" fmla="*/ 1625696 h 3172813"/>
              <a:gd name="connsiteX0" fmla="*/ 0 w 4751056"/>
              <a:gd name="connsiteY0" fmla="*/ 1592303 h 3143472"/>
              <a:gd name="connsiteX1" fmla="*/ 477463 w 4751056"/>
              <a:gd name="connsiteY1" fmla="*/ 1592303 h 3143472"/>
              <a:gd name="connsiteX2" fmla="*/ 1114460 w 4751056"/>
              <a:gd name="connsiteY2" fmla="*/ 1571983 h 3143472"/>
              <a:gd name="connsiteX3" fmla="*/ 1720636 w 4751056"/>
              <a:gd name="connsiteY3" fmla="*/ 36 h 3143472"/>
              <a:gd name="connsiteX4" fmla="*/ 2241822 w 4751056"/>
              <a:gd name="connsiteY4" fmla="*/ 3143472 h 3143472"/>
              <a:gd name="connsiteX5" fmla="*/ 2891890 w 4751056"/>
              <a:gd name="connsiteY5" fmla="*/ 1037726 h 3143472"/>
              <a:gd name="connsiteX6" fmla="*/ 3397778 w 4751056"/>
              <a:gd name="connsiteY6" fmla="*/ 2570117 h 3143472"/>
              <a:gd name="connsiteX7" fmla="*/ 3943679 w 4751056"/>
              <a:gd name="connsiteY7" fmla="*/ 1591275 h 3143472"/>
              <a:gd name="connsiteX8" fmla="*/ 4751056 w 4751056"/>
              <a:gd name="connsiteY8" fmla="*/ 1596355 h 3143472"/>
              <a:gd name="connsiteX0" fmla="*/ 0 w 4751056"/>
              <a:gd name="connsiteY0" fmla="*/ 1592303 h 3143472"/>
              <a:gd name="connsiteX1" fmla="*/ 477463 w 4751056"/>
              <a:gd name="connsiteY1" fmla="*/ 1592303 h 3143472"/>
              <a:gd name="connsiteX2" fmla="*/ 1114460 w 4751056"/>
              <a:gd name="connsiteY2" fmla="*/ 1571983 h 3143472"/>
              <a:gd name="connsiteX3" fmla="*/ 1720636 w 4751056"/>
              <a:gd name="connsiteY3" fmla="*/ 36 h 3143472"/>
              <a:gd name="connsiteX4" fmla="*/ 2241822 w 4751056"/>
              <a:gd name="connsiteY4" fmla="*/ 3143472 h 3143472"/>
              <a:gd name="connsiteX5" fmla="*/ 2891890 w 4751056"/>
              <a:gd name="connsiteY5" fmla="*/ 1037726 h 3143472"/>
              <a:gd name="connsiteX6" fmla="*/ 3397778 w 4751056"/>
              <a:gd name="connsiteY6" fmla="*/ 2570117 h 3143472"/>
              <a:gd name="connsiteX7" fmla="*/ 3943679 w 4751056"/>
              <a:gd name="connsiteY7" fmla="*/ 1591275 h 3143472"/>
              <a:gd name="connsiteX8" fmla="*/ 4751056 w 4751056"/>
              <a:gd name="connsiteY8" fmla="*/ 1596355 h 3143472"/>
              <a:gd name="connsiteX0" fmla="*/ 0 w 4751056"/>
              <a:gd name="connsiteY0" fmla="*/ 1592269 h 3143438"/>
              <a:gd name="connsiteX1" fmla="*/ 477463 w 4751056"/>
              <a:gd name="connsiteY1" fmla="*/ 1592269 h 3143438"/>
              <a:gd name="connsiteX2" fmla="*/ 1114460 w 4751056"/>
              <a:gd name="connsiteY2" fmla="*/ 1571949 h 3143438"/>
              <a:gd name="connsiteX3" fmla="*/ 1720636 w 4751056"/>
              <a:gd name="connsiteY3" fmla="*/ 2 h 3143438"/>
              <a:gd name="connsiteX4" fmla="*/ 2241822 w 4751056"/>
              <a:gd name="connsiteY4" fmla="*/ 3143438 h 3143438"/>
              <a:gd name="connsiteX5" fmla="*/ 2891890 w 4751056"/>
              <a:gd name="connsiteY5" fmla="*/ 1037692 h 3143438"/>
              <a:gd name="connsiteX6" fmla="*/ 3397778 w 4751056"/>
              <a:gd name="connsiteY6" fmla="*/ 2570083 h 3143438"/>
              <a:gd name="connsiteX7" fmla="*/ 3943679 w 4751056"/>
              <a:gd name="connsiteY7" fmla="*/ 1591241 h 3143438"/>
              <a:gd name="connsiteX8" fmla="*/ 4751056 w 4751056"/>
              <a:gd name="connsiteY8" fmla="*/ 1596321 h 3143438"/>
              <a:gd name="connsiteX0" fmla="*/ 0 w 4751056"/>
              <a:gd name="connsiteY0" fmla="*/ 1592269 h 3153191"/>
              <a:gd name="connsiteX1" fmla="*/ 477463 w 4751056"/>
              <a:gd name="connsiteY1" fmla="*/ 1592269 h 3153191"/>
              <a:gd name="connsiteX2" fmla="*/ 1114460 w 4751056"/>
              <a:gd name="connsiteY2" fmla="*/ 1571949 h 3153191"/>
              <a:gd name="connsiteX3" fmla="*/ 1603796 w 4751056"/>
              <a:gd name="connsiteY3" fmla="*/ 2 h 3153191"/>
              <a:gd name="connsiteX4" fmla="*/ 2241822 w 4751056"/>
              <a:gd name="connsiteY4" fmla="*/ 3143438 h 3153191"/>
              <a:gd name="connsiteX5" fmla="*/ 2891890 w 4751056"/>
              <a:gd name="connsiteY5" fmla="*/ 1037692 h 3153191"/>
              <a:gd name="connsiteX6" fmla="*/ 3397778 w 4751056"/>
              <a:gd name="connsiteY6" fmla="*/ 2570083 h 3153191"/>
              <a:gd name="connsiteX7" fmla="*/ 3943679 w 4751056"/>
              <a:gd name="connsiteY7" fmla="*/ 1591241 h 3153191"/>
              <a:gd name="connsiteX8" fmla="*/ 4751056 w 4751056"/>
              <a:gd name="connsiteY8" fmla="*/ 1596321 h 3153191"/>
              <a:gd name="connsiteX0" fmla="*/ 0 w 4751056"/>
              <a:gd name="connsiteY0" fmla="*/ 1620654 h 3181576"/>
              <a:gd name="connsiteX1" fmla="*/ 477463 w 4751056"/>
              <a:gd name="connsiteY1" fmla="*/ 1620654 h 3181576"/>
              <a:gd name="connsiteX2" fmla="*/ 1185580 w 4751056"/>
              <a:gd name="connsiteY2" fmla="*/ 1620654 h 3181576"/>
              <a:gd name="connsiteX3" fmla="*/ 1603796 w 4751056"/>
              <a:gd name="connsiteY3" fmla="*/ 28387 h 3181576"/>
              <a:gd name="connsiteX4" fmla="*/ 2241822 w 4751056"/>
              <a:gd name="connsiteY4" fmla="*/ 3171823 h 3181576"/>
              <a:gd name="connsiteX5" fmla="*/ 2891890 w 4751056"/>
              <a:gd name="connsiteY5" fmla="*/ 1066077 h 3181576"/>
              <a:gd name="connsiteX6" fmla="*/ 3397778 w 4751056"/>
              <a:gd name="connsiteY6" fmla="*/ 2598468 h 3181576"/>
              <a:gd name="connsiteX7" fmla="*/ 3943679 w 4751056"/>
              <a:gd name="connsiteY7" fmla="*/ 1619626 h 3181576"/>
              <a:gd name="connsiteX8" fmla="*/ 4751056 w 4751056"/>
              <a:gd name="connsiteY8" fmla="*/ 1624706 h 3181576"/>
              <a:gd name="connsiteX0" fmla="*/ 0 w 4751056"/>
              <a:gd name="connsiteY0" fmla="*/ 1592275 h 3153197"/>
              <a:gd name="connsiteX1" fmla="*/ 477463 w 4751056"/>
              <a:gd name="connsiteY1" fmla="*/ 1592275 h 3153197"/>
              <a:gd name="connsiteX2" fmla="*/ 1185580 w 4751056"/>
              <a:gd name="connsiteY2" fmla="*/ 1592275 h 3153197"/>
              <a:gd name="connsiteX3" fmla="*/ 1603796 w 4751056"/>
              <a:gd name="connsiteY3" fmla="*/ 8 h 3153197"/>
              <a:gd name="connsiteX4" fmla="*/ 2241822 w 4751056"/>
              <a:gd name="connsiteY4" fmla="*/ 3143444 h 3153197"/>
              <a:gd name="connsiteX5" fmla="*/ 2891890 w 4751056"/>
              <a:gd name="connsiteY5" fmla="*/ 1037698 h 3153197"/>
              <a:gd name="connsiteX6" fmla="*/ 3397778 w 4751056"/>
              <a:gd name="connsiteY6" fmla="*/ 2570089 h 3153197"/>
              <a:gd name="connsiteX7" fmla="*/ 3943679 w 4751056"/>
              <a:gd name="connsiteY7" fmla="*/ 1591247 h 3153197"/>
              <a:gd name="connsiteX8" fmla="*/ 4751056 w 4751056"/>
              <a:gd name="connsiteY8" fmla="*/ 1596327 h 3153197"/>
              <a:gd name="connsiteX0" fmla="*/ 0 w 4751056"/>
              <a:gd name="connsiteY0" fmla="*/ 1592275 h 3143449"/>
              <a:gd name="connsiteX1" fmla="*/ 477463 w 4751056"/>
              <a:gd name="connsiteY1" fmla="*/ 1592275 h 3143449"/>
              <a:gd name="connsiteX2" fmla="*/ 1185580 w 4751056"/>
              <a:gd name="connsiteY2" fmla="*/ 1592275 h 3143449"/>
              <a:gd name="connsiteX3" fmla="*/ 1603796 w 4751056"/>
              <a:gd name="connsiteY3" fmla="*/ 8 h 3143449"/>
              <a:gd name="connsiteX4" fmla="*/ 2241822 w 4751056"/>
              <a:gd name="connsiteY4" fmla="*/ 3143444 h 3143449"/>
              <a:gd name="connsiteX5" fmla="*/ 2891890 w 4751056"/>
              <a:gd name="connsiteY5" fmla="*/ 1037698 h 3143449"/>
              <a:gd name="connsiteX6" fmla="*/ 3397778 w 4751056"/>
              <a:gd name="connsiteY6" fmla="*/ 2570089 h 3143449"/>
              <a:gd name="connsiteX7" fmla="*/ 3943679 w 4751056"/>
              <a:gd name="connsiteY7" fmla="*/ 1591247 h 3143449"/>
              <a:gd name="connsiteX8" fmla="*/ 4751056 w 4751056"/>
              <a:gd name="connsiteY8" fmla="*/ 1596327 h 3143449"/>
              <a:gd name="connsiteX0" fmla="*/ 0 w 4751056"/>
              <a:gd name="connsiteY0" fmla="*/ 1592275 h 3143449"/>
              <a:gd name="connsiteX1" fmla="*/ 477463 w 4751056"/>
              <a:gd name="connsiteY1" fmla="*/ 1592275 h 3143449"/>
              <a:gd name="connsiteX2" fmla="*/ 1185580 w 4751056"/>
              <a:gd name="connsiteY2" fmla="*/ 1592275 h 3143449"/>
              <a:gd name="connsiteX3" fmla="*/ 1603796 w 4751056"/>
              <a:gd name="connsiteY3" fmla="*/ 8 h 3143449"/>
              <a:gd name="connsiteX4" fmla="*/ 2241822 w 4751056"/>
              <a:gd name="connsiteY4" fmla="*/ 3143444 h 3143449"/>
              <a:gd name="connsiteX5" fmla="*/ 2891890 w 4751056"/>
              <a:gd name="connsiteY5" fmla="*/ 1037698 h 3143449"/>
              <a:gd name="connsiteX6" fmla="*/ 3397778 w 4751056"/>
              <a:gd name="connsiteY6" fmla="*/ 2570089 h 3143449"/>
              <a:gd name="connsiteX7" fmla="*/ 3943679 w 4751056"/>
              <a:gd name="connsiteY7" fmla="*/ 1591247 h 3143449"/>
              <a:gd name="connsiteX8" fmla="*/ 4751056 w 4751056"/>
              <a:gd name="connsiteY8" fmla="*/ 1596327 h 3143449"/>
              <a:gd name="connsiteX0" fmla="*/ 0 w 4751056"/>
              <a:gd name="connsiteY0" fmla="*/ 1592275 h 3143449"/>
              <a:gd name="connsiteX1" fmla="*/ 477463 w 4751056"/>
              <a:gd name="connsiteY1" fmla="*/ 1592275 h 3143449"/>
              <a:gd name="connsiteX2" fmla="*/ 1185580 w 4751056"/>
              <a:gd name="connsiteY2" fmla="*/ 1592275 h 3143449"/>
              <a:gd name="connsiteX3" fmla="*/ 1603796 w 4751056"/>
              <a:gd name="connsiteY3" fmla="*/ 8 h 3143449"/>
              <a:gd name="connsiteX4" fmla="*/ 2241822 w 4751056"/>
              <a:gd name="connsiteY4" fmla="*/ 3143444 h 3143449"/>
              <a:gd name="connsiteX5" fmla="*/ 2891890 w 4751056"/>
              <a:gd name="connsiteY5" fmla="*/ 1037698 h 3143449"/>
              <a:gd name="connsiteX6" fmla="*/ 3397778 w 4751056"/>
              <a:gd name="connsiteY6" fmla="*/ 2570089 h 3143449"/>
              <a:gd name="connsiteX7" fmla="*/ 3943679 w 4751056"/>
              <a:gd name="connsiteY7" fmla="*/ 1591247 h 3143449"/>
              <a:gd name="connsiteX8" fmla="*/ 4751056 w 4751056"/>
              <a:gd name="connsiteY8" fmla="*/ 1596327 h 3143449"/>
              <a:gd name="connsiteX0" fmla="*/ 0 w 4751056"/>
              <a:gd name="connsiteY0" fmla="*/ 1592275 h 3143449"/>
              <a:gd name="connsiteX1" fmla="*/ 477463 w 4751056"/>
              <a:gd name="connsiteY1" fmla="*/ 1592275 h 3143449"/>
              <a:gd name="connsiteX2" fmla="*/ 1185580 w 4751056"/>
              <a:gd name="connsiteY2" fmla="*/ 1592275 h 3143449"/>
              <a:gd name="connsiteX3" fmla="*/ 1603796 w 4751056"/>
              <a:gd name="connsiteY3" fmla="*/ 8 h 3143449"/>
              <a:gd name="connsiteX4" fmla="*/ 2241822 w 4751056"/>
              <a:gd name="connsiteY4" fmla="*/ 3143444 h 3143449"/>
              <a:gd name="connsiteX5" fmla="*/ 2891890 w 4751056"/>
              <a:gd name="connsiteY5" fmla="*/ 1037698 h 3143449"/>
              <a:gd name="connsiteX6" fmla="*/ 3397778 w 4751056"/>
              <a:gd name="connsiteY6" fmla="*/ 2570089 h 3143449"/>
              <a:gd name="connsiteX7" fmla="*/ 3943679 w 4751056"/>
              <a:gd name="connsiteY7" fmla="*/ 1591247 h 3143449"/>
              <a:gd name="connsiteX8" fmla="*/ 4751056 w 4751056"/>
              <a:gd name="connsiteY8" fmla="*/ 1596327 h 3143449"/>
              <a:gd name="connsiteX0" fmla="*/ 0 w 4751056"/>
              <a:gd name="connsiteY0" fmla="*/ 1592275 h 3143449"/>
              <a:gd name="connsiteX1" fmla="*/ 477463 w 4751056"/>
              <a:gd name="connsiteY1" fmla="*/ 1592275 h 3143449"/>
              <a:gd name="connsiteX2" fmla="*/ 1185580 w 4751056"/>
              <a:gd name="connsiteY2" fmla="*/ 1592275 h 3143449"/>
              <a:gd name="connsiteX3" fmla="*/ 1603796 w 4751056"/>
              <a:gd name="connsiteY3" fmla="*/ 8 h 3143449"/>
              <a:gd name="connsiteX4" fmla="*/ 2241822 w 4751056"/>
              <a:gd name="connsiteY4" fmla="*/ 3143444 h 3143449"/>
              <a:gd name="connsiteX5" fmla="*/ 2891890 w 4751056"/>
              <a:gd name="connsiteY5" fmla="*/ 1037698 h 3143449"/>
              <a:gd name="connsiteX6" fmla="*/ 3397778 w 4751056"/>
              <a:gd name="connsiteY6" fmla="*/ 2570089 h 3143449"/>
              <a:gd name="connsiteX7" fmla="*/ 3943679 w 4751056"/>
              <a:gd name="connsiteY7" fmla="*/ 1591247 h 3143449"/>
              <a:gd name="connsiteX8" fmla="*/ 4751056 w 4751056"/>
              <a:gd name="connsiteY8" fmla="*/ 1596327 h 3143449"/>
              <a:gd name="connsiteX0" fmla="*/ 0 w 4751056"/>
              <a:gd name="connsiteY0" fmla="*/ 1592275 h 3143449"/>
              <a:gd name="connsiteX1" fmla="*/ 477463 w 4751056"/>
              <a:gd name="connsiteY1" fmla="*/ 1592275 h 3143449"/>
              <a:gd name="connsiteX2" fmla="*/ 1185580 w 4751056"/>
              <a:gd name="connsiteY2" fmla="*/ 1592275 h 3143449"/>
              <a:gd name="connsiteX3" fmla="*/ 1603796 w 4751056"/>
              <a:gd name="connsiteY3" fmla="*/ 8 h 3143449"/>
              <a:gd name="connsiteX4" fmla="*/ 2241822 w 4751056"/>
              <a:gd name="connsiteY4" fmla="*/ 3143444 h 3143449"/>
              <a:gd name="connsiteX5" fmla="*/ 2891890 w 4751056"/>
              <a:gd name="connsiteY5" fmla="*/ 1037698 h 3143449"/>
              <a:gd name="connsiteX6" fmla="*/ 3397778 w 4751056"/>
              <a:gd name="connsiteY6" fmla="*/ 2570089 h 3143449"/>
              <a:gd name="connsiteX7" fmla="*/ 3943679 w 4751056"/>
              <a:gd name="connsiteY7" fmla="*/ 1591247 h 3143449"/>
              <a:gd name="connsiteX8" fmla="*/ 4751056 w 4751056"/>
              <a:gd name="connsiteY8" fmla="*/ 1596327 h 3143449"/>
              <a:gd name="connsiteX0" fmla="*/ 0 w 4751056"/>
              <a:gd name="connsiteY0" fmla="*/ 1592275 h 3143453"/>
              <a:gd name="connsiteX1" fmla="*/ 477463 w 4751056"/>
              <a:gd name="connsiteY1" fmla="*/ 1592275 h 3143453"/>
              <a:gd name="connsiteX2" fmla="*/ 1185580 w 4751056"/>
              <a:gd name="connsiteY2" fmla="*/ 1592275 h 3143453"/>
              <a:gd name="connsiteX3" fmla="*/ 1603796 w 4751056"/>
              <a:gd name="connsiteY3" fmla="*/ 8 h 3143453"/>
              <a:gd name="connsiteX4" fmla="*/ 2241822 w 4751056"/>
              <a:gd name="connsiteY4" fmla="*/ 3143444 h 3143453"/>
              <a:gd name="connsiteX5" fmla="*/ 2891890 w 4751056"/>
              <a:gd name="connsiteY5" fmla="*/ 1037698 h 3143453"/>
              <a:gd name="connsiteX6" fmla="*/ 3397778 w 4751056"/>
              <a:gd name="connsiteY6" fmla="*/ 2570089 h 3143453"/>
              <a:gd name="connsiteX7" fmla="*/ 3943679 w 4751056"/>
              <a:gd name="connsiteY7" fmla="*/ 1591247 h 3143453"/>
              <a:gd name="connsiteX8" fmla="*/ 4751056 w 4751056"/>
              <a:gd name="connsiteY8" fmla="*/ 1596327 h 3143453"/>
              <a:gd name="connsiteX0" fmla="*/ 0 w 4751056"/>
              <a:gd name="connsiteY0" fmla="*/ 1592275 h 3143449"/>
              <a:gd name="connsiteX1" fmla="*/ 477463 w 4751056"/>
              <a:gd name="connsiteY1" fmla="*/ 1592275 h 3143449"/>
              <a:gd name="connsiteX2" fmla="*/ 1185580 w 4751056"/>
              <a:gd name="connsiteY2" fmla="*/ 1592275 h 3143449"/>
              <a:gd name="connsiteX3" fmla="*/ 1603796 w 4751056"/>
              <a:gd name="connsiteY3" fmla="*/ 8 h 3143449"/>
              <a:gd name="connsiteX4" fmla="*/ 2241822 w 4751056"/>
              <a:gd name="connsiteY4" fmla="*/ 3143444 h 3143449"/>
              <a:gd name="connsiteX5" fmla="*/ 2891890 w 4751056"/>
              <a:gd name="connsiteY5" fmla="*/ 1037698 h 3143449"/>
              <a:gd name="connsiteX6" fmla="*/ 3397778 w 4751056"/>
              <a:gd name="connsiteY6" fmla="*/ 2570089 h 3143449"/>
              <a:gd name="connsiteX7" fmla="*/ 3943679 w 4751056"/>
              <a:gd name="connsiteY7" fmla="*/ 1591247 h 3143449"/>
              <a:gd name="connsiteX8" fmla="*/ 4751056 w 4751056"/>
              <a:gd name="connsiteY8" fmla="*/ 1596327 h 3143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51056" h="3143449">
                <a:moveTo>
                  <a:pt x="0" y="1592275"/>
                </a:moveTo>
                <a:cubicBezTo>
                  <a:pt x="159154" y="1585502"/>
                  <a:pt x="279866" y="1592275"/>
                  <a:pt x="477463" y="1592275"/>
                </a:cubicBezTo>
                <a:cubicBezTo>
                  <a:pt x="675060" y="1592275"/>
                  <a:pt x="997858" y="1857653"/>
                  <a:pt x="1185580" y="1592275"/>
                </a:cubicBezTo>
                <a:cubicBezTo>
                  <a:pt x="1373302" y="1326897"/>
                  <a:pt x="1361716" y="5640"/>
                  <a:pt x="1603796" y="8"/>
                </a:cubicBezTo>
                <a:cubicBezTo>
                  <a:pt x="1845876" y="-5624"/>
                  <a:pt x="1996660" y="3148296"/>
                  <a:pt x="2241822" y="3143444"/>
                </a:cubicBezTo>
                <a:cubicBezTo>
                  <a:pt x="2486984" y="3138592"/>
                  <a:pt x="2689071" y="1031657"/>
                  <a:pt x="2891890" y="1037698"/>
                </a:cubicBezTo>
                <a:cubicBezTo>
                  <a:pt x="3094709" y="1043739"/>
                  <a:pt x="3207240" y="2574351"/>
                  <a:pt x="3397778" y="2570089"/>
                </a:cubicBezTo>
                <a:cubicBezTo>
                  <a:pt x="3588316" y="2565827"/>
                  <a:pt x="3665857" y="1596271"/>
                  <a:pt x="3943679" y="1591247"/>
                </a:cubicBezTo>
                <a:cubicBezTo>
                  <a:pt x="4209865" y="1586433"/>
                  <a:pt x="4481930" y="1594634"/>
                  <a:pt x="4751056" y="1596327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" name="Group 5"/>
          <p:cNvGrpSpPr/>
          <p:nvPr/>
        </p:nvGrpSpPr>
        <p:grpSpPr>
          <a:xfrm>
            <a:off x="6850779" y="3349993"/>
            <a:ext cx="5002903" cy="3307698"/>
            <a:chOff x="7686613" y="2015818"/>
            <a:chExt cx="4356789" cy="2880516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7686613" y="3856208"/>
              <a:ext cx="4356789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950474" y="2015818"/>
              <a:ext cx="1" cy="28805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3966"/>
            <a:ext cx="1864034" cy="1864034"/>
          </a:xfrm>
          <a:prstGeom prst="rect">
            <a:avLst/>
          </a:prstGeom>
        </p:spPr>
      </p:pic>
      <p:sp>
        <p:nvSpPr>
          <p:cNvPr id="10" name="Rectangular Callout 9"/>
          <p:cNvSpPr/>
          <p:nvPr/>
        </p:nvSpPr>
        <p:spPr>
          <a:xfrm>
            <a:off x="1864033" y="5020222"/>
            <a:ext cx="4033333" cy="868956"/>
          </a:xfrm>
          <a:prstGeom prst="wedgeRectCallout">
            <a:avLst>
              <a:gd name="adj1" fmla="val -67650"/>
              <a:gd name="adj2" fmla="val 65344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What if I moved in the opposite direction of the derivative?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97714" y="3529858"/>
            <a:ext cx="1468606" cy="1238929"/>
            <a:chOff x="12383748" y="1219011"/>
            <a:chExt cx="1862104" cy="1570887"/>
          </a:xfrm>
        </p:grpSpPr>
        <p:sp>
          <p:nvSpPr>
            <p:cNvPr id="12" name="Freeform 11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Freeform 12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ular Callout 16"/>
              <p:cNvSpPr/>
              <p:nvPr/>
            </p:nvSpPr>
            <p:spPr>
              <a:xfrm>
                <a:off x="1849531" y="3509315"/>
                <a:ext cx="4046605" cy="1229505"/>
              </a:xfrm>
              <a:prstGeom prst="wedgeRectCallout">
                <a:avLst>
                  <a:gd name="adj1" fmla="val -72081"/>
                  <a:gd name="adj2" fmla="val 47619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If we move a little bit opposite to the direction of derivative, then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would </a:t>
                </a:r>
                <a:r>
                  <a:rPr lang="en-US" sz="2400" i="1" dirty="0" smtClean="0">
                    <a:solidFill>
                      <a:schemeClr val="tx1"/>
                    </a:solidFill>
                    <a:latin typeface="+mj-lt"/>
                  </a:rPr>
                  <a:t>decrease</a:t>
                </a:r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7" name="Rectangular Callout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531" y="3509315"/>
                <a:ext cx="4046605" cy="1229505"/>
              </a:xfrm>
              <a:prstGeom prst="wedgeRectCallout">
                <a:avLst>
                  <a:gd name="adj1" fmla="val -72081"/>
                  <a:gd name="adj2" fmla="val 47619"/>
                </a:avLst>
              </a:prstGeom>
              <a:blipFill>
                <a:blip r:embed="rId4"/>
                <a:stretch>
                  <a:fillRect t="-966" r="-1346" b="-8213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ular Callout 17"/>
          <p:cNvSpPr/>
          <p:nvPr/>
        </p:nvSpPr>
        <p:spPr>
          <a:xfrm>
            <a:off x="1864033" y="5915433"/>
            <a:ext cx="4033333" cy="865511"/>
          </a:xfrm>
          <a:prstGeom prst="wedgeRectCallout">
            <a:avLst>
              <a:gd name="adj1" fmla="val -67905"/>
              <a:gd name="adj2" fmla="val -2391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Why do you keep saying “little bit”? What if I move a lot?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3" y="649315"/>
            <a:ext cx="1731319" cy="17313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ular Callout 19"/>
              <p:cNvSpPr/>
              <p:nvPr/>
            </p:nvSpPr>
            <p:spPr>
              <a:xfrm>
                <a:off x="2100761" y="249627"/>
                <a:ext cx="7757389" cy="1496502"/>
              </a:xfrm>
              <a:prstGeom prst="wedgeRectCallout">
                <a:avLst>
                  <a:gd name="adj1" fmla="val -64280"/>
                  <a:gd name="adj2" fmla="val 55999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Derivatives only tell us how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will behave close to the point at which the derivative was calculated. If you move too much in direction of derivative,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may start decreasing. Similarly, if you move too much opposite to derivate,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may start increasing</a:t>
                </a:r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0" name="Rectangular Callout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0761" y="249627"/>
                <a:ext cx="7757389" cy="1496502"/>
              </a:xfrm>
              <a:prstGeom prst="wedgeRectCallout">
                <a:avLst>
                  <a:gd name="adj1" fmla="val -64280"/>
                  <a:gd name="adj2" fmla="val 55999"/>
                </a:avLst>
              </a:prstGeom>
              <a:blipFill>
                <a:blip r:embed="rId6"/>
                <a:stretch>
                  <a:fillRect t="-3759" r="-1507" b="-3759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/>
          <p:cNvCxnSpPr/>
          <p:nvPr/>
        </p:nvCxnSpPr>
        <p:spPr>
          <a:xfrm>
            <a:off x="7942392" y="4238938"/>
            <a:ext cx="0" cy="122437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142906" y="4238938"/>
            <a:ext cx="0" cy="122437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971054" y="5463314"/>
            <a:ext cx="0" cy="123505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171568" y="5463314"/>
            <a:ext cx="0" cy="123505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153771" y="5131563"/>
            <a:ext cx="2914903" cy="0"/>
          </a:xfrm>
          <a:prstGeom prst="line">
            <a:avLst/>
          </a:prstGeom>
          <a:ln w="12700"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153771" y="4946628"/>
            <a:ext cx="2914903" cy="0"/>
          </a:xfrm>
          <a:prstGeom prst="line">
            <a:avLst/>
          </a:prstGeom>
          <a:ln w="12700"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153771" y="6634552"/>
            <a:ext cx="2914903" cy="0"/>
          </a:xfrm>
          <a:prstGeom prst="line">
            <a:avLst/>
          </a:prstGeom>
          <a:ln w="12700"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153771" y="5755805"/>
            <a:ext cx="2914903" cy="0"/>
          </a:xfrm>
          <a:prstGeom prst="line">
            <a:avLst/>
          </a:prstGeom>
          <a:ln w="12700"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7696955" y="5408938"/>
                <a:ext cx="6986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955" y="5408938"/>
                <a:ext cx="69864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389428" y="4844421"/>
                <a:ext cx="6986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428" y="4844421"/>
                <a:ext cx="698642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8729402" y="5095868"/>
                <a:ext cx="6986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9402" y="5095868"/>
                <a:ext cx="69864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389428" y="6029732"/>
                <a:ext cx="6986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428" y="6029732"/>
                <a:ext cx="698642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5-Point Star 48"/>
          <p:cNvSpPr/>
          <p:nvPr/>
        </p:nvSpPr>
        <p:spPr>
          <a:xfrm>
            <a:off x="7855716" y="5361410"/>
            <a:ext cx="161925" cy="161925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5-Point Star 49"/>
          <p:cNvSpPr/>
          <p:nvPr/>
        </p:nvSpPr>
        <p:spPr>
          <a:xfrm>
            <a:off x="9090605" y="5361410"/>
            <a:ext cx="161925" cy="161925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3455383" y="1871766"/>
                <a:ext cx="5534584" cy="150334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3200" dirty="0" smtClean="0">
                    <a:solidFill>
                      <a:schemeClr val="tx1"/>
                    </a:solidFill>
                    <a:latin typeface="+mj-lt"/>
                  </a:rPr>
                  <a:t>Corollary of Taylor’s Theorem</a:t>
                </a:r>
                <a:br>
                  <a:rPr lang="en-IN" sz="3200" dirty="0" smtClean="0">
                    <a:solidFill>
                      <a:schemeClr val="tx1"/>
                    </a:solidFill>
                    <a:latin typeface="+mj-lt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IN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I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I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IN" sz="3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I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I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I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I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lang="en-IN" sz="3200" dirty="0" smtClean="0">
                    <a:solidFill>
                      <a:schemeClr val="tx1"/>
                    </a:solidFill>
                    <a:latin typeface="+mj-lt"/>
                  </a:rPr>
                  <a:t/>
                </a:r>
                <a:br>
                  <a:rPr lang="en-IN" sz="3200" dirty="0" smtClean="0">
                    <a:solidFill>
                      <a:schemeClr val="tx1"/>
                    </a:solidFill>
                    <a:latin typeface="+mj-lt"/>
                  </a:rPr>
                </a:br>
                <a:r>
                  <a:rPr lang="en-IN" sz="3200" dirty="0" smtClean="0">
                    <a:solidFill>
                      <a:schemeClr val="tx1"/>
                    </a:solidFill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IN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sz="3200" dirty="0" smtClean="0">
                    <a:solidFill>
                      <a:schemeClr val="tx1"/>
                    </a:solidFill>
                    <a:latin typeface="+mj-lt"/>
                  </a:rPr>
                  <a:t> is “small”</a:t>
                </a:r>
                <a:endParaRPr lang="en-IN" sz="32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5383" y="1871766"/>
                <a:ext cx="5534584" cy="1503346"/>
              </a:xfrm>
              <a:prstGeom prst="rect">
                <a:avLst/>
              </a:prstGeom>
              <a:blipFill>
                <a:blip r:embed="rId11"/>
                <a:stretch>
                  <a:fillRect t="-5952" b="-13889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2" name="Picture 6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559" y="5118453"/>
            <a:ext cx="1735440" cy="1735440"/>
          </a:xfrm>
          <a:prstGeom prst="rect">
            <a:avLst/>
          </a:prstGeom>
        </p:spPr>
      </p:pic>
      <p:sp>
        <p:nvSpPr>
          <p:cNvPr id="63" name="Rectangular Callout 62"/>
          <p:cNvSpPr/>
          <p:nvPr/>
        </p:nvSpPr>
        <p:spPr>
          <a:xfrm>
            <a:off x="9115561" y="5318479"/>
            <a:ext cx="1547667" cy="868956"/>
          </a:xfrm>
          <a:prstGeom prst="wedgeRectCallout">
            <a:avLst>
              <a:gd name="adj1" fmla="val 89412"/>
              <a:gd name="adj2" fmla="val 53521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How small is “small”?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6853" y="3352772"/>
            <a:ext cx="1740695" cy="17406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ular Callout 64"/>
              <p:cNvSpPr/>
              <p:nvPr/>
            </p:nvSpPr>
            <p:spPr>
              <a:xfrm>
                <a:off x="6020657" y="3490035"/>
                <a:ext cx="4336196" cy="1205147"/>
              </a:xfrm>
              <a:prstGeom prst="wedgeRectCallout">
                <a:avLst>
                  <a:gd name="adj1" fmla="val 68510"/>
                  <a:gd name="adj2" fmla="val 37268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Depends on the function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. How much we move will actually be a </a:t>
                </a:r>
                <a:r>
                  <a:rPr lang="en-IN" sz="2400" dirty="0" err="1" smtClean="0">
                    <a:solidFill>
                      <a:schemeClr val="tx1"/>
                    </a:solidFill>
                    <a:latin typeface="+mj-lt"/>
                  </a:rPr>
                  <a:t>hyperparameter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in our </a:t>
                </a:r>
                <a:r>
                  <a:rPr lang="en-IN" sz="2400" dirty="0" err="1" smtClean="0">
                    <a:solidFill>
                      <a:schemeClr val="tx1"/>
                    </a:solidFill>
                    <a:latin typeface="+mj-lt"/>
                  </a:rPr>
                  <a:t>algos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  <a:sym typeface="Wingdings" panose="05000000000000000000" pitchFamily="2" charset="2"/>
                  </a:rPr>
                  <a:t>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endParaRPr lang="en-IN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5" name="Rectangular Callout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657" y="3490035"/>
                <a:ext cx="4336196" cy="1205147"/>
              </a:xfrm>
              <a:prstGeom prst="wedgeRectCallout">
                <a:avLst>
                  <a:gd name="adj1" fmla="val 68510"/>
                  <a:gd name="adj2" fmla="val 37268"/>
                </a:avLst>
              </a:prstGeom>
              <a:blipFill>
                <a:blip r:embed="rId14"/>
                <a:stretch>
                  <a:fillRect t="-1970" b="-9360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92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48148E-6 L 0.01693 -0.0007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6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1.48148E-6 L -0.0164 1.48148E-6 " pathEditMode="relative" rAng="0" ptsTypes="AA">
                                      <p:cBhvr>
                                        <p:cTn id="7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93 -0.00069 L 0.1224 1.48148E-6 " pathEditMode="relative" rAng="0" ptsTypes="AA">
                                      <p:cBhvr>
                                        <p:cTn id="11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73" y="0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6 L 0 0.16898 " pathEditMode="relative" rAng="0" ptsTypes="AA">
                                      <p:cBhvr>
                                        <p:cTn id="1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0" grpId="0" animBg="1"/>
      <p:bldP spid="17" grpId="0" uiExpand="1" animBg="1"/>
      <p:bldP spid="18" grpId="0" animBg="1"/>
      <p:bldP spid="20" grpId="0" animBg="1"/>
      <p:bldP spid="39" grpId="0"/>
      <p:bldP spid="40" grpId="0"/>
      <p:bldP spid="45" grpId="0"/>
      <p:bldP spid="46" grpId="0"/>
      <p:bldP spid="49" grpId="0" animBg="1"/>
      <p:bldP spid="49" grpId="1" animBg="1"/>
      <p:bldP spid="49" grpId="2" animBg="1"/>
      <p:bldP spid="50" grpId="0" animBg="1"/>
      <p:bldP spid="50" grpId="1" animBg="1"/>
      <p:bldP spid="61" grpId="0" animBg="1"/>
      <p:bldP spid="63" grpId="0" animBg="1"/>
      <p:bldP spid="6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Stationary Points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These are places where the derivative vanishes i.e. is 0</a:t>
            </a:r>
          </a:p>
          <a:p>
            <a:r>
              <a:rPr lang="en-IN" dirty="0" smtClean="0"/>
              <a:t>These can be local/global extrema or saddle points</a:t>
            </a:r>
          </a:p>
          <a:p>
            <a:r>
              <a:rPr lang="en-IN" dirty="0" smtClean="0"/>
              <a:t>The derivative being zero is its way of telling us</a:t>
            </a:r>
            <a:br>
              <a:rPr lang="en-IN" dirty="0" smtClean="0"/>
            </a:br>
            <a:r>
              <a:rPr lang="en-IN" dirty="0" smtClean="0"/>
              <a:t>that at that point, the function looks flat</a:t>
            </a:r>
          </a:p>
          <a:p>
            <a:r>
              <a:rPr lang="en-IN" dirty="0" smtClean="0"/>
              <a:t>Saddle points can be tedious in ML</a:t>
            </a:r>
          </a:p>
          <a:p>
            <a:r>
              <a:rPr lang="en-IN" dirty="0" smtClean="0"/>
              <a:t>We can find out if a stationary point</a:t>
            </a:r>
            <a:br>
              <a:rPr lang="en-IN" dirty="0" smtClean="0"/>
            </a:br>
            <a:r>
              <a:rPr lang="en-IN" dirty="0" smtClean="0"/>
              <a:t>is saddle or extrema using 2</a:t>
            </a:r>
            <a:r>
              <a:rPr lang="en-IN" baseline="30000" dirty="0" smtClean="0"/>
              <a:t>nd</a:t>
            </a:r>
            <a:r>
              <a:rPr lang="en-IN" dirty="0" smtClean="0"/>
              <a:t> derivative</a:t>
            </a:r>
          </a:p>
          <a:p>
            <a:r>
              <a:rPr lang="en-IN" dirty="0" smtClean="0"/>
              <a:t>Just as sign of the derivative tells us if the function is increasing or decreasing if we move left a tiny bit, the 2</a:t>
            </a:r>
            <a:r>
              <a:rPr lang="en-IN" baseline="30000" dirty="0" smtClean="0"/>
              <a:t>nd</a:t>
            </a:r>
            <a:r>
              <a:rPr lang="en-IN" dirty="0" smtClean="0"/>
              <a:t> derivative tells us if the derivative is increasing or decreasing if we move left a tiny bit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6564428" y="1111623"/>
            <a:ext cx="5289253" cy="3183051"/>
            <a:chOff x="4250419" y="2028248"/>
            <a:chExt cx="6265355" cy="3770465"/>
          </a:xfrm>
        </p:grpSpPr>
        <p:sp>
          <p:nvSpPr>
            <p:cNvPr id="5" name="Freeform 4"/>
            <p:cNvSpPr/>
            <p:nvPr/>
          </p:nvSpPr>
          <p:spPr>
            <a:xfrm>
              <a:off x="4250419" y="3913481"/>
              <a:ext cx="3137490" cy="1885232"/>
            </a:xfrm>
            <a:custGeom>
              <a:avLst/>
              <a:gdLst>
                <a:gd name="connsiteX0" fmla="*/ 0 w 2465798"/>
                <a:gd name="connsiteY0" fmla="*/ 934730 h 2048594"/>
                <a:gd name="connsiteX1" fmla="*/ 462337 w 2465798"/>
                <a:gd name="connsiteY1" fmla="*/ 934730 h 2048594"/>
                <a:gd name="connsiteX2" fmla="*/ 934948 w 2465798"/>
                <a:gd name="connsiteY2" fmla="*/ 934730 h 2048594"/>
                <a:gd name="connsiteX3" fmla="*/ 1150706 w 2465798"/>
                <a:gd name="connsiteY3" fmla="*/ 2034064 h 2048594"/>
                <a:gd name="connsiteX4" fmla="*/ 1397286 w 2465798"/>
                <a:gd name="connsiteY4" fmla="*/ 30604 h 2048594"/>
                <a:gd name="connsiteX5" fmla="*/ 1869897 w 2465798"/>
                <a:gd name="connsiteY5" fmla="*/ 821714 h 2048594"/>
                <a:gd name="connsiteX6" fmla="*/ 2465798 w 2465798"/>
                <a:gd name="connsiteY6" fmla="*/ 821714 h 2048594"/>
                <a:gd name="connsiteX0" fmla="*/ 0 w 2465798"/>
                <a:gd name="connsiteY0" fmla="*/ 1089467 h 2189105"/>
                <a:gd name="connsiteX1" fmla="*/ 462337 w 2465798"/>
                <a:gd name="connsiteY1" fmla="*/ 1089467 h 2189105"/>
                <a:gd name="connsiteX2" fmla="*/ 945222 w 2465798"/>
                <a:gd name="connsiteY2" fmla="*/ 20955 h 2189105"/>
                <a:gd name="connsiteX3" fmla="*/ 1150706 w 2465798"/>
                <a:gd name="connsiteY3" fmla="*/ 2188801 h 2189105"/>
                <a:gd name="connsiteX4" fmla="*/ 1397286 w 2465798"/>
                <a:gd name="connsiteY4" fmla="*/ 185341 h 2189105"/>
                <a:gd name="connsiteX5" fmla="*/ 1869897 w 2465798"/>
                <a:gd name="connsiteY5" fmla="*/ 976451 h 2189105"/>
                <a:gd name="connsiteX6" fmla="*/ 2465798 w 2465798"/>
                <a:gd name="connsiteY6" fmla="*/ 976451 h 2189105"/>
                <a:gd name="connsiteX0" fmla="*/ 0 w 2465798"/>
                <a:gd name="connsiteY0" fmla="*/ 1087146 h 2186784"/>
                <a:gd name="connsiteX1" fmla="*/ 462337 w 2465798"/>
                <a:gd name="connsiteY1" fmla="*/ 1087146 h 2186784"/>
                <a:gd name="connsiteX2" fmla="*/ 945222 w 2465798"/>
                <a:gd name="connsiteY2" fmla="*/ 18634 h 2186784"/>
                <a:gd name="connsiteX3" fmla="*/ 1150706 w 2465798"/>
                <a:gd name="connsiteY3" fmla="*/ 2186480 h 2186784"/>
                <a:gd name="connsiteX4" fmla="*/ 1397286 w 2465798"/>
                <a:gd name="connsiteY4" fmla="*/ 183020 h 2186784"/>
                <a:gd name="connsiteX5" fmla="*/ 1869897 w 2465798"/>
                <a:gd name="connsiteY5" fmla="*/ 974130 h 2186784"/>
                <a:gd name="connsiteX6" fmla="*/ 2465798 w 2465798"/>
                <a:gd name="connsiteY6" fmla="*/ 974130 h 2186784"/>
                <a:gd name="connsiteX0" fmla="*/ 0 w 2465798"/>
                <a:gd name="connsiteY0" fmla="*/ 1086977 h 2186615"/>
                <a:gd name="connsiteX1" fmla="*/ 462337 w 2465798"/>
                <a:gd name="connsiteY1" fmla="*/ 1086977 h 2186615"/>
                <a:gd name="connsiteX2" fmla="*/ 945222 w 2465798"/>
                <a:gd name="connsiteY2" fmla="*/ 18465 h 2186615"/>
                <a:gd name="connsiteX3" fmla="*/ 1150706 w 2465798"/>
                <a:gd name="connsiteY3" fmla="*/ 2186311 h 2186615"/>
                <a:gd name="connsiteX4" fmla="*/ 1397286 w 2465798"/>
                <a:gd name="connsiteY4" fmla="*/ 182851 h 2186615"/>
                <a:gd name="connsiteX5" fmla="*/ 1869897 w 2465798"/>
                <a:gd name="connsiteY5" fmla="*/ 973961 h 2186615"/>
                <a:gd name="connsiteX6" fmla="*/ 2465798 w 2465798"/>
                <a:gd name="connsiteY6" fmla="*/ 973961 h 2186615"/>
                <a:gd name="connsiteX0" fmla="*/ 0 w 2465798"/>
                <a:gd name="connsiteY0" fmla="*/ 1086977 h 2186615"/>
                <a:gd name="connsiteX1" fmla="*/ 462337 w 2465798"/>
                <a:gd name="connsiteY1" fmla="*/ 1086977 h 2186615"/>
                <a:gd name="connsiteX2" fmla="*/ 945222 w 2465798"/>
                <a:gd name="connsiteY2" fmla="*/ 18465 h 2186615"/>
                <a:gd name="connsiteX3" fmla="*/ 1150706 w 2465798"/>
                <a:gd name="connsiteY3" fmla="*/ 2186311 h 2186615"/>
                <a:gd name="connsiteX4" fmla="*/ 1397286 w 2465798"/>
                <a:gd name="connsiteY4" fmla="*/ 182851 h 2186615"/>
                <a:gd name="connsiteX5" fmla="*/ 1869897 w 2465798"/>
                <a:gd name="connsiteY5" fmla="*/ 973961 h 2186615"/>
                <a:gd name="connsiteX6" fmla="*/ 2465798 w 2465798"/>
                <a:gd name="connsiteY6" fmla="*/ 973961 h 2186615"/>
                <a:gd name="connsiteX0" fmla="*/ 0 w 2465798"/>
                <a:gd name="connsiteY0" fmla="*/ 1085900 h 2185538"/>
                <a:gd name="connsiteX1" fmla="*/ 644370 w 2465798"/>
                <a:gd name="connsiteY1" fmla="*/ 1111300 h 2185538"/>
                <a:gd name="connsiteX2" fmla="*/ 945222 w 2465798"/>
                <a:gd name="connsiteY2" fmla="*/ 17388 h 2185538"/>
                <a:gd name="connsiteX3" fmla="*/ 1150706 w 2465798"/>
                <a:gd name="connsiteY3" fmla="*/ 2185234 h 2185538"/>
                <a:gd name="connsiteX4" fmla="*/ 1397286 w 2465798"/>
                <a:gd name="connsiteY4" fmla="*/ 181774 h 2185538"/>
                <a:gd name="connsiteX5" fmla="*/ 1869897 w 2465798"/>
                <a:gd name="connsiteY5" fmla="*/ 972884 h 2185538"/>
                <a:gd name="connsiteX6" fmla="*/ 2465798 w 2465798"/>
                <a:gd name="connsiteY6" fmla="*/ 972884 h 2185538"/>
                <a:gd name="connsiteX0" fmla="*/ 0 w 2465798"/>
                <a:gd name="connsiteY0" fmla="*/ 934731 h 2035666"/>
                <a:gd name="connsiteX1" fmla="*/ 644370 w 2465798"/>
                <a:gd name="connsiteY1" fmla="*/ 960131 h 2035666"/>
                <a:gd name="connsiteX2" fmla="*/ 1673356 w 2465798"/>
                <a:gd name="connsiteY2" fmla="*/ 378453 h 2035666"/>
                <a:gd name="connsiteX3" fmla="*/ 1150706 w 2465798"/>
                <a:gd name="connsiteY3" fmla="*/ 2034065 h 2035666"/>
                <a:gd name="connsiteX4" fmla="*/ 1397286 w 2465798"/>
                <a:gd name="connsiteY4" fmla="*/ 30605 h 2035666"/>
                <a:gd name="connsiteX5" fmla="*/ 1869897 w 2465798"/>
                <a:gd name="connsiteY5" fmla="*/ 821715 h 2035666"/>
                <a:gd name="connsiteX6" fmla="*/ 2465798 w 2465798"/>
                <a:gd name="connsiteY6" fmla="*/ 821715 h 2035666"/>
                <a:gd name="connsiteX0" fmla="*/ 0 w 2465798"/>
                <a:gd name="connsiteY0" fmla="*/ 934731 h 2035666"/>
                <a:gd name="connsiteX1" fmla="*/ 644370 w 2465798"/>
                <a:gd name="connsiteY1" fmla="*/ 960131 h 2035666"/>
                <a:gd name="connsiteX2" fmla="*/ 1673356 w 2465798"/>
                <a:gd name="connsiteY2" fmla="*/ 378453 h 2035666"/>
                <a:gd name="connsiteX3" fmla="*/ 1150706 w 2465798"/>
                <a:gd name="connsiteY3" fmla="*/ 2034065 h 2035666"/>
                <a:gd name="connsiteX4" fmla="*/ 1397286 w 2465798"/>
                <a:gd name="connsiteY4" fmla="*/ 30605 h 2035666"/>
                <a:gd name="connsiteX5" fmla="*/ 1869897 w 2465798"/>
                <a:gd name="connsiteY5" fmla="*/ 821715 h 2035666"/>
                <a:gd name="connsiteX6" fmla="*/ 2465798 w 2465798"/>
                <a:gd name="connsiteY6" fmla="*/ 821715 h 2035666"/>
                <a:gd name="connsiteX0" fmla="*/ 0 w 2465798"/>
                <a:gd name="connsiteY0" fmla="*/ 582217 h 1685154"/>
                <a:gd name="connsiteX1" fmla="*/ 644370 w 2465798"/>
                <a:gd name="connsiteY1" fmla="*/ 607617 h 1685154"/>
                <a:gd name="connsiteX2" fmla="*/ 1673356 w 2465798"/>
                <a:gd name="connsiteY2" fmla="*/ 25939 h 1685154"/>
                <a:gd name="connsiteX3" fmla="*/ 1150706 w 2465798"/>
                <a:gd name="connsiteY3" fmla="*/ 1681551 h 1685154"/>
                <a:gd name="connsiteX4" fmla="*/ 1869897 w 2465798"/>
                <a:gd name="connsiteY4" fmla="*/ 469201 h 1685154"/>
                <a:gd name="connsiteX5" fmla="*/ 2465798 w 2465798"/>
                <a:gd name="connsiteY5" fmla="*/ 469201 h 1685154"/>
                <a:gd name="connsiteX0" fmla="*/ 0 w 2465798"/>
                <a:gd name="connsiteY0" fmla="*/ 626002 h 1728939"/>
                <a:gd name="connsiteX1" fmla="*/ 644370 w 2465798"/>
                <a:gd name="connsiteY1" fmla="*/ 651402 h 1728939"/>
                <a:gd name="connsiteX2" fmla="*/ 1673356 w 2465798"/>
                <a:gd name="connsiteY2" fmla="*/ 69724 h 1728939"/>
                <a:gd name="connsiteX3" fmla="*/ 1150706 w 2465798"/>
                <a:gd name="connsiteY3" fmla="*/ 1725336 h 1728939"/>
                <a:gd name="connsiteX4" fmla="*/ 1869897 w 2465798"/>
                <a:gd name="connsiteY4" fmla="*/ 512986 h 1728939"/>
                <a:gd name="connsiteX5" fmla="*/ 2465798 w 2465798"/>
                <a:gd name="connsiteY5" fmla="*/ 512986 h 1728939"/>
                <a:gd name="connsiteX0" fmla="*/ 0 w 2567398"/>
                <a:gd name="connsiteY0" fmla="*/ 917447 h 1740984"/>
                <a:gd name="connsiteX1" fmla="*/ 745970 w 2567398"/>
                <a:gd name="connsiteY1" fmla="*/ 663447 h 1740984"/>
                <a:gd name="connsiteX2" fmla="*/ 1774956 w 2567398"/>
                <a:gd name="connsiteY2" fmla="*/ 81769 h 1740984"/>
                <a:gd name="connsiteX3" fmla="*/ 1252306 w 2567398"/>
                <a:gd name="connsiteY3" fmla="*/ 1737381 h 1740984"/>
                <a:gd name="connsiteX4" fmla="*/ 1971497 w 2567398"/>
                <a:gd name="connsiteY4" fmla="*/ 525031 h 1740984"/>
                <a:gd name="connsiteX5" fmla="*/ 2567398 w 2567398"/>
                <a:gd name="connsiteY5" fmla="*/ 525031 h 1740984"/>
                <a:gd name="connsiteX0" fmla="*/ 0 w 2567398"/>
                <a:gd name="connsiteY0" fmla="*/ 917447 h 1740984"/>
                <a:gd name="connsiteX1" fmla="*/ 745970 w 2567398"/>
                <a:gd name="connsiteY1" fmla="*/ 663447 h 1740984"/>
                <a:gd name="connsiteX2" fmla="*/ 1774956 w 2567398"/>
                <a:gd name="connsiteY2" fmla="*/ 81769 h 1740984"/>
                <a:gd name="connsiteX3" fmla="*/ 1252306 w 2567398"/>
                <a:gd name="connsiteY3" fmla="*/ 1737381 h 1740984"/>
                <a:gd name="connsiteX4" fmla="*/ 1971497 w 2567398"/>
                <a:gd name="connsiteY4" fmla="*/ 525031 h 1740984"/>
                <a:gd name="connsiteX5" fmla="*/ 2567398 w 2567398"/>
                <a:gd name="connsiteY5" fmla="*/ 525031 h 1740984"/>
                <a:gd name="connsiteX0" fmla="*/ 0 w 2567398"/>
                <a:gd name="connsiteY0" fmla="*/ 856873 h 1680410"/>
                <a:gd name="connsiteX1" fmla="*/ 902603 w 2567398"/>
                <a:gd name="connsiteY1" fmla="*/ 746806 h 1680410"/>
                <a:gd name="connsiteX2" fmla="*/ 1774956 w 2567398"/>
                <a:gd name="connsiteY2" fmla="*/ 21195 h 1680410"/>
                <a:gd name="connsiteX3" fmla="*/ 1252306 w 2567398"/>
                <a:gd name="connsiteY3" fmla="*/ 1676807 h 1680410"/>
                <a:gd name="connsiteX4" fmla="*/ 1971497 w 2567398"/>
                <a:gd name="connsiteY4" fmla="*/ 464457 h 1680410"/>
                <a:gd name="connsiteX5" fmla="*/ 2567398 w 2567398"/>
                <a:gd name="connsiteY5" fmla="*/ 464457 h 1680410"/>
                <a:gd name="connsiteX0" fmla="*/ 0 w 2567398"/>
                <a:gd name="connsiteY0" fmla="*/ 853894 h 1677431"/>
                <a:gd name="connsiteX1" fmla="*/ 902603 w 2567398"/>
                <a:gd name="connsiteY1" fmla="*/ 743827 h 1677431"/>
                <a:gd name="connsiteX2" fmla="*/ 1774956 w 2567398"/>
                <a:gd name="connsiteY2" fmla="*/ 18216 h 1677431"/>
                <a:gd name="connsiteX3" fmla="*/ 1252306 w 2567398"/>
                <a:gd name="connsiteY3" fmla="*/ 1673828 h 1677431"/>
                <a:gd name="connsiteX4" fmla="*/ 1971497 w 2567398"/>
                <a:gd name="connsiteY4" fmla="*/ 461478 h 1677431"/>
                <a:gd name="connsiteX5" fmla="*/ 2567398 w 2567398"/>
                <a:gd name="connsiteY5" fmla="*/ 461478 h 1677431"/>
                <a:gd name="connsiteX0" fmla="*/ 0 w 2567398"/>
                <a:gd name="connsiteY0" fmla="*/ 853894 h 1677431"/>
                <a:gd name="connsiteX1" fmla="*/ 902603 w 2567398"/>
                <a:gd name="connsiteY1" fmla="*/ 743827 h 1677431"/>
                <a:gd name="connsiteX2" fmla="*/ 1774956 w 2567398"/>
                <a:gd name="connsiteY2" fmla="*/ 18216 h 1677431"/>
                <a:gd name="connsiteX3" fmla="*/ 1252306 w 2567398"/>
                <a:gd name="connsiteY3" fmla="*/ 1673828 h 1677431"/>
                <a:gd name="connsiteX4" fmla="*/ 1971497 w 2567398"/>
                <a:gd name="connsiteY4" fmla="*/ 461478 h 1677431"/>
                <a:gd name="connsiteX5" fmla="*/ 2567398 w 2567398"/>
                <a:gd name="connsiteY5" fmla="*/ 461478 h 1677431"/>
                <a:gd name="connsiteX0" fmla="*/ 0 w 2567398"/>
                <a:gd name="connsiteY0" fmla="*/ 853894 h 1677431"/>
                <a:gd name="connsiteX1" fmla="*/ 902603 w 2567398"/>
                <a:gd name="connsiteY1" fmla="*/ 743827 h 1677431"/>
                <a:gd name="connsiteX2" fmla="*/ 1774956 w 2567398"/>
                <a:gd name="connsiteY2" fmla="*/ 18216 h 1677431"/>
                <a:gd name="connsiteX3" fmla="*/ 1252306 w 2567398"/>
                <a:gd name="connsiteY3" fmla="*/ 1673828 h 1677431"/>
                <a:gd name="connsiteX4" fmla="*/ 1971497 w 2567398"/>
                <a:gd name="connsiteY4" fmla="*/ 461478 h 1677431"/>
                <a:gd name="connsiteX5" fmla="*/ 2567398 w 2567398"/>
                <a:gd name="connsiteY5" fmla="*/ 461478 h 1677431"/>
                <a:gd name="connsiteX0" fmla="*/ 0 w 2567398"/>
                <a:gd name="connsiteY0" fmla="*/ 849136 h 1672673"/>
                <a:gd name="connsiteX1" fmla="*/ 563936 w 2567398"/>
                <a:gd name="connsiteY1" fmla="*/ 840669 h 1672673"/>
                <a:gd name="connsiteX2" fmla="*/ 1774956 w 2567398"/>
                <a:gd name="connsiteY2" fmla="*/ 13458 h 1672673"/>
                <a:gd name="connsiteX3" fmla="*/ 1252306 w 2567398"/>
                <a:gd name="connsiteY3" fmla="*/ 1669070 h 1672673"/>
                <a:gd name="connsiteX4" fmla="*/ 1971497 w 2567398"/>
                <a:gd name="connsiteY4" fmla="*/ 456720 h 1672673"/>
                <a:gd name="connsiteX5" fmla="*/ 2567398 w 2567398"/>
                <a:gd name="connsiteY5" fmla="*/ 456720 h 1672673"/>
                <a:gd name="connsiteX0" fmla="*/ 0 w 2601265"/>
                <a:gd name="connsiteY0" fmla="*/ 1037965 h 1675236"/>
                <a:gd name="connsiteX1" fmla="*/ 597803 w 2601265"/>
                <a:gd name="connsiteY1" fmla="*/ 843232 h 1675236"/>
                <a:gd name="connsiteX2" fmla="*/ 1808823 w 2601265"/>
                <a:gd name="connsiteY2" fmla="*/ 16021 h 1675236"/>
                <a:gd name="connsiteX3" fmla="*/ 1286173 w 2601265"/>
                <a:gd name="connsiteY3" fmla="*/ 1671633 h 1675236"/>
                <a:gd name="connsiteX4" fmla="*/ 2005364 w 2601265"/>
                <a:gd name="connsiteY4" fmla="*/ 459283 h 1675236"/>
                <a:gd name="connsiteX5" fmla="*/ 2601265 w 2601265"/>
                <a:gd name="connsiteY5" fmla="*/ 459283 h 1675236"/>
                <a:gd name="connsiteX0" fmla="*/ 0 w 2601265"/>
                <a:gd name="connsiteY0" fmla="*/ 1037965 h 1675236"/>
                <a:gd name="connsiteX1" fmla="*/ 597803 w 2601265"/>
                <a:gd name="connsiteY1" fmla="*/ 843232 h 1675236"/>
                <a:gd name="connsiteX2" fmla="*/ 1808823 w 2601265"/>
                <a:gd name="connsiteY2" fmla="*/ 16021 h 1675236"/>
                <a:gd name="connsiteX3" fmla="*/ 1286173 w 2601265"/>
                <a:gd name="connsiteY3" fmla="*/ 1671633 h 1675236"/>
                <a:gd name="connsiteX4" fmla="*/ 2005364 w 2601265"/>
                <a:gd name="connsiteY4" fmla="*/ 459283 h 1675236"/>
                <a:gd name="connsiteX5" fmla="*/ 2601265 w 2601265"/>
                <a:gd name="connsiteY5" fmla="*/ 459283 h 1675236"/>
                <a:gd name="connsiteX0" fmla="*/ 0 w 2604440"/>
                <a:gd name="connsiteY0" fmla="*/ 1037965 h 1675236"/>
                <a:gd name="connsiteX1" fmla="*/ 600978 w 2604440"/>
                <a:gd name="connsiteY1" fmla="*/ 843232 h 1675236"/>
                <a:gd name="connsiteX2" fmla="*/ 1811998 w 2604440"/>
                <a:gd name="connsiteY2" fmla="*/ 16021 h 1675236"/>
                <a:gd name="connsiteX3" fmla="*/ 1289348 w 2604440"/>
                <a:gd name="connsiteY3" fmla="*/ 1671633 h 1675236"/>
                <a:gd name="connsiteX4" fmla="*/ 2008539 w 2604440"/>
                <a:gd name="connsiteY4" fmla="*/ 459283 h 1675236"/>
                <a:gd name="connsiteX5" fmla="*/ 2604440 w 2604440"/>
                <a:gd name="connsiteY5" fmla="*/ 459283 h 1675236"/>
                <a:gd name="connsiteX0" fmla="*/ 0 w 2604440"/>
                <a:gd name="connsiteY0" fmla="*/ 1037965 h 1675236"/>
                <a:gd name="connsiteX1" fmla="*/ 600978 w 2604440"/>
                <a:gd name="connsiteY1" fmla="*/ 843232 h 1675236"/>
                <a:gd name="connsiteX2" fmla="*/ 1811998 w 2604440"/>
                <a:gd name="connsiteY2" fmla="*/ 16021 h 1675236"/>
                <a:gd name="connsiteX3" fmla="*/ 1289348 w 2604440"/>
                <a:gd name="connsiteY3" fmla="*/ 1671633 h 1675236"/>
                <a:gd name="connsiteX4" fmla="*/ 2008539 w 2604440"/>
                <a:gd name="connsiteY4" fmla="*/ 459283 h 1675236"/>
                <a:gd name="connsiteX5" fmla="*/ 2604440 w 2604440"/>
                <a:gd name="connsiteY5" fmla="*/ 459283 h 1675236"/>
                <a:gd name="connsiteX0" fmla="*/ 0 w 2604440"/>
                <a:gd name="connsiteY0" fmla="*/ 1030042 h 1667313"/>
                <a:gd name="connsiteX1" fmla="*/ 570816 w 2604440"/>
                <a:gd name="connsiteY1" fmla="*/ 1030571 h 1667313"/>
                <a:gd name="connsiteX2" fmla="*/ 1811998 w 2604440"/>
                <a:gd name="connsiteY2" fmla="*/ 8098 h 1667313"/>
                <a:gd name="connsiteX3" fmla="*/ 1289348 w 2604440"/>
                <a:gd name="connsiteY3" fmla="*/ 1663710 h 1667313"/>
                <a:gd name="connsiteX4" fmla="*/ 2008539 w 2604440"/>
                <a:gd name="connsiteY4" fmla="*/ 451360 h 1667313"/>
                <a:gd name="connsiteX5" fmla="*/ 2604440 w 2604440"/>
                <a:gd name="connsiteY5" fmla="*/ 451360 h 1667313"/>
                <a:gd name="connsiteX0" fmla="*/ 0 w 2604440"/>
                <a:gd name="connsiteY0" fmla="*/ 1030042 h 1667313"/>
                <a:gd name="connsiteX1" fmla="*/ 570816 w 2604440"/>
                <a:gd name="connsiteY1" fmla="*/ 1030571 h 1667313"/>
                <a:gd name="connsiteX2" fmla="*/ 1811998 w 2604440"/>
                <a:gd name="connsiteY2" fmla="*/ 8098 h 1667313"/>
                <a:gd name="connsiteX3" fmla="*/ 1289348 w 2604440"/>
                <a:gd name="connsiteY3" fmla="*/ 1663710 h 1667313"/>
                <a:gd name="connsiteX4" fmla="*/ 2008539 w 2604440"/>
                <a:gd name="connsiteY4" fmla="*/ 451360 h 1667313"/>
                <a:gd name="connsiteX5" fmla="*/ 2604440 w 2604440"/>
                <a:gd name="connsiteY5" fmla="*/ 451360 h 1667313"/>
                <a:gd name="connsiteX0" fmla="*/ 0 w 2604440"/>
                <a:gd name="connsiteY0" fmla="*/ 1028915 h 1666186"/>
                <a:gd name="connsiteX1" fmla="*/ 570816 w 2604440"/>
                <a:gd name="connsiteY1" fmla="*/ 1029444 h 1666186"/>
                <a:gd name="connsiteX2" fmla="*/ 1811998 w 2604440"/>
                <a:gd name="connsiteY2" fmla="*/ 6971 h 1666186"/>
                <a:gd name="connsiteX3" fmla="*/ 1289348 w 2604440"/>
                <a:gd name="connsiteY3" fmla="*/ 1662583 h 1666186"/>
                <a:gd name="connsiteX4" fmla="*/ 2008539 w 2604440"/>
                <a:gd name="connsiteY4" fmla="*/ 450233 h 1666186"/>
                <a:gd name="connsiteX5" fmla="*/ 2604440 w 2604440"/>
                <a:gd name="connsiteY5" fmla="*/ 450233 h 1666186"/>
                <a:gd name="connsiteX0" fmla="*/ 0 w 2604440"/>
                <a:gd name="connsiteY0" fmla="*/ 1028915 h 1666186"/>
                <a:gd name="connsiteX1" fmla="*/ 570816 w 2604440"/>
                <a:gd name="connsiteY1" fmla="*/ 1029444 h 1666186"/>
                <a:gd name="connsiteX2" fmla="*/ 1811998 w 2604440"/>
                <a:gd name="connsiteY2" fmla="*/ 6971 h 1666186"/>
                <a:gd name="connsiteX3" fmla="*/ 1289348 w 2604440"/>
                <a:gd name="connsiteY3" fmla="*/ 1662583 h 1666186"/>
                <a:gd name="connsiteX4" fmla="*/ 2008539 w 2604440"/>
                <a:gd name="connsiteY4" fmla="*/ 450233 h 1666186"/>
                <a:gd name="connsiteX5" fmla="*/ 2604440 w 2604440"/>
                <a:gd name="connsiteY5" fmla="*/ 450233 h 1666186"/>
                <a:gd name="connsiteX0" fmla="*/ 0 w 2604440"/>
                <a:gd name="connsiteY0" fmla="*/ 578682 h 1292602"/>
                <a:gd name="connsiteX1" fmla="*/ 570816 w 2604440"/>
                <a:gd name="connsiteY1" fmla="*/ 579211 h 1292602"/>
                <a:gd name="connsiteX2" fmla="*/ 834098 w 2604440"/>
                <a:gd name="connsiteY2" fmla="*/ 1112488 h 1292602"/>
                <a:gd name="connsiteX3" fmla="*/ 1289348 w 2604440"/>
                <a:gd name="connsiteY3" fmla="*/ 1212350 h 1292602"/>
                <a:gd name="connsiteX4" fmla="*/ 2008539 w 2604440"/>
                <a:gd name="connsiteY4" fmla="*/ 0 h 1292602"/>
                <a:gd name="connsiteX5" fmla="*/ 2604440 w 2604440"/>
                <a:gd name="connsiteY5" fmla="*/ 0 h 1292602"/>
                <a:gd name="connsiteX0" fmla="*/ 0 w 2604440"/>
                <a:gd name="connsiteY0" fmla="*/ 578682 h 1292602"/>
                <a:gd name="connsiteX1" fmla="*/ 570816 w 2604440"/>
                <a:gd name="connsiteY1" fmla="*/ 579211 h 1292602"/>
                <a:gd name="connsiteX2" fmla="*/ 834098 w 2604440"/>
                <a:gd name="connsiteY2" fmla="*/ 1112488 h 1292602"/>
                <a:gd name="connsiteX3" fmla="*/ 1289348 w 2604440"/>
                <a:gd name="connsiteY3" fmla="*/ 1212350 h 1292602"/>
                <a:gd name="connsiteX4" fmla="*/ 2008539 w 2604440"/>
                <a:gd name="connsiteY4" fmla="*/ 0 h 1292602"/>
                <a:gd name="connsiteX5" fmla="*/ 2604440 w 2604440"/>
                <a:gd name="connsiteY5" fmla="*/ 0 h 1292602"/>
                <a:gd name="connsiteX0" fmla="*/ 0 w 2604440"/>
                <a:gd name="connsiteY0" fmla="*/ 578682 h 1274232"/>
                <a:gd name="connsiteX1" fmla="*/ 570816 w 2604440"/>
                <a:gd name="connsiteY1" fmla="*/ 579211 h 1274232"/>
                <a:gd name="connsiteX2" fmla="*/ 834098 w 2604440"/>
                <a:gd name="connsiteY2" fmla="*/ 1112488 h 1274232"/>
                <a:gd name="connsiteX3" fmla="*/ 1289348 w 2604440"/>
                <a:gd name="connsiteY3" fmla="*/ 1212350 h 1274232"/>
                <a:gd name="connsiteX4" fmla="*/ 2008539 w 2604440"/>
                <a:gd name="connsiteY4" fmla="*/ 0 h 1274232"/>
                <a:gd name="connsiteX5" fmla="*/ 2604440 w 2604440"/>
                <a:gd name="connsiteY5" fmla="*/ 0 h 1274232"/>
                <a:gd name="connsiteX0" fmla="*/ 0 w 2604440"/>
                <a:gd name="connsiteY0" fmla="*/ 578682 h 1114477"/>
                <a:gd name="connsiteX1" fmla="*/ 570816 w 2604440"/>
                <a:gd name="connsiteY1" fmla="*/ 579211 h 1114477"/>
                <a:gd name="connsiteX2" fmla="*/ 834098 w 2604440"/>
                <a:gd name="connsiteY2" fmla="*/ 1112488 h 1114477"/>
                <a:gd name="connsiteX3" fmla="*/ 1102023 w 2604440"/>
                <a:gd name="connsiteY3" fmla="*/ 339225 h 1114477"/>
                <a:gd name="connsiteX4" fmla="*/ 2008539 w 2604440"/>
                <a:gd name="connsiteY4" fmla="*/ 0 h 1114477"/>
                <a:gd name="connsiteX5" fmla="*/ 2604440 w 2604440"/>
                <a:gd name="connsiteY5" fmla="*/ 0 h 1114477"/>
                <a:gd name="connsiteX0" fmla="*/ 0 w 2604440"/>
                <a:gd name="connsiteY0" fmla="*/ 578682 h 1114477"/>
                <a:gd name="connsiteX1" fmla="*/ 570816 w 2604440"/>
                <a:gd name="connsiteY1" fmla="*/ 579211 h 1114477"/>
                <a:gd name="connsiteX2" fmla="*/ 834098 w 2604440"/>
                <a:gd name="connsiteY2" fmla="*/ 1112488 h 1114477"/>
                <a:gd name="connsiteX3" fmla="*/ 1102023 w 2604440"/>
                <a:gd name="connsiteY3" fmla="*/ 339225 h 1114477"/>
                <a:gd name="connsiteX4" fmla="*/ 2008539 w 2604440"/>
                <a:gd name="connsiteY4" fmla="*/ 0 h 1114477"/>
                <a:gd name="connsiteX5" fmla="*/ 2604440 w 2604440"/>
                <a:gd name="connsiteY5" fmla="*/ 0 h 1114477"/>
                <a:gd name="connsiteX0" fmla="*/ 0 w 2604440"/>
                <a:gd name="connsiteY0" fmla="*/ 578682 h 1114052"/>
                <a:gd name="connsiteX1" fmla="*/ 570816 w 2604440"/>
                <a:gd name="connsiteY1" fmla="*/ 579211 h 1114052"/>
                <a:gd name="connsiteX2" fmla="*/ 834098 w 2604440"/>
                <a:gd name="connsiteY2" fmla="*/ 1112488 h 1114052"/>
                <a:gd name="connsiteX3" fmla="*/ 1343323 w 2604440"/>
                <a:gd name="connsiteY3" fmla="*/ 367800 h 1114052"/>
                <a:gd name="connsiteX4" fmla="*/ 2008539 w 2604440"/>
                <a:gd name="connsiteY4" fmla="*/ 0 h 1114052"/>
                <a:gd name="connsiteX5" fmla="*/ 2604440 w 2604440"/>
                <a:gd name="connsiteY5" fmla="*/ 0 h 1114052"/>
                <a:gd name="connsiteX0" fmla="*/ 0 w 2604440"/>
                <a:gd name="connsiteY0" fmla="*/ 578682 h 1112496"/>
                <a:gd name="connsiteX1" fmla="*/ 570816 w 2604440"/>
                <a:gd name="connsiteY1" fmla="*/ 579211 h 1112496"/>
                <a:gd name="connsiteX2" fmla="*/ 834098 w 2604440"/>
                <a:gd name="connsiteY2" fmla="*/ 1112488 h 1112496"/>
                <a:gd name="connsiteX3" fmla="*/ 1343323 w 2604440"/>
                <a:gd name="connsiteY3" fmla="*/ 367800 h 1112496"/>
                <a:gd name="connsiteX4" fmla="*/ 2008539 w 2604440"/>
                <a:gd name="connsiteY4" fmla="*/ 0 h 1112496"/>
                <a:gd name="connsiteX5" fmla="*/ 2604440 w 2604440"/>
                <a:gd name="connsiteY5" fmla="*/ 0 h 1112496"/>
                <a:gd name="connsiteX0" fmla="*/ 0 w 2604440"/>
                <a:gd name="connsiteY0" fmla="*/ 813632 h 1347449"/>
                <a:gd name="connsiteX1" fmla="*/ 570816 w 2604440"/>
                <a:gd name="connsiteY1" fmla="*/ 814161 h 1347449"/>
                <a:gd name="connsiteX2" fmla="*/ 834098 w 2604440"/>
                <a:gd name="connsiteY2" fmla="*/ 1347438 h 1347449"/>
                <a:gd name="connsiteX3" fmla="*/ 1343323 w 2604440"/>
                <a:gd name="connsiteY3" fmla="*/ 602750 h 1347449"/>
                <a:gd name="connsiteX4" fmla="*/ 1792639 w 2604440"/>
                <a:gd name="connsiteY4" fmla="*/ 0 h 1347449"/>
                <a:gd name="connsiteX5" fmla="*/ 2604440 w 2604440"/>
                <a:gd name="connsiteY5" fmla="*/ 234950 h 1347449"/>
                <a:gd name="connsiteX0" fmla="*/ 0 w 2604440"/>
                <a:gd name="connsiteY0" fmla="*/ 822560 h 1356377"/>
                <a:gd name="connsiteX1" fmla="*/ 570816 w 2604440"/>
                <a:gd name="connsiteY1" fmla="*/ 823089 h 1356377"/>
                <a:gd name="connsiteX2" fmla="*/ 834098 w 2604440"/>
                <a:gd name="connsiteY2" fmla="*/ 1356366 h 1356377"/>
                <a:gd name="connsiteX3" fmla="*/ 1343323 w 2604440"/>
                <a:gd name="connsiteY3" fmla="*/ 611678 h 1356377"/>
                <a:gd name="connsiteX4" fmla="*/ 1792639 w 2604440"/>
                <a:gd name="connsiteY4" fmla="*/ 8928 h 1356377"/>
                <a:gd name="connsiteX5" fmla="*/ 2604440 w 2604440"/>
                <a:gd name="connsiteY5" fmla="*/ 243878 h 1356377"/>
                <a:gd name="connsiteX0" fmla="*/ 0 w 2604440"/>
                <a:gd name="connsiteY0" fmla="*/ 813714 h 1347531"/>
                <a:gd name="connsiteX1" fmla="*/ 570816 w 2604440"/>
                <a:gd name="connsiteY1" fmla="*/ 814243 h 1347531"/>
                <a:gd name="connsiteX2" fmla="*/ 834098 w 2604440"/>
                <a:gd name="connsiteY2" fmla="*/ 1347520 h 1347531"/>
                <a:gd name="connsiteX3" fmla="*/ 1343323 w 2604440"/>
                <a:gd name="connsiteY3" fmla="*/ 602832 h 1347531"/>
                <a:gd name="connsiteX4" fmla="*/ 1792639 w 2604440"/>
                <a:gd name="connsiteY4" fmla="*/ 82 h 1347531"/>
                <a:gd name="connsiteX5" fmla="*/ 2604440 w 2604440"/>
                <a:gd name="connsiteY5" fmla="*/ 235032 h 1347531"/>
                <a:gd name="connsiteX0" fmla="*/ 0 w 2140890"/>
                <a:gd name="connsiteY0" fmla="*/ 813823 h 1347640"/>
                <a:gd name="connsiteX1" fmla="*/ 570816 w 2140890"/>
                <a:gd name="connsiteY1" fmla="*/ 814352 h 1347640"/>
                <a:gd name="connsiteX2" fmla="*/ 834098 w 2140890"/>
                <a:gd name="connsiteY2" fmla="*/ 1347629 h 1347640"/>
                <a:gd name="connsiteX3" fmla="*/ 1343323 w 2140890"/>
                <a:gd name="connsiteY3" fmla="*/ 602941 h 1347640"/>
                <a:gd name="connsiteX4" fmla="*/ 1792639 w 2140890"/>
                <a:gd name="connsiteY4" fmla="*/ 191 h 1347640"/>
                <a:gd name="connsiteX5" fmla="*/ 2140890 w 2140890"/>
                <a:gd name="connsiteY5" fmla="*/ 536766 h 1347640"/>
                <a:gd name="connsiteX0" fmla="*/ 0 w 2140890"/>
                <a:gd name="connsiteY0" fmla="*/ 819545 h 1353362"/>
                <a:gd name="connsiteX1" fmla="*/ 570816 w 2140890"/>
                <a:gd name="connsiteY1" fmla="*/ 820074 h 1353362"/>
                <a:gd name="connsiteX2" fmla="*/ 834098 w 2140890"/>
                <a:gd name="connsiteY2" fmla="*/ 1353351 h 1353362"/>
                <a:gd name="connsiteX3" fmla="*/ 1343323 w 2140890"/>
                <a:gd name="connsiteY3" fmla="*/ 608663 h 1353362"/>
                <a:gd name="connsiteX4" fmla="*/ 1792639 w 2140890"/>
                <a:gd name="connsiteY4" fmla="*/ 5913 h 1353362"/>
                <a:gd name="connsiteX5" fmla="*/ 1938119 w 2140890"/>
                <a:gd name="connsiteY5" fmla="*/ 314903 h 1353362"/>
                <a:gd name="connsiteX6" fmla="*/ 2140890 w 2140890"/>
                <a:gd name="connsiteY6" fmla="*/ 542488 h 1353362"/>
                <a:gd name="connsiteX0" fmla="*/ 0 w 2140890"/>
                <a:gd name="connsiteY0" fmla="*/ 813725 h 1347542"/>
                <a:gd name="connsiteX1" fmla="*/ 570816 w 2140890"/>
                <a:gd name="connsiteY1" fmla="*/ 814254 h 1347542"/>
                <a:gd name="connsiteX2" fmla="*/ 834098 w 2140890"/>
                <a:gd name="connsiteY2" fmla="*/ 1347531 h 1347542"/>
                <a:gd name="connsiteX3" fmla="*/ 1343323 w 2140890"/>
                <a:gd name="connsiteY3" fmla="*/ 602843 h 1347542"/>
                <a:gd name="connsiteX4" fmla="*/ 1792639 w 2140890"/>
                <a:gd name="connsiteY4" fmla="*/ 93 h 1347542"/>
                <a:gd name="connsiteX5" fmla="*/ 2061944 w 2140890"/>
                <a:gd name="connsiteY5" fmla="*/ 556733 h 1347542"/>
                <a:gd name="connsiteX6" fmla="*/ 2140890 w 2140890"/>
                <a:gd name="connsiteY6" fmla="*/ 536668 h 1347542"/>
                <a:gd name="connsiteX0" fmla="*/ 0 w 2572690"/>
                <a:gd name="connsiteY0" fmla="*/ 813725 h 1347542"/>
                <a:gd name="connsiteX1" fmla="*/ 570816 w 2572690"/>
                <a:gd name="connsiteY1" fmla="*/ 814254 h 1347542"/>
                <a:gd name="connsiteX2" fmla="*/ 834098 w 2572690"/>
                <a:gd name="connsiteY2" fmla="*/ 1347531 h 1347542"/>
                <a:gd name="connsiteX3" fmla="*/ 1343323 w 2572690"/>
                <a:gd name="connsiteY3" fmla="*/ 602843 h 1347542"/>
                <a:gd name="connsiteX4" fmla="*/ 1792639 w 2572690"/>
                <a:gd name="connsiteY4" fmla="*/ 93 h 1347542"/>
                <a:gd name="connsiteX5" fmla="*/ 2061944 w 2572690"/>
                <a:gd name="connsiteY5" fmla="*/ 556733 h 1347542"/>
                <a:gd name="connsiteX6" fmla="*/ 2572690 w 2572690"/>
                <a:gd name="connsiteY6" fmla="*/ 422368 h 1347542"/>
                <a:gd name="connsiteX0" fmla="*/ 0 w 2994965"/>
                <a:gd name="connsiteY0" fmla="*/ 813725 h 1347542"/>
                <a:gd name="connsiteX1" fmla="*/ 570816 w 2994965"/>
                <a:gd name="connsiteY1" fmla="*/ 814254 h 1347542"/>
                <a:gd name="connsiteX2" fmla="*/ 834098 w 2994965"/>
                <a:gd name="connsiteY2" fmla="*/ 1347531 h 1347542"/>
                <a:gd name="connsiteX3" fmla="*/ 1343323 w 2994965"/>
                <a:gd name="connsiteY3" fmla="*/ 602843 h 1347542"/>
                <a:gd name="connsiteX4" fmla="*/ 1792639 w 2994965"/>
                <a:gd name="connsiteY4" fmla="*/ 93 h 1347542"/>
                <a:gd name="connsiteX5" fmla="*/ 2061944 w 2994965"/>
                <a:gd name="connsiteY5" fmla="*/ 556733 h 1347542"/>
                <a:gd name="connsiteX6" fmla="*/ 2994965 w 2994965"/>
                <a:gd name="connsiteY6" fmla="*/ 403318 h 1347542"/>
                <a:gd name="connsiteX0" fmla="*/ 0 w 2994965"/>
                <a:gd name="connsiteY0" fmla="*/ 816104 h 1349921"/>
                <a:gd name="connsiteX1" fmla="*/ 570816 w 2994965"/>
                <a:gd name="connsiteY1" fmla="*/ 816633 h 1349921"/>
                <a:gd name="connsiteX2" fmla="*/ 834098 w 2994965"/>
                <a:gd name="connsiteY2" fmla="*/ 1349910 h 1349921"/>
                <a:gd name="connsiteX3" fmla="*/ 1343323 w 2994965"/>
                <a:gd name="connsiteY3" fmla="*/ 605222 h 1349921"/>
                <a:gd name="connsiteX4" fmla="*/ 1792639 w 2994965"/>
                <a:gd name="connsiteY4" fmla="*/ 2472 h 1349921"/>
                <a:gd name="connsiteX5" fmla="*/ 2522319 w 2994965"/>
                <a:gd name="connsiteY5" fmla="*/ 397187 h 1349921"/>
                <a:gd name="connsiteX6" fmla="*/ 2994965 w 2994965"/>
                <a:gd name="connsiteY6" fmla="*/ 405697 h 1349921"/>
                <a:gd name="connsiteX0" fmla="*/ 0 w 2994965"/>
                <a:gd name="connsiteY0" fmla="*/ 816104 h 1349921"/>
                <a:gd name="connsiteX1" fmla="*/ 570816 w 2994965"/>
                <a:gd name="connsiteY1" fmla="*/ 816633 h 1349921"/>
                <a:gd name="connsiteX2" fmla="*/ 834098 w 2994965"/>
                <a:gd name="connsiteY2" fmla="*/ 1349910 h 1349921"/>
                <a:gd name="connsiteX3" fmla="*/ 1343323 w 2994965"/>
                <a:gd name="connsiteY3" fmla="*/ 605222 h 1349921"/>
                <a:gd name="connsiteX4" fmla="*/ 1792639 w 2994965"/>
                <a:gd name="connsiteY4" fmla="*/ 2472 h 1349921"/>
                <a:gd name="connsiteX5" fmla="*/ 2522319 w 2994965"/>
                <a:gd name="connsiteY5" fmla="*/ 397187 h 1349921"/>
                <a:gd name="connsiteX6" fmla="*/ 2994965 w 2994965"/>
                <a:gd name="connsiteY6" fmla="*/ 405697 h 1349921"/>
                <a:gd name="connsiteX0" fmla="*/ 0 w 2994965"/>
                <a:gd name="connsiteY0" fmla="*/ 816104 h 1349921"/>
                <a:gd name="connsiteX1" fmla="*/ 570816 w 2994965"/>
                <a:gd name="connsiteY1" fmla="*/ 816633 h 1349921"/>
                <a:gd name="connsiteX2" fmla="*/ 834098 w 2994965"/>
                <a:gd name="connsiteY2" fmla="*/ 1349910 h 1349921"/>
                <a:gd name="connsiteX3" fmla="*/ 1343323 w 2994965"/>
                <a:gd name="connsiteY3" fmla="*/ 605222 h 1349921"/>
                <a:gd name="connsiteX4" fmla="*/ 1792639 w 2994965"/>
                <a:gd name="connsiteY4" fmla="*/ 2472 h 1349921"/>
                <a:gd name="connsiteX5" fmla="*/ 2522319 w 2994965"/>
                <a:gd name="connsiteY5" fmla="*/ 397187 h 1349921"/>
                <a:gd name="connsiteX6" fmla="*/ 2994965 w 2994965"/>
                <a:gd name="connsiteY6" fmla="*/ 405697 h 1349921"/>
                <a:gd name="connsiteX0" fmla="*/ 0 w 2994965"/>
                <a:gd name="connsiteY0" fmla="*/ 815655 h 1349472"/>
                <a:gd name="connsiteX1" fmla="*/ 570816 w 2994965"/>
                <a:gd name="connsiteY1" fmla="*/ 816184 h 1349472"/>
                <a:gd name="connsiteX2" fmla="*/ 834098 w 2994965"/>
                <a:gd name="connsiteY2" fmla="*/ 1349461 h 1349472"/>
                <a:gd name="connsiteX3" fmla="*/ 1343323 w 2994965"/>
                <a:gd name="connsiteY3" fmla="*/ 604773 h 1349472"/>
                <a:gd name="connsiteX4" fmla="*/ 1792639 w 2994965"/>
                <a:gd name="connsiteY4" fmla="*/ 2023 h 1349472"/>
                <a:gd name="connsiteX5" fmla="*/ 2522319 w 2994965"/>
                <a:gd name="connsiteY5" fmla="*/ 396738 h 1349472"/>
                <a:gd name="connsiteX6" fmla="*/ 2994965 w 2994965"/>
                <a:gd name="connsiteY6" fmla="*/ 405248 h 1349472"/>
                <a:gd name="connsiteX0" fmla="*/ 0 w 2994965"/>
                <a:gd name="connsiteY0" fmla="*/ 926639 h 1460457"/>
                <a:gd name="connsiteX1" fmla="*/ 570816 w 2994965"/>
                <a:gd name="connsiteY1" fmla="*/ 927168 h 1460457"/>
                <a:gd name="connsiteX2" fmla="*/ 834098 w 2994965"/>
                <a:gd name="connsiteY2" fmla="*/ 1460445 h 1460457"/>
                <a:gd name="connsiteX3" fmla="*/ 1343323 w 2994965"/>
                <a:gd name="connsiteY3" fmla="*/ 715757 h 1460457"/>
                <a:gd name="connsiteX4" fmla="*/ 2030764 w 2994965"/>
                <a:gd name="connsiteY4" fmla="*/ 1882 h 1460457"/>
                <a:gd name="connsiteX5" fmla="*/ 2522319 w 2994965"/>
                <a:gd name="connsiteY5" fmla="*/ 507722 h 1460457"/>
                <a:gd name="connsiteX6" fmla="*/ 2994965 w 2994965"/>
                <a:gd name="connsiteY6" fmla="*/ 516232 h 1460457"/>
                <a:gd name="connsiteX0" fmla="*/ 0 w 2994965"/>
                <a:gd name="connsiteY0" fmla="*/ 926366 h 1460184"/>
                <a:gd name="connsiteX1" fmla="*/ 570816 w 2994965"/>
                <a:gd name="connsiteY1" fmla="*/ 926895 h 1460184"/>
                <a:gd name="connsiteX2" fmla="*/ 834098 w 2994965"/>
                <a:gd name="connsiteY2" fmla="*/ 1460172 h 1460184"/>
                <a:gd name="connsiteX3" fmla="*/ 1343323 w 2994965"/>
                <a:gd name="connsiteY3" fmla="*/ 715484 h 1460184"/>
                <a:gd name="connsiteX4" fmla="*/ 2030764 w 2994965"/>
                <a:gd name="connsiteY4" fmla="*/ 1609 h 1460184"/>
                <a:gd name="connsiteX5" fmla="*/ 2522319 w 2994965"/>
                <a:gd name="connsiteY5" fmla="*/ 507449 h 1460184"/>
                <a:gd name="connsiteX6" fmla="*/ 2994965 w 2994965"/>
                <a:gd name="connsiteY6" fmla="*/ 515959 h 1460184"/>
                <a:gd name="connsiteX0" fmla="*/ 0 w 2994965"/>
                <a:gd name="connsiteY0" fmla="*/ 926366 h 1460180"/>
                <a:gd name="connsiteX1" fmla="*/ 570816 w 2994965"/>
                <a:gd name="connsiteY1" fmla="*/ 926895 h 1460180"/>
                <a:gd name="connsiteX2" fmla="*/ 834098 w 2994965"/>
                <a:gd name="connsiteY2" fmla="*/ 1460172 h 1460180"/>
                <a:gd name="connsiteX3" fmla="*/ 1343323 w 2994965"/>
                <a:gd name="connsiteY3" fmla="*/ 715484 h 1460180"/>
                <a:gd name="connsiteX4" fmla="*/ 2030764 w 2994965"/>
                <a:gd name="connsiteY4" fmla="*/ 1609 h 1460180"/>
                <a:gd name="connsiteX5" fmla="*/ 2522319 w 2994965"/>
                <a:gd name="connsiteY5" fmla="*/ 507449 h 1460180"/>
                <a:gd name="connsiteX6" fmla="*/ 2994965 w 2994965"/>
                <a:gd name="connsiteY6" fmla="*/ 515959 h 1460180"/>
                <a:gd name="connsiteX0" fmla="*/ 0 w 2994965"/>
                <a:gd name="connsiteY0" fmla="*/ 926706 h 1461778"/>
                <a:gd name="connsiteX1" fmla="*/ 570816 w 2994965"/>
                <a:gd name="connsiteY1" fmla="*/ 927235 h 1461778"/>
                <a:gd name="connsiteX2" fmla="*/ 834098 w 2994965"/>
                <a:gd name="connsiteY2" fmla="*/ 1460512 h 1461778"/>
                <a:gd name="connsiteX3" fmla="*/ 1575098 w 2994965"/>
                <a:gd name="connsiteY3" fmla="*/ 738049 h 1461778"/>
                <a:gd name="connsiteX4" fmla="*/ 2030764 w 2994965"/>
                <a:gd name="connsiteY4" fmla="*/ 1949 h 1461778"/>
                <a:gd name="connsiteX5" fmla="*/ 2522319 w 2994965"/>
                <a:gd name="connsiteY5" fmla="*/ 507789 h 1461778"/>
                <a:gd name="connsiteX6" fmla="*/ 2994965 w 2994965"/>
                <a:gd name="connsiteY6" fmla="*/ 516299 h 1461778"/>
                <a:gd name="connsiteX0" fmla="*/ 0 w 2994965"/>
                <a:gd name="connsiteY0" fmla="*/ 926706 h 1461778"/>
                <a:gd name="connsiteX1" fmla="*/ 570816 w 2994965"/>
                <a:gd name="connsiteY1" fmla="*/ 927235 h 1461778"/>
                <a:gd name="connsiteX2" fmla="*/ 834098 w 2994965"/>
                <a:gd name="connsiteY2" fmla="*/ 1460512 h 1461778"/>
                <a:gd name="connsiteX3" fmla="*/ 1435398 w 2994965"/>
                <a:gd name="connsiteY3" fmla="*/ 738049 h 1461778"/>
                <a:gd name="connsiteX4" fmla="*/ 2030764 w 2994965"/>
                <a:gd name="connsiteY4" fmla="*/ 1949 h 1461778"/>
                <a:gd name="connsiteX5" fmla="*/ 2522319 w 2994965"/>
                <a:gd name="connsiteY5" fmla="*/ 507789 h 1461778"/>
                <a:gd name="connsiteX6" fmla="*/ 2994965 w 2994965"/>
                <a:gd name="connsiteY6" fmla="*/ 516299 h 1461778"/>
                <a:gd name="connsiteX0" fmla="*/ 0 w 2994965"/>
                <a:gd name="connsiteY0" fmla="*/ 926966 h 1461842"/>
                <a:gd name="connsiteX1" fmla="*/ 570816 w 2994965"/>
                <a:gd name="connsiteY1" fmla="*/ 927495 h 1461842"/>
                <a:gd name="connsiteX2" fmla="*/ 834098 w 2994965"/>
                <a:gd name="connsiteY2" fmla="*/ 1460772 h 1461842"/>
                <a:gd name="connsiteX3" fmla="*/ 1590973 w 2994965"/>
                <a:gd name="connsiteY3" fmla="*/ 754184 h 1461842"/>
                <a:gd name="connsiteX4" fmla="*/ 2030764 w 2994965"/>
                <a:gd name="connsiteY4" fmla="*/ 2209 h 1461842"/>
                <a:gd name="connsiteX5" fmla="*/ 2522319 w 2994965"/>
                <a:gd name="connsiteY5" fmla="*/ 508049 h 1461842"/>
                <a:gd name="connsiteX6" fmla="*/ 2994965 w 2994965"/>
                <a:gd name="connsiteY6" fmla="*/ 516559 h 1461842"/>
                <a:gd name="connsiteX0" fmla="*/ 0 w 2522319"/>
                <a:gd name="connsiteY0" fmla="*/ 926966 h 1461842"/>
                <a:gd name="connsiteX1" fmla="*/ 570816 w 2522319"/>
                <a:gd name="connsiteY1" fmla="*/ 927495 h 1461842"/>
                <a:gd name="connsiteX2" fmla="*/ 834098 w 2522319"/>
                <a:gd name="connsiteY2" fmla="*/ 1460772 h 1461842"/>
                <a:gd name="connsiteX3" fmla="*/ 1590973 w 2522319"/>
                <a:gd name="connsiteY3" fmla="*/ 754184 h 1461842"/>
                <a:gd name="connsiteX4" fmla="*/ 2030764 w 2522319"/>
                <a:gd name="connsiteY4" fmla="*/ 2209 h 1461842"/>
                <a:gd name="connsiteX5" fmla="*/ 2522319 w 2522319"/>
                <a:gd name="connsiteY5" fmla="*/ 508049 h 1461842"/>
                <a:gd name="connsiteX0" fmla="*/ 0 w 2030764"/>
                <a:gd name="connsiteY0" fmla="*/ 924757 h 1459633"/>
                <a:gd name="connsiteX1" fmla="*/ 570816 w 2030764"/>
                <a:gd name="connsiteY1" fmla="*/ 925286 h 1459633"/>
                <a:gd name="connsiteX2" fmla="*/ 834098 w 2030764"/>
                <a:gd name="connsiteY2" fmla="*/ 1458563 h 1459633"/>
                <a:gd name="connsiteX3" fmla="*/ 1590973 w 2030764"/>
                <a:gd name="connsiteY3" fmla="*/ 751975 h 1459633"/>
                <a:gd name="connsiteX4" fmla="*/ 2030764 w 2030764"/>
                <a:gd name="connsiteY4" fmla="*/ 0 h 1459633"/>
                <a:gd name="connsiteX0" fmla="*/ 0 w 1590973"/>
                <a:gd name="connsiteY0" fmla="*/ 172782 h 707658"/>
                <a:gd name="connsiteX1" fmla="*/ 570816 w 1590973"/>
                <a:gd name="connsiteY1" fmla="*/ 173311 h 707658"/>
                <a:gd name="connsiteX2" fmla="*/ 834098 w 1590973"/>
                <a:gd name="connsiteY2" fmla="*/ 706588 h 707658"/>
                <a:gd name="connsiteX3" fmla="*/ 1590973 w 1590973"/>
                <a:gd name="connsiteY3" fmla="*/ 0 h 707658"/>
                <a:gd name="connsiteX0" fmla="*/ 0 w 1590973"/>
                <a:gd name="connsiteY0" fmla="*/ 172994 h 707870"/>
                <a:gd name="connsiteX1" fmla="*/ 570816 w 1590973"/>
                <a:gd name="connsiteY1" fmla="*/ 173523 h 707870"/>
                <a:gd name="connsiteX2" fmla="*/ 834098 w 1590973"/>
                <a:gd name="connsiteY2" fmla="*/ 706800 h 707870"/>
                <a:gd name="connsiteX3" fmla="*/ 1590973 w 1590973"/>
                <a:gd name="connsiteY3" fmla="*/ 212 h 707870"/>
                <a:gd name="connsiteX0" fmla="*/ 0 w 1590973"/>
                <a:gd name="connsiteY0" fmla="*/ 172994 h 708068"/>
                <a:gd name="connsiteX1" fmla="*/ 570816 w 1590973"/>
                <a:gd name="connsiteY1" fmla="*/ 173523 h 708068"/>
                <a:gd name="connsiteX2" fmla="*/ 932523 w 1590973"/>
                <a:gd name="connsiteY2" fmla="*/ 706800 h 708068"/>
                <a:gd name="connsiteX3" fmla="*/ 1590973 w 1590973"/>
                <a:gd name="connsiteY3" fmla="*/ 212 h 708068"/>
                <a:gd name="connsiteX0" fmla="*/ 0 w 1590973"/>
                <a:gd name="connsiteY0" fmla="*/ 172992 h 717571"/>
                <a:gd name="connsiteX1" fmla="*/ 570816 w 1590973"/>
                <a:gd name="connsiteY1" fmla="*/ 173521 h 717571"/>
                <a:gd name="connsiteX2" fmla="*/ 957923 w 1590973"/>
                <a:gd name="connsiteY2" fmla="*/ 716323 h 717571"/>
                <a:gd name="connsiteX3" fmla="*/ 1590973 w 1590973"/>
                <a:gd name="connsiteY3" fmla="*/ 210 h 717571"/>
                <a:gd name="connsiteX0" fmla="*/ 0 w 1590973"/>
                <a:gd name="connsiteY0" fmla="*/ 172985 h 716387"/>
                <a:gd name="connsiteX1" fmla="*/ 570816 w 1590973"/>
                <a:gd name="connsiteY1" fmla="*/ 173514 h 716387"/>
                <a:gd name="connsiteX2" fmla="*/ 957923 w 1590973"/>
                <a:gd name="connsiteY2" fmla="*/ 716316 h 716387"/>
                <a:gd name="connsiteX3" fmla="*/ 1590973 w 1590973"/>
                <a:gd name="connsiteY3" fmla="*/ 203 h 716387"/>
                <a:gd name="connsiteX0" fmla="*/ 0 w 1590973"/>
                <a:gd name="connsiteY0" fmla="*/ 172985 h 716376"/>
                <a:gd name="connsiteX1" fmla="*/ 570816 w 1590973"/>
                <a:gd name="connsiteY1" fmla="*/ 173514 h 716376"/>
                <a:gd name="connsiteX2" fmla="*/ 957923 w 1590973"/>
                <a:gd name="connsiteY2" fmla="*/ 716316 h 716376"/>
                <a:gd name="connsiteX3" fmla="*/ 1590973 w 1590973"/>
                <a:gd name="connsiteY3" fmla="*/ 203 h 716376"/>
                <a:gd name="connsiteX0" fmla="*/ 0 w 1590973"/>
                <a:gd name="connsiteY0" fmla="*/ 172985 h 716387"/>
                <a:gd name="connsiteX1" fmla="*/ 570816 w 1590973"/>
                <a:gd name="connsiteY1" fmla="*/ 173514 h 716387"/>
                <a:gd name="connsiteX2" fmla="*/ 881723 w 1590973"/>
                <a:gd name="connsiteY2" fmla="*/ 716316 h 716387"/>
                <a:gd name="connsiteX3" fmla="*/ 1590973 w 1590973"/>
                <a:gd name="connsiteY3" fmla="*/ 203 h 716387"/>
                <a:gd name="connsiteX0" fmla="*/ 0 w 1590973"/>
                <a:gd name="connsiteY0" fmla="*/ 172985 h 716375"/>
                <a:gd name="connsiteX1" fmla="*/ 570816 w 1590973"/>
                <a:gd name="connsiteY1" fmla="*/ 173514 h 716375"/>
                <a:gd name="connsiteX2" fmla="*/ 881723 w 1590973"/>
                <a:gd name="connsiteY2" fmla="*/ 716316 h 716375"/>
                <a:gd name="connsiteX3" fmla="*/ 1590973 w 1590973"/>
                <a:gd name="connsiteY3" fmla="*/ 203 h 716375"/>
                <a:gd name="connsiteX0" fmla="*/ 0 w 1590973"/>
                <a:gd name="connsiteY0" fmla="*/ 172785 h 716175"/>
                <a:gd name="connsiteX1" fmla="*/ 570816 w 1590973"/>
                <a:gd name="connsiteY1" fmla="*/ 173314 h 716175"/>
                <a:gd name="connsiteX2" fmla="*/ 881723 w 1590973"/>
                <a:gd name="connsiteY2" fmla="*/ 716116 h 716175"/>
                <a:gd name="connsiteX3" fmla="*/ 1590973 w 1590973"/>
                <a:gd name="connsiteY3" fmla="*/ 3 h 716175"/>
                <a:gd name="connsiteX0" fmla="*/ 0 w 1590973"/>
                <a:gd name="connsiteY0" fmla="*/ 172785 h 716175"/>
                <a:gd name="connsiteX1" fmla="*/ 570816 w 1590973"/>
                <a:gd name="connsiteY1" fmla="*/ 173314 h 716175"/>
                <a:gd name="connsiteX2" fmla="*/ 881723 w 1590973"/>
                <a:gd name="connsiteY2" fmla="*/ 716116 h 716175"/>
                <a:gd name="connsiteX3" fmla="*/ 1590973 w 1590973"/>
                <a:gd name="connsiteY3" fmla="*/ 3 h 716175"/>
                <a:gd name="connsiteX0" fmla="*/ 0 w 1590973"/>
                <a:gd name="connsiteY0" fmla="*/ 172785 h 716175"/>
                <a:gd name="connsiteX1" fmla="*/ 570816 w 1590973"/>
                <a:gd name="connsiteY1" fmla="*/ 173314 h 716175"/>
                <a:gd name="connsiteX2" fmla="*/ 881723 w 1590973"/>
                <a:gd name="connsiteY2" fmla="*/ 716116 h 716175"/>
                <a:gd name="connsiteX3" fmla="*/ 1590973 w 1590973"/>
                <a:gd name="connsiteY3" fmla="*/ 3 h 716175"/>
                <a:gd name="connsiteX0" fmla="*/ 0 w 1590973"/>
                <a:gd name="connsiteY0" fmla="*/ 172784 h 716115"/>
                <a:gd name="connsiteX1" fmla="*/ 570816 w 1590973"/>
                <a:gd name="connsiteY1" fmla="*/ 173313 h 716115"/>
                <a:gd name="connsiteX2" fmla="*/ 881723 w 1590973"/>
                <a:gd name="connsiteY2" fmla="*/ 716115 h 716115"/>
                <a:gd name="connsiteX3" fmla="*/ 1590973 w 1590973"/>
                <a:gd name="connsiteY3" fmla="*/ 2 h 716115"/>
                <a:gd name="connsiteX0" fmla="*/ 0 w 1590973"/>
                <a:gd name="connsiteY0" fmla="*/ 172983 h 716314"/>
                <a:gd name="connsiteX1" fmla="*/ 570816 w 1590973"/>
                <a:gd name="connsiteY1" fmla="*/ 173512 h 716314"/>
                <a:gd name="connsiteX2" fmla="*/ 881723 w 1590973"/>
                <a:gd name="connsiteY2" fmla="*/ 716314 h 716314"/>
                <a:gd name="connsiteX3" fmla="*/ 1590973 w 1590973"/>
                <a:gd name="connsiteY3" fmla="*/ 201 h 716314"/>
                <a:gd name="connsiteX0" fmla="*/ 0 w 1590973"/>
                <a:gd name="connsiteY0" fmla="*/ 172983 h 716314"/>
                <a:gd name="connsiteX1" fmla="*/ 570816 w 1590973"/>
                <a:gd name="connsiteY1" fmla="*/ 173512 h 716314"/>
                <a:gd name="connsiteX2" fmla="*/ 859498 w 1590973"/>
                <a:gd name="connsiteY2" fmla="*/ 716314 h 716314"/>
                <a:gd name="connsiteX3" fmla="*/ 1590973 w 1590973"/>
                <a:gd name="connsiteY3" fmla="*/ 201 h 716314"/>
                <a:gd name="connsiteX0" fmla="*/ 0 w 1590973"/>
                <a:gd name="connsiteY0" fmla="*/ 172983 h 716314"/>
                <a:gd name="connsiteX1" fmla="*/ 570816 w 1590973"/>
                <a:gd name="connsiteY1" fmla="*/ 173512 h 716314"/>
                <a:gd name="connsiteX2" fmla="*/ 859498 w 1590973"/>
                <a:gd name="connsiteY2" fmla="*/ 716314 h 716314"/>
                <a:gd name="connsiteX3" fmla="*/ 1590973 w 1590973"/>
                <a:gd name="connsiteY3" fmla="*/ 201 h 716314"/>
                <a:gd name="connsiteX0" fmla="*/ 0 w 1590973"/>
                <a:gd name="connsiteY0" fmla="*/ 172983 h 716314"/>
                <a:gd name="connsiteX1" fmla="*/ 570816 w 1590973"/>
                <a:gd name="connsiteY1" fmla="*/ 173512 h 716314"/>
                <a:gd name="connsiteX2" fmla="*/ 859498 w 1590973"/>
                <a:gd name="connsiteY2" fmla="*/ 716314 h 716314"/>
                <a:gd name="connsiteX3" fmla="*/ 1590973 w 1590973"/>
                <a:gd name="connsiteY3" fmla="*/ 201 h 716314"/>
                <a:gd name="connsiteX0" fmla="*/ 0 w 1590973"/>
                <a:gd name="connsiteY0" fmla="*/ 172983 h 716314"/>
                <a:gd name="connsiteX1" fmla="*/ 570816 w 1590973"/>
                <a:gd name="connsiteY1" fmla="*/ 173512 h 716314"/>
                <a:gd name="connsiteX2" fmla="*/ 859498 w 1590973"/>
                <a:gd name="connsiteY2" fmla="*/ 716314 h 716314"/>
                <a:gd name="connsiteX3" fmla="*/ 1590973 w 1590973"/>
                <a:gd name="connsiteY3" fmla="*/ 201 h 716314"/>
                <a:gd name="connsiteX0" fmla="*/ 0 w 1590973"/>
                <a:gd name="connsiteY0" fmla="*/ 186648 h 729979"/>
                <a:gd name="connsiteX1" fmla="*/ 570816 w 1590973"/>
                <a:gd name="connsiteY1" fmla="*/ 187177 h 729979"/>
                <a:gd name="connsiteX2" fmla="*/ 859498 w 1590973"/>
                <a:gd name="connsiteY2" fmla="*/ 729979 h 729979"/>
                <a:gd name="connsiteX3" fmla="*/ 1590973 w 1590973"/>
                <a:gd name="connsiteY3" fmla="*/ 13866 h 729979"/>
                <a:gd name="connsiteX0" fmla="*/ 0 w 1590973"/>
                <a:gd name="connsiteY0" fmla="*/ 172984 h 717612"/>
                <a:gd name="connsiteX1" fmla="*/ 859498 w 1590973"/>
                <a:gd name="connsiteY1" fmla="*/ 716315 h 717612"/>
                <a:gd name="connsiteX2" fmla="*/ 1590973 w 1590973"/>
                <a:gd name="connsiteY2" fmla="*/ 202 h 717612"/>
                <a:gd name="connsiteX0" fmla="*/ 0 w 1590973"/>
                <a:gd name="connsiteY0" fmla="*/ 172984 h 716893"/>
                <a:gd name="connsiteX1" fmla="*/ 859498 w 1590973"/>
                <a:gd name="connsiteY1" fmla="*/ 716315 h 716893"/>
                <a:gd name="connsiteX2" fmla="*/ 1590973 w 1590973"/>
                <a:gd name="connsiteY2" fmla="*/ 202 h 716893"/>
                <a:gd name="connsiteX0" fmla="*/ 0 w 1596422"/>
                <a:gd name="connsiteY0" fmla="*/ 581704 h 725470"/>
                <a:gd name="connsiteX1" fmla="*/ 864947 w 1596422"/>
                <a:gd name="connsiteY1" fmla="*/ 716344 h 725470"/>
                <a:gd name="connsiteX2" fmla="*/ 1596422 w 1596422"/>
                <a:gd name="connsiteY2" fmla="*/ 231 h 725470"/>
                <a:gd name="connsiteX0" fmla="*/ 0 w 1596422"/>
                <a:gd name="connsiteY0" fmla="*/ 581704 h 722057"/>
                <a:gd name="connsiteX1" fmla="*/ 864947 w 1596422"/>
                <a:gd name="connsiteY1" fmla="*/ 716344 h 722057"/>
                <a:gd name="connsiteX2" fmla="*/ 1596422 w 1596422"/>
                <a:gd name="connsiteY2" fmla="*/ 231 h 722057"/>
                <a:gd name="connsiteX0" fmla="*/ 0 w 1596422"/>
                <a:gd name="connsiteY0" fmla="*/ 581673 h 716357"/>
                <a:gd name="connsiteX1" fmla="*/ 864947 w 1596422"/>
                <a:gd name="connsiteY1" fmla="*/ 716313 h 716357"/>
                <a:gd name="connsiteX2" fmla="*/ 1596422 w 1596422"/>
                <a:gd name="connsiteY2" fmla="*/ 200 h 716357"/>
                <a:gd name="connsiteX0" fmla="*/ 0 w 1580074"/>
                <a:gd name="connsiteY0" fmla="*/ 903139 h 1050686"/>
                <a:gd name="connsiteX1" fmla="*/ 864947 w 1580074"/>
                <a:gd name="connsiteY1" fmla="*/ 1037779 h 1050686"/>
                <a:gd name="connsiteX2" fmla="*/ 1580074 w 1580074"/>
                <a:gd name="connsiteY2" fmla="*/ 163 h 1050686"/>
                <a:gd name="connsiteX0" fmla="*/ 0 w 1580074"/>
                <a:gd name="connsiteY0" fmla="*/ 903117 h 1037764"/>
                <a:gd name="connsiteX1" fmla="*/ 864947 w 1580074"/>
                <a:gd name="connsiteY1" fmla="*/ 1037757 h 1037764"/>
                <a:gd name="connsiteX2" fmla="*/ 1580074 w 1580074"/>
                <a:gd name="connsiteY2" fmla="*/ 141 h 1037764"/>
                <a:gd name="connsiteX0" fmla="*/ 0 w 1580074"/>
                <a:gd name="connsiteY0" fmla="*/ 903116 h 1037759"/>
                <a:gd name="connsiteX1" fmla="*/ 864947 w 1580074"/>
                <a:gd name="connsiteY1" fmla="*/ 1037756 h 1037759"/>
                <a:gd name="connsiteX2" fmla="*/ 1580074 w 1580074"/>
                <a:gd name="connsiteY2" fmla="*/ 140 h 1037759"/>
                <a:gd name="connsiteX0" fmla="*/ 0 w 1776246"/>
                <a:gd name="connsiteY0" fmla="*/ 919484 h 1067459"/>
                <a:gd name="connsiteX1" fmla="*/ 864947 w 1776246"/>
                <a:gd name="connsiteY1" fmla="*/ 1054124 h 1067459"/>
                <a:gd name="connsiteX2" fmla="*/ 1776246 w 1776246"/>
                <a:gd name="connsiteY2" fmla="*/ 160 h 1067459"/>
                <a:gd name="connsiteX0" fmla="*/ 0 w 1776246"/>
                <a:gd name="connsiteY0" fmla="*/ 919324 h 1067299"/>
                <a:gd name="connsiteX1" fmla="*/ 864947 w 1776246"/>
                <a:gd name="connsiteY1" fmla="*/ 1053964 h 1067299"/>
                <a:gd name="connsiteX2" fmla="*/ 1776246 w 1776246"/>
                <a:gd name="connsiteY2" fmla="*/ 0 h 1067299"/>
                <a:gd name="connsiteX0" fmla="*/ 0 w 1776246"/>
                <a:gd name="connsiteY0" fmla="*/ 919324 h 1067299"/>
                <a:gd name="connsiteX1" fmla="*/ 864947 w 1776246"/>
                <a:gd name="connsiteY1" fmla="*/ 1053964 h 1067299"/>
                <a:gd name="connsiteX2" fmla="*/ 1776246 w 1776246"/>
                <a:gd name="connsiteY2" fmla="*/ 0 h 1067299"/>
                <a:gd name="connsiteX0" fmla="*/ 0 w 1776246"/>
                <a:gd name="connsiteY0" fmla="*/ 919324 h 1067299"/>
                <a:gd name="connsiteX1" fmla="*/ 864947 w 1776246"/>
                <a:gd name="connsiteY1" fmla="*/ 1053964 h 1067299"/>
                <a:gd name="connsiteX2" fmla="*/ 1776246 w 1776246"/>
                <a:gd name="connsiteY2" fmla="*/ 0 h 1067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6246" h="1067299">
                  <a:moveTo>
                    <a:pt x="0" y="919324"/>
                  </a:moveTo>
                  <a:cubicBezTo>
                    <a:pt x="702186" y="-30078"/>
                    <a:pt x="568906" y="1207185"/>
                    <a:pt x="864947" y="1053964"/>
                  </a:cubicBezTo>
                  <a:cubicBezTo>
                    <a:pt x="1160988" y="900743"/>
                    <a:pt x="982516" y="2267"/>
                    <a:pt x="1776246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Freeform 13"/>
            <p:cNvSpPr/>
            <p:nvPr/>
          </p:nvSpPr>
          <p:spPr>
            <a:xfrm flipH="1" flipV="1">
              <a:off x="7378284" y="2028248"/>
              <a:ext cx="3137490" cy="1885232"/>
            </a:xfrm>
            <a:custGeom>
              <a:avLst/>
              <a:gdLst>
                <a:gd name="connsiteX0" fmla="*/ 0 w 2465798"/>
                <a:gd name="connsiteY0" fmla="*/ 934730 h 2048594"/>
                <a:gd name="connsiteX1" fmla="*/ 462337 w 2465798"/>
                <a:gd name="connsiteY1" fmla="*/ 934730 h 2048594"/>
                <a:gd name="connsiteX2" fmla="*/ 934948 w 2465798"/>
                <a:gd name="connsiteY2" fmla="*/ 934730 h 2048594"/>
                <a:gd name="connsiteX3" fmla="*/ 1150706 w 2465798"/>
                <a:gd name="connsiteY3" fmla="*/ 2034064 h 2048594"/>
                <a:gd name="connsiteX4" fmla="*/ 1397286 w 2465798"/>
                <a:gd name="connsiteY4" fmla="*/ 30604 h 2048594"/>
                <a:gd name="connsiteX5" fmla="*/ 1869897 w 2465798"/>
                <a:gd name="connsiteY5" fmla="*/ 821714 h 2048594"/>
                <a:gd name="connsiteX6" fmla="*/ 2465798 w 2465798"/>
                <a:gd name="connsiteY6" fmla="*/ 821714 h 2048594"/>
                <a:gd name="connsiteX0" fmla="*/ 0 w 2465798"/>
                <a:gd name="connsiteY0" fmla="*/ 1089467 h 2189105"/>
                <a:gd name="connsiteX1" fmla="*/ 462337 w 2465798"/>
                <a:gd name="connsiteY1" fmla="*/ 1089467 h 2189105"/>
                <a:gd name="connsiteX2" fmla="*/ 945222 w 2465798"/>
                <a:gd name="connsiteY2" fmla="*/ 20955 h 2189105"/>
                <a:gd name="connsiteX3" fmla="*/ 1150706 w 2465798"/>
                <a:gd name="connsiteY3" fmla="*/ 2188801 h 2189105"/>
                <a:gd name="connsiteX4" fmla="*/ 1397286 w 2465798"/>
                <a:gd name="connsiteY4" fmla="*/ 185341 h 2189105"/>
                <a:gd name="connsiteX5" fmla="*/ 1869897 w 2465798"/>
                <a:gd name="connsiteY5" fmla="*/ 976451 h 2189105"/>
                <a:gd name="connsiteX6" fmla="*/ 2465798 w 2465798"/>
                <a:gd name="connsiteY6" fmla="*/ 976451 h 2189105"/>
                <a:gd name="connsiteX0" fmla="*/ 0 w 2465798"/>
                <a:gd name="connsiteY0" fmla="*/ 1087146 h 2186784"/>
                <a:gd name="connsiteX1" fmla="*/ 462337 w 2465798"/>
                <a:gd name="connsiteY1" fmla="*/ 1087146 h 2186784"/>
                <a:gd name="connsiteX2" fmla="*/ 945222 w 2465798"/>
                <a:gd name="connsiteY2" fmla="*/ 18634 h 2186784"/>
                <a:gd name="connsiteX3" fmla="*/ 1150706 w 2465798"/>
                <a:gd name="connsiteY3" fmla="*/ 2186480 h 2186784"/>
                <a:gd name="connsiteX4" fmla="*/ 1397286 w 2465798"/>
                <a:gd name="connsiteY4" fmla="*/ 183020 h 2186784"/>
                <a:gd name="connsiteX5" fmla="*/ 1869897 w 2465798"/>
                <a:gd name="connsiteY5" fmla="*/ 974130 h 2186784"/>
                <a:gd name="connsiteX6" fmla="*/ 2465798 w 2465798"/>
                <a:gd name="connsiteY6" fmla="*/ 974130 h 2186784"/>
                <a:gd name="connsiteX0" fmla="*/ 0 w 2465798"/>
                <a:gd name="connsiteY0" fmla="*/ 1086977 h 2186615"/>
                <a:gd name="connsiteX1" fmla="*/ 462337 w 2465798"/>
                <a:gd name="connsiteY1" fmla="*/ 1086977 h 2186615"/>
                <a:gd name="connsiteX2" fmla="*/ 945222 w 2465798"/>
                <a:gd name="connsiteY2" fmla="*/ 18465 h 2186615"/>
                <a:gd name="connsiteX3" fmla="*/ 1150706 w 2465798"/>
                <a:gd name="connsiteY3" fmla="*/ 2186311 h 2186615"/>
                <a:gd name="connsiteX4" fmla="*/ 1397286 w 2465798"/>
                <a:gd name="connsiteY4" fmla="*/ 182851 h 2186615"/>
                <a:gd name="connsiteX5" fmla="*/ 1869897 w 2465798"/>
                <a:gd name="connsiteY5" fmla="*/ 973961 h 2186615"/>
                <a:gd name="connsiteX6" fmla="*/ 2465798 w 2465798"/>
                <a:gd name="connsiteY6" fmla="*/ 973961 h 2186615"/>
                <a:gd name="connsiteX0" fmla="*/ 0 w 2465798"/>
                <a:gd name="connsiteY0" fmla="*/ 1086977 h 2186615"/>
                <a:gd name="connsiteX1" fmla="*/ 462337 w 2465798"/>
                <a:gd name="connsiteY1" fmla="*/ 1086977 h 2186615"/>
                <a:gd name="connsiteX2" fmla="*/ 945222 w 2465798"/>
                <a:gd name="connsiteY2" fmla="*/ 18465 h 2186615"/>
                <a:gd name="connsiteX3" fmla="*/ 1150706 w 2465798"/>
                <a:gd name="connsiteY3" fmla="*/ 2186311 h 2186615"/>
                <a:gd name="connsiteX4" fmla="*/ 1397286 w 2465798"/>
                <a:gd name="connsiteY4" fmla="*/ 182851 h 2186615"/>
                <a:gd name="connsiteX5" fmla="*/ 1869897 w 2465798"/>
                <a:gd name="connsiteY5" fmla="*/ 973961 h 2186615"/>
                <a:gd name="connsiteX6" fmla="*/ 2465798 w 2465798"/>
                <a:gd name="connsiteY6" fmla="*/ 973961 h 2186615"/>
                <a:gd name="connsiteX0" fmla="*/ 0 w 2465798"/>
                <a:gd name="connsiteY0" fmla="*/ 1085900 h 2185538"/>
                <a:gd name="connsiteX1" fmla="*/ 644370 w 2465798"/>
                <a:gd name="connsiteY1" fmla="*/ 1111300 h 2185538"/>
                <a:gd name="connsiteX2" fmla="*/ 945222 w 2465798"/>
                <a:gd name="connsiteY2" fmla="*/ 17388 h 2185538"/>
                <a:gd name="connsiteX3" fmla="*/ 1150706 w 2465798"/>
                <a:gd name="connsiteY3" fmla="*/ 2185234 h 2185538"/>
                <a:gd name="connsiteX4" fmla="*/ 1397286 w 2465798"/>
                <a:gd name="connsiteY4" fmla="*/ 181774 h 2185538"/>
                <a:gd name="connsiteX5" fmla="*/ 1869897 w 2465798"/>
                <a:gd name="connsiteY5" fmla="*/ 972884 h 2185538"/>
                <a:gd name="connsiteX6" fmla="*/ 2465798 w 2465798"/>
                <a:gd name="connsiteY6" fmla="*/ 972884 h 2185538"/>
                <a:gd name="connsiteX0" fmla="*/ 0 w 2465798"/>
                <a:gd name="connsiteY0" fmla="*/ 934731 h 2035666"/>
                <a:gd name="connsiteX1" fmla="*/ 644370 w 2465798"/>
                <a:gd name="connsiteY1" fmla="*/ 960131 h 2035666"/>
                <a:gd name="connsiteX2" fmla="*/ 1673356 w 2465798"/>
                <a:gd name="connsiteY2" fmla="*/ 378453 h 2035666"/>
                <a:gd name="connsiteX3" fmla="*/ 1150706 w 2465798"/>
                <a:gd name="connsiteY3" fmla="*/ 2034065 h 2035666"/>
                <a:gd name="connsiteX4" fmla="*/ 1397286 w 2465798"/>
                <a:gd name="connsiteY4" fmla="*/ 30605 h 2035666"/>
                <a:gd name="connsiteX5" fmla="*/ 1869897 w 2465798"/>
                <a:gd name="connsiteY5" fmla="*/ 821715 h 2035666"/>
                <a:gd name="connsiteX6" fmla="*/ 2465798 w 2465798"/>
                <a:gd name="connsiteY6" fmla="*/ 821715 h 2035666"/>
                <a:gd name="connsiteX0" fmla="*/ 0 w 2465798"/>
                <a:gd name="connsiteY0" fmla="*/ 934731 h 2035666"/>
                <a:gd name="connsiteX1" fmla="*/ 644370 w 2465798"/>
                <a:gd name="connsiteY1" fmla="*/ 960131 h 2035666"/>
                <a:gd name="connsiteX2" fmla="*/ 1673356 w 2465798"/>
                <a:gd name="connsiteY2" fmla="*/ 378453 h 2035666"/>
                <a:gd name="connsiteX3" fmla="*/ 1150706 w 2465798"/>
                <a:gd name="connsiteY3" fmla="*/ 2034065 h 2035666"/>
                <a:gd name="connsiteX4" fmla="*/ 1397286 w 2465798"/>
                <a:gd name="connsiteY4" fmla="*/ 30605 h 2035666"/>
                <a:gd name="connsiteX5" fmla="*/ 1869897 w 2465798"/>
                <a:gd name="connsiteY5" fmla="*/ 821715 h 2035666"/>
                <a:gd name="connsiteX6" fmla="*/ 2465798 w 2465798"/>
                <a:gd name="connsiteY6" fmla="*/ 821715 h 2035666"/>
                <a:gd name="connsiteX0" fmla="*/ 0 w 2465798"/>
                <a:gd name="connsiteY0" fmla="*/ 582217 h 1685154"/>
                <a:gd name="connsiteX1" fmla="*/ 644370 w 2465798"/>
                <a:gd name="connsiteY1" fmla="*/ 607617 h 1685154"/>
                <a:gd name="connsiteX2" fmla="*/ 1673356 w 2465798"/>
                <a:gd name="connsiteY2" fmla="*/ 25939 h 1685154"/>
                <a:gd name="connsiteX3" fmla="*/ 1150706 w 2465798"/>
                <a:gd name="connsiteY3" fmla="*/ 1681551 h 1685154"/>
                <a:gd name="connsiteX4" fmla="*/ 1869897 w 2465798"/>
                <a:gd name="connsiteY4" fmla="*/ 469201 h 1685154"/>
                <a:gd name="connsiteX5" fmla="*/ 2465798 w 2465798"/>
                <a:gd name="connsiteY5" fmla="*/ 469201 h 1685154"/>
                <a:gd name="connsiteX0" fmla="*/ 0 w 2465798"/>
                <a:gd name="connsiteY0" fmla="*/ 626002 h 1728939"/>
                <a:gd name="connsiteX1" fmla="*/ 644370 w 2465798"/>
                <a:gd name="connsiteY1" fmla="*/ 651402 h 1728939"/>
                <a:gd name="connsiteX2" fmla="*/ 1673356 w 2465798"/>
                <a:gd name="connsiteY2" fmla="*/ 69724 h 1728939"/>
                <a:gd name="connsiteX3" fmla="*/ 1150706 w 2465798"/>
                <a:gd name="connsiteY3" fmla="*/ 1725336 h 1728939"/>
                <a:gd name="connsiteX4" fmla="*/ 1869897 w 2465798"/>
                <a:gd name="connsiteY4" fmla="*/ 512986 h 1728939"/>
                <a:gd name="connsiteX5" fmla="*/ 2465798 w 2465798"/>
                <a:gd name="connsiteY5" fmla="*/ 512986 h 1728939"/>
                <a:gd name="connsiteX0" fmla="*/ 0 w 2567398"/>
                <a:gd name="connsiteY0" fmla="*/ 917447 h 1740984"/>
                <a:gd name="connsiteX1" fmla="*/ 745970 w 2567398"/>
                <a:gd name="connsiteY1" fmla="*/ 663447 h 1740984"/>
                <a:gd name="connsiteX2" fmla="*/ 1774956 w 2567398"/>
                <a:gd name="connsiteY2" fmla="*/ 81769 h 1740984"/>
                <a:gd name="connsiteX3" fmla="*/ 1252306 w 2567398"/>
                <a:gd name="connsiteY3" fmla="*/ 1737381 h 1740984"/>
                <a:gd name="connsiteX4" fmla="*/ 1971497 w 2567398"/>
                <a:gd name="connsiteY4" fmla="*/ 525031 h 1740984"/>
                <a:gd name="connsiteX5" fmla="*/ 2567398 w 2567398"/>
                <a:gd name="connsiteY5" fmla="*/ 525031 h 1740984"/>
                <a:gd name="connsiteX0" fmla="*/ 0 w 2567398"/>
                <a:gd name="connsiteY0" fmla="*/ 917447 h 1740984"/>
                <a:gd name="connsiteX1" fmla="*/ 745970 w 2567398"/>
                <a:gd name="connsiteY1" fmla="*/ 663447 h 1740984"/>
                <a:gd name="connsiteX2" fmla="*/ 1774956 w 2567398"/>
                <a:gd name="connsiteY2" fmla="*/ 81769 h 1740984"/>
                <a:gd name="connsiteX3" fmla="*/ 1252306 w 2567398"/>
                <a:gd name="connsiteY3" fmla="*/ 1737381 h 1740984"/>
                <a:gd name="connsiteX4" fmla="*/ 1971497 w 2567398"/>
                <a:gd name="connsiteY4" fmla="*/ 525031 h 1740984"/>
                <a:gd name="connsiteX5" fmla="*/ 2567398 w 2567398"/>
                <a:gd name="connsiteY5" fmla="*/ 525031 h 1740984"/>
                <a:gd name="connsiteX0" fmla="*/ 0 w 2567398"/>
                <a:gd name="connsiteY0" fmla="*/ 856873 h 1680410"/>
                <a:gd name="connsiteX1" fmla="*/ 902603 w 2567398"/>
                <a:gd name="connsiteY1" fmla="*/ 746806 h 1680410"/>
                <a:gd name="connsiteX2" fmla="*/ 1774956 w 2567398"/>
                <a:gd name="connsiteY2" fmla="*/ 21195 h 1680410"/>
                <a:gd name="connsiteX3" fmla="*/ 1252306 w 2567398"/>
                <a:gd name="connsiteY3" fmla="*/ 1676807 h 1680410"/>
                <a:gd name="connsiteX4" fmla="*/ 1971497 w 2567398"/>
                <a:gd name="connsiteY4" fmla="*/ 464457 h 1680410"/>
                <a:gd name="connsiteX5" fmla="*/ 2567398 w 2567398"/>
                <a:gd name="connsiteY5" fmla="*/ 464457 h 1680410"/>
                <a:gd name="connsiteX0" fmla="*/ 0 w 2567398"/>
                <a:gd name="connsiteY0" fmla="*/ 853894 h 1677431"/>
                <a:gd name="connsiteX1" fmla="*/ 902603 w 2567398"/>
                <a:gd name="connsiteY1" fmla="*/ 743827 h 1677431"/>
                <a:gd name="connsiteX2" fmla="*/ 1774956 w 2567398"/>
                <a:gd name="connsiteY2" fmla="*/ 18216 h 1677431"/>
                <a:gd name="connsiteX3" fmla="*/ 1252306 w 2567398"/>
                <a:gd name="connsiteY3" fmla="*/ 1673828 h 1677431"/>
                <a:gd name="connsiteX4" fmla="*/ 1971497 w 2567398"/>
                <a:gd name="connsiteY4" fmla="*/ 461478 h 1677431"/>
                <a:gd name="connsiteX5" fmla="*/ 2567398 w 2567398"/>
                <a:gd name="connsiteY5" fmla="*/ 461478 h 1677431"/>
                <a:gd name="connsiteX0" fmla="*/ 0 w 2567398"/>
                <a:gd name="connsiteY0" fmla="*/ 853894 h 1677431"/>
                <a:gd name="connsiteX1" fmla="*/ 902603 w 2567398"/>
                <a:gd name="connsiteY1" fmla="*/ 743827 h 1677431"/>
                <a:gd name="connsiteX2" fmla="*/ 1774956 w 2567398"/>
                <a:gd name="connsiteY2" fmla="*/ 18216 h 1677431"/>
                <a:gd name="connsiteX3" fmla="*/ 1252306 w 2567398"/>
                <a:gd name="connsiteY3" fmla="*/ 1673828 h 1677431"/>
                <a:gd name="connsiteX4" fmla="*/ 1971497 w 2567398"/>
                <a:gd name="connsiteY4" fmla="*/ 461478 h 1677431"/>
                <a:gd name="connsiteX5" fmla="*/ 2567398 w 2567398"/>
                <a:gd name="connsiteY5" fmla="*/ 461478 h 1677431"/>
                <a:gd name="connsiteX0" fmla="*/ 0 w 2567398"/>
                <a:gd name="connsiteY0" fmla="*/ 853894 h 1677431"/>
                <a:gd name="connsiteX1" fmla="*/ 902603 w 2567398"/>
                <a:gd name="connsiteY1" fmla="*/ 743827 h 1677431"/>
                <a:gd name="connsiteX2" fmla="*/ 1774956 w 2567398"/>
                <a:gd name="connsiteY2" fmla="*/ 18216 h 1677431"/>
                <a:gd name="connsiteX3" fmla="*/ 1252306 w 2567398"/>
                <a:gd name="connsiteY3" fmla="*/ 1673828 h 1677431"/>
                <a:gd name="connsiteX4" fmla="*/ 1971497 w 2567398"/>
                <a:gd name="connsiteY4" fmla="*/ 461478 h 1677431"/>
                <a:gd name="connsiteX5" fmla="*/ 2567398 w 2567398"/>
                <a:gd name="connsiteY5" fmla="*/ 461478 h 1677431"/>
                <a:gd name="connsiteX0" fmla="*/ 0 w 2567398"/>
                <a:gd name="connsiteY0" fmla="*/ 849136 h 1672673"/>
                <a:gd name="connsiteX1" fmla="*/ 563936 w 2567398"/>
                <a:gd name="connsiteY1" fmla="*/ 840669 h 1672673"/>
                <a:gd name="connsiteX2" fmla="*/ 1774956 w 2567398"/>
                <a:gd name="connsiteY2" fmla="*/ 13458 h 1672673"/>
                <a:gd name="connsiteX3" fmla="*/ 1252306 w 2567398"/>
                <a:gd name="connsiteY3" fmla="*/ 1669070 h 1672673"/>
                <a:gd name="connsiteX4" fmla="*/ 1971497 w 2567398"/>
                <a:gd name="connsiteY4" fmla="*/ 456720 h 1672673"/>
                <a:gd name="connsiteX5" fmla="*/ 2567398 w 2567398"/>
                <a:gd name="connsiteY5" fmla="*/ 456720 h 1672673"/>
                <a:gd name="connsiteX0" fmla="*/ 0 w 2601265"/>
                <a:gd name="connsiteY0" fmla="*/ 1037965 h 1675236"/>
                <a:gd name="connsiteX1" fmla="*/ 597803 w 2601265"/>
                <a:gd name="connsiteY1" fmla="*/ 843232 h 1675236"/>
                <a:gd name="connsiteX2" fmla="*/ 1808823 w 2601265"/>
                <a:gd name="connsiteY2" fmla="*/ 16021 h 1675236"/>
                <a:gd name="connsiteX3" fmla="*/ 1286173 w 2601265"/>
                <a:gd name="connsiteY3" fmla="*/ 1671633 h 1675236"/>
                <a:gd name="connsiteX4" fmla="*/ 2005364 w 2601265"/>
                <a:gd name="connsiteY4" fmla="*/ 459283 h 1675236"/>
                <a:gd name="connsiteX5" fmla="*/ 2601265 w 2601265"/>
                <a:gd name="connsiteY5" fmla="*/ 459283 h 1675236"/>
                <a:gd name="connsiteX0" fmla="*/ 0 w 2601265"/>
                <a:gd name="connsiteY0" fmla="*/ 1037965 h 1675236"/>
                <a:gd name="connsiteX1" fmla="*/ 597803 w 2601265"/>
                <a:gd name="connsiteY1" fmla="*/ 843232 h 1675236"/>
                <a:gd name="connsiteX2" fmla="*/ 1808823 w 2601265"/>
                <a:gd name="connsiteY2" fmla="*/ 16021 h 1675236"/>
                <a:gd name="connsiteX3" fmla="*/ 1286173 w 2601265"/>
                <a:gd name="connsiteY3" fmla="*/ 1671633 h 1675236"/>
                <a:gd name="connsiteX4" fmla="*/ 2005364 w 2601265"/>
                <a:gd name="connsiteY4" fmla="*/ 459283 h 1675236"/>
                <a:gd name="connsiteX5" fmla="*/ 2601265 w 2601265"/>
                <a:gd name="connsiteY5" fmla="*/ 459283 h 1675236"/>
                <a:gd name="connsiteX0" fmla="*/ 0 w 2604440"/>
                <a:gd name="connsiteY0" fmla="*/ 1037965 h 1675236"/>
                <a:gd name="connsiteX1" fmla="*/ 600978 w 2604440"/>
                <a:gd name="connsiteY1" fmla="*/ 843232 h 1675236"/>
                <a:gd name="connsiteX2" fmla="*/ 1811998 w 2604440"/>
                <a:gd name="connsiteY2" fmla="*/ 16021 h 1675236"/>
                <a:gd name="connsiteX3" fmla="*/ 1289348 w 2604440"/>
                <a:gd name="connsiteY3" fmla="*/ 1671633 h 1675236"/>
                <a:gd name="connsiteX4" fmla="*/ 2008539 w 2604440"/>
                <a:gd name="connsiteY4" fmla="*/ 459283 h 1675236"/>
                <a:gd name="connsiteX5" fmla="*/ 2604440 w 2604440"/>
                <a:gd name="connsiteY5" fmla="*/ 459283 h 1675236"/>
                <a:gd name="connsiteX0" fmla="*/ 0 w 2604440"/>
                <a:gd name="connsiteY0" fmla="*/ 1037965 h 1675236"/>
                <a:gd name="connsiteX1" fmla="*/ 600978 w 2604440"/>
                <a:gd name="connsiteY1" fmla="*/ 843232 h 1675236"/>
                <a:gd name="connsiteX2" fmla="*/ 1811998 w 2604440"/>
                <a:gd name="connsiteY2" fmla="*/ 16021 h 1675236"/>
                <a:gd name="connsiteX3" fmla="*/ 1289348 w 2604440"/>
                <a:gd name="connsiteY3" fmla="*/ 1671633 h 1675236"/>
                <a:gd name="connsiteX4" fmla="*/ 2008539 w 2604440"/>
                <a:gd name="connsiteY4" fmla="*/ 459283 h 1675236"/>
                <a:gd name="connsiteX5" fmla="*/ 2604440 w 2604440"/>
                <a:gd name="connsiteY5" fmla="*/ 459283 h 1675236"/>
                <a:gd name="connsiteX0" fmla="*/ 0 w 2604440"/>
                <a:gd name="connsiteY0" fmla="*/ 1030042 h 1667313"/>
                <a:gd name="connsiteX1" fmla="*/ 570816 w 2604440"/>
                <a:gd name="connsiteY1" fmla="*/ 1030571 h 1667313"/>
                <a:gd name="connsiteX2" fmla="*/ 1811998 w 2604440"/>
                <a:gd name="connsiteY2" fmla="*/ 8098 h 1667313"/>
                <a:gd name="connsiteX3" fmla="*/ 1289348 w 2604440"/>
                <a:gd name="connsiteY3" fmla="*/ 1663710 h 1667313"/>
                <a:gd name="connsiteX4" fmla="*/ 2008539 w 2604440"/>
                <a:gd name="connsiteY4" fmla="*/ 451360 h 1667313"/>
                <a:gd name="connsiteX5" fmla="*/ 2604440 w 2604440"/>
                <a:gd name="connsiteY5" fmla="*/ 451360 h 1667313"/>
                <a:gd name="connsiteX0" fmla="*/ 0 w 2604440"/>
                <a:gd name="connsiteY0" fmla="*/ 1030042 h 1667313"/>
                <a:gd name="connsiteX1" fmla="*/ 570816 w 2604440"/>
                <a:gd name="connsiteY1" fmla="*/ 1030571 h 1667313"/>
                <a:gd name="connsiteX2" fmla="*/ 1811998 w 2604440"/>
                <a:gd name="connsiteY2" fmla="*/ 8098 h 1667313"/>
                <a:gd name="connsiteX3" fmla="*/ 1289348 w 2604440"/>
                <a:gd name="connsiteY3" fmla="*/ 1663710 h 1667313"/>
                <a:gd name="connsiteX4" fmla="*/ 2008539 w 2604440"/>
                <a:gd name="connsiteY4" fmla="*/ 451360 h 1667313"/>
                <a:gd name="connsiteX5" fmla="*/ 2604440 w 2604440"/>
                <a:gd name="connsiteY5" fmla="*/ 451360 h 1667313"/>
                <a:gd name="connsiteX0" fmla="*/ 0 w 2604440"/>
                <a:gd name="connsiteY0" fmla="*/ 1028915 h 1666186"/>
                <a:gd name="connsiteX1" fmla="*/ 570816 w 2604440"/>
                <a:gd name="connsiteY1" fmla="*/ 1029444 h 1666186"/>
                <a:gd name="connsiteX2" fmla="*/ 1811998 w 2604440"/>
                <a:gd name="connsiteY2" fmla="*/ 6971 h 1666186"/>
                <a:gd name="connsiteX3" fmla="*/ 1289348 w 2604440"/>
                <a:gd name="connsiteY3" fmla="*/ 1662583 h 1666186"/>
                <a:gd name="connsiteX4" fmla="*/ 2008539 w 2604440"/>
                <a:gd name="connsiteY4" fmla="*/ 450233 h 1666186"/>
                <a:gd name="connsiteX5" fmla="*/ 2604440 w 2604440"/>
                <a:gd name="connsiteY5" fmla="*/ 450233 h 1666186"/>
                <a:gd name="connsiteX0" fmla="*/ 0 w 2604440"/>
                <a:gd name="connsiteY0" fmla="*/ 1028915 h 1666186"/>
                <a:gd name="connsiteX1" fmla="*/ 570816 w 2604440"/>
                <a:gd name="connsiteY1" fmla="*/ 1029444 h 1666186"/>
                <a:gd name="connsiteX2" fmla="*/ 1811998 w 2604440"/>
                <a:gd name="connsiteY2" fmla="*/ 6971 h 1666186"/>
                <a:gd name="connsiteX3" fmla="*/ 1289348 w 2604440"/>
                <a:gd name="connsiteY3" fmla="*/ 1662583 h 1666186"/>
                <a:gd name="connsiteX4" fmla="*/ 2008539 w 2604440"/>
                <a:gd name="connsiteY4" fmla="*/ 450233 h 1666186"/>
                <a:gd name="connsiteX5" fmla="*/ 2604440 w 2604440"/>
                <a:gd name="connsiteY5" fmla="*/ 450233 h 1666186"/>
                <a:gd name="connsiteX0" fmla="*/ 0 w 2604440"/>
                <a:gd name="connsiteY0" fmla="*/ 578682 h 1292602"/>
                <a:gd name="connsiteX1" fmla="*/ 570816 w 2604440"/>
                <a:gd name="connsiteY1" fmla="*/ 579211 h 1292602"/>
                <a:gd name="connsiteX2" fmla="*/ 834098 w 2604440"/>
                <a:gd name="connsiteY2" fmla="*/ 1112488 h 1292602"/>
                <a:gd name="connsiteX3" fmla="*/ 1289348 w 2604440"/>
                <a:gd name="connsiteY3" fmla="*/ 1212350 h 1292602"/>
                <a:gd name="connsiteX4" fmla="*/ 2008539 w 2604440"/>
                <a:gd name="connsiteY4" fmla="*/ 0 h 1292602"/>
                <a:gd name="connsiteX5" fmla="*/ 2604440 w 2604440"/>
                <a:gd name="connsiteY5" fmla="*/ 0 h 1292602"/>
                <a:gd name="connsiteX0" fmla="*/ 0 w 2604440"/>
                <a:gd name="connsiteY0" fmla="*/ 578682 h 1292602"/>
                <a:gd name="connsiteX1" fmla="*/ 570816 w 2604440"/>
                <a:gd name="connsiteY1" fmla="*/ 579211 h 1292602"/>
                <a:gd name="connsiteX2" fmla="*/ 834098 w 2604440"/>
                <a:gd name="connsiteY2" fmla="*/ 1112488 h 1292602"/>
                <a:gd name="connsiteX3" fmla="*/ 1289348 w 2604440"/>
                <a:gd name="connsiteY3" fmla="*/ 1212350 h 1292602"/>
                <a:gd name="connsiteX4" fmla="*/ 2008539 w 2604440"/>
                <a:gd name="connsiteY4" fmla="*/ 0 h 1292602"/>
                <a:gd name="connsiteX5" fmla="*/ 2604440 w 2604440"/>
                <a:gd name="connsiteY5" fmla="*/ 0 h 1292602"/>
                <a:gd name="connsiteX0" fmla="*/ 0 w 2604440"/>
                <a:gd name="connsiteY0" fmla="*/ 578682 h 1274232"/>
                <a:gd name="connsiteX1" fmla="*/ 570816 w 2604440"/>
                <a:gd name="connsiteY1" fmla="*/ 579211 h 1274232"/>
                <a:gd name="connsiteX2" fmla="*/ 834098 w 2604440"/>
                <a:gd name="connsiteY2" fmla="*/ 1112488 h 1274232"/>
                <a:gd name="connsiteX3" fmla="*/ 1289348 w 2604440"/>
                <a:gd name="connsiteY3" fmla="*/ 1212350 h 1274232"/>
                <a:gd name="connsiteX4" fmla="*/ 2008539 w 2604440"/>
                <a:gd name="connsiteY4" fmla="*/ 0 h 1274232"/>
                <a:gd name="connsiteX5" fmla="*/ 2604440 w 2604440"/>
                <a:gd name="connsiteY5" fmla="*/ 0 h 1274232"/>
                <a:gd name="connsiteX0" fmla="*/ 0 w 2604440"/>
                <a:gd name="connsiteY0" fmla="*/ 578682 h 1114477"/>
                <a:gd name="connsiteX1" fmla="*/ 570816 w 2604440"/>
                <a:gd name="connsiteY1" fmla="*/ 579211 h 1114477"/>
                <a:gd name="connsiteX2" fmla="*/ 834098 w 2604440"/>
                <a:gd name="connsiteY2" fmla="*/ 1112488 h 1114477"/>
                <a:gd name="connsiteX3" fmla="*/ 1102023 w 2604440"/>
                <a:gd name="connsiteY3" fmla="*/ 339225 h 1114477"/>
                <a:gd name="connsiteX4" fmla="*/ 2008539 w 2604440"/>
                <a:gd name="connsiteY4" fmla="*/ 0 h 1114477"/>
                <a:gd name="connsiteX5" fmla="*/ 2604440 w 2604440"/>
                <a:gd name="connsiteY5" fmla="*/ 0 h 1114477"/>
                <a:gd name="connsiteX0" fmla="*/ 0 w 2604440"/>
                <a:gd name="connsiteY0" fmla="*/ 578682 h 1114477"/>
                <a:gd name="connsiteX1" fmla="*/ 570816 w 2604440"/>
                <a:gd name="connsiteY1" fmla="*/ 579211 h 1114477"/>
                <a:gd name="connsiteX2" fmla="*/ 834098 w 2604440"/>
                <a:gd name="connsiteY2" fmla="*/ 1112488 h 1114477"/>
                <a:gd name="connsiteX3" fmla="*/ 1102023 w 2604440"/>
                <a:gd name="connsiteY3" fmla="*/ 339225 h 1114477"/>
                <a:gd name="connsiteX4" fmla="*/ 2008539 w 2604440"/>
                <a:gd name="connsiteY4" fmla="*/ 0 h 1114477"/>
                <a:gd name="connsiteX5" fmla="*/ 2604440 w 2604440"/>
                <a:gd name="connsiteY5" fmla="*/ 0 h 1114477"/>
                <a:gd name="connsiteX0" fmla="*/ 0 w 2604440"/>
                <a:gd name="connsiteY0" fmla="*/ 578682 h 1114052"/>
                <a:gd name="connsiteX1" fmla="*/ 570816 w 2604440"/>
                <a:gd name="connsiteY1" fmla="*/ 579211 h 1114052"/>
                <a:gd name="connsiteX2" fmla="*/ 834098 w 2604440"/>
                <a:gd name="connsiteY2" fmla="*/ 1112488 h 1114052"/>
                <a:gd name="connsiteX3" fmla="*/ 1343323 w 2604440"/>
                <a:gd name="connsiteY3" fmla="*/ 367800 h 1114052"/>
                <a:gd name="connsiteX4" fmla="*/ 2008539 w 2604440"/>
                <a:gd name="connsiteY4" fmla="*/ 0 h 1114052"/>
                <a:gd name="connsiteX5" fmla="*/ 2604440 w 2604440"/>
                <a:gd name="connsiteY5" fmla="*/ 0 h 1114052"/>
                <a:gd name="connsiteX0" fmla="*/ 0 w 2604440"/>
                <a:gd name="connsiteY0" fmla="*/ 578682 h 1112496"/>
                <a:gd name="connsiteX1" fmla="*/ 570816 w 2604440"/>
                <a:gd name="connsiteY1" fmla="*/ 579211 h 1112496"/>
                <a:gd name="connsiteX2" fmla="*/ 834098 w 2604440"/>
                <a:gd name="connsiteY2" fmla="*/ 1112488 h 1112496"/>
                <a:gd name="connsiteX3" fmla="*/ 1343323 w 2604440"/>
                <a:gd name="connsiteY3" fmla="*/ 367800 h 1112496"/>
                <a:gd name="connsiteX4" fmla="*/ 2008539 w 2604440"/>
                <a:gd name="connsiteY4" fmla="*/ 0 h 1112496"/>
                <a:gd name="connsiteX5" fmla="*/ 2604440 w 2604440"/>
                <a:gd name="connsiteY5" fmla="*/ 0 h 1112496"/>
                <a:gd name="connsiteX0" fmla="*/ 0 w 2604440"/>
                <a:gd name="connsiteY0" fmla="*/ 813632 h 1347449"/>
                <a:gd name="connsiteX1" fmla="*/ 570816 w 2604440"/>
                <a:gd name="connsiteY1" fmla="*/ 814161 h 1347449"/>
                <a:gd name="connsiteX2" fmla="*/ 834098 w 2604440"/>
                <a:gd name="connsiteY2" fmla="*/ 1347438 h 1347449"/>
                <a:gd name="connsiteX3" fmla="*/ 1343323 w 2604440"/>
                <a:gd name="connsiteY3" fmla="*/ 602750 h 1347449"/>
                <a:gd name="connsiteX4" fmla="*/ 1792639 w 2604440"/>
                <a:gd name="connsiteY4" fmla="*/ 0 h 1347449"/>
                <a:gd name="connsiteX5" fmla="*/ 2604440 w 2604440"/>
                <a:gd name="connsiteY5" fmla="*/ 234950 h 1347449"/>
                <a:gd name="connsiteX0" fmla="*/ 0 w 2604440"/>
                <a:gd name="connsiteY0" fmla="*/ 822560 h 1356377"/>
                <a:gd name="connsiteX1" fmla="*/ 570816 w 2604440"/>
                <a:gd name="connsiteY1" fmla="*/ 823089 h 1356377"/>
                <a:gd name="connsiteX2" fmla="*/ 834098 w 2604440"/>
                <a:gd name="connsiteY2" fmla="*/ 1356366 h 1356377"/>
                <a:gd name="connsiteX3" fmla="*/ 1343323 w 2604440"/>
                <a:gd name="connsiteY3" fmla="*/ 611678 h 1356377"/>
                <a:gd name="connsiteX4" fmla="*/ 1792639 w 2604440"/>
                <a:gd name="connsiteY4" fmla="*/ 8928 h 1356377"/>
                <a:gd name="connsiteX5" fmla="*/ 2604440 w 2604440"/>
                <a:gd name="connsiteY5" fmla="*/ 243878 h 1356377"/>
                <a:gd name="connsiteX0" fmla="*/ 0 w 2604440"/>
                <a:gd name="connsiteY0" fmla="*/ 813714 h 1347531"/>
                <a:gd name="connsiteX1" fmla="*/ 570816 w 2604440"/>
                <a:gd name="connsiteY1" fmla="*/ 814243 h 1347531"/>
                <a:gd name="connsiteX2" fmla="*/ 834098 w 2604440"/>
                <a:gd name="connsiteY2" fmla="*/ 1347520 h 1347531"/>
                <a:gd name="connsiteX3" fmla="*/ 1343323 w 2604440"/>
                <a:gd name="connsiteY3" fmla="*/ 602832 h 1347531"/>
                <a:gd name="connsiteX4" fmla="*/ 1792639 w 2604440"/>
                <a:gd name="connsiteY4" fmla="*/ 82 h 1347531"/>
                <a:gd name="connsiteX5" fmla="*/ 2604440 w 2604440"/>
                <a:gd name="connsiteY5" fmla="*/ 235032 h 1347531"/>
                <a:gd name="connsiteX0" fmla="*/ 0 w 2140890"/>
                <a:gd name="connsiteY0" fmla="*/ 813823 h 1347640"/>
                <a:gd name="connsiteX1" fmla="*/ 570816 w 2140890"/>
                <a:gd name="connsiteY1" fmla="*/ 814352 h 1347640"/>
                <a:gd name="connsiteX2" fmla="*/ 834098 w 2140890"/>
                <a:gd name="connsiteY2" fmla="*/ 1347629 h 1347640"/>
                <a:gd name="connsiteX3" fmla="*/ 1343323 w 2140890"/>
                <a:gd name="connsiteY3" fmla="*/ 602941 h 1347640"/>
                <a:gd name="connsiteX4" fmla="*/ 1792639 w 2140890"/>
                <a:gd name="connsiteY4" fmla="*/ 191 h 1347640"/>
                <a:gd name="connsiteX5" fmla="*/ 2140890 w 2140890"/>
                <a:gd name="connsiteY5" fmla="*/ 536766 h 1347640"/>
                <a:gd name="connsiteX0" fmla="*/ 0 w 2140890"/>
                <a:gd name="connsiteY0" fmla="*/ 819545 h 1353362"/>
                <a:gd name="connsiteX1" fmla="*/ 570816 w 2140890"/>
                <a:gd name="connsiteY1" fmla="*/ 820074 h 1353362"/>
                <a:gd name="connsiteX2" fmla="*/ 834098 w 2140890"/>
                <a:gd name="connsiteY2" fmla="*/ 1353351 h 1353362"/>
                <a:gd name="connsiteX3" fmla="*/ 1343323 w 2140890"/>
                <a:gd name="connsiteY3" fmla="*/ 608663 h 1353362"/>
                <a:gd name="connsiteX4" fmla="*/ 1792639 w 2140890"/>
                <a:gd name="connsiteY4" fmla="*/ 5913 h 1353362"/>
                <a:gd name="connsiteX5" fmla="*/ 1938119 w 2140890"/>
                <a:gd name="connsiteY5" fmla="*/ 314903 h 1353362"/>
                <a:gd name="connsiteX6" fmla="*/ 2140890 w 2140890"/>
                <a:gd name="connsiteY6" fmla="*/ 542488 h 1353362"/>
                <a:gd name="connsiteX0" fmla="*/ 0 w 2140890"/>
                <a:gd name="connsiteY0" fmla="*/ 813725 h 1347542"/>
                <a:gd name="connsiteX1" fmla="*/ 570816 w 2140890"/>
                <a:gd name="connsiteY1" fmla="*/ 814254 h 1347542"/>
                <a:gd name="connsiteX2" fmla="*/ 834098 w 2140890"/>
                <a:gd name="connsiteY2" fmla="*/ 1347531 h 1347542"/>
                <a:gd name="connsiteX3" fmla="*/ 1343323 w 2140890"/>
                <a:gd name="connsiteY3" fmla="*/ 602843 h 1347542"/>
                <a:gd name="connsiteX4" fmla="*/ 1792639 w 2140890"/>
                <a:gd name="connsiteY4" fmla="*/ 93 h 1347542"/>
                <a:gd name="connsiteX5" fmla="*/ 2061944 w 2140890"/>
                <a:gd name="connsiteY5" fmla="*/ 556733 h 1347542"/>
                <a:gd name="connsiteX6" fmla="*/ 2140890 w 2140890"/>
                <a:gd name="connsiteY6" fmla="*/ 536668 h 1347542"/>
                <a:gd name="connsiteX0" fmla="*/ 0 w 2572690"/>
                <a:gd name="connsiteY0" fmla="*/ 813725 h 1347542"/>
                <a:gd name="connsiteX1" fmla="*/ 570816 w 2572690"/>
                <a:gd name="connsiteY1" fmla="*/ 814254 h 1347542"/>
                <a:gd name="connsiteX2" fmla="*/ 834098 w 2572690"/>
                <a:gd name="connsiteY2" fmla="*/ 1347531 h 1347542"/>
                <a:gd name="connsiteX3" fmla="*/ 1343323 w 2572690"/>
                <a:gd name="connsiteY3" fmla="*/ 602843 h 1347542"/>
                <a:gd name="connsiteX4" fmla="*/ 1792639 w 2572690"/>
                <a:gd name="connsiteY4" fmla="*/ 93 h 1347542"/>
                <a:gd name="connsiteX5" fmla="*/ 2061944 w 2572690"/>
                <a:gd name="connsiteY5" fmla="*/ 556733 h 1347542"/>
                <a:gd name="connsiteX6" fmla="*/ 2572690 w 2572690"/>
                <a:gd name="connsiteY6" fmla="*/ 422368 h 1347542"/>
                <a:gd name="connsiteX0" fmla="*/ 0 w 2994965"/>
                <a:gd name="connsiteY0" fmla="*/ 813725 h 1347542"/>
                <a:gd name="connsiteX1" fmla="*/ 570816 w 2994965"/>
                <a:gd name="connsiteY1" fmla="*/ 814254 h 1347542"/>
                <a:gd name="connsiteX2" fmla="*/ 834098 w 2994965"/>
                <a:gd name="connsiteY2" fmla="*/ 1347531 h 1347542"/>
                <a:gd name="connsiteX3" fmla="*/ 1343323 w 2994965"/>
                <a:gd name="connsiteY3" fmla="*/ 602843 h 1347542"/>
                <a:gd name="connsiteX4" fmla="*/ 1792639 w 2994965"/>
                <a:gd name="connsiteY4" fmla="*/ 93 h 1347542"/>
                <a:gd name="connsiteX5" fmla="*/ 2061944 w 2994965"/>
                <a:gd name="connsiteY5" fmla="*/ 556733 h 1347542"/>
                <a:gd name="connsiteX6" fmla="*/ 2994965 w 2994965"/>
                <a:gd name="connsiteY6" fmla="*/ 403318 h 1347542"/>
                <a:gd name="connsiteX0" fmla="*/ 0 w 2994965"/>
                <a:gd name="connsiteY0" fmla="*/ 816104 h 1349921"/>
                <a:gd name="connsiteX1" fmla="*/ 570816 w 2994965"/>
                <a:gd name="connsiteY1" fmla="*/ 816633 h 1349921"/>
                <a:gd name="connsiteX2" fmla="*/ 834098 w 2994965"/>
                <a:gd name="connsiteY2" fmla="*/ 1349910 h 1349921"/>
                <a:gd name="connsiteX3" fmla="*/ 1343323 w 2994965"/>
                <a:gd name="connsiteY3" fmla="*/ 605222 h 1349921"/>
                <a:gd name="connsiteX4" fmla="*/ 1792639 w 2994965"/>
                <a:gd name="connsiteY4" fmla="*/ 2472 h 1349921"/>
                <a:gd name="connsiteX5" fmla="*/ 2522319 w 2994965"/>
                <a:gd name="connsiteY5" fmla="*/ 397187 h 1349921"/>
                <a:gd name="connsiteX6" fmla="*/ 2994965 w 2994965"/>
                <a:gd name="connsiteY6" fmla="*/ 405697 h 1349921"/>
                <a:gd name="connsiteX0" fmla="*/ 0 w 2994965"/>
                <a:gd name="connsiteY0" fmla="*/ 816104 h 1349921"/>
                <a:gd name="connsiteX1" fmla="*/ 570816 w 2994965"/>
                <a:gd name="connsiteY1" fmla="*/ 816633 h 1349921"/>
                <a:gd name="connsiteX2" fmla="*/ 834098 w 2994965"/>
                <a:gd name="connsiteY2" fmla="*/ 1349910 h 1349921"/>
                <a:gd name="connsiteX3" fmla="*/ 1343323 w 2994965"/>
                <a:gd name="connsiteY3" fmla="*/ 605222 h 1349921"/>
                <a:gd name="connsiteX4" fmla="*/ 1792639 w 2994965"/>
                <a:gd name="connsiteY4" fmla="*/ 2472 h 1349921"/>
                <a:gd name="connsiteX5" fmla="*/ 2522319 w 2994965"/>
                <a:gd name="connsiteY5" fmla="*/ 397187 h 1349921"/>
                <a:gd name="connsiteX6" fmla="*/ 2994965 w 2994965"/>
                <a:gd name="connsiteY6" fmla="*/ 405697 h 1349921"/>
                <a:gd name="connsiteX0" fmla="*/ 0 w 2994965"/>
                <a:gd name="connsiteY0" fmla="*/ 816104 h 1349921"/>
                <a:gd name="connsiteX1" fmla="*/ 570816 w 2994965"/>
                <a:gd name="connsiteY1" fmla="*/ 816633 h 1349921"/>
                <a:gd name="connsiteX2" fmla="*/ 834098 w 2994965"/>
                <a:gd name="connsiteY2" fmla="*/ 1349910 h 1349921"/>
                <a:gd name="connsiteX3" fmla="*/ 1343323 w 2994965"/>
                <a:gd name="connsiteY3" fmla="*/ 605222 h 1349921"/>
                <a:gd name="connsiteX4" fmla="*/ 1792639 w 2994965"/>
                <a:gd name="connsiteY4" fmla="*/ 2472 h 1349921"/>
                <a:gd name="connsiteX5" fmla="*/ 2522319 w 2994965"/>
                <a:gd name="connsiteY5" fmla="*/ 397187 h 1349921"/>
                <a:gd name="connsiteX6" fmla="*/ 2994965 w 2994965"/>
                <a:gd name="connsiteY6" fmla="*/ 405697 h 1349921"/>
                <a:gd name="connsiteX0" fmla="*/ 0 w 2994965"/>
                <a:gd name="connsiteY0" fmla="*/ 815655 h 1349472"/>
                <a:gd name="connsiteX1" fmla="*/ 570816 w 2994965"/>
                <a:gd name="connsiteY1" fmla="*/ 816184 h 1349472"/>
                <a:gd name="connsiteX2" fmla="*/ 834098 w 2994965"/>
                <a:gd name="connsiteY2" fmla="*/ 1349461 h 1349472"/>
                <a:gd name="connsiteX3" fmla="*/ 1343323 w 2994965"/>
                <a:gd name="connsiteY3" fmla="*/ 604773 h 1349472"/>
                <a:gd name="connsiteX4" fmla="*/ 1792639 w 2994965"/>
                <a:gd name="connsiteY4" fmla="*/ 2023 h 1349472"/>
                <a:gd name="connsiteX5" fmla="*/ 2522319 w 2994965"/>
                <a:gd name="connsiteY5" fmla="*/ 396738 h 1349472"/>
                <a:gd name="connsiteX6" fmla="*/ 2994965 w 2994965"/>
                <a:gd name="connsiteY6" fmla="*/ 405248 h 1349472"/>
                <a:gd name="connsiteX0" fmla="*/ 0 w 2994965"/>
                <a:gd name="connsiteY0" fmla="*/ 926639 h 1460457"/>
                <a:gd name="connsiteX1" fmla="*/ 570816 w 2994965"/>
                <a:gd name="connsiteY1" fmla="*/ 927168 h 1460457"/>
                <a:gd name="connsiteX2" fmla="*/ 834098 w 2994965"/>
                <a:gd name="connsiteY2" fmla="*/ 1460445 h 1460457"/>
                <a:gd name="connsiteX3" fmla="*/ 1343323 w 2994965"/>
                <a:gd name="connsiteY3" fmla="*/ 715757 h 1460457"/>
                <a:gd name="connsiteX4" fmla="*/ 2030764 w 2994965"/>
                <a:gd name="connsiteY4" fmla="*/ 1882 h 1460457"/>
                <a:gd name="connsiteX5" fmla="*/ 2522319 w 2994965"/>
                <a:gd name="connsiteY5" fmla="*/ 507722 h 1460457"/>
                <a:gd name="connsiteX6" fmla="*/ 2994965 w 2994965"/>
                <a:gd name="connsiteY6" fmla="*/ 516232 h 1460457"/>
                <a:gd name="connsiteX0" fmla="*/ 0 w 2994965"/>
                <a:gd name="connsiteY0" fmla="*/ 926366 h 1460184"/>
                <a:gd name="connsiteX1" fmla="*/ 570816 w 2994965"/>
                <a:gd name="connsiteY1" fmla="*/ 926895 h 1460184"/>
                <a:gd name="connsiteX2" fmla="*/ 834098 w 2994965"/>
                <a:gd name="connsiteY2" fmla="*/ 1460172 h 1460184"/>
                <a:gd name="connsiteX3" fmla="*/ 1343323 w 2994965"/>
                <a:gd name="connsiteY3" fmla="*/ 715484 h 1460184"/>
                <a:gd name="connsiteX4" fmla="*/ 2030764 w 2994965"/>
                <a:gd name="connsiteY4" fmla="*/ 1609 h 1460184"/>
                <a:gd name="connsiteX5" fmla="*/ 2522319 w 2994965"/>
                <a:gd name="connsiteY5" fmla="*/ 507449 h 1460184"/>
                <a:gd name="connsiteX6" fmla="*/ 2994965 w 2994965"/>
                <a:gd name="connsiteY6" fmla="*/ 515959 h 1460184"/>
                <a:gd name="connsiteX0" fmla="*/ 0 w 2994965"/>
                <a:gd name="connsiteY0" fmla="*/ 926366 h 1460180"/>
                <a:gd name="connsiteX1" fmla="*/ 570816 w 2994965"/>
                <a:gd name="connsiteY1" fmla="*/ 926895 h 1460180"/>
                <a:gd name="connsiteX2" fmla="*/ 834098 w 2994965"/>
                <a:gd name="connsiteY2" fmla="*/ 1460172 h 1460180"/>
                <a:gd name="connsiteX3" fmla="*/ 1343323 w 2994965"/>
                <a:gd name="connsiteY3" fmla="*/ 715484 h 1460180"/>
                <a:gd name="connsiteX4" fmla="*/ 2030764 w 2994965"/>
                <a:gd name="connsiteY4" fmla="*/ 1609 h 1460180"/>
                <a:gd name="connsiteX5" fmla="*/ 2522319 w 2994965"/>
                <a:gd name="connsiteY5" fmla="*/ 507449 h 1460180"/>
                <a:gd name="connsiteX6" fmla="*/ 2994965 w 2994965"/>
                <a:gd name="connsiteY6" fmla="*/ 515959 h 1460180"/>
                <a:gd name="connsiteX0" fmla="*/ 0 w 2994965"/>
                <a:gd name="connsiteY0" fmla="*/ 926706 h 1461778"/>
                <a:gd name="connsiteX1" fmla="*/ 570816 w 2994965"/>
                <a:gd name="connsiteY1" fmla="*/ 927235 h 1461778"/>
                <a:gd name="connsiteX2" fmla="*/ 834098 w 2994965"/>
                <a:gd name="connsiteY2" fmla="*/ 1460512 h 1461778"/>
                <a:gd name="connsiteX3" fmla="*/ 1575098 w 2994965"/>
                <a:gd name="connsiteY3" fmla="*/ 738049 h 1461778"/>
                <a:gd name="connsiteX4" fmla="*/ 2030764 w 2994965"/>
                <a:gd name="connsiteY4" fmla="*/ 1949 h 1461778"/>
                <a:gd name="connsiteX5" fmla="*/ 2522319 w 2994965"/>
                <a:gd name="connsiteY5" fmla="*/ 507789 h 1461778"/>
                <a:gd name="connsiteX6" fmla="*/ 2994965 w 2994965"/>
                <a:gd name="connsiteY6" fmla="*/ 516299 h 1461778"/>
                <a:gd name="connsiteX0" fmla="*/ 0 w 2994965"/>
                <a:gd name="connsiteY0" fmla="*/ 926706 h 1461778"/>
                <a:gd name="connsiteX1" fmla="*/ 570816 w 2994965"/>
                <a:gd name="connsiteY1" fmla="*/ 927235 h 1461778"/>
                <a:gd name="connsiteX2" fmla="*/ 834098 w 2994965"/>
                <a:gd name="connsiteY2" fmla="*/ 1460512 h 1461778"/>
                <a:gd name="connsiteX3" fmla="*/ 1435398 w 2994965"/>
                <a:gd name="connsiteY3" fmla="*/ 738049 h 1461778"/>
                <a:gd name="connsiteX4" fmla="*/ 2030764 w 2994965"/>
                <a:gd name="connsiteY4" fmla="*/ 1949 h 1461778"/>
                <a:gd name="connsiteX5" fmla="*/ 2522319 w 2994965"/>
                <a:gd name="connsiteY5" fmla="*/ 507789 h 1461778"/>
                <a:gd name="connsiteX6" fmla="*/ 2994965 w 2994965"/>
                <a:gd name="connsiteY6" fmla="*/ 516299 h 1461778"/>
                <a:gd name="connsiteX0" fmla="*/ 0 w 2994965"/>
                <a:gd name="connsiteY0" fmla="*/ 926966 h 1461842"/>
                <a:gd name="connsiteX1" fmla="*/ 570816 w 2994965"/>
                <a:gd name="connsiteY1" fmla="*/ 927495 h 1461842"/>
                <a:gd name="connsiteX2" fmla="*/ 834098 w 2994965"/>
                <a:gd name="connsiteY2" fmla="*/ 1460772 h 1461842"/>
                <a:gd name="connsiteX3" fmla="*/ 1590973 w 2994965"/>
                <a:gd name="connsiteY3" fmla="*/ 754184 h 1461842"/>
                <a:gd name="connsiteX4" fmla="*/ 2030764 w 2994965"/>
                <a:gd name="connsiteY4" fmla="*/ 2209 h 1461842"/>
                <a:gd name="connsiteX5" fmla="*/ 2522319 w 2994965"/>
                <a:gd name="connsiteY5" fmla="*/ 508049 h 1461842"/>
                <a:gd name="connsiteX6" fmla="*/ 2994965 w 2994965"/>
                <a:gd name="connsiteY6" fmla="*/ 516559 h 1461842"/>
                <a:gd name="connsiteX0" fmla="*/ 0 w 2522319"/>
                <a:gd name="connsiteY0" fmla="*/ 926966 h 1461842"/>
                <a:gd name="connsiteX1" fmla="*/ 570816 w 2522319"/>
                <a:gd name="connsiteY1" fmla="*/ 927495 h 1461842"/>
                <a:gd name="connsiteX2" fmla="*/ 834098 w 2522319"/>
                <a:gd name="connsiteY2" fmla="*/ 1460772 h 1461842"/>
                <a:gd name="connsiteX3" fmla="*/ 1590973 w 2522319"/>
                <a:gd name="connsiteY3" fmla="*/ 754184 h 1461842"/>
                <a:gd name="connsiteX4" fmla="*/ 2030764 w 2522319"/>
                <a:gd name="connsiteY4" fmla="*/ 2209 h 1461842"/>
                <a:gd name="connsiteX5" fmla="*/ 2522319 w 2522319"/>
                <a:gd name="connsiteY5" fmla="*/ 508049 h 1461842"/>
                <a:gd name="connsiteX0" fmla="*/ 0 w 2030764"/>
                <a:gd name="connsiteY0" fmla="*/ 924757 h 1459633"/>
                <a:gd name="connsiteX1" fmla="*/ 570816 w 2030764"/>
                <a:gd name="connsiteY1" fmla="*/ 925286 h 1459633"/>
                <a:gd name="connsiteX2" fmla="*/ 834098 w 2030764"/>
                <a:gd name="connsiteY2" fmla="*/ 1458563 h 1459633"/>
                <a:gd name="connsiteX3" fmla="*/ 1590973 w 2030764"/>
                <a:gd name="connsiteY3" fmla="*/ 751975 h 1459633"/>
                <a:gd name="connsiteX4" fmla="*/ 2030764 w 2030764"/>
                <a:gd name="connsiteY4" fmla="*/ 0 h 1459633"/>
                <a:gd name="connsiteX0" fmla="*/ 0 w 1590973"/>
                <a:gd name="connsiteY0" fmla="*/ 172782 h 707658"/>
                <a:gd name="connsiteX1" fmla="*/ 570816 w 1590973"/>
                <a:gd name="connsiteY1" fmla="*/ 173311 h 707658"/>
                <a:gd name="connsiteX2" fmla="*/ 834098 w 1590973"/>
                <a:gd name="connsiteY2" fmla="*/ 706588 h 707658"/>
                <a:gd name="connsiteX3" fmla="*/ 1590973 w 1590973"/>
                <a:gd name="connsiteY3" fmla="*/ 0 h 707658"/>
                <a:gd name="connsiteX0" fmla="*/ 0 w 1590973"/>
                <a:gd name="connsiteY0" fmla="*/ 172994 h 707870"/>
                <a:gd name="connsiteX1" fmla="*/ 570816 w 1590973"/>
                <a:gd name="connsiteY1" fmla="*/ 173523 h 707870"/>
                <a:gd name="connsiteX2" fmla="*/ 834098 w 1590973"/>
                <a:gd name="connsiteY2" fmla="*/ 706800 h 707870"/>
                <a:gd name="connsiteX3" fmla="*/ 1590973 w 1590973"/>
                <a:gd name="connsiteY3" fmla="*/ 212 h 707870"/>
                <a:gd name="connsiteX0" fmla="*/ 0 w 1590973"/>
                <a:gd name="connsiteY0" fmla="*/ 172994 h 708068"/>
                <a:gd name="connsiteX1" fmla="*/ 570816 w 1590973"/>
                <a:gd name="connsiteY1" fmla="*/ 173523 h 708068"/>
                <a:gd name="connsiteX2" fmla="*/ 932523 w 1590973"/>
                <a:gd name="connsiteY2" fmla="*/ 706800 h 708068"/>
                <a:gd name="connsiteX3" fmla="*/ 1590973 w 1590973"/>
                <a:gd name="connsiteY3" fmla="*/ 212 h 708068"/>
                <a:gd name="connsiteX0" fmla="*/ 0 w 1590973"/>
                <a:gd name="connsiteY0" fmla="*/ 172992 h 717571"/>
                <a:gd name="connsiteX1" fmla="*/ 570816 w 1590973"/>
                <a:gd name="connsiteY1" fmla="*/ 173521 h 717571"/>
                <a:gd name="connsiteX2" fmla="*/ 957923 w 1590973"/>
                <a:gd name="connsiteY2" fmla="*/ 716323 h 717571"/>
                <a:gd name="connsiteX3" fmla="*/ 1590973 w 1590973"/>
                <a:gd name="connsiteY3" fmla="*/ 210 h 717571"/>
                <a:gd name="connsiteX0" fmla="*/ 0 w 1590973"/>
                <a:gd name="connsiteY0" fmla="*/ 172985 h 716387"/>
                <a:gd name="connsiteX1" fmla="*/ 570816 w 1590973"/>
                <a:gd name="connsiteY1" fmla="*/ 173514 h 716387"/>
                <a:gd name="connsiteX2" fmla="*/ 957923 w 1590973"/>
                <a:gd name="connsiteY2" fmla="*/ 716316 h 716387"/>
                <a:gd name="connsiteX3" fmla="*/ 1590973 w 1590973"/>
                <a:gd name="connsiteY3" fmla="*/ 203 h 716387"/>
                <a:gd name="connsiteX0" fmla="*/ 0 w 1590973"/>
                <a:gd name="connsiteY0" fmla="*/ 172985 h 716376"/>
                <a:gd name="connsiteX1" fmla="*/ 570816 w 1590973"/>
                <a:gd name="connsiteY1" fmla="*/ 173514 h 716376"/>
                <a:gd name="connsiteX2" fmla="*/ 957923 w 1590973"/>
                <a:gd name="connsiteY2" fmla="*/ 716316 h 716376"/>
                <a:gd name="connsiteX3" fmla="*/ 1590973 w 1590973"/>
                <a:gd name="connsiteY3" fmla="*/ 203 h 716376"/>
                <a:gd name="connsiteX0" fmla="*/ 0 w 1590973"/>
                <a:gd name="connsiteY0" fmla="*/ 172985 h 716387"/>
                <a:gd name="connsiteX1" fmla="*/ 570816 w 1590973"/>
                <a:gd name="connsiteY1" fmla="*/ 173514 h 716387"/>
                <a:gd name="connsiteX2" fmla="*/ 881723 w 1590973"/>
                <a:gd name="connsiteY2" fmla="*/ 716316 h 716387"/>
                <a:gd name="connsiteX3" fmla="*/ 1590973 w 1590973"/>
                <a:gd name="connsiteY3" fmla="*/ 203 h 716387"/>
                <a:gd name="connsiteX0" fmla="*/ 0 w 1590973"/>
                <a:gd name="connsiteY0" fmla="*/ 172985 h 716375"/>
                <a:gd name="connsiteX1" fmla="*/ 570816 w 1590973"/>
                <a:gd name="connsiteY1" fmla="*/ 173514 h 716375"/>
                <a:gd name="connsiteX2" fmla="*/ 881723 w 1590973"/>
                <a:gd name="connsiteY2" fmla="*/ 716316 h 716375"/>
                <a:gd name="connsiteX3" fmla="*/ 1590973 w 1590973"/>
                <a:gd name="connsiteY3" fmla="*/ 203 h 716375"/>
                <a:gd name="connsiteX0" fmla="*/ 0 w 1590973"/>
                <a:gd name="connsiteY0" fmla="*/ 172785 h 716175"/>
                <a:gd name="connsiteX1" fmla="*/ 570816 w 1590973"/>
                <a:gd name="connsiteY1" fmla="*/ 173314 h 716175"/>
                <a:gd name="connsiteX2" fmla="*/ 881723 w 1590973"/>
                <a:gd name="connsiteY2" fmla="*/ 716116 h 716175"/>
                <a:gd name="connsiteX3" fmla="*/ 1590973 w 1590973"/>
                <a:gd name="connsiteY3" fmla="*/ 3 h 716175"/>
                <a:gd name="connsiteX0" fmla="*/ 0 w 1590973"/>
                <a:gd name="connsiteY0" fmla="*/ 172785 h 716175"/>
                <a:gd name="connsiteX1" fmla="*/ 570816 w 1590973"/>
                <a:gd name="connsiteY1" fmla="*/ 173314 h 716175"/>
                <a:gd name="connsiteX2" fmla="*/ 881723 w 1590973"/>
                <a:gd name="connsiteY2" fmla="*/ 716116 h 716175"/>
                <a:gd name="connsiteX3" fmla="*/ 1590973 w 1590973"/>
                <a:gd name="connsiteY3" fmla="*/ 3 h 716175"/>
                <a:gd name="connsiteX0" fmla="*/ 0 w 1590973"/>
                <a:gd name="connsiteY0" fmla="*/ 172785 h 716175"/>
                <a:gd name="connsiteX1" fmla="*/ 570816 w 1590973"/>
                <a:gd name="connsiteY1" fmla="*/ 173314 h 716175"/>
                <a:gd name="connsiteX2" fmla="*/ 881723 w 1590973"/>
                <a:gd name="connsiteY2" fmla="*/ 716116 h 716175"/>
                <a:gd name="connsiteX3" fmla="*/ 1590973 w 1590973"/>
                <a:gd name="connsiteY3" fmla="*/ 3 h 716175"/>
                <a:gd name="connsiteX0" fmla="*/ 0 w 1590973"/>
                <a:gd name="connsiteY0" fmla="*/ 172784 h 716115"/>
                <a:gd name="connsiteX1" fmla="*/ 570816 w 1590973"/>
                <a:gd name="connsiteY1" fmla="*/ 173313 h 716115"/>
                <a:gd name="connsiteX2" fmla="*/ 881723 w 1590973"/>
                <a:gd name="connsiteY2" fmla="*/ 716115 h 716115"/>
                <a:gd name="connsiteX3" fmla="*/ 1590973 w 1590973"/>
                <a:gd name="connsiteY3" fmla="*/ 2 h 716115"/>
                <a:gd name="connsiteX0" fmla="*/ 0 w 1590973"/>
                <a:gd name="connsiteY0" fmla="*/ 172983 h 716314"/>
                <a:gd name="connsiteX1" fmla="*/ 570816 w 1590973"/>
                <a:gd name="connsiteY1" fmla="*/ 173512 h 716314"/>
                <a:gd name="connsiteX2" fmla="*/ 881723 w 1590973"/>
                <a:gd name="connsiteY2" fmla="*/ 716314 h 716314"/>
                <a:gd name="connsiteX3" fmla="*/ 1590973 w 1590973"/>
                <a:gd name="connsiteY3" fmla="*/ 201 h 716314"/>
                <a:gd name="connsiteX0" fmla="*/ 0 w 1590973"/>
                <a:gd name="connsiteY0" fmla="*/ 172983 h 716314"/>
                <a:gd name="connsiteX1" fmla="*/ 570816 w 1590973"/>
                <a:gd name="connsiteY1" fmla="*/ 173512 h 716314"/>
                <a:gd name="connsiteX2" fmla="*/ 859498 w 1590973"/>
                <a:gd name="connsiteY2" fmla="*/ 716314 h 716314"/>
                <a:gd name="connsiteX3" fmla="*/ 1590973 w 1590973"/>
                <a:gd name="connsiteY3" fmla="*/ 201 h 716314"/>
                <a:gd name="connsiteX0" fmla="*/ 0 w 1590973"/>
                <a:gd name="connsiteY0" fmla="*/ 172983 h 716314"/>
                <a:gd name="connsiteX1" fmla="*/ 570816 w 1590973"/>
                <a:gd name="connsiteY1" fmla="*/ 173512 h 716314"/>
                <a:gd name="connsiteX2" fmla="*/ 859498 w 1590973"/>
                <a:gd name="connsiteY2" fmla="*/ 716314 h 716314"/>
                <a:gd name="connsiteX3" fmla="*/ 1590973 w 1590973"/>
                <a:gd name="connsiteY3" fmla="*/ 201 h 716314"/>
                <a:gd name="connsiteX0" fmla="*/ 0 w 1590973"/>
                <a:gd name="connsiteY0" fmla="*/ 172983 h 716314"/>
                <a:gd name="connsiteX1" fmla="*/ 570816 w 1590973"/>
                <a:gd name="connsiteY1" fmla="*/ 173512 h 716314"/>
                <a:gd name="connsiteX2" fmla="*/ 859498 w 1590973"/>
                <a:gd name="connsiteY2" fmla="*/ 716314 h 716314"/>
                <a:gd name="connsiteX3" fmla="*/ 1590973 w 1590973"/>
                <a:gd name="connsiteY3" fmla="*/ 201 h 716314"/>
                <a:gd name="connsiteX0" fmla="*/ 0 w 1590973"/>
                <a:gd name="connsiteY0" fmla="*/ 172983 h 716314"/>
                <a:gd name="connsiteX1" fmla="*/ 570816 w 1590973"/>
                <a:gd name="connsiteY1" fmla="*/ 173512 h 716314"/>
                <a:gd name="connsiteX2" fmla="*/ 859498 w 1590973"/>
                <a:gd name="connsiteY2" fmla="*/ 716314 h 716314"/>
                <a:gd name="connsiteX3" fmla="*/ 1590973 w 1590973"/>
                <a:gd name="connsiteY3" fmla="*/ 201 h 716314"/>
                <a:gd name="connsiteX0" fmla="*/ 0 w 1590973"/>
                <a:gd name="connsiteY0" fmla="*/ 186648 h 729979"/>
                <a:gd name="connsiteX1" fmla="*/ 570816 w 1590973"/>
                <a:gd name="connsiteY1" fmla="*/ 187177 h 729979"/>
                <a:gd name="connsiteX2" fmla="*/ 859498 w 1590973"/>
                <a:gd name="connsiteY2" fmla="*/ 729979 h 729979"/>
                <a:gd name="connsiteX3" fmla="*/ 1590973 w 1590973"/>
                <a:gd name="connsiteY3" fmla="*/ 13866 h 729979"/>
                <a:gd name="connsiteX0" fmla="*/ 0 w 1590973"/>
                <a:gd name="connsiteY0" fmla="*/ 172984 h 717612"/>
                <a:gd name="connsiteX1" fmla="*/ 859498 w 1590973"/>
                <a:gd name="connsiteY1" fmla="*/ 716315 h 717612"/>
                <a:gd name="connsiteX2" fmla="*/ 1590973 w 1590973"/>
                <a:gd name="connsiteY2" fmla="*/ 202 h 717612"/>
                <a:gd name="connsiteX0" fmla="*/ 0 w 1590973"/>
                <a:gd name="connsiteY0" fmla="*/ 172984 h 716893"/>
                <a:gd name="connsiteX1" fmla="*/ 859498 w 1590973"/>
                <a:gd name="connsiteY1" fmla="*/ 716315 h 716893"/>
                <a:gd name="connsiteX2" fmla="*/ 1590973 w 1590973"/>
                <a:gd name="connsiteY2" fmla="*/ 202 h 716893"/>
                <a:gd name="connsiteX0" fmla="*/ 0 w 1596422"/>
                <a:gd name="connsiteY0" fmla="*/ 581704 h 725470"/>
                <a:gd name="connsiteX1" fmla="*/ 864947 w 1596422"/>
                <a:gd name="connsiteY1" fmla="*/ 716344 h 725470"/>
                <a:gd name="connsiteX2" fmla="*/ 1596422 w 1596422"/>
                <a:gd name="connsiteY2" fmla="*/ 231 h 725470"/>
                <a:gd name="connsiteX0" fmla="*/ 0 w 1596422"/>
                <a:gd name="connsiteY0" fmla="*/ 581704 h 722057"/>
                <a:gd name="connsiteX1" fmla="*/ 864947 w 1596422"/>
                <a:gd name="connsiteY1" fmla="*/ 716344 h 722057"/>
                <a:gd name="connsiteX2" fmla="*/ 1596422 w 1596422"/>
                <a:gd name="connsiteY2" fmla="*/ 231 h 722057"/>
                <a:gd name="connsiteX0" fmla="*/ 0 w 1596422"/>
                <a:gd name="connsiteY0" fmla="*/ 581673 h 716357"/>
                <a:gd name="connsiteX1" fmla="*/ 864947 w 1596422"/>
                <a:gd name="connsiteY1" fmla="*/ 716313 h 716357"/>
                <a:gd name="connsiteX2" fmla="*/ 1596422 w 1596422"/>
                <a:gd name="connsiteY2" fmla="*/ 200 h 716357"/>
                <a:gd name="connsiteX0" fmla="*/ 0 w 1580074"/>
                <a:gd name="connsiteY0" fmla="*/ 903139 h 1050686"/>
                <a:gd name="connsiteX1" fmla="*/ 864947 w 1580074"/>
                <a:gd name="connsiteY1" fmla="*/ 1037779 h 1050686"/>
                <a:gd name="connsiteX2" fmla="*/ 1580074 w 1580074"/>
                <a:gd name="connsiteY2" fmla="*/ 163 h 1050686"/>
                <a:gd name="connsiteX0" fmla="*/ 0 w 1580074"/>
                <a:gd name="connsiteY0" fmla="*/ 903117 h 1037764"/>
                <a:gd name="connsiteX1" fmla="*/ 864947 w 1580074"/>
                <a:gd name="connsiteY1" fmla="*/ 1037757 h 1037764"/>
                <a:gd name="connsiteX2" fmla="*/ 1580074 w 1580074"/>
                <a:gd name="connsiteY2" fmla="*/ 141 h 1037764"/>
                <a:gd name="connsiteX0" fmla="*/ 0 w 1580074"/>
                <a:gd name="connsiteY0" fmla="*/ 903116 h 1037759"/>
                <a:gd name="connsiteX1" fmla="*/ 864947 w 1580074"/>
                <a:gd name="connsiteY1" fmla="*/ 1037756 h 1037759"/>
                <a:gd name="connsiteX2" fmla="*/ 1580074 w 1580074"/>
                <a:gd name="connsiteY2" fmla="*/ 140 h 1037759"/>
                <a:gd name="connsiteX0" fmla="*/ 0 w 1776246"/>
                <a:gd name="connsiteY0" fmla="*/ 919484 h 1067459"/>
                <a:gd name="connsiteX1" fmla="*/ 864947 w 1776246"/>
                <a:gd name="connsiteY1" fmla="*/ 1054124 h 1067459"/>
                <a:gd name="connsiteX2" fmla="*/ 1776246 w 1776246"/>
                <a:gd name="connsiteY2" fmla="*/ 160 h 1067459"/>
                <a:gd name="connsiteX0" fmla="*/ 0 w 1776246"/>
                <a:gd name="connsiteY0" fmla="*/ 919324 h 1067299"/>
                <a:gd name="connsiteX1" fmla="*/ 864947 w 1776246"/>
                <a:gd name="connsiteY1" fmla="*/ 1053964 h 1067299"/>
                <a:gd name="connsiteX2" fmla="*/ 1776246 w 1776246"/>
                <a:gd name="connsiteY2" fmla="*/ 0 h 1067299"/>
                <a:gd name="connsiteX0" fmla="*/ 0 w 1776246"/>
                <a:gd name="connsiteY0" fmla="*/ 919324 h 1067299"/>
                <a:gd name="connsiteX1" fmla="*/ 864947 w 1776246"/>
                <a:gd name="connsiteY1" fmla="*/ 1053964 h 1067299"/>
                <a:gd name="connsiteX2" fmla="*/ 1776246 w 1776246"/>
                <a:gd name="connsiteY2" fmla="*/ 0 h 1067299"/>
                <a:gd name="connsiteX0" fmla="*/ 0 w 1776246"/>
                <a:gd name="connsiteY0" fmla="*/ 919324 h 1067299"/>
                <a:gd name="connsiteX1" fmla="*/ 864947 w 1776246"/>
                <a:gd name="connsiteY1" fmla="*/ 1053964 h 1067299"/>
                <a:gd name="connsiteX2" fmla="*/ 1776246 w 1776246"/>
                <a:gd name="connsiteY2" fmla="*/ 0 h 1067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6246" h="1067299">
                  <a:moveTo>
                    <a:pt x="0" y="919324"/>
                  </a:moveTo>
                  <a:cubicBezTo>
                    <a:pt x="702186" y="-30078"/>
                    <a:pt x="568906" y="1207185"/>
                    <a:pt x="864947" y="1053964"/>
                  </a:cubicBezTo>
                  <a:cubicBezTo>
                    <a:pt x="1160988" y="900743"/>
                    <a:pt x="982516" y="2267"/>
                    <a:pt x="1776246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7" name="Straight Connector 16"/>
          <p:cNvCxnSpPr/>
          <p:nvPr/>
        </p:nvCxnSpPr>
        <p:spPr>
          <a:xfrm>
            <a:off x="7300760" y="4323550"/>
            <a:ext cx="1472665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564428" y="3498911"/>
            <a:ext cx="1472665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793003" y="1106938"/>
            <a:ext cx="1472665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0529335" y="1907418"/>
            <a:ext cx="1472665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268100" y="2703148"/>
            <a:ext cx="2181726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053517" y="1665171"/>
            <a:ext cx="2743974" cy="510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6" name="Group 25"/>
          <p:cNvGrpSpPr/>
          <p:nvPr/>
        </p:nvGrpSpPr>
        <p:grpSpPr>
          <a:xfrm>
            <a:off x="10529335" y="3142570"/>
            <a:ext cx="1468606" cy="1238929"/>
            <a:chOff x="12383748" y="1219011"/>
            <a:chExt cx="1862104" cy="1570887"/>
          </a:xfrm>
        </p:grpSpPr>
        <p:sp>
          <p:nvSpPr>
            <p:cNvPr id="27" name="Freeform 26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Freeform 27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Oval 29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Oval 30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2" name="Rectangular Callout 31"/>
          <p:cNvSpPr/>
          <p:nvPr/>
        </p:nvSpPr>
        <p:spPr>
          <a:xfrm>
            <a:off x="8699665" y="3011189"/>
            <a:ext cx="1397313" cy="982037"/>
          </a:xfrm>
          <a:prstGeom prst="wedgeRectCallout">
            <a:avLst>
              <a:gd name="adj1" fmla="val 109532"/>
              <a:gd name="adj2" fmla="val 74821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Yeah, not a big fan!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ular Callout 32"/>
              <p:cNvSpPr/>
              <p:nvPr/>
            </p:nvSpPr>
            <p:spPr>
              <a:xfrm>
                <a:off x="4691344" y="92614"/>
                <a:ext cx="4657490" cy="1229505"/>
              </a:xfrm>
              <a:prstGeom prst="wedgeRectCallout">
                <a:avLst>
                  <a:gd name="adj1" fmla="val 74425"/>
                  <a:gd name="adj2" fmla="val 25056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IN" sz="2400" dirty="0" smtClean="0">
                    <a:solidFill>
                      <a:prstClr val="black"/>
                    </a:solidFill>
                    <a:latin typeface="Calibri Light" panose="020F0302020204030204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Calibri Light" panose="020F0302020204030204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Calibri Light" panose="020F0302020204030204"/>
                  </a:rPr>
                  <a:t> then derivative moves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Calibri Light" panose="020F0302020204030204"/>
                  </a:rPr>
                  <a:t>from +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Calibri Light" panose="020F0302020204030204"/>
                  </a:rPr>
                  <a:t>ve</a:t>
                </a:r>
                <a:r>
                  <a:rPr lang="en-US" sz="2400" dirty="0" smtClean="0">
                    <a:solidFill>
                      <a:prstClr val="black"/>
                    </a:solidFill>
                    <a:latin typeface="Calibri Light" panose="020F0302020204030204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Calibri Light" panose="020F0302020204030204"/>
                  </a:rPr>
                  <a:t>to -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Calibri Light" panose="020F0302020204030204"/>
                  </a:rPr>
                  <a:t>ve</a:t>
                </a:r>
                <a:r>
                  <a:rPr lang="en-US" sz="2400" dirty="0" smtClean="0">
                    <a:solidFill>
                      <a:prstClr val="black"/>
                    </a:solidFill>
                    <a:latin typeface="Calibri Light" panose="020F0302020204030204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Calibri Light" panose="020F0302020204030204"/>
                  </a:rPr>
                  <a:t>around this point – local/global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Calibri Light" panose="020F0302020204030204"/>
                  </a:rPr>
                  <a:t>max!</a:t>
                </a:r>
                <a:endParaRPr lang="en-US" sz="2400" dirty="0">
                  <a:solidFill>
                    <a:prstClr val="black"/>
                  </a:solidFill>
                  <a:latin typeface="Calibri Light" panose="020F0302020204030204"/>
                </a:endParaRPr>
              </a:p>
            </p:txBody>
          </p:sp>
        </mc:Choice>
        <mc:Fallback xmlns="">
          <p:sp>
            <p:nvSpPr>
              <p:cNvPr id="33" name="Rectangular Callout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1344" y="92614"/>
                <a:ext cx="4657490" cy="1229505"/>
              </a:xfrm>
              <a:prstGeom prst="wedgeRectCallout">
                <a:avLst>
                  <a:gd name="adj1" fmla="val 74425"/>
                  <a:gd name="adj2" fmla="val 25056"/>
                </a:avLst>
              </a:prstGeom>
              <a:blipFill>
                <a:blip r:embed="rId2"/>
                <a:stretch>
                  <a:fillRect l="-1358" t="-481" b="-8173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ular Callout 33"/>
              <p:cNvSpPr/>
              <p:nvPr/>
            </p:nvSpPr>
            <p:spPr>
              <a:xfrm>
                <a:off x="1776567" y="2889796"/>
                <a:ext cx="4717490" cy="1229505"/>
              </a:xfrm>
              <a:prstGeom prst="wedgeRectCallout">
                <a:avLst>
                  <a:gd name="adj1" fmla="val 68787"/>
                  <a:gd name="adj2" fmla="val 73523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then derivative moves from -</a:t>
                </a:r>
                <a:r>
                  <a:rPr lang="en-US" sz="2400" dirty="0" err="1" smtClean="0">
                    <a:solidFill>
                      <a:schemeClr val="tx1"/>
                    </a:solidFill>
                    <a:latin typeface="+mj-lt"/>
                  </a:rPr>
                  <a:t>ve</a:t>
                </a:r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to +</a:t>
                </a:r>
                <a:r>
                  <a:rPr lang="en-US" sz="2400" dirty="0" err="1" smtClean="0">
                    <a:solidFill>
                      <a:schemeClr val="tx1"/>
                    </a:solidFill>
                    <a:latin typeface="+mj-lt"/>
                  </a:rPr>
                  <a:t>ve</a:t>
                </a:r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around this point – local/global min!</a:t>
                </a:r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4" name="Rectangular Callout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567" y="2889796"/>
                <a:ext cx="4717490" cy="1229505"/>
              </a:xfrm>
              <a:prstGeom prst="wedgeRectCallout">
                <a:avLst>
                  <a:gd name="adj1" fmla="val 68787"/>
                  <a:gd name="adj2" fmla="val 73523"/>
                </a:avLst>
              </a:prstGeom>
              <a:blipFill>
                <a:blip r:embed="rId3"/>
                <a:stretch>
                  <a:fillRect l="-324" t="-781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ular Callout 34"/>
              <p:cNvSpPr/>
              <p:nvPr/>
            </p:nvSpPr>
            <p:spPr>
              <a:xfrm>
                <a:off x="3412952" y="1484918"/>
                <a:ext cx="4707919" cy="1229505"/>
              </a:xfrm>
              <a:prstGeom prst="wedgeRectCallout">
                <a:avLst>
                  <a:gd name="adj1" fmla="val 74838"/>
                  <a:gd name="adj2" fmla="val 43440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IN" sz="2400" dirty="0" smtClean="0">
                    <a:solidFill>
                      <a:prstClr val="black"/>
                    </a:solidFill>
                    <a:latin typeface="Calibri Light" panose="020F0302020204030204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Calibri Light" panose="020F0302020204030204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Calibri Light" panose="020F0302020204030204"/>
                  </a:rPr>
                  <a:t>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Calibri Light" panose="020F0302020204030204"/>
                  </a:rPr>
                  <a:t>then this may be extrema/saddle – higher derivatives e.g.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p>
                    <m:d>
                      <m:dPr>
                        <m:ctrlPr>
                          <a:rPr lang="en-I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 smtClean="0">
                    <a:solidFill>
                      <a:prstClr val="black"/>
                    </a:solidFill>
                    <a:latin typeface="Calibri Light" panose="020F0302020204030204"/>
                  </a:rPr>
                  <a:t> needed</a:t>
                </a:r>
                <a:endParaRPr lang="en-US" sz="2400" dirty="0">
                  <a:solidFill>
                    <a:prstClr val="black"/>
                  </a:solidFill>
                  <a:latin typeface="Calibri Light" panose="020F0302020204030204"/>
                </a:endParaRPr>
              </a:p>
            </p:txBody>
          </p:sp>
        </mc:Choice>
        <mc:Fallback xmlns="">
          <p:sp>
            <p:nvSpPr>
              <p:cNvPr id="35" name="Rectangular Callout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952" y="1484918"/>
                <a:ext cx="4707919" cy="1229505"/>
              </a:xfrm>
              <a:prstGeom prst="wedgeRectCallout">
                <a:avLst>
                  <a:gd name="adj1" fmla="val 74838"/>
                  <a:gd name="adj2" fmla="val 43440"/>
                </a:avLst>
              </a:prstGeom>
              <a:blipFill>
                <a:blip r:embed="rId4"/>
                <a:stretch>
                  <a:fillRect l="-722" t="-966" b="-8213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603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" grpId="0" animBg="1"/>
      <p:bldP spid="32" grpId="0" uiExpand="1" animBg="1"/>
      <p:bldP spid="33" grpId="0" uiExpand="1" animBg="1"/>
      <p:bldP spid="34" grpId="0" uiExpand="1" animBg="1"/>
      <p:bldP spid="35" grpId="0" uiExpan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Rules of derivatives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</p:spPr>
            <p:txBody>
              <a:bodyPr/>
              <a:lstStyle/>
              <a:p>
                <a:r>
                  <a:rPr lang="en-IN" b="1" dirty="0" smtClean="0"/>
                  <a:t>Sum Rule</a:t>
                </a:r>
                <a:r>
                  <a:rPr lang="en-IN" b="0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IN" b="0" dirty="0" smtClean="0"/>
              </a:p>
              <a:p>
                <a:r>
                  <a:rPr lang="en-IN" b="1" dirty="0" smtClean="0"/>
                  <a:t>Scaling Rule</a:t>
                </a:r>
                <a:r>
                  <a:rPr lang="en-IN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IN" b="0" dirty="0" smtClean="0"/>
                  <a:t> 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IN" b="0" dirty="0" smtClean="0"/>
                  <a:t> is not a function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IN" b="0" dirty="0" smtClean="0"/>
              </a:p>
              <a:p>
                <a:r>
                  <a:rPr lang="en-IN" b="1" dirty="0" smtClean="0"/>
                  <a:t>Product Rule</a:t>
                </a:r>
                <a:r>
                  <a:rPr lang="en-IN" b="0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b="1" dirty="0" smtClean="0"/>
                  <a:t>Quotient Rule</a:t>
                </a:r>
                <a:r>
                  <a:rPr lang="en-IN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r>
                  <a:rPr lang="en-IN" b="1" dirty="0" smtClean="0"/>
                  <a:t>Chain Rule</a:t>
                </a:r>
                <a:r>
                  <a:rPr lang="en-IN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≝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∘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IN" dirty="0" smtClean="0"/>
              </a:p>
              <a:p>
                <a:pPr lvl="1"/>
                <a:r>
                  <a:rPr lang="en-IN" dirty="0" smtClean="0"/>
                  <a:t>Most common use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dirty="0" smtClean="0"/>
                  <a:t> is a function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IN" dirty="0" smtClean="0"/>
                  <a:t> but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IN" dirty="0" smtClean="0"/>
                  <a:t>, calculate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𝑑𝑓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IN" dirty="0" smtClean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  <a:blipFill>
                <a:blip r:embed="rId2"/>
                <a:stretch>
                  <a:fillRect l="-562" t="-12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3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 smtClean="0"/>
                  <a:t>Multivariate Functions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838" t="-13068" b="-227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8312" t="25292" r="14951" b="878"/>
          <a:stretch/>
        </p:blipFill>
        <p:spPr>
          <a:xfrm>
            <a:off x="174660" y="1111624"/>
            <a:ext cx="5876819" cy="43554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27959" t="16260" r="21441" b="12006"/>
          <a:stretch/>
        </p:blipFill>
        <p:spPr>
          <a:xfrm>
            <a:off x="6130172" y="1111624"/>
            <a:ext cx="5928190" cy="5630238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Plots courtesy academo.org</a:t>
            </a:r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9377853" y="3129981"/>
            <a:ext cx="0" cy="54000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9363773" y="3656742"/>
            <a:ext cx="547039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9637293" y="3962400"/>
            <a:ext cx="0" cy="34959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w="sm" len="sm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623213" y="4311997"/>
            <a:ext cx="255455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w="sm" len="sm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9370812" y="3116742"/>
            <a:ext cx="540000" cy="54000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9630252" y="3962400"/>
            <a:ext cx="178596" cy="341259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8566150" y="2921761"/>
            <a:ext cx="158750" cy="1587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/>
          <p:cNvSpPr/>
          <p:nvPr/>
        </p:nvSpPr>
        <p:spPr>
          <a:xfrm>
            <a:off x="11372850" y="1544718"/>
            <a:ext cx="158750" cy="1587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/>
          <p:cNvSpPr/>
          <p:nvPr/>
        </p:nvSpPr>
        <p:spPr>
          <a:xfrm>
            <a:off x="8632825" y="1546386"/>
            <a:ext cx="158750" cy="1587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/>
          <p:cNvSpPr/>
          <p:nvPr/>
        </p:nvSpPr>
        <p:spPr>
          <a:xfrm>
            <a:off x="6916247" y="2835436"/>
            <a:ext cx="158750" cy="1587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/>
          <p:cNvSpPr/>
          <p:nvPr/>
        </p:nvSpPr>
        <p:spPr>
          <a:xfrm>
            <a:off x="11369675" y="4292973"/>
            <a:ext cx="158750" cy="1587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/>
          <p:cNvSpPr/>
          <p:nvPr/>
        </p:nvSpPr>
        <p:spPr>
          <a:xfrm>
            <a:off x="10057303" y="2835436"/>
            <a:ext cx="158750" cy="1587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Oval 34"/>
          <p:cNvSpPr/>
          <p:nvPr/>
        </p:nvSpPr>
        <p:spPr>
          <a:xfrm>
            <a:off x="8632825" y="4292973"/>
            <a:ext cx="158750" cy="1587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/>
          <p:cNvSpPr/>
          <p:nvPr/>
        </p:nvSpPr>
        <p:spPr>
          <a:xfrm>
            <a:off x="9966144" y="4339464"/>
            <a:ext cx="158750" cy="1587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/>
          <p:cNvSpPr/>
          <p:nvPr/>
        </p:nvSpPr>
        <p:spPr>
          <a:xfrm>
            <a:off x="7162548" y="4337431"/>
            <a:ext cx="158750" cy="1587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/>
          <p:cNvSpPr/>
          <p:nvPr/>
        </p:nvSpPr>
        <p:spPr>
          <a:xfrm>
            <a:off x="9977928" y="1331408"/>
            <a:ext cx="158750" cy="1587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Oval 40"/>
          <p:cNvSpPr/>
          <p:nvPr/>
        </p:nvSpPr>
        <p:spPr>
          <a:xfrm>
            <a:off x="11627831" y="2842386"/>
            <a:ext cx="158750" cy="1587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Oval 41"/>
          <p:cNvSpPr/>
          <p:nvPr/>
        </p:nvSpPr>
        <p:spPr>
          <a:xfrm>
            <a:off x="7162548" y="1320537"/>
            <a:ext cx="158750" cy="1587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Oval 42"/>
          <p:cNvSpPr/>
          <p:nvPr/>
        </p:nvSpPr>
        <p:spPr>
          <a:xfrm>
            <a:off x="6916247" y="5965409"/>
            <a:ext cx="158750" cy="1587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Oval 43"/>
          <p:cNvSpPr/>
          <p:nvPr/>
        </p:nvSpPr>
        <p:spPr>
          <a:xfrm>
            <a:off x="10057303" y="5965409"/>
            <a:ext cx="158750" cy="1587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Oval 44"/>
          <p:cNvSpPr/>
          <p:nvPr/>
        </p:nvSpPr>
        <p:spPr>
          <a:xfrm>
            <a:off x="8565053" y="5739560"/>
            <a:ext cx="158750" cy="1587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Oval 45"/>
          <p:cNvSpPr/>
          <p:nvPr/>
        </p:nvSpPr>
        <p:spPr>
          <a:xfrm>
            <a:off x="11570681" y="5739560"/>
            <a:ext cx="158750" cy="1587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ular Callout 46"/>
          <p:cNvSpPr/>
          <p:nvPr/>
        </p:nvSpPr>
        <p:spPr>
          <a:xfrm>
            <a:off x="6555007" y="3598820"/>
            <a:ext cx="1521460" cy="598241"/>
          </a:xfrm>
          <a:prstGeom prst="wedgeRectCallout">
            <a:avLst>
              <a:gd name="adj1" fmla="val 84439"/>
              <a:gd name="adj2" fmla="val 6281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Local min</a:t>
            </a:r>
            <a:endParaRPr lang="en-IN" sz="24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8" name="Rectangular Callout 47"/>
          <p:cNvSpPr/>
          <p:nvPr/>
        </p:nvSpPr>
        <p:spPr>
          <a:xfrm>
            <a:off x="7963073" y="6016670"/>
            <a:ext cx="1521460" cy="598241"/>
          </a:xfrm>
          <a:prstGeom prst="wedgeRectCallout">
            <a:avLst>
              <a:gd name="adj1" fmla="val 80387"/>
              <a:gd name="adj2" fmla="val -36799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Local max</a:t>
            </a:r>
            <a:endParaRPr lang="en-IN" sz="24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9" name="Rectangular Callout 48"/>
          <p:cNvSpPr/>
          <p:nvPr/>
        </p:nvSpPr>
        <p:spPr>
          <a:xfrm>
            <a:off x="6481193" y="2198176"/>
            <a:ext cx="1521460" cy="598241"/>
          </a:xfrm>
          <a:prstGeom prst="wedgeRectCallout">
            <a:avLst>
              <a:gd name="adj1" fmla="val 84439"/>
              <a:gd name="adj2" fmla="val 6281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Saddle</a:t>
            </a:r>
            <a:endParaRPr lang="en-IN" sz="2400" i="1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173732" y="5120094"/>
            <a:ext cx="1468606" cy="1238929"/>
            <a:chOff x="12383748" y="1219011"/>
            <a:chExt cx="1862104" cy="1570887"/>
          </a:xfrm>
        </p:grpSpPr>
        <p:sp>
          <p:nvSpPr>
            <p:cNvPr id="51" name="Freeform 50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Freeform 51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Oval 53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Oval 54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7" name="Oval 56"/>
          <p:cNvSpPr/>
          <p:nvPr/>
        </p:nvSpPr>
        <p:spPr>
          <a:xfrm>
            <a:off x="4466739" y="4065270"/>
            <a:ext cx="158750" cy="1587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Oval 58"/>
          <p:cNvSpPr/>
          <p:nvPr/>
        </p:nvSpPr>
        <p:spPr>
          <a:xfrm>
            <a:off x="4234831" y="1624093"/>
            <a:ext cx="158750" cy="1587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Oval 59"/>
          <p:cNvSpPr/>
          <p:nvPr/>
        </p:nvSpPr>
        <p:spPr>
          <a:xfrm>
            <a:off x="2634631" y="1090880"/>
            <a:ext cx="158750" cy="1587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Oval 60"/>
          <p:cNvSpPr/>
          <p:nvPr/>
        </p:nvSpPr>
        <p:spPr>
          <a:xfrm>
            <a:off x="1054503" y="1703468"/>
            <a:ext cx="158750" cy="1587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Oval 61"/>
          <p:cNvSpPr/>
          <p:nvPr/>
        </p:nvSpPr>
        <p:spPr>
          <a:xfrm>
            <a:off x="2634631" y="2414539"/>
            <a:ext cx="158750" cy="1587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Oval 62"/>
          <p:cNvSpPr/>
          <p:nvPr/>
        </p:nvSpPr>
        <p:spPr>
          <a:xfrm>
            <a:off x="3503410" y="2914811"/>
            <a:ext cx="158750" cy="1587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Oval 63"/>
          <p:cNvSpPr/>
          <p:nvPr/>
        </p:nvSpPr>
        <p:spPr>
          <a:xfrm>
            <a:off x="3727505" y="3847368"/>
            <a:ext cx="158750" cy="1587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Oval 64"/>
          <p:cNvSpPr/>
          <p:nvPr/>
        </p:nvSpPr>
        <p:spPr>
          <a:xfrm>
            <a:off x="1893195" y="2914811"/>
            <a:ext cx="158750" cy="1587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Oval 65"/>
          <p:cNvSpPr/>
          <p:nvPr/>
        </p:nvSpPr>
        <p:spPr>
          <a:xfrm>
            <a:off x="1995088" y="2204019"/>
            <a:ext cx="158750" cy="1587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Oval 66"/>
          <p:cNvSpPr/>
          <p:nvPr/>
        </p:nvSpPr>
        <p:spPr>
          <a:xfrm>
            <a:off x="3424035" y="2149649"/>
            <a:ext cx="158750" cy="1587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Oval 67"/>
          <p:cNvSpPr/>
          <p:nvPr/>
        </p:nvSpPr>
        <p:spPr>
          <a:xfrm>
            <a:off x="5097443" y="2796417"/>
            <a:ext cx="158750" cy="1587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ular Callout 71"/>
              <p:cNvSpPr/>
              <p:nvPr/>
            </p:nvSpPr>
            <p:spPr>
              <a:xfrm>
                <a:off x="1893195" y="4989827"/>
                <a:ext cx="7257129" cy="1275551"/>
              </a:xfrm>
              <a:prstGeom prst="wedgeRectCallout">
                <a:avLst>
                  <a:gd name="adj1" fmla="val -63025"/>
                  <a:gd name="adj2" fmla="val 52992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For multivariate functions with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-dim inputs, the gradient simply records how much the function would change if we move a little bit along each one of the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axes! </a:t>
                </a:r>
                <a:endParaRPr lang="en-IN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2" name="Rectangular Callout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195" y="4989827"/>
                <a:ext cx="7257129" cy="1275551"/>
              </a:xfrm>
              <a:prstGeom prst="wedgeRectCallout">
                <a:avLst>
                  <a:gd name="adj1" fmla="val -63025"/>
                  <a:gd name="adj2" fmla="val 52992"/>
                </a:avLst>
              </a:prstGeom>
              <a:blipFill>
                <a:blip r:embed="rId5"/>
                <a:stretch>
                  <a:fillRect r="-1406" b="-2703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874039" y="1103753"/>
                <a:ext cx="5534584" cy="140686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800" dirty="0" smtClean="0">
                    <a:solidFill>
                      <a:schemeClr val="tx1"/>
                    </a:solidFill>
                    <a:latin typeface="+mj-lt"/>
                  </a:rPr>
                  <a:t>Gradient</a:t>
                </a:r>
                <a:br>
                  <a:rPr lang="en-IN" sz="2800" dirty="0" smtClean="0">
                    <a:solidFill>
                      <a:schemeClr val="tx1"/>
                    </a:solidFill>
                    <a:latin typeface="+mj-lt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I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I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I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I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f>
                            <m:fPr>
                              <m:ctrlP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I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IN" sz="28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39" y="1103753"/>
                <a:ext cx="5534584" cy="1406865"/>
              </a:xfrm>
              <a:prstGeom prst="rect">
                <a:avLst/>
              </a:prstGeom>
              <a:blipFill>
                <a:blip r:embed="rId6"/>
                <a:stretch>
                  <a:fillRect t="-5508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6" name="Picture 7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9025" y="128565"/>
            <a:ext cx="1731319" cy="17313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ular Callout 76"/>
              <p:cNvSpPr/>
              <p:nvPr/>
            </p:nvSpPr>
            <p:spPr>
              <a:xfrm>
                <a:off x="5792583" y="149096"/>
                <a:ext cx="4552211" cy="1182311"/>
              </a:xfrm>
              <a:prstGeom prst="wedgeRectCallout">
                <a:avLst>
                  <a:gd name="adj1" fmla="val 68009"/>
                  <a:gd name="adj2" fmla="val 42627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This looks just like the 1D case except that we are summing up contributions from all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dimensions</a:t>
                </a:r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7" name="Rectangular Callout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2583" y="149096"/>
                <a:ext cx="4552211" cy="1182311"/>
              </a:xfrm>
              <a:prstGeom prst="wedgeRectCallout">
                <a:avLst>
                  <a:gd name="adj1" fmla="val 68009"/>
                  <a:gd name="adj2" fmla="val 42627"/>
                </a:avLst>
              </a:prstGeom>
              <a:blipFill>
                <a:blip r:embed="rId9"/>
                <a:stretch>
                  <a:fillRect l="-1239" t="-2500" b="-10500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6" name="Picture 5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7626" y="2139517"/>
            <a:ext cx="1730672" cy="1730672"/>
          </a:xfrm>
          <a:prstGeom prst="rect">
            <a:avLst/>
          </a:prstGeom>
        </p:spPr>
      </p:pic>
      <p:sp>
        <p:nvSpPr>
          <p:cNvPr id="69" name="Oval 68"/>
          <p:cNvSpPr/>
          <p:nvPr/>
        </p:nvSpPr>
        <p:spPr>
          <a:xfrm>
            <a:off x="5713208" y="3101283"/>
            <a:ext cx="158750" cy="1587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185662" y="2614792"/>
                <a:ext cx="6222961" cy="226362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3200" dirty="0" smtClean="0">
                    <a:solidFill>
                      <a:schemeClr val="tx1"/>
                    </a:solidFill>
                    <a:latin typeface="+mj-lt"/>
                  </a:rPr>
                  <a:t>Taylor’s Theorem in higher dims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/>
                </a:r>
                <a:b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</a:br>
                <a:r>
                  <a:rPr lang="en-IN" sz="2800" dirty="0" smtClean="0">
                    <a:solidFill>
                      <a:schemeClr val="tx1"/>
                    </a:solidFill>
                    <a:latin typeface="+mj-lt"/>
                  </a:rPr>
                  <a:t>If we move along vector </a:t>
                </a:r>
                <a14:m>
                  <m:oMath xmlns:m="http://schemas.openxmlformats.org/officeDocument/2006/math">
                    <m:r>
                      <a:rPr lang="en-IN" sz="28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𝐭</m:t>
                    </m:r>
                    <m:r>
                      <a:rPr lang="en-I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I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I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I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I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800" dirty="0" smtClean="0">
                    <a:solidFill>
                      <a:schemeClr val="tx1"/>
                    </a:solidFill>
                    <a:latin typeface="+mj-lt"/>
                  </a:rPr>
                  <a:t> then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28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</m:e>
                    </m:d>
                    <m:r>
                      <a:rPr lang="en-I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I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I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I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I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I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I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8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</m:num>
                          <m:den>
                            <m:r>
                              <a:rPr lang="en-I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I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IN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</m:e>
                      <m:sup>
                        <m:r>
                          <a:rPr lang="en-I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sz="2800" i="1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IN" sz="2800" dirty="0" smtClean="0">
                    <a:solidFill>
                      <a:schemeClr val="tx1"/>
                    </a:solidFill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IN" sz="28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𝐭</m:t>
                    </m:r>
                  </m:oMath>
                </a14:m>
                <a:r>
                  <a:rPr lang="en-IN" sz="2800" i="1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IN" sz="2800" dirty="0" smtClean="0">
                    <a:solidFill>
                      <a:schemeClr val="tx1"/>
                    </a:solidFill>
                    <a:latin typeface="+mj-lt"/>
                  </a:rPr>
                  <a:t>is “small”</a:t>
                </a:r>
                <a:endParaRPr lang="en-IN" sz="28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62" y="2614792"/>
                <a:ext cx="6222961" cy="2263620"/>
              </a:xfrm>
              <a:prstGeom prst="rect">
                <a:avLst/>
              </a:prstGeom>
              <a:blipFill>
                <a:blip r:embed="rId11"/>
                <a:stretch>
                  <a:fillRect l="-1657" b="-3723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ectangular Callout 57"/>
          <p:cNvSpPr/>
          <p:nvPr/>
        </p:nvSpPr>
        <p:spPr>
          <a:xfrm>
            <a:off x="1854712" y="1598642"/>
            <a:ext cx="8531198" cy="1893841"/>
          </a:xfrm>
          <a:prstGeom prst="wedgeRectCallout">
            <a:avLst>
              <a:gd name="adj1" fmla="val 60233"/>
              <a:gd name="adj2" fmla="val 42379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The gradient also has the distinction of offering the </a:t>
            </a:r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steepest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ascent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 i.e. if we want maximum increase in function value, we must move a little bit along the gradient. Similarly, we must move a little bit in the direction opposite to gradient to get the maximum decrease in the function value, i.e. the gradient also offers us the </a:t>
            </a:r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steepest descent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27726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uiExpand="1" animBg="1"/>
      <p:bldP spid="48" grpId="0" uiExpand="1" animBg="1"/>
      <p:bldP spid="49" grpId="0" uiExpand="1" animBg="1"/>
      <p:bldP spid="57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72" grpId="0" uiExpand="1" animBg="1"/>
      <p:bldP spid="73" grpId="0" animBg="1"/>
      <p:bldP spid="77" grpId="0" uiExpand="1" animBg="1"/>
      <p:bldP spid="69" grpId="0" animBg="1"/>
      <p:bldP spid="74" grpId="0" animBg="1"/>
      <p:bldP spid="5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Higher derivatives in higher dimensions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</p:spPr>
            <p:txBody>
              <a:bodyPr/>
              <a:lstStyle/>
              <a:p>
                <a:r>
                  <a:rPr lang="en-IN" dirty="0" smtClean="0"/>
                  <a:t>2</a:t>
                </a:r>
                <a:r>
                  <a:rPr lang="en-IN" baseline="30000" dirty="0" smtClean="0"/>
                  <a:t>nd</a:t>
                </a:r>
                <a:r>
                  <a:rPr lang="en-IN" dirty="0" smtClean="0"/>
                  <a:t> derivative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 smtClean="0"/>
                  <a:t> is a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dirty="0" smtClean="0"/>
                  <a:t> matrix called the </a:t>
                </a:r>
                <a:r>
                  <a:rPr lang="en-IN" i="1" dirty="0" smtClean="0"/>
                  <a:t>Hessian</a:t>
                </a:r>
                <a:r>
                  <a:rPr lang="en-IN" dirty="0" smtClean="0"/>
                  <a:t/>
                </a:r>
                <a:br>
                  <a:rPr lang="en-IN" dirty="0" smtClean="0"/>
                </a:br>
                <a:endParaRPr lang="en-IN" dirty="0" smtClean="0"/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f>
                                    <m:f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</m:e>
                                        <m:sup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num>
                                    <m:den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Sup>
                                        <m:sSubSupPr>
                                          <m:ctrlP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</m:e>
                                        <m:sup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num>
                                    <m:den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f>
                                    <m:f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</m:e>
                                        <m:sup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num>
                                    <m:den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</m:e>
                                        <m:sup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num>
                                    <m:den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Sup>
                                        <m:sSubSup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</m: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</m:e>
                                        <m:sup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num>
                                    <m:den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Sup>
                                        <m:sSubSup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  <m:sup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/>
                  <a:t>M</a:t>
                </a:r>
                <a:r>
                  <a:rPr lang="en-IN" dirty="0" smtClean="0"/>
                  <a:t>ay get difficult to </a:t>
                </a:r>
                <a:r>
                  <a:rPr lang="en-IN" i="1" dirty="0" smtClean="0"/>
                  <a:t>visualize </a:t>
                </a:r>
                <a:r>
                  <a:rPr lang="en-IN" dirty="0" smtClean="0"/>
                  <a:t>higher derivatives – just go with the math</a:t>
                </a:r>
              </a:p>
              <a:p>
                <a:r>
                  <a:rPr lang="en-IN" dirty="0" smtClean="0"/>
                  <a:t>3</a:t>
                </a:r>
                <a:r>
                  <a:rPr lang="en-IN" baseline="30000" dirty="0" smtClean="0"/>
                  <a:t>rd</a:t>
                </a:r>
                <a:r>
                  <a:rPr lang="en-IN" dirty="0" smtClean="0"/>
                  <a:t> and higher derivatives must be expressed as </a:t>
                </a:r>
                <a:r>
                  <a:rPr lang="en-IN" i="1" dirty="0" smtClean="0"/>
                  <a:t>tensors</a:t>
                </a:r>
              </a:p>
              <a:p>
                <a:r>
                  <a:rPr lang="en-IN" dirty="0" smtClean="0"/>
                  <a:t>All rules of derivatives (chain, product </a:t>
                </a:r>
                <a:r>
                  <a:rPr lang="en-IN" dirty="0" err="1" smtClean="0"/>
                  <a:t>etc</a:t>
                </a:r>
                <a:r>
                  <a:rPr lang="en-IN" dirty="0" smtClean="0"/>
                  <a:t>) apply here as well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  <a:blipFill>
                <a:blip r:embed="rId2"/>
                <a:stretch>
                  <a:fillRect l="-562" t="-24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1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 smtClean="0"/>
                  <a:t>Stationary Points in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dirty="0" smtClean="0"/>
                  <a:t>-dimensions</a:t>
                </a:r>
                <a:endParaRPr lang="en-IN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838" t="-13636" b="-221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These are places where the gradient </a:t>
                </a:r>
                <a:r>
                  <a:rPr lang="en-IN" dirty="0"/>
                  <a:t>vanishes i.e. is </a:t>
                </a:r>
                <a:r>
                  <a:rPr lang="en-IN" dirty="0" smtClean="0"/>
                  <a:t>a zero vector!</a:t>
                </a:r>
                <a:endParaRPr lang="en-IN" dirty="0"/>
              </a:p>
              <a:p>
                <a:r>
                  <a:rPr lang="en-IN" dirty="0" smtClean="0"/>
                  <a:t>We </a:t>
                </a:r>
                <a:r>
                  <a:rPr lang="en-IN" dirty="0"/>
                  <a:t>can </a:t>
                </a:r>
                <a:r>
                  <a:rPr lang="en-IN" dirty="0" smtClean="0"/>
                  <a:t>still find </a:t>
                </a:r>
                <a:r>
                  <a:rPr lang="en-IN" dirty="0"/>
                  <a:t>out if a stationary </a:t>
                </a:r>
                <a:r>
                  <a:rPr lang="en-IN" dirty="0" smtClean="0"/>
                  <a:t>point is </a:t>
                </a:r>
                <a:r>
                  <a:rPr lang="en-IN" dirty="0"/>
                  <a:t>saddle or extrema </a:t>
                </a:r>
                <a:r>
                  <a:rPr lang="en-IN" dirty="0" smtClean="0"/>
                  <a:t>using the </a:t>
                </a:r>
                <a:r>
                  <a:rPr lang="en-IN" dirty="0"/>
                  <a:t>2</a:t>
                </a:r>
                <a:r>
                  <a:rPr lang="en-IN" baseline="30000" dirty="0"/>
                  <a:t>nd</a:t>
                </a:r>
                <a:r>
                  <a:rPr lang="en-IN" dirty="0"/>
                  <a:t> </a:t>
                </a:r>
                <a:r>
                  <a:rPr lang="en-IN" dirty="0" smtClean="0"/>
                  <a:t>derivative test just as in 1D</a:t>
                </a:r>
              </a:p>
              <a:p>
                <a:r>
                  <a:rPr lang="en-IN" dirty="0" smtClean="0"/>
                  <a:t>A bit more complicated to visualize, but the Hessian tells us how the surface of the function is curved at a point</a:t>
                </a:r>
              </a:p>
              <a:p>
                <a:r>
                  <a:rPr lang="en-IN" dirty="0" smtClean="0"/>
                  <a:t>If 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dirty="0" smtClean="0"/>
                  <a:t> is a PD matrix, then </a:t>
                </a:r>
                <a14:m>
                  <m:oMath xmlns:m="http://schemas.openxmlformats.org/officeDocument/2006/math">
                    <m:r>
                      <a:rPr lang="en-IN" b="1" i="0" dirty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dirty="0" smtClean="0"/>
                  <a:t> is a local/global min</a:t>
                </a:r>
              </a:p>
              <a:p>
                <a:r>
                  <a:rPr lang="en-IN" dirty="0"/>
                  <a:t>If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dirty="0"/>
                  <a:t> is a </a:t>
                </a:r>
                <a:r>
                  <a:rPr lang="en-IN" dirty="0" smtClean="0"/>
                  <a:t>ND </a:t>
                </a:r>
                <a:r>
                  <a:rPr lang="en-IN" dirty="0"/>
                  <a:t>matrix, then </a:t>
                </a:r>
                <a14:m>
                  <m:oMath xmlns:m="http://schemas.openxmlformats.org/officeDocument/2006/math">
                    <m:r>
                      <a:rPr lang="en-IN" b="1" i="0" dirty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dirty="0"/>
                  <a:t> is a local/global </a:t>
                </a:r>
                <a:r>
                  <a:rPr lang="en-IN" dirty="0" smtClean="0"/>
                  <a:t>max</a:t>
                </a:r>
              </a:p>
              <a:p>
                <a:r>
                  <a:rPr lang="en-IN" dirty="0" smtClean="0"/>
                  <a:t>If neither of these are true, then either </a:t>
                </a:r>
                <a14:m>
                  <m:oMath xmlns:m="http://schemas.openxmlformats.org/officeDocument/2006/math">
                    <m:r>
                      <a:rPr lang="en-IN" b="1" dirty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dirty="0" smtClean="0"/>
                  <a:t> is a saddle point or the test fails, need higher order derivatives to verify</a:t>
                </a:r>
              </a:p>
              <a:p>
                <a:pPr lvl="2"/>
                <a:r>
                  <a:rPr lang="en-US" dirty="0" smtClean="0"/>
                  <a:t>Whether point is saddle or test has failed depends on </a:t>
                </a:r>
                <a:r>
                  <a:rPr lang="en-US" b="1" dirty="0" smtClean="0"/>
                  <a:t>eigenvalues</a:t>
                </a:r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endParaRPr lang="en-IN" dirty="0" smtClean="0"/>
              </a:p>
              <a:p>
                <a:pPr lvl="2"/>
                <a:r>
                  <a:rPr lang="en-US" dirty="0" smtClean="0"/>
                  <a:t>We will learn about eigenvalues in a few weeks when we refresh linear algebra</a:t>
                </a:r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3"/>
                <a:stretch>
                  <a:fillRect l="-562" t="-2545" r="-4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1" y="1732942"/>
            <a:ext cx="1731319" cy="173131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ular Callout 7"/>
              <p:cNvSpPr/>
              <p:nvPr/>
            </p:nvSpPr>
            <p:spPr>
              <a:xfrm>
                <a:off x="1318550" y="1469378"/>
                <a:ext cx="4038789" cy="1266702"/>
              </a:xfrm>
              <a:prstGeom prst="wedgeRectCallout">
                <a:avLst>
                  <a:gd name="adj1" fmla="val -63369"/>
                  <a:gd name="adj2" fmla="val 64237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If a matrix satisfies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sz="2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for all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non-zero </a:t>
                </a:r>
                <a14:m>
                  <m:oMath xmlns:m="http://schemas.openxmlformats.org/officeDocument/2006/math">
                    <m:r>
                      <a:rPr lang="en-IN" sz="2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then it is called </a:t>
                </a:r>
                <a:r>
                  <a:rPr lang="en-US" sz="2400" i="1" dirty="0" smtClean="0">
                    <a:solidFill>
                      <a:schemeClr val="tx1"/>
                    </a:solidFill>
                    <a:latin typeface="+mj-lt"/>
                  </a:rPr>
                  <a:t>negative definite (ND)</a:t>
                </a:r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8" name="Rectangular Callout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8550" y="1469378"/>
                <a:ext cx="4038789" cy="1266702"/>
              </a:xfrm>
              <a:prstGeom prst="wedgeRectCallout">
                <a:avLst>
                  <a:gd name="adj1" fmla="val -63369"/>
                  <a:gd name="adj2" fmla="val 64237"/>
                </a:avLst>
              </a:prstGeom>
              <a:blipFill>
                <a:blip r:embed="rId5"/>
                <a:stretch>
                  <a:fillRect r="-1847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61326" y="1775079"/>
            <a:ext cx="1730672" cy="173067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ular Callout 9"/>
              <p:cNvSpPr/>
              <p:nvPr/>
            </p:nvSpPr>
            <p:spPr>
              <a:xfrm>
                <a:off x="5599416" y="1469378"/>
                <a:ext cx="5383801" cy="1262210"/>
              </a:xfrm>
              <a:prstGeom prst="wedgeRectCallout">
                <a:avLst>
                  <a:gd name="adj1" fmla="val 61629"/>
                  <a:gd name="adj2" fmla="val 66256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Recall that if a square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symmetric matrix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satisfies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sz="2400" b="1" dirty="0" smtClean="0">
                    <a:solidFill>
                      <a:schemeClr val="tx1"/>
                    </a:solidFill>
                  </a:rPr>
                  <a:t>for </a:t>
                </a:r>
                <a:r>
                  <a:rPr lang="en-US" sz="2400" b="1" dirty="0" smtClean="0">
                    <a:solidFill>
                      <a:schemeClr val="tx1"/>
                    </a:solidFill>
                  </a:rPr>
                  <a:t>all </a:t>
                </a:r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non-zero</a:t>
                </a:r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I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then it is </a:t>
                </a:r>
                <a:r>
                  <a:rPr lang="en-US" sz="2400" i="1" dirty="0" smtClean="0">
                    <a:solidFill>
                      <a:schemeClr val="tx1"/>
                    </a:solidFill>
                    <a:latin typeface="+mj-lt"/>
                  </a:rPr>
                  <a:t>positive definite (PD)</a:t>
                </a:r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10" name="Rectangular Callout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416" y="1469378"/>
                <a:ext cx="5383801" cy="1262210"/>
              </a:xfrm>
              <a:prstGeom prst="wedgeRectCallout">
                <a:avLst>
                  <a:gd name="adj1" fmla="val 61629"/>
                  <a:gd name="adj2" fmla="val 66256"/>
                </a:avLst>
              </a:prstGeom>
              <a:blipFill>
                <a:blip r:embed="rId7"/>
                <a:stretch>
                  <a:fillRect l="-1310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531" y="3886127"/>
            <a:ext cx="1813917" cy="181391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61326" y="3762035"/>
            <a:ext cx="1731899" cy="173189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ular Callout 14"/>
              <p:cNvSpPr/>
              <p:nvPr/>
            </p:nvSpPr>
            <p:spPr>
              <a:xfrm>
                <a:off x="1502322" y="3727825"/>
                <a:ext cx="3855017" cy="1266702"/>
              </a:xfrm>
              <a:prstGeom prst="wedgeRectCallout">
                <a:avLst>
                  <a:gd name="adj1" fmla="val -63369"/>
                  <a:gd name="adj2" fmla="val 64237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If a matrix satisfies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sz="2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IN" sz="2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then it is called </a:t>
                </a:r>
                <a:r>
                  <a:rPr lang="en-US" sz="2400" i="1" dirty="0" smtClean="0">
                    <a:solidFill>
                      <a:schemeClr val="tx1"/>
                    </a:solidFill>
                    <a:latin typeface="+mj-lt"/>
                  </a:rPr>
                  <a:t>negative semidefinite (NSD)</a:t>
                </a:r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15" name="Rectangular Callout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322" y="3727825"/>
                <a:ext cx="3855017" cy="1266702"/>
              </a:xfrm>
              <a:prstGeom prst="wedgeRectCallout">
                <a:avLst>
                  <a:gd name="adj1" fmla="val -63369"/>
                  <a:gd name="adj2" fmla="val 64237"/>
                </a:avLst>
              </a:prstGeom>
              <a:blipFill>
                <a:blip r:embed="rId10"/>
                <a:stretch>
                  <a:fillRect r="-2486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ular Callout 15"/>
              <p:cNvSpPr/>
              <p:nvPr/>
            </p:nvSpPr>
            <p:spPr>
              <a:xfrm>
                <a:off x="5599416" y="3717507"/>
                <a:ext cx="5383801" cy="1262210"/>
              </a:xfrm>
              <a:prstGeom prst="wedgeRectCallout">
                <a:avLst>
                  <a:gd name="adj1" fmla="val 57430"/>
                  <a:gd name="adj2" fmla="val 50790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Recall that if a square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symmetric matrix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satisfies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sz="2400" b="1" dirty="0" smtClean="0">
                    <a:solidFill>
                      <a:schemeClr val="tx1"/>
                    </a:solidFill>
                  </a:rPr>
                  <a:t>for all</a:t>
                </a:r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I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then it is </a:t>
                </a:r>
                <a:r>
                  <a:rPr lang="en-US" sz="2400" i="1" dirty="0" smtClean="0">
                    <a:solidFill>
                      <a:schemeClr val="tx1"/>
                    </a:solidFill>
                    <a:latin typeface="+mj-lt"/>
                  </a:rPr>
                  <a:t>positive semidefinite (PSD)</a:t>
                </a:r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16" name="Rectangular Callout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416" y="3717507"/>
                <a:ext cx="5383801" cy="1262210"/>
              </a:xfrm>
              <a:prstGeom prst="wedgeRectCallout">
                <a:avLst>
                  <a:gd name="adj1" fmla="val 57430"/>
                  <a:gd name="adj2" fmla="val 50790"/>
                </a:avLst>
              </a:prstGeom>
              <a:blipFill>
                <a:blip r:embed="rId11"/>
                <a:stretch>
                  <a:fillRect l="-1257" b="-5581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023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10" grpId="0" animBg="1"/>
      <p:bldP spid="15" grpId="0" animBg="1"/>
      <p:bldP spid="1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.00189"/>
  <p:tag name="ORIGINALWIDTH" val="47.00244"/>
  <p:tag name="LATEXADDIN" val="\documentclass{article}&#10;\usepackage{amsmath,amssymb}&#10;\usepackage{olo}&#10;\pagestyle{empty}&#10;\begin{document}&#10;&#10;\[&#10;\vx&#10;\]&#10;&#10;\end{document}"/>
  <p:tag name="IGUANATEXSIZE" val="32"/>
  <p:tag name="IGUANATEXCURSOR" val="11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.00275"/>
  <p:tag name="ORIGINALWIDTH" val="47.00244"/>
  <p:tag name="LATEXADDIN" val="\documentclass{article}&#10;\usepackage{amsmath,amssymb}&#10;\usepackage{olo}&#10;\pagestyle{empty}&#10;\begin{document}&#10;&#10;\[&#10;\vy&#10;\]&#10;&#10;\end{document}"/>
  <p:tag name="IGUANATEXSIZE" val="32"/>
  <p:tag name="IGUANATEXCURSOR" val="11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.00189"/>
  <p:tag name="ORIGINALWIDTH" val="47.00244"/>
  <p:tag name="LATEXADDIN" val="\documentclass{article}&#10;\usepackage{amsmath,amssymb}&#10;\usepackage{olo}&#10;\pagestyle{empty}&#10;\begin{document}&#10;&#10;\[&#10;\vx&#10;\]&#10;&#10;\end{document}"/>
  <p:tag name="IGUANATEXSIZE" val="32"/>
  <p:tag name="IGUANATEXCURSOR" val="11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.00275"/>
  <p:tag name="ORIGINALWIDTH" val="47.00244"/>
  <p:tag name="LATEXADDIN" val="\documentclass{article}&#10;\usepackage{amsmath,amssymb}&#10;\usepackage{olo}&#10;\pagestyle{empty}&#10;\begin{document}&#10;&#10;\[&#10;\vy&#10;\]&#10;&#10;\end{document}"/>
  <p:tag name="IGUANATEXSIZE" val="32"/>
  <p:tag name="IGUANATEXCURSOR" val="1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.00189"/>
  <p:tag name="ORIGINALWIDTH" val="36.00181"/>
  <p:tag name="LATEXADDIN" val="\documentclass{article}&#10;\usepackage{amsmath,amssymb}&#10;\usepackage{olo}&#10;\pagestyle{empty}&#10;\begin{document}&#10;&#10;\[&#10;\vz&#10;\]&#10;&#10;\end{document}"/>
  <p:tag name="IGUANATEXSIZE" val="32"/>
  <p:tag name="IGUANATEXCURSOR" val="11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1.50472"/>
  <p:tag name="ORIGINALWIDTH" val="400.5205"/>
  <p:tag name="LATEXADDIN" val="\documentclass{article}&#10;\usepackage{amsmath,amssymb}&#10;\pagestyle{empty}&#10;\begin{document}&#10;&#10;\[&#10;f: \mathbb R^d \rightarrow \mathbb R&#10;\]&#10;&#10;\end{document}"/>
  <p:tag name="IGUANATEXSIZE" val="60"/>
  <p:tag name="IGUANATEXCURSOR" val="9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222.0114"/>
  <p:tag name="LATEXADDIN" val="\documentclass{article}&#10;\usepackage{amsmath,amssymb}&#10;\pagestyle{empty}&#10;\begin{document}&#10;&#10;\[&#10;\nabla f(\mathbf x)&#10;\]&#10;&#10;\end{document}"/>
  <p:tag name="IGUANATEXSIZE" val="28"/>
  <p:tag name="IGUANATEXCURSOR" val="11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222.0114"/>
  <p:tag name="LATEXADDIN" val="\documentclass{article}&#10;\usepackage{amsmath,amssymb}&#10;\pagestyle{empty}&#10;\begin{document}&#10;&#10;\[&#10;\nabla f(\mathbf x)&#10;\]&#10;&#10;\end{document}"/>
  <p:tag name="IGUANATEXSIZE" val="28"/>
  <p:tag name="IGUANATEXCURSOR" val="10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.00378"/>
  <p:tag name="ORIGINALWIDTH" val="181.5093"/>
  <p:tag name="LATEXADDIN" val="\documentclass{article}&#10;\usepackage{amsmath,amssymb}&#10;\usepackage{olo}&#10;\pagestyle{empty}&#10;\begin{document}&#10;&#10;\[&#10;\forall \vx,\vy&#10;\]&#10;&#10;\end{document}"/>
  <p:tag name="IGUANATEXSIZE" val="40"/>
  <p:tag name="IGUANATEXCURSOR" val="12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352.5181"/>
  <p:tag name="LATEXADDIN" val="\documentclass{article}&#10;\usepackage{amsmath,amssymb}&#10;\usepackage{olo}&#10;\pagestyle{empty}&#10;\begin{document}&#10;&#10;\[&#10;\forall \lambda \in [0,1]&#10;\]&#10;&#10;\end{document}"/>
  <p:tag name="IGUANATEXSIZE" val="40"/>
  <p:tag name="IGUANATEXCURSOR" val="11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775.0399"/>
  <p:tag name="LATEXADDIN" val="\documentclass{article}&#10;\usepackage{amsmath,amssymb}&#10;\usepackage{olo}&#10;\pagestyle{empty}&#10;\begin{document}&#10;&#10;\[&#10;\vz = \lambda\cdot\vx + (1-\lambda)\cdot\vy&#10;\]&#10;&#10;\end{document}"/>
  <p:tag name="IGUANATEXSIZE" val="40"/>
  <p:tag name="IGUANATEXCURSOR" val="13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.00275"/>
  <p:tag name="ORIGINALWIDTH" val="47.00244"/>
  <p:tag name="LATEXADDIN" val="\documentclass{article}&#10;\usepackage{amsmath,amssymb}&#10;\usepackage{olo}&#10;\pagestyle{empty}&#10;\begin{document}&#10;&#10;\[&#10;\vy&#10;\]&#10;&#10;\end{document}"/>
  <p:tag name="IGUANATEXSIZE" val="32"/>
  <p:tag name="IGUANATEXCURSOR" val="11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1111.057"/>
  <p:tag name="LATEXADDIN" val="\documentclass{article}&#10;\usepackage{amsmath,amssymb}&#10;\usepackage{olo}&#10;\pagestyle{empty}&#10;\begin{document}&#10;&#10;\[&#10;f(\vz) \leq \lambda\cdot f(\vx) + (1-\lambda)\cdot f(\vy)&#10;\]&#10;&#10;\end{document}"/>
  <p:tag name="IGUANATEXSIZE" val="40"/>
  <p:tag name="IGUANATEXCURSOR" val="11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1067.555"/>
  <p:tag name="LATEXADDIN" val="\documentclass{article}&#10;\usepackage{amsmath,amssymb}&#10;\usepackage{olo}&#10;\pagestyle{empty}&#10;\begin{document}&#10;&#10;\[&#10;f(\vy) \geq f(\vx) + \ip{\nabla f(\vx)}{\vy - \vx}&#10;\]&#10;&#10;\end{document}"/>
  <p:tag name="IGUANATEXSIZE" val="40"/>
  <p:tag name="IGUANATEXCURSOR" val="11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6.50189"/>
  <p:tag name="ORIGINALWIDTH" val="36.00181"/>
  <p:tag name="LATEXADDIN" val="\documentclass{article}&#10;\usepackage{amsmath,amssymb}&#10;\pagestyle{empty}&#10;\begin{document}&#10;&#10;\[&#10;\mathbf z&#10;\]&#10;&#10;\end{document}"/>
  <p:tag name="IGUANATEXSIZE" val="36"/>
  <p:tag name="IGUANATEXCURSOR" val="10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.00275"/>
  <p:tag name="ORIGINALWIDTH" val="47.00244"/>
  <p:tag name="LATEXADDIN" val="\documentclass{article}&#10;\usepackage{amsmath,amssymb}&#10;\pagestyle{empty}&#10;\begin{document}&#10;&#10;\[&#10;\mathbf y&#10;\]&#10;&#10;\end{document}"/>
  <p:tag name="IGUANATEXSIZE" val="36"/>
  <p:tag name="IGUANATEXCURSOR" val="10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6.50189"/>
  <p:tag name="ORIGINALWIDTH" val="47.50244"/>
  <p:tag name="LATEXADDIN" val="\documentclass{article}&#10;\usepackage{amsmath,amssymb}&#10;\pagestyle{empty}&#10;\begin{document}&#10;&#10;\[&#10;\mathbf x&#10;\]&#10;&#10;\end{document}"/>
  <p:tag name="IGUANATEXSIZE" val="36"/>
  <p:tag name="IGUANATEXCURSOR" val="10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6.50189"/>
  <p:tag name="ORIGINALWIDTH" val="36.00181"/>
  <p:tag name="LATEXADDIN" val="\documentclass{article}&#10;\usepackage{amsmath,amssymb}&#10;\pagestyle{empty}&#10;\begin{document}&#10;&#10;\[&#10;\mathbf z&#10;\]&#10;&#10;\end{document}"/>
  <p:tag name="IGUANATEXSIZE" val="36"/>
  <p:tag name="IGUANATEXCURSOR" val="10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.00275"/>
  <p:tag name="ORIGINALWIDTH" val="47.00244"/>
  <p:tag name="LATEXADDIN" val="\documentclass{article}&#10;\usepackage{amsmath,amssymb}&#10;\pagestyle{empty}&#10;\begin{document}&#10;&#10;\[&#10;\mathbf y&#10;\]&#10;&#10;\end{document}"/>
  <p:tag name="IGUANATEXSIZE" val="36"/>
  <p:tag name="IGUANATEXCURSOR" val="10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6.50189"/>
  <p:tag name="ORIGINALWIDTH" val="47.50244"/>
  <p:tag name="LATEXADDIN" val="\documentclass{article}&#10;\usepackage{amsmath,amssymb}&#10;\pagestyle{empty}&#10;\begin{document}&#10;&#10;\[&#10;\mathbf x&#10;\]&#10;&#10;\end{document}"/>
  <p:tag name="IGUANATEXSIZE" val="36"/>
  <p:tag name="IGUANATEXCURSOR" val="10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203.9745"/>
  <p:tag name="LATEXADDIN" val="\documentclass{article}&#10;\usepackage{amsmath,amssymb}&#10;\usepackage{olo}&#10;\pagestyle{empty}&#10;\begin{document}&#10;&#10;\[&#10;s \cdot y&#10;\]&#10;&#10;\end{document}"/>
  <p:tag name="IGUANATEXSIZE" val="24"/>
  <p:tag name="IGUANATEXCURSOR" val="1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.00291"/>
  <p:tag name="ORIGINALWIDTH" val="35.50181"/>
  <p:tag name="LATEXADDIN" val="\documentclass{article}&#10;\usepackage{amsmath,amssymb}&#10;\usepackage{olo}&#10;\pagestyle{empty}&#10;\begin{document}&#10;&#10;\[&#10;0&#10;\]&#10;&#10;\end{document}"/>
  <p:tag name="IGUANATEXSIZE" val="24"/>
  <p:tag name="IGUANATEXCURSOR" val="11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5.00386"/>
  <p:tag name="ORIGINALWIDTH" val="331.017"/>
  <p:tag name="LATEXADDIN" val="\documentclass{article}&#10;\usepackage{amsmath,amssymb}&#10;\usepackage{olo}&#10;\pagestyle{empty}&#10;\begin{document}&#10;&#10;\[&#10;\forall \vx,\vy \in \cC&#10;\]&#10;&#10;\end{document}"/>
  <p:tag name="IGUANATEXSIZE" val="40"/>
  <p:tag name="IGUANATEXCURSOR" val="11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5.00283"/>
  <p:tag name="ORIGINALWIDTH" val="27.50142"/>
  <p:tag name="LATEXADDIN" val="\documentclass{article}&#10;\usepackage{amsmath,amssymb}&#10;\usepackage{olo}&#10;\pagestyle{empty}&#10;\begin{document}&#10;&#10;\[&#10;1&#10;\]&#10;&#10;\end{document}"/>
  <p:tag name="IGUANATEXSIZE" val="24"/>
  <p:tag name="IGUANATEXCURSOR" val="11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203.9745"/>
  <p:tag name="LATEXADDIN" val="\documentclass{article}&#10;\usepackage{amsmath,amssymb}&#10;\usepackage{olo}&#10;\pagestyle{empty}&#10;\begin{document}&#10;&#10;\[&#10;s \cdot y&#10;\]&#10;&#10;\end{document}"/>
  <p:tag name="IGUANATEXSIZE" val="24"/>
  <p:tag name="IGUANATEXCURSOR" val="1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.00291"/>
  <p:tag name="ORIGINALWIDTH" val="35.50181"/>
  <p:tag name="LATEXADDIN" val="\documentclass{article}&#10;\usepackage{amsmath,amssymb}&#10;\usepackage{olo}&#10;\pagestyle{empty}&#10;\begin{document}&#10;&#10;\[&#10;0&#10;\]&#10;&#10;\end{document}"/>
  <p:tag name="IGUANATEXSIZE" val="24"/>
  <p:tag name="IGUANATEXCURSOR" val="11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5.00283"/>
  <p:tag name="ORIGINALWIDTH" val="27.50142"/>
  <p:tag name="LATEXADDIN" val="\documentclass{article}&#10;\usepackage{amsmath,amssymb}&#10;\usepackage{olo}&#10;\pagestyle{empty}&#10;\begin{document}&#10;&#10;\[&#10;1&#10;\]&#10;&#10;\end{document}"/>
  <p:tag name="IGUANATEXSIZE" val="24"/>
  <p:tag name="IGUANATEXCURSOR" val="11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50.0232"/>
  <p:tag name="ORIGINALWIDTH" val="1311.567"/>
  <p:tag name="LATEXADDIN" val="\documentclass{article}&#10;\usepackage{amsmath,amssymb}&#10;\usepackage{olo}&#10;\pagestyle{empty}&#10;\begin{document}&#10;&#10;\[&#10;\vv^i =&#10;\begin{cases}&#10;\vzero &amp; \text{ if } y^i\ip{\vw}{\vx^i} &gt; 1\\&#10;-y^i\cdot\vx^i &amp; \text{ if } y^i\ip{\vw}{\vx^i} &lt; 1\\&#10;c\cdot y^i\cdot\vx^i &amp; \text{ if } y^i\ip{\vw}{\vx^i} = 1\\&#10;c \in [-1,0] &#10;\end{cases}&#10;\]&#10;&#10;\end{document}"/>
  <p:tag name="IGUANATEXSIZE" val="28"/>
  <p:tag name="IGUANATEXCURSOR" val="30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1.5052"/>
  <p:tag name="ORIGINALWIDTH" val="1324.568"/>
  <p:tag name="LATEXADDIN" val="\documentclass{article}&#10;\usepackage{amsmath,amssymb}&#10;\usepackage{olo}&#10;\pagestyle{empty}&#10;\begin{document}&#10;&#10;\[&#10;\ell_\text{hinge}(y^i,\ip{\vw}{\vx^i}) = [1 - y^i\ip{\vw}{\vx^i}]_+&#10;\]&#10;&#10;\end{document}"/>
  <p:tag name="IGUANATEXSIZE" val="28"/>
  <p:tag name="IGUANATEXCURSOR" val="158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1.5052"/>
  <p:tag name="ORIGINALWIDTH" val="1058.554"/>
  <p:tag name="LATEXADDIN" val="\documentclass{article}&#10;\usepackage{amsmath,amssymb}&#10;\usepackage{olo}&#10;\pagestyle{empty}&#10;\begin{document}&#10;&#10;\[&#10;\text{Need } \vv^i \in \partial\ell_\text{hinge}(y^i,\ip{\vw}{\vx^i}) &#10;\]&#10;&#10;\end{document}"/>
  <p:tag name="IGUANATEXSIZE" val="28"/>
  <p:tag name="IGUANATEXCURSOR" val="17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352.5181"/>
  <p:tag name="LATEXADDIN" val="\documentclass{article}&#10;\usepackage{amsmath,amssymb}&#10;\usepackage{olo}&#10;\pagestyle{empty}&#10;\begin{document}&#10;&#10;\[&#10;\forall \lambda \in [0,1]&#10;\]&#10;&#10;\end{document}"/>
  <p:tag name="IGUANATEXSIZE" val="40"/>
  <p:tag name="IGUANATEXCURSOR" val="11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775.0399"/>
  <p:tag name="LATEXADDIN" val="\documentclass{article}&#10;\usepackage{amsmath,amssymb}&#10;\usepackage{olo}&#10;\pagestyle{empty}&#10;\begin{document}&#10;&#10;\[&#10;\vz = \lambda\cdot\vx + (1-\lambda)\cdot\vy&#10;\]&#10;&#10;\end{document}"/>
  <p:tag name="IGUANATEXSIZE" val="40"/>
  <p:tag name="IGUANATEXCURSOR" val="13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1.50315"/>
  <p:tag name="ORIGINALWIDTH" val="116.006"/>
  <p:tag name="LATEXADDIN" val="\documentclass{article}&#10;\usepackage{amsmath,amssymb}&#10;\usepackage{olo}&#10;\pagestyle{empty}&#10;\begin{document}&#10;&#10;\[&#10;\in \cC&#10;\]&#10;&#10;\end{document}"/>
  <p:tag name="IGUANATEXSIZE" val="40"/>
  <p:tag name="IGUANATEXCURSOR" val="11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6.00441"/>
  <p:tag name="ORIGINALWIDTH" val="251.5129"/>
  <p:tag name="LATEXADDIN" val="\documentclass{article}&#10;\usepackage{amsmath,amssymb}&#10;\pagestyle{empty}&#10;\begin{document}&#10;&#10;\[&#10;{\cal C} \subseteq {\mathbb R}^d&#10;\]&#10;&#10;\end{document}"/>
  <p:tag name="IGUANATEXSIZE" val="60"/>
  <p:tag name="IGUANATEXCURSOR" val="9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.00189"/>
  <p:tag name="ORIGINALWIDTH" val="36.00181"/>
  <p:tag name="LATEXADDIN" val="\documentclass{article}&#10;\usepackage{amsmath,amssymb}&#10;\usepackage{olo}&#10;\pagestyle{empty}&#10;\begin{document}&#10;&#10;\[&#10;\vz&#10;\]&#10;&#10;\end{document}"/>
  <p:tag name="IGUANATEXSIZE" val="32"/>
  <p:tag name="IGUANATEXCURSOR" val="11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.00189"/>
  <p:tag name="ORIGINALWIDTH" val="47.00244"/>
  <p:tag name="LATEXADDIN" val="\documentclass{article}&#10;\usepackage{amsmath,amssymb}&#10;\usepackage{olo}&#10;\pagestyle{empty}&#10;\begin{document}&#10;&#10;\[&#10;\vx&#10;\]&#10;&#10;\end{document}"/>
  <p:tag name="IGUANATEXSIZE" val="32"/>
  <p:tag name="IGUANATEXCURSOR" val="112"/>
</p:tagLst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1816</TotalTime>
  <Words>4730</Words>
  <Application>Microsoft Office PowerPoint</Application>
  <PresentationFormat>Widescreen</PresentationFormat>
  <Paragraphs>332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Microsoft YaHei UI Light</vt:lpstr>
      <vt:lpstr>Arial</vt:lpstr>
      <vt:lpstr>Calibri</vt:lpstr>
      <vt:lpstr>Calibri Light</vt:lpstr>
      <vt:lpstr>Cambria Math</vt:lpstr>
      <vt:lpstr>Wingdings</vt:lpstr>
      <vt:lpstr>Metropolitan</vt:lpstr>
      <vt:lpstr>Calculus Refresher</vt:lpstr>
      <vt:lpstr>Topics to be Covered</vt:lpstr>
      <vt:lpstr>Extrema</vt:lpstr>
      <vt:lpstr>Derivatives</vt:lpstr>
      <vt:lpstr>Stationary Points</vt:lpstr>
      <vt:lpstr>Rules of derivatives</vt:lpstr>
      <vt:lpstr>Multivariate Functions f:R^d→R</vt:lpstr>
      <vt:lpstr>Higher derivatives in higher dimensions</vt:lpstr>
      <vt:lpstr>Stationary Points in d-dimensions</vt:lpstr>
      <vt:lpstr>A Toy Example – Function Values</vt:lpstr>
      <vt:lpstr>A Toy Example – Gradients</vt:lpstr>
      <vt:lpstr>A Toy Example – Gradients</vt:lpstr>
      <vt:lpstr>A Toy Example – Hessians</vt:lpstr>
      <vt:lpstr>Convex Sets</vt:lpstr>
      <vt:lpstr>Convex Functions</vt:lpstr>
      <vt:lpstr>Checking for Convexity</vt:lpstr>
      <vt:lpstr>Non-differentiable Functions</vt:lpstr>
      <vt:lpstr>Subgradients and the subdifferential</vt:lpstr>
      <vt:lpstr>Subgradient Calculus</vt:lpstr>
      <vt:lpstr>Example: subgradient for hinge loss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Purushottam Kar</cp:lastModifiedBy>
  <cp:revision>209</cp:revision>
  <dcterms:created xsi:type="dcterms:W3CDTF">2018-07-30T05:08:11Z</dcterms:created>
  <dcterms:modified xsi:type="dcterms:W3CDTF">2020-01-19T14:02:59Z</dcterms:modified>
</cp:coreProperties>
</file>