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8" r:id="rId2"/>
    <p:sldId id="260" r:id="rId3"/>
    <p:sldId id="256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8" r:id="rId18"/>
    <p:sldId id="273" r:id="rId19"/>
    <p:sldId id="279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FDB"/>
    <a:srgbClr val="D467E3"/>
    <a:srgbClr val="138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9BAD-2C24-42CB-A01D-754242A58EDA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44A30-009B-4952-8C5E-4061C70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6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E233501-9358-4C8C-B282-E0BBE7D3F237}" type="datetime1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77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EE15174-1832-494C-8C0F-A7CC8E4DFC08}" type="datetime1">
              <a:rPr lang="en-IN" smtClean="0"/>
              <a:t>16-09-2022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479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63D4-29A9-41D8-9598-3DA243E1B0BC}" type="datetime1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48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BD45-2BFC-4CB2-A378-7EA091D44C6B}" type="datetime1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20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ED6D-D007-4E7E-98A1-B80E732BBF2A}" type="datetime1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56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1426-7CCE-48DE-8041-58C4B6BC7744}" type="datetime1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1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E50C-47F7-48F5-AA0B-05EF3472C103}" type="datetime1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8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D74E-FD64-4D8D-BEE9-BD7206050B95}" type="datetime1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75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03CF86D-00F7-46A7-824E-F2F3148A1C94}" type="datetime1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1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8117-E7F6-422A-A3A2-2C4015D3D2FA}" type="datetime1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44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EB2-7A6B-4452-B46C-4051A2CDAE7C}" type="datetime1">
              <a:rPr lang="en-IN" smtClean="0"/>
              <a:t>16-09-2022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09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563D-003C-4901-B8C5-413B04281870}" type="datetime1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1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A320D74-ECC5-4D7C-B752-8F9EAF0E744E}" type="datetime1">
              <a:rPr lang="en-IN" smtClean="0"/>
              <a:t>16-09-2022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2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0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image" Target="../media/image19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8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0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50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9" Type="http://schemas.openxmlformats.org/officeDocument/2006/relationships/image" Target="../media/image58.png"/><Relationship Id="rId21" Type="http://schemas.openxmlformats.org/officeDocument/2006/relationships/image" Target="../media/image37.png"/><Relationship Id="rId34" Type="http://schemas.openxmlformats.org/officeDocument/2006/relationships/image" Target="../media/image53.png"/><Relationship Id="rId42" Type="http://schemas.openxmlformats.org/officeDocument/2006/relationships/image" Target="../media/image61.png"/><Relationship Id="rId7" Type="http://schemas.openxmlformats.org/officeDocument/2006/relationships/image" Target="../media/image23.png"/><Relationship Id="rId2" Type="http://schemas.openxmlformats.org/officeDocument/2006/relationships/image" Target="../media/image51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41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36" Type="http://schemas.openxmlformats.org/officeDocument/2006/relationships/image" Target="../media/image55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4" Type="http://schemas.openxmlformats.org/officeDocument/2006/relationships/image" Target="../media/image63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54.png"/><Relationship Id="rId43" Type="http://schemas.openxmlformats.org/officeDocument/2006/relationships/image" Target="../media/image62.png"/><Relationship Id="rId8" Type="http://schemas.openxmlformats.org/officeDocument/2006/relationships/image" Target="../media/image24.png"/><Relationship Id="rId3" Type="http://schemas.openxmlformats.org/officeDocument/2006/relationships/image" Target="../media/image190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52.png"/><Relationship Id="rId38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e.iitk.ac.in/users/urbic/research/" TargetMode="External"/><Relationship Id="rId4" Type="http://schemas.openxmlformats.org/officeDocument/2006/relationships/image" Target="../media/image7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duction outline">
            <a:extLst>
              <a:ext uri="{FF2B5EF4-FFF2-40B4-BE49-F238E27FC236}">
                <a16:creationId xmlns:a16="http://schemas.microsoft.com/office/drawing/2014/main" id="{209A39E9-11FF-214E-D469-C97DF595D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1181" y="2996687"/>
            <a:ext cx="1388057" cy="1388057"/>
          </a:xfrm>
          <a:prstGeom prst="rect">
            <a:avLst/>
          </a:prstGeom>
        </p:spPr>
      </p:pic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5E20B353-1287-F7D8-C3A3-A7104C9AF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0255" y="2473255"/>
            <a:ext cx="1911489" cy="191148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A7720F5-D160-80EC-ECCB-A6E6573DF1F4}"/>
              </a:ext>
            </a:extLst>
          </p:cNvPr>
          <p:cNvGrpSpPr>
            <a:grpSpLocks noChangeAspect="1"/>
          </p:cNvGrpSpPr>
          <p:nvPr/>
        </p:nvGrpSpPr>
        <p:grpSpPr>
          <a:xfrm>
            <a:off x="6480244" y="1727281"/>
            <a:ext cx="1143000" cy="1143000"/>
            <a:chOff x="7020470" y="457533"/>
            <a:chExt cx="4572000" cy="4572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F438AA4-8A4D-09DF-639A-DE57CC638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C16E9C-1871-4766-33EB-8F13AAB8F1E6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105D4A-E948-0B22-C470-248C0AC50B3D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3F1C2EA-31A4-F379-45AA-BD12B7244FC8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9558901-78DD-8242-D8E1-8E568010B3EA}"/>
              </a:ext>
            </a:extLst>
          </p:cNvPr>
          <p:cNvGrpSpPr/>
          <p:nvPr/>
        </p:nvGrpSpPr>
        <p:grpSpPr>
          <a:xfrm>
            <a:off x="949180" y="683473"/>
            <a:ext cx="2139660" cy="1371600"/>
            <a:chOff x="949180" y="683473"/>
            <a:chExt cx="2139660" cy="1371600"/>
          </a:xfrm>
        </p:grpSpPr>
        <p:grpSp>
          <p:nvGrpSpPr>
            <p:cNvPr id="47" name="Graphic 14" descr="Thermometer with solid fill">
              <a:extLst>
                <a:ext uri="{FF2B5EF4-FFF2-40B4-BE49-F238E27FC236}">
                  <a16:creationId xmlns:a16="http://schemas.microsoft.com/office/drawing/2014/main" id="{F22BD32D-4BEC-671F-5CF7-CFE3AB7425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884AECE-6C79-603C-1610-48A83E190D88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D88BF63-9627-7A02-5648-83DFF20B13B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B494189-F4B5-09F5-0C69-BA9D9E2822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F59C52A-C07A-EB04-7403-0D566871004D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509A576-A036-55BF-E673-5A20E5F691EA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F28B82-91C1-D180-0C31-0320C9FE1E3A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97C7B0A-716A-A868-FA45-10F3331CBA72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F874720-E484-A320-7B49-DBDF6BD6F823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D47DE35-E81F-AA72-AF91-E18FB6A566D9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61C045D-E357-FA37-8EF9-92A777298537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843E043-5582-35CA-6985-CFE0063B9427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EE6EA6A-EF6A-B38F-D04C-0ED1040E74A4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F642F2D-FFAC-13D4-EF35-9B10EB33F19B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80B9DCE-2114-AC30-7C8D-AD3EB61ABFFF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A71C7A3-C940-A0FC-0943-46DF295E8415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0D31ECF-5F03-8727-8C54-A1A50AF0B108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143BBC1-40AA-AED4-7E45-651AD415F1EA}"/>
              </a:ext>
            </a:extLst>
          </p:cNvPr>
          <p:cNvGrpSpPr/>
          <p:nvPr/>
        </p:nvGrpSpPr>
        <p:grpSpPr>
          <a:xfrm>
            <a:off x="1671075" y="3690715"/>
            <a:ext cx="2139660" cy="1371600"/>
            <a:chOff x="949180" y="683473"/>
            <a:chExt cx="2139660" cy="1371600"/>
          </a:xfrm>
        </p:grpSpPr>
        <p:grpSp>
          <p:nvGrpSpPr>
            <p:cNvPr id="191" name="Graphic 14" descr="Thermometer with solid fill">
              <a:extLst>
                <a:ext uri="{FF2B5EF4-FFF2-40B4-BE49-F238E27FC236}">
                  <a16:creationId xmlns:a16="http://schemas.microsoft.com/office/drawing/2014/main" id="{EA1988DD-A2CD-891F-FF8B-1679C0BA45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9D7FEC59-FD6E-A41F-09B2-0C4675F89822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4AF40777-1FD5-3136-BD9F-CD6CF0784C8F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34F078A-667A-E839-921E-A106263133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C6A3F48B-5B7A-4E98-942F-B5E947B705A0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324EE866-7C96-2FC6-C29F-E3C9D0DC0CC7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E76D1F5E-2FD6-72C1-8566-2B16C0D16588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3DDB98D5-1D59-F054-63E2-B0D76E770521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5512C4C-AB08-85CD-771C-098EA3C4F5A8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B557E348-A195-BB26-63D9-51B5E1B56BB7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E080B33-0812-3E09-61B1-6D31722BCE67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CA9FD553-FA8A-9314-6FD1-68154F139865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2F21E69-44C7-B64F-F030-BFC96BB8BE85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CDB5F0A3-C4DD-2CCB-1C68-A677450B3EAA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CA4F561-D9D0-7962-DBF5-DA78B3C93345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9BA73638-847E-4C68-9C56-87A0D101E8AF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90246F5-2B51-5A65-97F3-C9DB11B05E00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E50E055-46A2-1A2E-CE25-A345B9256F51}"/>
              </a:ext>
            </a:extLst>
          </p:cNvPr>
          <p:cNvGrpSpPr/>
          <p:nvPr/>
        </p:nvGrpSpPr>
        <p:grpSpPr>
          <a:xfrm>
            <a:off x="8183076" y="540350"/>
            <a:ext cx="2139660" cy="1371600"/>
            <a:chOff x="949180" y="683473"/>
            <a:chExt cx="2139660" cy="1371600"/>
          </a:xfrm>
        </p:grpSpPr>
        <p:grpSp>
          <p:nvGrpSpPr>
            <p:cNvPr id="209" name="Graphic 14" descr="Thermometer with solid fill">
              <a:extLst>
                <a:ext uri="{FF2B5EF4-FFF2-40B4-BE49-F238E27FC236}">
                  <a16:creationId xmlns:a16="http://schemas.microsoft.com/office/drawing/2014/main" id="{A26F8FC1-AB8C-FEBB-5AA2-BC2CB575A8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C3A37C15-1FE0-75F3-5FBC-3D8FA1E6408F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B489A03A-47C4-BB47-DC04-EA069294B05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511ABF5B-E413-7E35-BE76-191307350A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019D4524-6519-6A8E-2225-06F6C1C048FF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D767A371-3503-C3E6-BBCA-CCCFDF55E697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CD6CF0DA-218A-DF25-9C94-04992E610FC7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802542F9-38BD-0FB9-FCFB-7C6998752B7F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61267987-A2CD-2C35-4849-F5688D816906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D96C922-6E33-C932-3D4A-9A377910B203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69E84D5-306B-66F9-2F25-1ED1D8973ECA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FDA319DC-3529-7792-5C3E-524112A8C4FB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AB4452A-654F-ABF0-20B0-3F371BDD3AC9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E209632D-756D-A76D-2075-8E4D9EBB78E3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CABD97F9-4CA7-3EF6-D05B-539046949A12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1A1E022C-4E66-ACD4-6C74-D44963653E80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D4137B8-DDAF-D860-B729-17C0E355F1CA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C014DBDA-E39D-D4CA-AA53-3B232D1EDFC7}"/>
              </a:ext>
            </a:extLst>
          </p:cNvPr>
          <p:cNvGrpSpPr/>
          <p:nvPr/>
        </p:nvGrpSpPr>
        <p:grpSpPr>
          <a:xfrm>
            <a:off x="9570164" y="3393584"/>
            <a:ext cx="2139660" cy="1371600"/>
            <a:chOff x="949180" y="683473"/>
            <a:chExt cx="2139660" cy="1371600"/>
          </a:xfrm>
        </p:grpSpPr>
        <p:grpSp>
          <p:nvGrpSpPr>
            <p:cNvPr id="227" name="Graphic 14" descr="Thermometer with solid fill">
              <a:extLst>
                <a:ext uri="{FF2B5EF4-FFF2-40B4-BE49-F238E27FC236}">
                  <a16:creationId xmlns:a16="http://schemas.microsoft.com/office/drawing/2014/main" id="{E502B8B5-401A-46A2-E235-6876C24031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4A154C2F-4457-8DA5-D9FA-498A95A2F334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6174FCDF-7D66-08F3-BA57-CAE28CECFF8F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42283B68-C2E8-4DFD-4E13-52DB42806B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987BCB97-E83E-538D-14FB-B4FBC3E7F49B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FCEDF68-4E91-C0CD-B170-1795A85BDFA9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FBEA8BC5-682C-F6DF-EA54-21B7C0B2D456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AE6B8B76-14D8-A931-30CC-0F08D8950652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1C90E552-6855-E41D-0E03-40323975DDB0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453DBD1F-15C3-1221-1839-6FF49351B734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C84ED7AA-C33A-74AC-B114-67AD7914F8A9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E722F06-1353-2DA6-319D-9F32D415F709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66FFEEA3-61B0-9C2C-4C25-5D72D62B6B62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42EA936F-7A1E-643F-97EC-CC989E499103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80CE2260-45E8-3CAA-BA67-6BF34B6F05AB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76B2A028-5862-D88A-B6BD-D1E852C2525A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1A1D537-9C1F-CD46-13F4-44F87C32949E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E2415E4-CD98-E9BB-9EC7-C8DFEB5EAE75}"/>
              </a:ext>
            </a:extLst>
          </p:cNvPr>
          <p:cNvGrpSpPr/>
          <p:nvPr/>
        </p:nvGrpSpPr>
        <p:grpSpPr>
          <a:xfrm>
            <a:off x="6561107" y="5130718"/>
            <a:ext cx="2139660" cy="1371600"/>
            <a:chOff x="949180" y="683473"/>
            <a:chExt cx="2139660" cy="1371600"/>
          </a:xfrm>
        </p:grpSpPr>
        <p:grpSp>
          <p:nvGrpSpPr>
            <p:cNvPr id="245" name="Graphic 14" descr="Thermometer with solid fill">
              <a:extLst>
                <a:ext uri="{FF2B5EF4-FFF2-40B4-BE49-F238E27FC236}">
                  <a16:creationId xmlns:a16="http://schemas.microsoft.com/office/drawing/2014/main" id="{6F23B0A2-8AC0-DBE9-3C15-D5A2500A35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803314EA-4113-AFFD-8F84-314EBBAAAECD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9C2B4359-CFF1-382C-0FAB-65640198B06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E1CC53D9-F63E-EE77-0967-7E2E0C53402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2F6FDCF7-8CF4-85FB-0A59-3441EBE87668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00E8967E-B581-AB73-3FB8-AE57E6F6F0EF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CF32DD2D-C566-4C22-BB72-EFC3F9B92C2A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5C82954C-3D9B-BECE-908D-9A7ECB738E2A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F99E1DD-2120-8982-8830-8988FDD85D22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787C4101-A471-4BC2-A617-5B8BA1BF6235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F7EAF361-9E72-97A2-240F-8602972B163A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B00E2319-E4E4-DAEE-5197-3E28071BB18E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37FC93FD-8796-C7D7-A126-9B16B99887E3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08EDCAC-B2AB-26B0-67DD-AC34C8E314CA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E561C220-B439-EE3F-9D6C-C467090EA360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E0BD61EE-CFB9-835D-F246-B1C0710E131F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8E3F962C-E007-6A36-643F-3237BAA4B0A9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78B2075-210C-3B3C-B853-A814CBC4A378}"/>
              </a:ext>
            </a:extLst>
          </p:cNvPr>
          <p:cNvGrpSpPr/>
          <p:nvPr/>
        </p:nvGrpSpPr>
        <p:grpSpPr>
          <a:xfrm>
            <a:off x="10711666" y="2515350"/>
            <a:ext cx="579746" cy="848678"/>
            <a:chOff x="7758691" y="2179758"/>
            <a:chExt cx="579746" cy="848678"/>
          </a:xfrm>
        </p:grpSpPr>
        <p:sp>
          <p:nvSpPr>
            <p:cNvPr id="263" name="Graphic 16" descr="Fire outline">
              <a:extLst>
                <a:ext uri="{FF2B5EF4-FFF2-40B4-BE49-F238E27FC236}">
                  <a16:creationId xmlns:a16="http://schemas.microsoft.com/office/drawing/2014/main" id="{84B55F7E-6C72-8437-6E3D-50B438FA2AB5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4" name="Graphic 16" descr="Fire outline">
              <a:extLst>
                <a:ext uri="{FF2B5EF4-FFF2-40B4-BE49-F238E27FC236}">
                  <a16:creationId xmlns:a16="http://schemas.microsoft.com/office/drawing/2014/main" id="{E6512FC7-2927-F5FA-C0D8-4CE17F4995B3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DD543B2F-ECC4-B89E-8109-54B87A8C4AF4}"/>
              </a:ext>
            </a:extLst>
          </p:cNvPr>
          <p:cNvSpPr/>
          <p:nvPr/>
        </p:nvSpPr>
        <p:spPr>
          <a:xfrm>
            <a:off x="11245614" y="3614448"/>
            <a:ext cx="308699" cy="995927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389255 h 577850"/>
              <a:gd name="connsiteX1" fmla="*/ 115573 w 189869"/>
              <a:gd name="connsiteY1" fmla="*/ 0 h 577850"/>
              <a:gd name="connsiteX2" fmla="*/ 75885 w 189869"/>
              <a:gd name="connsiteY2" fmla="*/ 158750 h 577850"/>
              <a:gd name="connsiteX3" fmla="*/ 75885 w 189869"/>
              <a:gd name="connsiteY3" fmla="*/ 389255 h 577850"/>
              <a:gd name="connsiteX4" fmla="*/ 637 w 189869"/>
              <a:gd name="connsiteY4" fmla="*/ 492125 h 577850"/>
              <a:gd name="connsiteX5" fmla="*/ 94935 w 189869"/>
              <a:gd name="connsiteY5" fmla="*/ 577850 h 577850"/>
              <a:gd name="connsiteX6" fmla="*/ 189232 w 189869"/>
              <a:gd name="connsiteY6" fmla="*/ 492125 h 577850"/>
              <a:gd name="connsiteX7" fmla="*/ 113985 w 189869"/>
              <a:gd name="connsiteY7" fmla="*/ 389255 h 577850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4298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408305 h 596900"/>
              <a:gd name="connsiteX1" fmla="*/ 115573 w 189869"/>
              <a:gd name="connsiteY1" fmla="*/ 0 h 596900"/>
              <a:gd name="connsiteX2" fmla="*/ 77473 w 189869"/>
              <a:gd name="connsiteY2" fmla="*/ 17463 h 596900"/>
              <a:gd name="connsiteX3" fmla="*/ 75885 w 189869"/>
              <a:gd name="connsiteY3" fmla="*/ 408305 h 596900"/>
              <a:gd name="connsiteX4" fmla="*/ 637 w 189869"/>
              <a:gd name="connsiteY4" fmla="*/ 511175 h 596900"/>
              <a:gd name="connsiteX5" fmla="*/ 94935 w 189869"/>
              <a:gd name="connsiteY5" fmla="*/ 596900 h 596900"/>
              <a:gd name="connsiteX6" fmla="*/ 189232 w 189869"/>
              <a:gd name="connsiteY6" fmla="*/ 511175 h 596900"/>
              <a:gd name="connsiteX7" fmla="*/ 113985 w 189869"/>
              <a:gd name="connsiteY7" fmla="*/ 408305 h 596900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4298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9061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4655 h 603250"/>
              <a:gd name="connsiteX1" fmla="*/ 115573 w 189869"/>
              <a:gd name="connsiteY1" fmla="*/ 6350 h 603250"/>
              <a:gd name="connsiteX2" fmla="*/ 75886 w 189869"/>
              <a:gd name="connsiteY2" fmla="*/ 0 h 603250"/>
              <a:gd name="connsiteX3" fmla="*/ 75885 w 189869"/>
              <a:gd name="connsiteY3" fmla="*/ 414655 h 603250"/>
              <a:gd name="connsiteX4" fmla="*/ 637 w 189869"/>
              <a:gd name="connsiteY4" fmla="*/ 517525 h 603250"/>
              <a:gd name="connsiteX5" fmla="*/ 94935 w 189869"/>
              <a:gd name="connsiteY5" fmla="*/ 603250 h 603250"/>
              <a:gd name="connsiteX6" fmla="*/ 189232 w 189869"/>
              <a:gd name="connsiteY6" fmla="*/ 517525 h 603250"/>
              <a:gd name="connsiteX7" fmla="*/ 113985 w 189869"/>
              <a:gd name="connsiteY7" fmla="*/ 414655 h 603250"/>
              <a:gd name="connsiteX0" fmla="*/ 113985 w 189869"/>
              <a:gd name="connsiteY0" fmla="*/ 411480 h 600075"/>
              <a:gd name="connsiteX1" fmla="*/ 115573 w 189869"/>
              <a:gd name="connsiteY1" fmla="*/ 3175 h 600075"/>
              <a:gd name="connsiteX2" fmla="*/ 75886 w 189869"/>
              <a:gd name="connsiteY2" fmla="*/ 0 h 600075"/>
              <a:gd name="connsiteX3" fmla="*/ 75885 w 189869"/>
              <a:gd name="connsiteY3" fmla="*/ 411480 h 600075"/>
              <a:gd name="connsiteX4" fmla="*/ 637 w 189869"/>
              <a:gd name="connsiteY4" fmla="*/ 514350 h 600075"/>
              <a:gd name="connsiteX5" fmla="*/ 94935 w 189869"/>
              <a:gd name="connsiteY5" fmla="*/ 600075 h 600075"/>
              <a:gd name="connsiteX6" fmla="*/ 189232 w 189869"/>
              <a:gd name="connsiteY6" fmla="*/ 514350 h 600075"/>
              <a:gd name="connsiteX7" fmla="*/ 113985 w 189869"/>
              <a:gd name="connsiteY7" fmla="*/ 411480 h 600075"/>
              <a:gd name="connsiteX0" fmla="*/ 114018 w 189902"/>
              <a:gd name="connsiteY0" fmla="*/ 411480 h 600075"/>
              <a:gd name="connsiteX1" fmla="*/ 115606 w 189902"/>
              <a:gd name="connsiteY1" fmla="*/ 3175 h 600075"/>
              <a:gd name="connsiteX2" fmla="*/ 75919 w 189902"/>
              <a:gd name="connsiteY2" fmla="*/ 0 h 600075"/>
              <a:gd name="connsiteX3" fmla="*/ 73965 w 189902"/>
              <a:gd name="connsiteY3" fmla="*/ 411480 h 600075"/>
              <a:gd name="connsiteX4" fmla="*/ 670 w 189902"/>
              <a:gd name="connsiteY4" fmla="*/ 514350 h 600075"/>
              <a:gd name="connsiteX5" fmla="*/ 94968 w 189902"/>
              <a:gd name="connsiteY5" fmla="*/ 600075 h 600075"/>
              <a:gd name="connsiteX6" fmla="*/ 189265 w 189902"/>
              <a:gd name="connsiteY6" fmla="*/ 514350 h 600075"/>
              <a:gd name="connsiteX7" fmla="*/ 114018 w 189902"/>
              <a:gd name="connsiteY7" fmla="*/ 411480 h 600075"/>
              <a:gd name="connsiteX0" fmla="*/ 115972 w 189935"/>
              <a:gd name="connsiteY0" fmla="*/ 411480 h 600075"/>
              <a:gd name="connsiteX1" fmla="*/ 115606 w 189935"/>
              <a:gd name="connsiteY1" fmla="*/ 3175 h 600075"/>
              <a:gd name="connsiteX2" fmla="*/ 75919 w 189935"/>
              <a:gd name="connsiteY2" fmla="*/ 0 h 600075"/>
              <a:gd name="connsiteX3" fmla="*/ 73965 w 189935"/>
              <a:gd name="connsiteY3" fmla="*/ 411480 h 600075"/>
              <a:gd name="connsiteX4" fmla="*/ 670 w 189935"/>
              <a:gd name="connsiteY4" fmla="*/ 514350 h 600075"/>
              <a:gd name="connsiteX5" fmla="*/ 94968 w 189935"/>
              <a:gd name="connsiteY5" fmla="*/ 600075 h 600075"/>
              <a:gd name="connsiteX6" fmla="*/ 189265 w 189935"/>
              <a:gd name="connsiteY6" fmla="*/ 514350 h 600075"/>
              <a:gd name="connsiteX7" fmla="*/ 115972 w 189935"/>
              <a:gd name="connsiteY7" fmla="*/ 411480 h 600075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10259 h 598854"/>
              <a:gd name="connsiteX1" fmla="*/ 115606 w 189935"/>
              <a:gd name="connsiteY1" fmla="*/ 0 h 598854"/>
              <a:gd name="connsiteX2" fmla="*/ 73965 w 189935"/>
              <a:gd name="connsiteY2" fmla="*/ 733 h 598854"/>
              <a:gd name="connsiteX3" fmla="*/ 73965 w 189935"/>
              <a:gd name="connsiteY3" fmla="*/ 410259 h 598854"/>
              <a:gd name="connsiteX4" fmla="*/ 670 w 189935"/>
              <a:gd name="connsiteY4" fmla="*/ 513129 h 598854"/>
              <a:gd name="connsiteX5" fmla="*/ 94968 w 189935"/>
              <a:gd name="connsiteY5" fmla="*/ 598854 h 598854"/>
              <a:gd name="connsiteX6" fmla="*/ 189265 w 189935"/>
              <a:gd name="connsiteY6" fmla="*/ 513129 h 598854"/>
              <a:gd name="connsiteX7" fmla="*/ 115972 w 189935"/>
              <a:gd name="connsiteY7" fmla="*/ 410259 h 598854"/>
              <a:gd name="connsiteX0" fmla="*/ 115972 w 189935"/>
              <a:gd name="connsiteY0" fmla="*/ 424177 h 612772"/>
              <a:gd name="connsiteX1" fmla="*/ 115606 w 189935"/>
              <a:gd name="connsiteY1" fmla="*/ 13918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  <a:gd name="connsiteX0" fmla="*/ 115972 w 189935"/>
              <a:gd name="connsiteY0" fmla="*/ 424910 h 613505"/>
              <a:gd name="connsiteX1" fmla="*/ 115606 w 189935"/>
              <a:gd name="connsiteY1" fmla="*/ 0 h 613505"/>
              <a:gd name="connsiteX2" fmla="*/ 73965 w 189935"/>
              <a:gd name="connsiteY2" fmla="*/ 733 h 613505"/>
              <a:gd name="connsiteX3" fmla="*/ 73965 w 189935"/>
              <a:gd name="connsiteY3" fmla="*/ 424910 h 613505"/>
              <a:gd name="connsiteX4" fmla="*/ 670 w 189935"/>
              <a:gd name="connsiteY4" fmla="*/ 527780 h 613505"/>
              <a:gd name="connsiteX5" fmla="*/ 94968 w 189935"/>
              <a:gd name="connsiteY5" fmla="*/ 613505 h 613505"/>
              <a:gd name="connsiteX6" fmla="*/ 189265 w 189935"/>
              <a:gd name="connsiteY6" fmla="*/ 527780 h 613505"/>
              <a:gd name="connsiteX7" fmla="*/ 115972 w 189935"/>
              <a:gd name="connsiteY7" fmla="*/ 424910 h 613505"/>
              <a:gd name="connsiteX0" fmla="*/ 115972 w 189935"/>
              <a:gd name="connsiteY0" fmla="*/ 424177 h 612772"/>
              <a:gd name="connsiteX1" fmla="*/ 115606 w 189935"/>
              <a:gd name="connsiteY1" fmla="*/ 243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35" h="612772">
                <a:moveTo>
                  <a:pt x="115972" y="424177"/>
                </a:moveTo>
                <a:cubicBezTo>
                  <a:pt x="116501" y="294425"/>
                  <a:pt x="115077" y="129995"/>
                  <a:pt x="115606" y="243"/>
                </a:cubicBezTo>
                <a:lnTo>
                  <a:pt x="73965" y="0"/>
                </a:lnTo>
                <a:cubicBezTo>
                  <a:pt x="73436" y="130281"/>
                  <a:pt x="74494" y="293896"/>
                  <a:pt x="73965" y="424177"/>
                </a:cubicBezTo>
                <a:cubicBezTo>
                  <a:pt x="26340" y="433702"/>
                  <a:pt x="-5045" y="478469"/>
                  <a:pt x="670" y="527047"/>
                </a:cubicBezTo>
                <a:cubicBezTo>
                  <a:pt x="5433" y="575625"/>
                  <a:pt x="46390" y="612772"/>
                  <a:pt x="94968" y="612772"/>
                </a:cubicBezTo>
                <a:cubicBezTo>
                  <a:pt x="143545" y="612772"/>
                  <a:pt x="184503" y="575625"/>
                  <a:pt x="189265" y="527047"/>
                </a:cubicBezTo>
                <a:cubicBezTo>
                  <a:pt x="194980" y="478469"/>
                  <a:pt x="163597" y="433702"/>
                  <a:pt x="115972" y="42417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6" name="Teardrop 285">
            <a:extLst>
              <a:ext uri="{FF2B5EF4-FFF2-40B4-BE49-F238E27FC236}">
                <a16:creationId xmlns:a16="http://schemas.microsoft.com/office/drawing/2014/main" id="{922A6B03-48BC-2574-0C31-C24BC347AC3D}"/>
              </a:ext>
            </a:extLst>
          </p:cNvPr>
          <p:cNvSpPr/>
          <p:nvPr/>
        </p:nvSpPr>
        <p:spPr>
          <a:xfrm rot="18900000">
            <a:off x="7418232" y="2052211"/>
            <a:ext cx="164444" cy="164444"/>
          </a:xfrm>
          <a:prstGeom prst="teardrop">
            <a:avLst>
              <a:gd name="adj" fmla="val 20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A1DF170A-7FC6-94E4-AFDB-F99501359C46}"/>
              </a:ext>
            </a:extLst>
          </p:cNvPr>
          <p:cNvSpPr/>
          <p:nvPr/>
        </p:nvSpPr>
        <p:spPr>
          <a:xfrm>
            <a:off x="6983164" y="2392108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1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6" grpId="0" animBg="1"/>
      <p:bldP spid="28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5089-A4F6-4715-BBC3-E25B58B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Arbiter PUFs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29E72-F99B-18EA-4515-83C7682D2271}"/>
              </a:ext>
            </a:extLst>
          </p:cNvPr>
          <p:cNvSpPr/>
          <p:nvPr/>
        </p:nvSpPr>
        <p:spPr>
          <a:xfrm>
            <a:off x="2131126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DCE5B8-931E-3780-46B4-48CFE05D834F}"/>
              </a:ext>
            </a:extLst>
          </p:cNvPr>
          <p:cNvCxnSpPr/>
          <p:nvPr/>
        </p:nvCxnSpPr>
        <p:spPr>
          <a:xfrm>
            <a:off x="548729" y="4473229"/>
            <a:ext cx="7884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9E45FE-60A7-4941-39AE-A5531FD6BBA3}"/>
              </a:ext>
            </a:extLst>
          </p:cNvPr>
          <p:cNvCxnSpPr>
            <a:cxnSpLocks/>
          </p:cNvCxnSpPr>
          <p:nvPr/>
        </p:nvCxnSpPr>
        <p:spPr>
          <a:xfrm>
            <a:off x="1338155" y="3975099"/>
            <a:ext cx="0" cy="1005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25D097-D692-6B67-C898-E4A71EA4030C}"/>
              </a:ext>
            </a:extLst>
          </p:cNvPr>
          <p:cNvSpPr/>
          <p:nvPr/>
        </p:nvSpPr>
        <p:spPr>
          <a:xfrm>
            <a:off x="4186754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6961C-A32D-0096-065C-BDC7855E9F3E}"/>
              </a:ext>
            </a:extLst>
          </p:cNvPr>
          <p:cNvSpPr/>
          <p:nvPr/>
        </p:nvSpPr>
        <p:spPr>
          <a:xfrm>
            <a:off x="6242382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144E5-81C9-5D67-22F6-780E1159A990}"/>
              </a:ext>
            </a:extLst>
          </p:cNvPr>
          <p:cNvSpPr/>
          <p:nvPr/>
        </p:nvSpPr>
        <p:spPr>
          <a:xfrm>
            <a:off x="8298010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B6CE17-B4B0-365F-8E20-10FA4FB15A66}"/>
              </a:ext>
            </a:extLst>
          </p:cNvPr>
          <p:cNvGrpSpPr/>
          <p:nvPr/>
        </p:nvGrpSpPr>
        <p:grpSpPr>
          <a:xfrm>
            <a:off x="1337132" y="3998507"/>
            <a:ext cx="9007371" cy="959180"/>
            <a:chOff x="1337132" y="3998507"/>
            <a:chExt cx="9007371" cy="9591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DAD6CE5-288F-B58E-3029-CB1260291312}"/>
                </a:ext>
              </a:extLst>
            </p:cNvPr>
            <p:cNvCxnSpPr/>
            <p:nvPr/>
          </p:nvCxnSpPr>
          <p:spPr>
            <a:xfrm>
              <a:off x="1337132" y="495768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64915F-8CFD-48C6-62E0-22C55728C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535" y="4932289"/>
              <a:ext cx="1322515" cy="25398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55AF3F-35F1-A08C-DD82-604117A37160}"/>
                </a:ext>
              </a:extLst>
            </p:cNvPr>
            <p:cNvCxnSpPr>
              <a:cxnSpLocks/>
            </p:cNvCxnSpPr>
            <p:nvPr/>
          </p:nvCxnSpPr>
          <p:spPr>
            <a:xfrm>
              <a:off x="6236791" y="4009690"/>
              <a:ext cx="1267225" cy="92259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18A8DD-D526-DF78-CE13-7FF22F750BFD}"/>
                </a:ext>
              </a:extLst>
            </p:cNvPr>
            <p:cNvCxnSpPr>
              <a:cxnSpLocks/>
            </p:cNvCxnSpPr>
            <p:nvPr/>
          </p:nvCxnSpPr>
          <p:spPr>
            <a:xfrm>
              <a:off x="8292419" y="4932289"/>
              <a:ext cx="1263681" cy="17406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AD9C10-2148-2631-CE78-8F92BCFC29AA}"/>
                </a:ext>
              </a:extLst>
            </p:cNvPr>
            <p:cNvCxnSpPr/>
            <p:nvPr/>
          </p:nvCxnSpPr>
          <p:spPr>
            <a:xfrm>
              <a:off x="5448388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94629F-F911-0B8A-1E30-6E4F9DF7305C}"/>
                </a:ext>
              </a:extLst>
            </p:cNvPr>
            <p:cNvCxnSpPr/>
            <p:nvPr/>
          </p:nvCxnSpPr>
          <p:spPr>
            <a:xfrm>
              <a:off x="7504016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089303-CD90-E3DC-52AF-59330BEB13EB}"/>
                </a:ext>
              </a:extLst>
            </p:cNvPr>
            <p:cNvCxnSpPr/>
            <p:nvPr/>
          </p:nvCxnSpPr>
          <p:spPr>
            <a:xfrm>
              <a:off x="9556100" y="4938938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36992F-A995-A627-99A2-C95CFAFFF433}"/>
                </a:ext>
              </a:extLst>
            </p:cNvPr>
            <p:cNvCxnSpPr/>
            <p:nvPr/>
          </p:nvCxnSpPr>
          <p:spPr>
            <a:xfrm>
              <a:off x="3392760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3ACFA99-B7BC-E8B8-62A7-4BA7BDEB7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3998507"/>
              <a:ext cx="1298266" cy="93848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F205254-024A-D410-F353-BDBBEC295CCC}"/>
              </a:ext>
            </a:extLst>
          </p:cNvPr>
          <p:cNvGrpSpPr/>
          <p:nvPr/>
        </p:nvGrpSpPr>
        <p:grpSpPr>
          <a:xfrm>
            <a:off x="1337132" y="3998507"/>
            <a:ext cx="9007371" cy="944964"/>
            <a:chOff x="1337132" y="3998507"/>
            <a:chExt cx="9007371" cy="94496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9030A16-1346-CA21-2AD5-EA97A05AD479}"/>
                </a:ext>
              </a:extLst>
            </p:cNvPr>
            <p:cNvCxnSpPr>
              <a:cxnSpLocks/>
            </p:cNvCxnSpPr>
            <p:nvPr/>
          </p:nvCxnSpPr>
          <p:spPr>
            <a:xfrm>
              <a:off x="4176595" y="4009690"/>
              <a:ext cx="1268249" cy="929248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B216B1-12AD-640B-9370-7593A96E3F91}"/>
                </a:ext>
              </a:extLst>
            </p:cNvPr>
            <p:cNvCxnSpPr/>
            <p:nvPr/>
          </p:nvCxnSpPr>
          <p:spPr>
            <a:xfrm>
              <a:off x="3392760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D66B787-B7CB-E8BA-3559-ACDDA167FA1E}"/>
                </a:ext>
              </a:extLst>
            </p:cNvPr>
            <p:cNvCxnSpPr/>
            <p:nvPr/>
          </p:nvCxnSpPr>
          <p:spPr>
            <a:xfrm>
              <a:off x="1337132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0E6393-2051-40BA-384A-D9A6665706D4}"/>
                </a:ext>
              </a:extLst>
            </p:cNvPr>
            <p:cNvCxnSpPr>
              <a:cxnSpLocks/>
            </p:cNvCxnSpPr>
            <p:nvPr/>
          </p:nvCxnSpPr>
          <p:spPr>
            <a:xfrm>
              <a:off x="2125535" y="4009690"/>
              <a:ext cx="126368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494EA7-8216-5E61-84CC-9EC0EBAF8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774" y="4009689"/>
              <a:ext cx="1297242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803B211-C950-B891-7D97-BE0F09FCFF60}"/>
                </a:ext>
              </a:extLst>
            </p:cNvPr>
            <p:cNvCxnSpPr>
              <a:cxnSpLocks/>
            </p:cNvCxnSpPr>
            <p:nvPr/>
          </p:nvCxnSpPr>
          <p:spPr>
            <a:xfrm>
              <a:off x="8288875" y="4009689"/>
              <a:ext cx="132915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B6872E-3B11-B3D3-8408-83E47BECEDE5}"/>
                </a:ext>
              </a:extLst>
            </p:cNvPr>
            <p:cNvCxnSpPr/>
            <p:nvPr/>
          </p:nvCxnSpPr>
          <p:spPr>
            <a:xfrm>
              <a:off x="5448388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DCAE3E-3C85-ABC0-1269-BAC4581B23EA}"/>
                </a:ext>
              </a:extLst>
            </p:cNvPr>
            <p:cNvCxnSpPr/>
            <p:nvPr/>
          </p:nvCxnSpPr>
          <p:spPr>
            <a:xfrm>
              <a:off x="7504016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44C07D-31AB-F9D9-401A-8A1782A74ADD}"/>
                </a:ext>
              </a:extLst>
            </p:cNvPr>
            <p:cNvCxnSpPr/>
            <p:nvPr/>
          </p:nvCxnSpPr>
          <p:spPr>
            <a:xfrm>
              <a:off x="9556100" y="40096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E8BAE-2D5A-D5EE-4591-75C51070AB90}"/>
              </a:ext>
            </a:extLst>
          </p:cNvPr>
          <p:cNvSpPr txBox="1"/>
          <p:nvPr/>
        </p:nvSpPr>
        <p:spPr>
          <a:xfrm>
            <a:off x="803781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72924-404E-FD20-3171-DA13AA36D06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64009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9D4A4-3525-720D-3550-F6DD9309CFC7}"/>
              </a:ext>
            </a:extLst>
          </p:cNvPr>
          <p:cNvSpPr txBox="1"/>
          <p:nvPr/>
        </p:nvSpPr>
        <p:spPr>
          <a:xfrm>
            <a:off x="593334" y="1439250"/>
            <a:ext cx="384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Question: 0110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61A39-C540-F80E-286B-C8B5B0A2158D}"/>
              </a:ext>
            </a:extLst>
          </p:cNvPr>
          <p:cNvSpPr txBox="1"/>
          <p:nvPr/>
        </p:nvSpPr>
        <p:spPr>
          <a:xfrm>
            <a:off x="2859409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6CB57B7-7488-CD28-0C3F-C5303CA02A1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19637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DE12F8-2A69-E423-5337-BB8C3045657C}"/>
              </a:ext>
            </a:extLst>
          </p:cNvPr>
          <p:cNvSpPr txBox="1"/>
          <p:nvPr/>
        </p:nvSpPr>
        <p:spPr>
          <a:xfrm>
            <a:off x="4915037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AD30D7-986E-BC38-003C-147A93012B3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675265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B248A4-AF9B-0194-89BD-AD356C781EBB}"/>
              </a:ext>
            </a:extLst>
          </p:cNvPr>
          <p:cNvSpPr txBox="1"/>
          <p:nvPr/>
        </p:nvSpPr>
        <p:spPr>
          <a:xfrm>
            <a:off x="6970665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E164BA0-2C65-F134-20CE-D8CC22EB3BF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730893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D42A9-8AD8-F740-A0D0-0D9EA120466C}"/>
              </a:ext>
            </a:extLst>
          </p:cNvPr>
          <p:cNvSpPr txBox="1"/>
          <p:nvPr/>
        </p:nvSpPr>
        <p:spPr>
          <a:xfrm>
            <a:off x="10406431" y="3877854"/>
            <a:ext cx="119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  <a:endParaRPr lang="en-IN" sz="72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A7EE19-1152-3A8C-3754-0BD2AE4B1051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1" y="371842"/>
            <a:ext cx="1143000" cy="1143000"/>
            <a:chOff x="7020470" y="457533"/>
            <a:chExt cx="4572000" cy="4572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F5DB18-1DC7-6E05-97F9-C795606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2D3F0CC-110D-97C8-C0D4-30865190E56E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D420936-BF8D-5396-B69A-CDE48D6B51A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674396-F697-53BC-7C00-197F0872261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D734C863-2470-81D3-65DF-6BEA593D58F4}"/>
              </a:ext>
            </a:extLst>
          </p:cNvPr>
          <p:cNvSpPr/>
          <p:nvPr/>
        </p:nvSpPr>
        <p:spPr>
          <a:xfrm>
            <a:off x="6399384" y="467676"/>
            <a:ext cx="4371397" cy="883433"/>
          </a:xfrm>
          <a:prstGeom prst="wedgeRectCallout">
            <a:avLst>
              <a:gd name="adj1" fmla="val -60692"/>
              <a:gd name="adj2" fmla="val 412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top signal reaches the finish line first, the “answer” to this question is 0, else if the bottom signal reaches first, the “answer” is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B0BFB1-9BB5-3093-8210-1D7908E984D8}"/>
              </a:ext>
            </a:extLst>
          </p:cNvPr>
          <p:cNvSpPr txBox="1"/>
          <p:nvPr/>
        </p:nvSpPr>
        <p:spPr>
          <a:xfrm>
            <a:off x="10406431" y="3865233"/>
            <a:ext cx="119616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0</a:t>
            </a:r>
            <a:endParaRPr lang="en-IN" sz="7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AAB3E-2F7E-49BA-8842-593F1721B684}"/>
              </a:ext>
            </a:extLst>
          </p:cNvPr>
          <p:cNvSpPr txBox="1"/>
          <p:nvPr/>
        </p:nvSpPr>
        <p:spPr>
          <a:xfrm rot="19038427">
            <a:off x="9966146" y="3162954"/>
            <a:ext cx="105262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Winner!</a:t>
            </a:r>
            <a:endParaRPr lang="en-I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0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4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D0B29A-3164-F2B8-30B6-1E6AB443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Arbiter PUFs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0E09B-69D5-F618-83F3-F53250202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US" dirty="0"/>
              <a:t>Does it matter whether the “red” signal reaches first or the “blue”?</a:t>
            </a:r>
          </a:p>
          <a:p>
            <a:pPr lvl="2"/>
            <a:r>
              <a:rPr lang="en-US" dirty="0"/>
              <a:t>No, the color does not matter – the color was added just for explanation</a:t>
            </a:r>
          </a:p>
          <a:p>
            <a:r>
              <a:rPr lang="en-US" dirty="0"/>
              <a:t>Why go into all this fuss of having multiple switches?</a:t>
            </a:r>
          </a:p>
          <a:p>
            <a:pPr lvl="2"/>
            <a:r>
              <a:rPr lang="en-US" dirty="0"/>
              <a:t>It increases the number of possible questions and intuition from cryptography theory suggested that it would make it more difficult to guess the answers.</a:t>
            </a:r>
          </a:p>
          <a:p>
            <a:r>
              <a:rPr lang="en-IN" dirty="0"/>
              <a:t>Is it compulsory to have only 4 switches?</a:t>
            </a:r>
          </a:p>
          <a:p>
            <a:pPr lvl="2"/>
            <a:r>
              <a:rPr lang="en-IN" dirty="0"/>
              <a:t>Absolutely not. It depends on how long are your “questions”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E6F631B-6E34-CD01-0202-58F239B45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177" y="4561888"/>
            <a:ext cx="1371600" cy="13716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9418C83-7D10-5A4F-28D7-5ADB6914082A}"/>
              </a:ext>
            </a:extLst>
          </p:cNvPr>
          <p:cNvSpPr/>
          <p:nvPr/>
        </p:nvSpPr>
        <p:spPr>
          <a:xfrm>
            <a:off x="1449564" y="4535669"/>
            <a:ext cx="1814253" cy="883433"/>
          </a:xfrm>
          <a:prstGeom prst="wedgeRectCallout">
            <a:avLst>
              <a:gd name="adj1" fmla="val -66925"/>
              <a:gd name="adj2" fmla="val 493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 is common to have 64 or even 128 switches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E742D5-FB63-C479-C10A-E0729D033765}"/>
              </a:ext>
            </a:extLst>
          </p:cNvPr>
          <p:cNvGrpSpPr>
            <a:grpSpLocks noChangeAspect="1"/>
          </p:cNvGrpSpPr>
          <p:nvPr/>
        </p:nvGrpSpPr>
        <p:grpSpPr>
          <a:xfrm>
            <a:off x="1522156" y="5526640"/>
            <a:ext cx="1143000" cy="1143000"/>
            <a:chOff x="7020470" y="457533"/>
            <a:chExt cx="4572000" cy="4572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6411CC6-D6BA-1DD7-3F97-F38D68AD96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464C5CE-DBCA-1FF3-B8EA-45B45DAE0F43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8454529-6560-94C8-6EBE-43A898AB3B9E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994A18E-E7B1-E0BA-C647-CFBA022392EB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CE6FD2F-C9FE-B6EC-60B1-268E42DF7358}"/>
              </a:ext>
            </a:extLst>
          </p:cNvPr>
          <p:cNvSpPr/>
          <p:nvPr/>
        </p:nvSpPr>
        <p:spPr>
          <a:xfrm>
            <a:off x="2743860" y="5622474"/>
            <a:ext cx="3008355" cy="883433"/>
          </a:xfrm>
          <a:prstGeom prst="wedgeRectCallout">
            <a:avLst>
              <a:gd name="adj1" fmla="val -70104"/>
              <a:gd name="adj2" fmla="val 4603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By the way, people usually call the questions “challenges” and the answers “responses”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B37BA07-FABF-3EAF-C5D5-E5A77D2A7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223" y="5112895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3196B2E7-48B5-A1C0-FEFD-DBE40D6633CE}"/>
                  </a:ext>
                </a:extLst>
              </p:cNvPr>
              <p:cNvSpPr/>
              <p:nvPr/>
            </p:nvSpPr>
            <p:spPr>
              <a:xfrm>
                <a:off x="3355197" y="4383640"/>
                <a:ext cx="2480706" cy="1143000"/>
              </a:xfrm>
              <a:prstGeom prst="wedgeRectCallout">
                <a:avLst>
                  <a:gd name="adj1" fmla="val 57366"/>
                  <a:gd name="adj2" fmla="val 55817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Having 64-bit challenges would make the total number of challenges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&gt; 18 Quintillion!!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3196B2E7-48B5-A1C0-FEFD-DBE40D663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197" y="4383640"/>
                <a:ext cx="2480706" cy="1143000"/>
              </a:xfrm>
              <a:prstGeom prst="wedgeRectCallout">
                <a:avLst>
                  <a:gd name="adj1" fmla="val 57366"/>
                  <a:gd name="adj2" fmla="val 55817"/>
                </a:avLst>
              </a:prstGeom>
              <a:blipFill>
                <a:blip r:embed="rId4"/>
                <a:stretch>
                  <a:fillRect l="-1131" t="-3431" b="-2451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5F2FD73-BD02-FCB9-0F53-EDC4FDD267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728" y="5134307"/>
            <a:ext cx="1371600" cy="1371600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879990AB-E2CD-0692-8F9D-32A64DCA35C0}"/>
              </a:ext>
            </a:extLst>
          </p:cNvPr>
          <p:cNvSpPr/>
          <p:nvPr/>
        </p:nvSpPr>
        <p:spPr>
          <a:xfrm>
            <a:off x="8223900" y="4925115"/>
            <a:ext cx="3764286" cy="1203050"/>
          </a:xfrm>
          <a:prstGeom prst="wedgeRectCallout">
            <a:avLst>
              <a:gd name="adj1" fmla="val -62108"/>
              <a:gd name="adj2" fmla="val 41617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Good … even if an attacker knows the responses to a few challenges, there is no way to guess the other answers. Right? Right? Hello! </a:t>
            </a:r>
            <a:r>
              <a:rPr lang="en-US" dirty="0" err="1">
                <a:solidFill>
                  <a:schemeClr val="bg1"/>
                </a:solidFill>
              </a:rPr>
              <a:t>Melbo</a:t>
            </a:r>
            <a:r>
              <a:rPr lang="en-US" dirty="0">
                <a:solidFill>
                  <a:schemeClr val="bg1"/>
                </a:solidFill>
              </a:rPr>
              <a:t>!!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392DDB-72C8-5F93-8DCC-10416007C53E}"/>
              </a:ext>
            </a:extLst>
          </p:cNvPr>
          <p:cNvSpPr/>
          <p:nvPr/>
        </p:nvSpPr>
        <p:spPr>
          <a:xfrm>
            <a:off x="8802065" y="5798695"/>
            <a:ext cx="567821" cy="283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268609-9873-72D7-59D6-CDD3F7CE100C}"/>
              </a:ext>
            </a:extLst>
          </p:cNvPr>
          <p:cNvSpPr/>
          <p:nvPr/>
        </p:nvSpPr>
        <p:spPr>
          <a:xfrm>
            <a:off x="9436817" y="5815012"/>
            <a:ext cx="588706" cy="283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81CC0B-E745-26FA-9009-98C0205B363C}"/>
              </a:ext>
            </a:extLst>
          </p:cNvPr>
          <p:cNvSpPr/>
          <p:nvPr/>
        </p:nvSpPr>
        <p:spPr>
          <a:xfrm>
            <a:off x="10037021" y="5798695"/>
            <a:ext cx="618111" cy="283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B8DCDE9E-1814-1464-CCF7-F9A2AD3E2CA8}"/>
              </a:ext>
            </a:extLst>
          </p:cNvPr>
          <p:cNvSpPr/>
          <p:nvPr/>
        </p:nvSpPr>
        <p:spPr>
          <a:xfrm>
            <a:off x="244652" y="6098140"/>
            <a:ext cx="1143000" cy="478959"/>
          </a:xfrm>
          <a:prstGeom prst="wedgeRectCallout">
            <a:avLst>
              <a:gd name="adj1" fmla="val 97711"/>
              <a:gd name="adj2" fmla="val 2297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Actually 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7A3A33-CA88-68FC-505C-B06DBD9D1066}"/>
              </a:ext>
            </a:extLst>
          </p:cNvPr>
          <p:cNvSpPr/>
          <p:nvPr/>
        </p:nvSpPr>
        <p:spPr>
          <a:xfrm>
            <a:off x="10664918" y="5798695"/>
            <a:ext cx="763595" cy="283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84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12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9322781" cy="5300823"/>
              </a:xfrm>
            </p:spPr>
            <p:txBody>
              <a:bodyPr/>
              <a:lstStyle/>
              <a:p>
                <a:r>
                  <a:rPr lang="en-US" dirty="0"/>
                  <a:t>An attacker can see responses on “few” challenges and use ML to predict responses on all other challenges </a:t>
                </a:r>
                <a:r>
                  <a:rPr lang="en-US" i="0" dirty="0"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en-US" i="0" dirty="0">
                    <a:sym typeface="Wingdings" panose="05000000000000000000" pitchFamily="2" charset="2"/>
                  </a:rPr>
                  <a:t>Doesn’t matter even if 1024-bit challenges are used 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All switches different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≠…</m:t>
                    </m:r>
                  </m:oMath>
                </a14:m>
                <a:endParaRPr lang="en-US" i="0" dirty="0">
                  <a:sym typeface="Wingdings" panose="05000000000000000000" pitchFamily="2" charset="2"/>
                </a:endParaRPr>
              </a:p>
              <a:p>
                <a:endParaRPr lang="en-US" i="0" dirty="0">
                  <a:sym typeface="Wingdings" panose="05000000000000000000" pitchFamily="2" charset="2"/>
                </a:endParaRPr>
              </a:p>
              <a:p>
                <a:endParaRPr lang="en-IN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9322781" cy="5300823"/>
              </a:xfrm>
              <a:blipFill>
                <a:blip r:embed="rId2"/>
                <a:stretch>
                  <a:fillRect l="-719" t="-2759" r="-17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7B8DC74D-9E71-FA72-04F4-85B7458ECAE5}"/>
              </a:ext>
            </a:extLst>
          </p:cNvPr>
          <p:cNvGrpSpPr/>
          <p:nvPr/>
        </p:nvGrpSpPr>
        <p:grpSpPr>
          <a:xfrm>
            <a:off x="590447" y="3505778"/>
            <a:ext cx="11011107" cy="2906669"/>
            <a:chOff x="590447" y="3505778"/>
            <a:chExt cx="11011107" cy="29066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38ACF50-5CE6-8157-2C95-8618CE883175}"/>
                </a:ext>
              </a:extLst>
            </p:cNvPr>
            <p:cNvGrpSpPr/>
            <p:nvPr/>
          </p:nvGrpSpPr>
          <p:grpSpPr>
            <a:xfrm>
              <a:off x="590447" y="3505778"/>
              <a:ext cx="11011107" cy="2906669"/>
              <a:chOff x="1426642" y="3838813"/>
              <a:chExt cx="9749497" cy="257363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E764EFB-3E72-D8F5-CB1F-066337D8AAB4}"/>
                  </a:ext>
                </a:extLst>
              </p:cNvPr>
              <p:cNvGrpSpPr/>
              <p:nvPr/>
            </p:nvGrpSpPr>
            <p:grpSpPr>
              <a:xfrm>
                <a:off x="1426642" y="4516926"/>
                <a:ext cx="9749497" cy="1895521"/>
                <a:chOff x="1088972" y="2661992"/>
                <a:chExt cx="9749497" cy="1895521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0D47D63C-0418-655C-A50F-3CA26A89BB41}"/>
                    </a:ext>
                  </a:extLst>
                </p:cNvPr>
                <p:cNvGrpSpPr/>
                <p:nvPr/>
              </p:nvGrpSpPr>
              <p:grpSpPr>
                <a:xfrm>
                  <a:off x="1088972" y="2661992"/>
                  <a:ext cx="2355978" cy="1895521"/>
                  <a:chOff x="-35610" y="2424224"/>
                  <a:chExt cx="4480019" cy="3604436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07D4BD9-9BCF-99E5-458E-8F4AEF3A061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A2D786EC-5CD9-D017-6CAC-95B7FBF1F55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51924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1143BE4-21BF-738A-7E1B-2AB94914D174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04C40195-94CD-7185-2313-6F0F80137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35610" y="4230702"/>
                    <a:ext cx="577870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29BC0DAE-DEE6-8574-2CF7-837B672F6B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4205" y="3283479"/>
                    <a:ext cx="0" cy="1912659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FF16592F-0080-BD9B-469B-CBE10F45C32E}"/>
                    </a:ext>
                  </a:extLst>
                </p:cNvPr>
                <p:cNvGrpSpPr/>
                <p:nvPr/>
              </p:nvGrpSpPr>
              <p:grpSpPr>
                <a:xfrm>
                  <a:off x="3448494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C88596F-8EC8-6B3F-8E2D-731A89FC95D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69C9065E-2D21-A129-DF90-42FB107F42A3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66B941D6-05C2-3FE5-5827-27A61E229919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4FF3A6EA-182A-40A5-CE4B-C9ECE8EAB87F}"/>
                    </a:ext>
                  </a:extLst>
                </p:cNvPr>
                <p:cNvGrpSpPr/>
                <p:nvPr/>
              </p:nvGrpSpPr>
              <p:grpSpPr>
                <a:xfrm>
                  <a:off x="5504122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7F03E3EF-0EB7-9A04-EC5A-224E9FDB2CD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E733113E-E7F8-54D7-6E04-C8AA7F8F8B1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1483C0A-9827-08BB-09EB-DEE0AAE7A35A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A53ACFA-57B8-5176-F23A-3EAC0341043F}"/>
                    </a:ext>
                  </a:extLst>
                </p:cNvPr>
                <p:cNvGrpSpPr/>
                <p:nvPr/>
              </p:nvGrpSpPr>
              <p:grpSpPr>
                <a:xfrm>
                  <a:off x="7559750" y="2661992"/>
                  <a:ext cx="3278719" cy="1895521"/>
                  <a:chOff x="542260" y="2424224"/>
                  <a:chExt cx="6234659" cy="3604436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6690A0B0-7E75-E6AB-4F04-B7A88DD51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3327991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0C7A22F5-35FB-3A0D-D2DF-1DF7B9DE0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5103628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9C5687B9-1E8B-BE23-FBDE-C7C4A34DD66F}"/>
                      </a:ext>
                    </a:extLst>
                  </p:cNvPr>
                  <p:cNvSpPr/>
                  <p:nvPr/>
                </p:nvSpPr>
                <p:spPr>
                  <a:xfrm>
                    <a:off x="2885401" y="2424224"/>
                    <a:ext cx="2392327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D7A690D1-ECAE-3A28-B653-0855490C1998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BBB0C17C-380F-9F39-A73C-53CB6F5F5E26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7D7C129A-7D75-7ED8-61FE-6B03F44F5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7413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2351E600-08A3-EECD-2D31-3AA321E2B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3041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8B9E3B28-42B9-612C-5EFE-895A7F942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669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18FC8F40-045B-3E33-A03D-AD19983C8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2528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/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/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417C1E-66F8-178E-FE9E-AB9FC414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Twist in the Tale</a:t>
            </a:r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0104A2-6488-CAD4-8155-106A5D43152A}"/>
              </a:ext>
            </a:extLst>
          </p:cNvPr>
          <p:cNvGrpSpPr/>
          <p:nvPr/>
        </p:nvGrpSpPr>
        <p:grpSpPr>
          <a:xfrm>
            <a:off x="1835563" y="4459828"/>
            <a:ext cx="1402431" cy="1818613"/>
            <a:chOff x="2356635" y="4758436"/>
            <a:chExt cx="1402431" cy="181861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1AEC03-F09A-A9DB-BD77-B15CFC0BB787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A779C42-2465-5895-D2B2-0D6ECAB831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B8F1DE-7C19-2A4B-3917-B1AF16218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62F725F-5EB1-5EF2-2A6D-3F6B8F6D1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9024" r="-4878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9024" r="-2439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CCF238D-7271-D87D-CC82-0948AB05A23F}"/>
              </a:ext>
            </a:extLst>
          </p:cNvPr>
          <p:cNvGrpSpPr/>
          <p:nvPr/>
        </p:nvGrpSpPr>
        <p:grpSpPr>
          <a:xfrm>
            <a:off x="4161265" y="4459828"/>
            <a:ext cx="1402431" cy="1818613"/>
            <a:chOff x="2356635" y="4758436"/>
            <a:chExt cx="1402431" cy="181861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A1BB98-FE31-DF73-6CD1-5A0817C9465B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A18908A-20E8-1187-3D93-03799BD265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063B3E-5CE2-CF2F-DCD8-84DAE3B20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60C2C7-0CB3-8177-80DA-80698DB53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2500" r="-75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2500" r="-50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68DDF3-92F5-4E30-E4EF-773274357A5C}"/>
              </a:ext>
            </a:extLst>
          </p:cNvPr>
          <p:cNvGrpSpPr/>
          <p:nvPr/>
        </p:nvGrpSpPr>
        <p:grpSpPr>
          <a:xfrm>
            <a:off x="6496129" y="4459828"/>
            <a:ext cx="1402431" cy="1818613"/>
            <a:chOff x="2356635" y="4758436"/>
            <a:chExt cx="1402431" cy="181861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9CB742-CC22-9778-F5A4-99DCB7946C78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EEF031E-DF0B-A3CC-E754-0799B0BB78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B3C392E-DFD4-4C72-1D7D-243FDF58A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C9798D0-96D3-34AD-3A94-97DE4162A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42500" r="-75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42500" r="-50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A79319E-6219-F203-ABD7-7A60DB178530}"/>
              </a:ext>
            </a:extLst>
          </p:cNvPr>
          <p:cNvGrpSpPr/>
          <p:nvPr/>
        </p:nvGrpSpPr>
        <p:grpSpPr>
          <a:xfrm>
            <a:off x="3251294" y="4174594"/>
            <a:ext cx="8022699" cy="1668309"/>
            <a:chOff x="3251294" y="4174594"/>
            <a:chExt cx="8022699" cy="16683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/>
                <p:nvPr/>
              </p:nvSpPr>
              <p:spPr>
                <a:xfrm>
                  <a:off x="3251294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4174594"/>
                  <a:ext cx="499730" cy="5343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/>
                <p:nvPr/>
              </p:nvSpPr>
              <p:spPr>
                <a:xfrm>
                  <a:off x="3251294" y="5299934"/>
                  <a:ext cx="499730" cy="53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5299934"/>
                  <a:ext cx="499730" cy="53937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/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/>
                <p:nvPr/>
              </p:nvSpPr>
              <p:spPr>
                <a:xfrm>
                  <a:off x="5631406" y="5299934"/>
                  <a:ext cx="499730" cy="540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5299934"/>
                  <a:ext cx="499730" cy="54027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/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/>
                <p:nvPr/>
              </p:nvSpPr>
              <p:spPr>
                <a:xfrm>
                  <a:off x="7883860" y="5299934"/>
                  <a:ext cx="499730" cy="542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5299934"/>
                  <a:ext cx="499730" cy="54245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/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blipFill>
                  <a:blip r:embed="rId23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/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blipFill>
                  <a:blip r:embed="rId24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44075D8-755F-422B-A083-EE6F9F664CF7}"/>
              </a:ext>
            </a:extLst>
          </p:cNvPr>
          <p:cNvGrpSpPr/>
          <p:nvPr/>
        </p:nvGrpSpPr>
        <p:grpSpPr>
          <a:xfrm>
            <a:off x="9277131" y="4459828"/>
            <a:ext cx="1402431" cy="1818613"/>
            <a:chOff x="2356635" y="4758436"/>
            <a:chExt cx="1402431" cy="1818613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981F74-2797-F1CD-B477-515C86BCAC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4CA7CB4-6448-68C0-490A-A05E1A496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DEF67A-D50D-A6BA-F979-BBCA94A72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B46C14-12B0-9B75-73E4-82B87D495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60976" r="-2439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58537" r="-21951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11268" b="-405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5797" r="-10145" b="-540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F79A7D8-2550-B1C7-F39D-1E2C04CDACB7}"/>
              </a:ext>
            </a:extLst>
          </p:cNvPr>
          <p:cNvGrpSpPr/>
          <p:nvPr/>
        </p:nvGrpSpPr>
        <p:grpSpPr>
          <a:xfrm>
            <a:off x="670217" y="3163069"/>
            <a:ext cx="7912918" cy="523220"/>
            <a:chOff x="670217" y="3163069"/>
            <a:chExt cx="7912918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/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/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/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/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blipFill>
                  <a:blip r:embed="rId32"/>
                  <a:stretch>
                    <a:fillRect r="-116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693C3B3-1C60-72E9-84A1-C7C96E59EB82}"/>
              </a:ext>
            </a:extLst>
          </p:cNvPr>
          <p:cNvGrpSpPr>
            <a:grpSpLocks noChangeAspect="1"/>
          </p:cNvGrpSpPr>
          <p:nvPr/>
        </p:nvGrpSpPr>
        <p:grpSpPr>
          <a:xfrm>
            <a:off x="10307758" y="2904368"/>
            <a:ext cx="1143000" cy="1143000"/>
            <a:chOff x="7020470" y="457533"/>
            <a:chExt cx="4572000" cy="4572000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226A511-9CA1-ACBD-2148-1376EC0B1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5C6CF58-658F-BC3E-37C6-4F5620D999BD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26C9A26-C795-3894-E219-4BFC950B5086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4D5A60C-20C0-6AB8-3001-D065679B4A9E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Speech Bubble: Rectangle 96">
                <a:extLst>
                  <a:ext uri="{FF2B5EF4-FFF2-40B4-BE49-F238E27FC236}">
                    <a16:creationId xmlns:a16="http://schemas.microsoft.com/office/drawing/2014/main" id="{59415688-A0EC-FA83-9A49-8E78CA1B06E6}"/>
                  </a:ext>
                </a:extLst>
              </p:cNvPr>
              <p:cNvSpPr/>
              <p:nvPr/>
            </p:nvSpPr>
            <p:spPr>
              <a:xfrm>
                <a:off x="9466331" y="951270"/>
                <a:ext cx="2472315" cy="1861492"/>
              </a:xfrm>
              <a:prstGeom prst="wedgeRectCallout">
                <a:avLst>
                  <a:gd name="adj1" fmla="val 10094"/>
                  <a:gd name="adj2" fmla="val 6723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(unknown) time at which the upper signal exits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</a:t>
                </a:r>
                <a:r>
                  <a:rPr lang="en-US" dirty="0" err="1">
                    <a:solidFill>
                      <a:schemeClr val="bg1"/>
                    </a:solidFill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</a:rPr>
                  <a:t> switch.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time at which the lower signal exits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</a:t>
                </a:r>
                <a:r>
                  <a:rPr lang="en-US" dirty="0" err="1">
                    <a:solidFill>
                      <a:schemeClr val="bg1"/>
                    </a:solidFill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</a:rPr>
                  <a:t> switch. </a:t>
                </a:r>
              </a:p>
            </p:txBody>
          </p:sp>
        </mc:Choice>
        <mc:Fallback xmlns="">
          <p:sp>
            <p:nvSpPr>
              <p:cNvPr id="97" name="Speech Bubble: Rectangle 96">
                <a:extLst>
                  <a:ext uri="{FF2B5EF4-FFF2-40B4-BE49-F238E27FC236}">
                    <a16:creationId xmlns:a16="http://schemas.microsoft.com/office/drawing/2014/main" id="{59415688-A0EC-FA83-9A49-8E78CA1B0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331" y="951270"/>
                <a:ext cx="2472315" cy="1861492"/>
              </a:xfrm>
              <a:prstGeom prst="wedgeRectCallout">
                <a:avLst>
                  <a:gd name="adj1" fmla="val 10094"/>
                  <a:gd name="adj2" fmla="val 67236"/>
                </a:avLst>
              </a:prstGeom>
              <a:blipFill>
                <a:blip r:embed="rId33"/>
                <a:stretch>
                  <a:fillRect l="-732" r="-2439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82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1558C26-16D1-91ED-AD24-379324EC192A}"/>
              </a:ext>
            </a:extLst>
          </p:cNvPr>
          <p:cNvGrpSpPr/>
          <p:nvPr/>
        </p:nvGrpSpPr>
        <p:grpSpPr>
          <a:xfrm>
            <a:off x="590447" y="3163069"/>
            <a:ext cx="11011107" cy="3249378"/>
            <a:chOff x="590447" y="3163069"/>
            <a:chExt cx="11011107" cy="3249378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0D28E5E0-0B25-5D7D-0FE5-370B4E5F030A}"/>
                </a:ext>
              </a:extLst>
            </p:cNvPr>
            <p:cNvGrpSpPr/>
            <p:nvPr/>
          </p:nvGrpSpPr>
          <p:grpSpPr>
            <a:xfrm>
              <a:off x="590447" y="3505778"/>
              <a:ext cx="11011107" cy="2906669"/>
              <a:chOff x="590447" y="3505778"/>
              <a:chExt cx="11011107" cy="2906669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DFF01D6-8990-FE95-B467-A2E42C0A6C32}"/>
                  </a:ext>
                </a:extLst>
              </p:cNvPr>
              <p:cNvGrpSpPr/>
              <p:nvPr/>
            </p:nvGrpSpPr>
            <p:grpSpPr>
              <a:xfrm>
                <a:off x="590447" y="3505778"/>
                <a:ext cx="11011107" cy="2906669"/>
                <a:chOff x="1426642" y="3838813"/>
                <a:chExt cx="9749497" cy="2573634"/>
              </a:xfrm>
            </p:grpSpPr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C3783B63-9FE9-80D5-1D91-EE515C43207B}"/>
                    </a:ext>
                  </a:extLst>
                </p:cNvPr>
                <p:cNvGrpSpPr/>
                <p:nvPr/>
              </p:nvGrpSpPr>
              <p:grpSpPr>
                <a:xfrm>
                  <a:off x="1426642" y="4516926"/>
                  <a:ext cx="9749497" cy="1895521"/>
                  <a:chOff x="1088972" y="2661992"/>
                  <a:chExt cx="9749497" cy="1895521"/>
                </a:xfrm>
              </p:grpSpPr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F4C19FFF-EAB9-4F38-DDDF-535A341D59C7}"/>
                      </a:ext>
                    </a:extLst>
                  </p:cNvPr>
                  <p:cNvGrpSpPr/>
                  <p:nvPr/>
                </p:nvGrpSpPr>
                <p:grpSpPr>
                  <a:xfrm>
                    <a:off x="1088972" y="2661992"/>
                    <a:ext cx="2355978" cy="1895521"/>
                    <a:chOff x="-35610" y="2424224"/>
                    <a:chExt cx="4480019" cy="3604436"/>
                  </a:xfrm>
                </p:grpSpPr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0F03EB33-19F7-7978-34FF-8BBCA1A56E5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260" y="3327991"/>
                      <a:ext cx="1499191" cy="0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Straight Connector 194">
                      <a:extLst>
                        <a:ext uri="{FF2B5EF4-FFF2-40B4-BE49-F238E27FC236}">
                          <a16:creationId xmlns:a16="http://schemas.microsoft.com/office/drawing/2014/main" id="{8C114B47-3CB9-F60F-7855-80BAF10A5B9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260" y="5151924"/>
                      <a:ext cx="1499191" cy="0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6E8F1380-8BED-F816-5D67-E45D8D4615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2083" y="2424224"/>
                      <a:ext cx="2392326" cy="360443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197" name="Straight Connector 196">
                      <a:extLst>
                        <a:ext uri="{FF2B5EF4-FFF2-40B4-BE49-F238E27FC236}">
                          <a16:creationId xmlns:a16="http://schemas.microsoft.com/office/drawing/2014/main" id="{70B70634-003A-BC95-5A08-680DCEE364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-35610" y="4230702"/>
                      <a:ext cx="577870" cy="0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418305BE-DC93-7FDC-AFBE-71A30C083F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4205" y="3283479"/>
                      <a:ext cx="0" cy="1912659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0" name="Group 179">
                    <a:extLst>
                      <a:ext uri="{FF2B5EF4-FFF2-40B4-BE49-F238E27FC236}">
                        <a16:creationId xmlns:a16="http://schemas.microsoft.com/office/drawing/2014/main" id="{1E8155D9-ADCF-C023-9EC5-71689C302191}"/>
                      </a:ext>
                    </a:extLst>
                  </p:cNvPr>
                  <p:cNvGrpSpPr/>
                  <p:nvPr/>
                </p:nvGrpSpPr>
                <p:grpSpPr>
                  <a:xfrm>
                    <a:off x="3448494" y="2661992"/>
                    <a:ext cx="2052084" cy="1895521"/>
                    <a:chOff x="542260" y="2424224"/>
                    <a:chExt cx="3902149" cy="3604436"/>
                  </a:xfrm>
                </p:grpSpPr>
                <p:cxnSp>
                  <p:nvCxnSpPr>
                    <p:cNvPr id="191" name="Straight Connector 190">
                      <a:extLst>
                        <a:ext uri="{FF2B5EF4-FFF2-40B4-BE49-F238E27FC236}">
                          <a16:creationId xmlns:a16="http://schemas.microsoft.com/office/drawing/2014/main" id="{511082C9-99DB-6241-2BB9-96A6C0BAC80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260" y="3327991"/>
                      <a:ext cx="1499191" cy="0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>
                      <a:extLst>
                        <a:ext uri="{FF2B5EF4-FFF2-40B4-BE49-F238E27FC236}">
                          <a16:creationId xmlns:a16="http://schemas.microsoft.com/office/drawing/2014/main" id="{9CC20137-8B4A-A074-154A-A2CBF5905D3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260" y="5103628"/>
                      <a:ext cx="1499191" cy="0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3" name="Rectangle 192">
                      <a:extLst>
                        <a:ext uri="{FF2B5EF4-FFF2-40B4-BE49-F238E27FC236}">
                          <a16:creationId xmlns:a16="http://schemas.microsoft.com/office/drawing/2014/main" id="{4E2AAD9D-81CE-EF3C-20B9-A1084FF2B6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2083" y="2424224"/>
                      <a:ext cx="2392326" cy="360443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FFFBF7CE-0FD6-FB4F-150D-8BDDA82D62F5}"/>
                      </a:ext>
                    </a:extLst>
                  </p:cNvPr>
                  <p:cNvGrpSpPr/>
                  <p:nvPr/>
                </p:nvGrpSpPr>
                <p:grpSpPr>
                  <a:xfrm>
                    <a:off x="5504122" y="2661992"/>
                    <a:ext cx="2052084" cy="1895521"/>
                    <a:chOff x="542260" y="2424224"/>
                    <a:chExt cx="3902149" cy="3604436"/>
                  </a:xfrm>
                </p:grpSpPr>
                <p:cxnSp>
                  <p:nvCxnSpPr>
                    <p:cNvPr id="188" name="Straight Connector 187">
                      <a:extLst>
                        <a:ext uri="{FF2B5EF4-FFF2-40B4-BE49-F238E27FC236}">
                          <a16:creationId xmlns:a16="http://schemas.microsoft.com/office/drawing/2014/main" id="{5BA66840-6A78-CF68-BB93-B758AD36BE8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260" y="3327991"/>
                      <a:ext cx="1499191" cy="0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>
                      <a:extLst>
                        <a:ext uri="{FF2B5EF4-FFF2-40B4-BE49-F238E27FC236}">
                          <a16:creationId xmlns:a16="http://schemas.microsoft.com/office/drawing/2014/main" id="{6B50DDD8-85B6-D6DC-CE56-1028C5EF2CF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260" y="5103628"/>
                      <a:ext cx="1499191" cy="0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Rectangle 189">
                      <a:extLst>
                        <a:ext uri="{FF2B5EF4-FFF2-40B4-BE49-F238E27FC236}">
                          <a16:creationId xmlns:a16="http://schemas.microsoft.com/office/drawing/2014/main" id="{7250C73D-E999-0171-35DC-03EB96ED25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2083" y="2424224"/>
                      <a:ext cx="2392326" cy="360443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B42FD8EF-54F2-0F6B-C2D1-1D027905FE67}"/>
                      </a:ext>
                    </a:extLst>
                  </p:cNvPr>
                  <p:cNvGrpSpPr/>
                  <p:nvPr/>
                </p:nvGrpSpPr>
                <p:grpSpPr>
                  <a:xfrm>
                    <a:off x="7559750" y="2661992"/>
                    <a:ext cx="3278719" cy="1895521"/>
                    <a:chOff x="542260" y="2424224"/>
                    <a:chExt cx="6234659" cy="3604436"/>
                  </a:xfrm>
                </p:grpSpPr>
                <p:cxnSp>
                  <p:nvCxnSpPr>
                    <p:cNvPr id="183" name="Straight Connector 182">
                      <a:extLst>
                        <a:ext uri="{FF2B5EF4-FFF2-40B4-BE49-F238E27FC236}">
                          <a16:creationId xmlns:a16="http://schemas.microsoft.com/office/drawing/2014/main" id="{B391DA2A-423F-30E4-A30F-2439D6A0B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2260" y="3327991"/>
                      <a:ext cx="619987" cy="0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>
                      <a:extLst>
                        <a:ext uri="{FF2B5EF4-FFF2-40B4-BE49-F238E27FC236}">
                          <a16:creationId xmlns:a16="http://schemas.microsoft.com/office/drawing/2014/main" id="{BF07A524-C269-9B74-E8F7-1EF22BBD20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2260" y="5103628"/>
                      <a:ext cx="619987" cy="0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A35F04DF-DAD9-EFC0-D08B-960FB12B5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5401" y="2424224"/>
                      <a:ext cx="2392327" cy="360443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186" name="Straight Connector 185">
                      <a:extLst>
                        <a:ext uri="{FF2B5EF4-FFF2-40B4-BE49-F238E27FC236}">
                          <a16:creationId xmlns:a16="http://schemas.microsoft.com/office/drawing/2014/main" id="{D9875CCC-75F7-0F31-0D80-4F6721BF72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277728" y="3327991"/>
                      <a:ext cx="1499191" cy="0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Straight Connector 186">
                      <a:extLst>
                        <a:ext uri="{FF2B5EF4-FFF2-40B4-BE49-F238E27FC236}">
                          <a16:creationId xmlns:a16="http://schemas.microsoft.com/office/drawing/2014/main" id="{9BBC744F-58C4-7627-0F05-528CE8D8FB3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277728" y="5103628"/>
                      <a:ext cx="1499191" cy="0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75" name="Connector: Elbow 174">
                  <a:extLst>
                    <a:ext uri="{FF2B5EF4-FFF2-40B4-BE49-F238E27FC236}">
                      <a16:creationId xmlns:a16="http://schemas.microsoft.com/office/drawing/2014/main" id="{AD1464B5-5D0A-E558-631D-216D52A61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7413" y="3838813"/>
                  <a:ext cx="1196162" cy="666931"/>
                </a:xfrm>
                <a:prstGeom prst="bentConnector2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or: Elbow 175">
                  <a:extLst>
                    <a:ext uri="{FF2B5EF4-FFF2-40B4-BE49-F238E27FC236}">
                      <a16:creationId xmlns:a16="http://schemas.microsoft.com/office/drawing/2014/main" id="{10B308E3-F3A5-1EDA-14AD-054E958C5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13041" y="3838813"/>
                  <a:ext cx="1196162" cy="666931"/>
                </a:xfrm>
                <a:prstGeom prst="bentConnector2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onnector: Elbow 176">
                  <a:extLst>
                    <a:ext uri="{FF2B5EF4-FFF2-40B4-BE49-F238E27FC236}">
                      <a16:creationId xmlns:a16="http://schemas.microsoft.com/office/drawing/2014/main" id="{DF4AB2EC-FAFC-F35E-C5DC-DBBF8BFD63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8669" y="3838813"/>
                  <a:ext cx="1196162" cy="666931"/>
                </a:xfrm>
                <a:prstGeom prst="bentConnector2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Connector: Elbow 177">
                  <a:extLst>
                    <a:ext uri="{FF2B5EF4-FFF2-40B4-BE49-F238E27FC236}">
                      <a16:creationId xmlns:a16="http://schemas.microsoft.com/office/drawing/2014/main" id="{558F9153-1DC6-7D3C-2D87-4491BBEC5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62528" y="3838813"/>
                  <a:ext cx="1196162" cy="666931"/>
                </a:xfrm>
                <a:prstGeom prst="bentConnector2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ED68B1E2-9C7F-6AF4-64D5-0EC06170DA70}"/>
                      </a:ext>
                    </a:extLst>
                  </p:cNvPr>
                  <p:cNvSpPr txBox="1"/>
                  <p:nvPr/>
                </p:nvSpPr>
                <p:spPr>
                  <a:xfrm>
                    <a:off x="7777607" y="4095072"/>
                    <a:ext cx="19093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IN" sz="6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6C17F9B-0A93-0752-179A-98D4F898EF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7607" y="4095072"/>
                    <a:ext cx="1909396" cy="101566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BEA4D95E-CC39-6D3B-9CCE-0B022F483B9D}"/>
                      </a:ext>
                    </a:extLst>
                  </p:cNvPr>
                  <p:cNvSpPr txBox="1"/>
                  <p:nvPr/>
                </p:nvSpPr>
                <p:spPr>
                  <a:xfrm>
                    <a:off x="7777607" y="5144638"/>
                    <a:ext cx="19093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IN" sz="6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BF2F64C2-F459-755B-554E-AC9BFEDB25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7607" y="5144638"/>
                    <a:ext cx="1909396" cy="101566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D3A906C-62EA-BF76-8DC7-DCAB889E1D81}"/>
                </a:ext>
              </a:extLst>
            </p:cNvPr>
            <p:cNvGrpSpPr/>
            <p:nvPr/>
          </p:nvGrpSpPr>
          <p:grpSpPr>
            <a:xfrm>
              <a:off x="1835563" y="4459828"/>
              <a:ext cx="1402431" cy="1818613"/>
              <a:chOff x="2356635" y="4758436"/>
              <a:chExt cx="1402431" cy="1818613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4B977A6-0796-A275-DC90-E206F896CE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1835" y="5128474"/>
                <a:ext cx="1357231" cy="1061856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684490D-286C-798D-B217-97EBA94EE7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5501" y="5117663"/>
                <a:ext cx="1357231" cy="1061856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658BC54-E353-F5B5-E8C3-63E4A2B8A6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91498" y="5115845"/>
                <a:ext cx="1361234" cy="12629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97EAEAD-B63E-E845-256A-2DBDEA3C32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6635" y="6192709"/>
                <a:ext cx="1361234" cy="12629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425E6506-6675-B4B0-D040-26DE3EC09DF3}"/>
                      </a:ext>
                    </a:extLst>
                  </p:cNvPr>
                  <p:cNvSpPr txBox="1"/>
                  <p:nvPr/>
                </p:nvSpPr>
                <p:spPr>
                  <a:xfrm>
                    <a:off x="3034095" y="4758436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425E6506-6675-B4B0-D040-26DE3EC09D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095" y="4758436"/>
                    <a:ext cx="24747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9024" r="-4878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64683DF7-A8B8-07B9-FEFD-9D649CD6AC2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4095" y="6207717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64683DF7-A8B8-07B9-FEFD-9D649CD6AC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095" y="6207717"/>
                    <a:ext cx="24747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9024" r="-2439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09BB79BE-727A-A985-4B5D-0F3A438C0DBF}"/>
                      </a:ext>
                    </a:extLst>
                  </p:cNvPr>
                  <p:cNvSpPr txBox="1"/>
                  <p:nvPr/>
                </p:nvSpPr>
                <p:spPr>
                  <a:xfrm rot="2287693">
                    <a:off x="2816018" y="5162591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09BB79BE-727A-A985-4B5D-0F3A438C0D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287693">
                    <a:off x="2816018" y="5162591"/>
                    <a:ext cx="24747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85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53148453-560A-3290-38BF-34D0B5F44AC1}"/>
                      </a:ext>
                    </a:extLst>
                  </p:cNvPr>
                  <p:cNvSpPr txBox="1"/>
                  <p:nvPr/>
                </p:nvSpPr>
                <p:spPr>
                  <a:xfrm rot="19419738">
                    <a:off x="2579391" y="5551890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53148453-560A-3290-38BF-34D0B5F44A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419738">
                    <a:off x="2579391" y="5551890"/>
                    <a:ext cx="24747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24FEA45-6C12-8B10-C25C-DD20B548CD03}"/>
                </a:ext>
              </a:extLst>
            </p:cNvPr>
            <p:cNvGrpSpPr/>
            <p:nvPr/>
          </p:nvGrpSpPr>
          <p:grpSpPr>
            <a:xfrm>
              <a:off x="4161265" y="4459828"/>
              <a:ext cx="1402431" cy="1818613"/>
              <a:chOff x="2356635" y="4758436"/>
              <a:chExt cx="1402431" cy="1818613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9CADBB3-8469-778D-EF67-DEED8D816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1835" y="5128474"/>
                <a:ext cx="1357231" cy="1061856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84A1245-E20C-E3DC-1B5A-1B64D83F9B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5501" y="5117663"/>
                <a:ext cx="1357231" cy="1061856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A8B3F142-87D6-7959-EF69-23B0C171AF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91498" y="5115845"/>
                <a:ext cx="1361234" cy="12629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F79DC84-83EA-26BF-4DA6-F17788463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6635" y="6192709"/>
                <a:ext cx="1361234" cy="12629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68BAF046-5E1D-8A0B-AA3C-CC6AB6D88164}"/>
                      </a:ext>
                    </a:extLst>
                  </p:cNvPr>
                  <p:cNvSpPr txBox="1"/>
                  <p:nvPr/>
                </p:nvSpPr>
                <p:spPr>
                  <a:xfrm>
                    <a:off x="3034095" y="4758436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68BAF046-5E1D-8A0B-AA3C-CC6AB6D881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095" y="4758436"/>
                    <a:ext cx="247479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2500" r="-75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20D94AE1-9895-F026-839A-682AB54B1A1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4095" y="6207717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20D94AE1-9895-F026-839A-682AB54B1A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095" y="6207717"/>
                    <a:ext cx="24747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2500" r="-5000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E5291CB7-9D10-2D0B-7E13-10CCECA219BA}"/>
                      </a:ext>
                    </a:extLst>
                  </p:cNvPr>
                  <p:cNvSpPr txBox="1"/>
                  <p:nvPr/>
                </p:nvSpPr>
                <p:spPr>
                  <a:xfrm rot="2287693">
                    <a:off x="2816018" y="5162591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E5291CB7-9D10-2D0B-7E13-10CCECA219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287693">
                    <a:off x="2816018" y="5162591"/>
                    <a:ext cx="24747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85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F78A3983-379F-B52C-2910-03EAA5BE622E}"/>
                      </a:ext>
                    </a:extLst>
                  </p:cNvPr>
                  <p:cNvSpPr txBox="1"/>
                  <p:nvPr/>
                </p:nvSpPr>
                <p:spPr>
                  <a:xfrm rot="19419738">
                    <a:off x="2579391" y="5551890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F78A3983-379F-B52C-2910-03EAA5BE62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419738">
                    <a:off x="2579391" y="5551890"/>
                    <a:ext cx="24747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AB2EC905-C774-E333-E82B-377483DE345D}"/>
                </a:ext>
              </a:extLst>
            </p:cNvPr>
            <p:cNvGrpSpPr/>
            <p:nvPr/>
          </p:nvGrpSpPr>
          <p:grpSpPr>
            <a:xfrm>
              <a:off x="6496129" y="4459828"/>
              <a:ext cx="1402431" cy="1818613"/>
              <a:chOff x="2356635" y="4758436"/>
              <a:chExt cx="1402431" cy="1818613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1EEDD7A3-E500-DF5E-72E4-CF43899F1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1835" y="5128474"/>
                <a:ext cx="1357231" cy="1061856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56EA8D8-368D-6636-CB47-84A4AA9FF7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5501" y="5117663"/>
                <a:ext cx="1357231" cy="1061856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4261FC2-3D62-8302-FC11-740F991F1E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91498" y="5115845"/>
                <a:ext cx="1361234" cy="12629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59DE9EC-4C16-ACE0-CC9E-90711165DF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6635" y="6192709"/>
                <a:ext cx="1361234" cy="12629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442529B0-8662-135A-C946-5FB784792244}"/>
                      </a:ext>
                    </a:extLst>
                  </p:cNvPr>
                  <p:cNvSpPr txBox="1"/>
                  <p:nvPr/>
                </p:nvSpPr>
                <p:spPr>
                  <a:xfrm>
                    <a:off x="3034095" y="4758436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442529B0-8662-135A-C946-5FB7847922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095" y="4758436"/>
                    <a:ext cx="247479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2500" r="-75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D24167C2-F127-9815-88F5-35B5DC0C676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4095" y="6207717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D24167C2-F127-9815-88F5-35B5DC0C67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095" y="6207717"/>
                    <a:ext cx="247479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2500" r="-5000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58C608CA-F75B-5D39-4488-93C15F34311B}"/>
                      </a:ext>
                    </a:extLst>
                  </p:cNvPr>
                  <p:cNvSpPr txBox="1"/>
                  <p:nvPr/>
                </p:nvSpPr>
                <p:spPr>
                  <a:xfrm rot="2287693">
                    <a:off x="2816018" y="5162591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58C608CA-F75B-5D39-4488-93C15F3431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287693">
                    <a:off x="2816018" y="5162591"/>
                    <a:ext cx="247479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5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D275942E-DF40-5920-1D1E-8645953A7271}"/>
                      </a:ext>
                    </a:extLst>
                  </p:cNvPr>
                  <p:cNvSpPr txBox="1"/>
                  <p:nvPr/>
                </p:nvSpPr>
                <p:spPr>
                  <a:xfrm rot="19419738">
                    <a:off x="2579391" y="5551890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D275942E-DF40-5920-1D1E-8645953A72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419738">
                    <a:off x="2579391" y="5551890"/>
                    <a:ext cx="247479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A06ADC6E-BDF0-5789-DD44-899F569DF1A9}"/>
                </a:ext>
              </a:extLst>
            </p:cNvPr>
            <p:cNvGrpSpPr/>
            <p:nvPr/>
          </p:nvGrpSpPr>
          <p:grpSpPr>
            <a:xfrm>
              <a:off x="3251294" y="4174594"/>
              <a:ext cx="8022699" cy="1668309"/>
              <a:chOff x="3251294" y="4174594"/>
              <a:chExt cx="8022699" cy="16683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7EC319DB-338B-6136-B709-EAE72E83DAA5}"/>
                      </a:ext>
                    </a:extLst>
                  </p:cNvPr>
                  <p:cNvSpPr txBox="1"/>
                  <p:nvPr/>
                </p:nvSpPr>
                <p:spPr>
                  <a:xfrm>
                    <a:off x="3251294" y="4174594"/>
                    <a:ext cx="499730" cy="5343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7EC319DB-338B-6136-B709-EAE72E83DA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294" y="4174594"/>
                    <a:ext cx="499730" cy="5343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54222539-2AD6-EB2B-91C5-3B886426C551}"/>
                      </a:ext>
                    </a:extLst>
                  </p:cNvPr>
                  <p:cNvSpPr txBox="1"/>
                  <p:nvPr/>
                </p:nvSpPr>
                <p:spPr>
                  <a:xfrm>
                    <a:off x="3251294" y="5299934"/>
                    <a:ext cx="499730" cy="5393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54222539-2AD6-EB2B-91C5-3B886426C5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294" y="5299934"/>
                    <a:ext cx="499730" cy="539378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2778564-7BB7-1AEE-7031-94783098703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1406" y="4174594"/>
                    <a:ext cx="499730" cy="5343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2778564-7BB7-1AEE-7031-9478309870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1406" y="4174594"/>
                    <a:ext cx="499730" cy="5343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53C5724C-616A-189B-CD0F-366962FDAA2D}"/>
                      </a:ext>
                    </a:extLst>
                  </p:cNvPr>
                  <p:cNvSpPr txBox="1"/>
                  <p:nvPr/>
                </p:nvSpPr>
                <p:spPr>
                  <a:xfrm>
                    <a:off x="5631406" y="5299934"/>
                    <a:ext cx="499730" cy="540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53C5724C-616A-189B-CD0F-366962FDAA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1406" y="5299934"/>
                    <a:ext cx="499730" cy="54027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C9BA0CF4-1E8C-6C28-6013-8BE016C4085A}"/>
                      </a:ext>
                    </a:extLst>
                  </p:cNvPr>
                  <p:cNvSpPr txBox="1"/>
                  <p:nvPr/>
                </p:nvSpPr>
                <p:spPr>
                  <a:xfrm>
                    <a:off x="7883860" y="4174594"/>
                    <a:ext cx="499730" cy="5343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C9BA0CF4-1E8C-6C28-6013-8BE016C408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3860" y="4174594"/>
                    <a:ext cx="499730" cy="5343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00003A8C-2117-9904-1CAB-9D7A1513F57A}"/>
                      </a:ext>
                    </a:extLst>
                  </p:cNvPr>
                  <p:cNvSpPr txBox="1"/>
                  <p:nvPr/>
                </p:nvSpPr>
                <p:spPr>
                  <a:xfrm>
                    <a:off x="7883860" y="5299934"/>
                    <a:ext cx="499730" cy="5424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00003A8C-2117-9904-1CAB-9D7A1513F5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3860" y="5299934"/>
                    <a:ext cx="499730" cy="54245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2ED5FA6D-873B-D299-780D-C71DEEEB51C3}"/>
                      </a:ext>
                    </a:extLst>
                  </p:cNvPr>
                  <p:cNvSpPr txBox="1"/>
                  <p:nvPr/>
                </p:nvSpPr>
                <p:spPr>
                  <a:xfrm>
                    <a:off x="10774263" y="4174594"/>
                    <a:ext cx="499730" cy="5343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2ED5FA6D-873B-D299-780D-C71DEEEB51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74263" y="4174594"/>
                    <a:ext cx="499730" cy="5343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r="-243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A9FD32FF-A916-018B-D158-1CB7CFBDA276}"/>
                      </a:ext>
                    </a:extLst>
                  </p:cNvPr>
                  <p:cNvSpPr txBox="1"/>
                  <p:nvPr/>
                </p:nvSpPr>
                <p:spPr>
                  <a:xfrm>
                    <a:off x="10774263" y="5299934"/>
                    <a:ext cx="499730" cy="5429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A9FD32FF-A916-018B-D158-1CB7CFBDA2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74263" y="5299934"/>
                    <a:ext cx="499730" cy="54296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r="-243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A12F3475-C524-3366-1D5A-201598C22CAE}"/>
                </a:ext>
              </a:extLst>
            </p:cNvPr>
            <p:cNvGrpSpPr/>
            <p:nvPr/>
          </p:nvGrpSpPr>
          <p:grpSpPr>
            <a:xfrm>
              <a:off x="9277131" y="4459828"/>
              <a:ext cx="1402431" cy="1818613"/>
              <a:chOff x="2356635" y="4758436"/>
              <a:chExt cx="1402431" cy="1818613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A2E328A-1263-86E4-9769-E87AAF986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1835" y="5128474"/>
                <a:ext cx="1357231" cy="1061856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6DAA1722-2501-A128-9267-A160763C8D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5501" y="5117663"/>
                <a:ext cx="1357231" cy="1061856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C5E4CCB-16A8-DAF5-9466-71617AFC12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91498" y="5115845"/>
                <a:ext cx="1361234" cy="12629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54C3807-852B-F73D-F342-36DFABCEC2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6635" y="6192709"/>
                <a:ext cx="1361234" cy="12629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79A8C84E-E1CD-355C-0A54-B8ECF9400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034095" y="4758436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79A8C84E-E1CD-355C-0A54-B8ECF9400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095" y="4758436"/>
                    <a:ext cx="247479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60976" r="-2439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096B1307-2F1C-9614-8C35-9C22C0AD39B8}"/>
                      </a:ext>
                    </a:extLst>
                  </p:cNvPr>
                  <p:cNvSpPr txBox="1"/>
                  <p:nvPr/>
                </p:nvSpPr>
                <p:spPr>
                  <a:xfrm>
                    <a:off x="3034095" y="6207717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096B1307-2F1C-9614-8C35-9C22C0AD39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095" y="6207717"/>
                    <a:ext cx="247479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58537" r="-21951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3E0F6796-6957-382D-C420-2E261F39A9C9}"/>
                      </a:ext>
                    </a:extLst>
                  </p:cNvPr>
                  <p:cNvSpPr txBox="1"/>
                  <p:nvPr/>
                </p:nvSpPr>
                <p:spPr>
                  <a:xfrm rot="2287693">
                    <a:off x="2816018" y="5162591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3E0F6796-6957-382D-C420-2E261F39A9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287693">
                    <a:off x="2816018" y="5162591"/>
                    <a:ext cx="247479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11268" b="-405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C8E1A8CB-939F-527C-373F-CC1F63C72A03}"/>
                      </a:ext>
                    </a:extLst>
                  </p:cNvPr>
                  <p:cNvSpPr txBox="1"/>
                  <p:nvPr/>
                </p:nvSpPr>
                <p:spPr>
                  <a:xfrm rot="19419738">
                    <a:off x="2579391" y="5551890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C8E1A8CB-939F-527C-373F-CC1F63C72A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419738">
                    <a:off x="2579391" y="5551890"/>
                    <a:ext cx="247479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5797" r="-10145" b="-540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75C4115D-EC76-5247-77CB-A68B5B3370E5}"/>
                </a:ext>
              </a:extLst>
            </p:cNvPr>
            <p:cNvGrpSpPr/>
            <p:nvPr/>
          </p:nvGrpSpPr>
          <p:grpSpPr>
            <a:xfrm>
              <a:off x="670217" y="3163069"/>
              <a:ext cx="7912918" cy="523220"/>
              <a:chOff x="670217" y="3163069"/>
              <a:chExt cx="7912918" cy="523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DA5EE095-84A1-1A23-371F-359C800BB90A}"/>
                      </a:ext>
                    </a:extLst>
                  </p:cNvPr>
                  <p:cNvSpPr txBox="1"/>
                  <p:nvPr/>
                </p:nvSpPr>
                <p:spPr>
                  <a:xfrm>
                    <a:off x="670217" y="3163069"/>
                    <a:ext cx="5268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sz="28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DA5EE095-84A1-1A23-371F-359C800BB9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217" y="3163069"/>
                    <a:ext cx="526895" cy="52322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A51D1121-F46E-978D-72EE-5B51353663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84637" y="3163069"/>
                    <a:ext cx="5268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sz="28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A51D1121-F46E-978D-72EE-5B51353663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4637" y="3163069"/>
                    <a:ext cx="526895" cy="52322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6D6D4CB9-1D47-21AB-CE97-6460A837C683}"/>
                      </a:ext>
                    </a:extLst>
                  </p:cNvPr>
                  <p:cNvSpPr txBox="1"/>
                  <p:nvPr/>
                </p:nvSpPr>
                <p:spPr>
                  <a:xfrm>
                    <a:off x="5356729" y="3163069"/>
                    <a:ext cx="5268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sz="28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6D6D4CB9-1D47-21AB-CE97-6460A837C6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6729" y="3163069"/>
                    <a:ext cx="526895" cy="52322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4A9C45D0-FB53-B721-FB26-FCC610FA71E6}"/>
                      </a:ext>
                    </a:extLst>
                  </p:cNvPr>
                  <p:cNvSpPr txBox="1"/>
                  <p:nvPr/>
                </p:nvSpPr>
                <p:spPr>
                  <a:xfrm>
                    <a:off x="8056240" y="3163069"/>
                    <a:ext cx="5268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sub>
                          </m:sSub>
                        </m:oMath>
                      </m:oMathPara>
                    </a14:m>
                    <a:endParaRPr lang="en-IN" sz="28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4A9C45D0-FB53-B721-FB26-FCC610FA71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6240" y="3163069"/>
                    <a:ext cx="526895" cy="52322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r="-116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Observe that the response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otherwise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Note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depend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en-US" i="0" dirty="0"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dictates which previous exit time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) gets carried forward in which branch,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give us the delay introduced by the 2</a:t>
                </a:r>
                <a:r>
                  <a:rPr lang="en-US" i="0" baseline="30000" dirty="0">
                    <a:sym typeface="Wingdings" panose="05000000000000000000" pitchFamily="2" charset="2"/>
                  </a:rPr>
                  <a:t>nd</a:t>
                </a:r>
                <a:r>
                  <a:rPr lang="en-US" i="0" dirty="0">
                    <a:sym typeface="Wingdings" panose="05000000000000000000" pitchFamily="2" charset="2"/>
                  </a:rPr>
                  <a:t> switch itself</a:t>
                </a:r>
              </a:p>
              <a:p>
                <a:endParaRPr lang="en-IN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3"/>
                <a:stretch>
                  <a:fillRect l="-578" t="-2414" r="-7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9417C1E-66F8-178E-FE9E-AB9FC414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Twist in the Tale</a:t>
            </a:r>
            <a:endParaRPr lang="en-IN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7400B1C-5491-2770-4776-DCC486B4C492}"/>
              </a:ext>
            </a:extLst>
          </p:cNvPr>
          <p:cNvSpPr/>
          <p:nvPr/>
        </p:nvSpPr>
        <p:spPr>
          <a:xfrm rot="10800000">
            <a:off x="2972572" y="3251462"/>
            <a:ext cx="3138952" cy="3301732"/>
          </a:xfrm>
          <a:custGeom>
            <a:avLst/>
            <a:gdLst>
              <a:gd name="connsiteX0" fmla="*/ 3138952 w 3138952"/>
              <a:gd name="connsiteY0" fmla="*/ 3301732 h 3301732"/>
              <a:gd name="connsiteX1" fmla="*/ 812467 w 3138952"/>
              <a:gd name="connsiteY1" fmla="*/ 3301732 h 3301732"/>
              <a:gd name="connsiteX2" fmla="*/ 812467 w 3138952"/>
              <a:gd name="connsiteY2" fmla="*/ 2824674 h 3301732"/>
              <a:gd name="connsiteX3" fmla="*/ 0 w 3138952"/>
              <a:gd name="connsiteY3" fmla="*/ 2824674 h 3301732"/>
              <a:gd name="connsiteX4" fmla="*/ 0 w 3138952"/>
              <a:gd name="connsiteY4" fmla="*/ 0 h 3301732"/>
              <a:gd name="connsiteX5" fmla="*/ 2107273 w 3138952"/>
              <a:gd name="connsiteY5" fmla="*/ 0 h 3301732"/>
              <a:gd name="connsiteX6" fmla="*/ 2107273 w 3138952"/>
              <a:gd name="connsiteY6" fmla="*/ 2824674 h 3301732"/>
              <a:gd name="connsiteX7" fmla="*/ 3138952 w 3138952"/>
              <a:gd name="connsiteY7" fmla="*/ 2824674 h 330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52" h="3301732">
                <a:moveTo>
                  <a:pt x="3138952" y="3301732"/>
                </a:moveTo>
                <a:lnTo>
                  <a:pt x="812467" y="3301732"/>
                </a:lnTo>
                <a:lnTo>
                  <a:pt x="812467" y="2824674"/>
                </a:lnTo>
                <a:lnTo>
                  <a:pt x="0" y="2824674"/>
                </a:lnTo>
                <a:lnTo>
                  <a:pt x="0" y="0"/>
                </a:lnTo>
                <a:lnTo>
                  <a:pt x="2107273" y="0"/>
                </a:lnTo>
                <a:lnTo>
                  <a:pt x="2107273" y="2824674"/>
                </a:lnTo>
                <a:lnTo>
                  <a:pt x="3138952" y="2824674"/>
                </a:lnTo>
                <a:close/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979CFE-DAD0-3358-2EF1-5E682EBFB5E2}"/>
              </a:ext>
            </a:extLst>
          </p:cNvPr>
          <p:cNvGrpSpPr>
            <a:grpSpLocks noChangeAspect="1"/>
          </p:cNvGrpSpPr>
          <p:nvPr/>
        </p:nvGrpSpPr>
        <p:grpSpPr>
          <a:xfrm>
            <a:off x="6634607" y="72950"/>
            <a:ext cx="1143000" cy="1143000"/>
            <a:chOff x="7020470" y="457533"/>
            <a:chExt cx="4572000" cy="457200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F06979F-F362-5F81-CCBC-71210A635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C7D0922-FC13-98BB-D9B8-31DBC7800229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C29CBB5-3A02-B0D1-A98C-6E7CF69487F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42C96D6-3D49-4670-79CF-C9FDC1CA59F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82" name="Speech Bubble: Rectangle 81">
            <a:extLst>
              <a:ext uri="{FF2B5EF4-FFF2-40B4-BE49-F238E27FC236}">
                <a16:creationId xmlns:a16="http://schemas.microsoft.com/office/drawing/2014/main" id="{FB4F3DD0-C92A-98C0-CA86-2079E66D0177}"/>
              </a:ext>
            </a:extLst>
          </p:cNvPr>
          <p:cNvSpPr/>
          <p:nvPr/>
        </p:nvSpPr>
        <p:spPr>
          <a:xfrm>
            <a:off x="7856312" y="168784"/>
            <a:ext cx="2659288" cy="883433"/>
          </a:xfrm>
          <a:prstGeom prst="wedgeRectCallout">
            <a:avLst>
              <a:gd name="adj1" fmla="val -70104"/>
              <a:gd name="adj2" fmla="val 4603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Let’s look at the second switch as an example to see how the delays add up</a:t>
            </a:r>
          </a:p>
        </p:txBody>
      </p:sp>
    </p:spTree>
    <p:extLst>
      <p:ext uri="{BB962C8B-B14F-4D97-AF65-F5344CB8AC3E}">
        <p14:creationId xmlns:p14="http://schemas.microsoft.com/office/powerpoint/2010/main" val="64342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 animBg="1"/>
      <p:bldP spid="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IN" i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IN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1461DD7-F9C8-6753-EA75-6A6627D2CDA4}"/>
              </a:ext>
            </a:extLst>
          </p:cNvPr>
          <p:cNvGrpSpPr/>
          <p:nvPr/>
        </p:nvGrpSpPr>
        <p:grpSpPr>
          <a:xfrm>
            <a:off x="590447" y="3163069"/>
            <a:ext cx="11011107" cy="3249378"/>
            <a:chOff x="590447" y="3163069"/>
            <a:chExt cx="11011107" cy="3249378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2A72A29A-DAD2-A1C8-D654-8970B8136580}"/>
                </a:ext>
              </a:extLst>
            </p:cNvPr>
            <p:cNvGrpSpPr/>
            <p:nvPr/>
          </p:nvGrpSpPr>
          <p:grpSpPr>
            <a:xfrm>
              <a:off x="590447" y="3505778"/>
              <a:ext cx="11011107" cy="2906669"/>
              <a:chOff x="590447" y="3505778"/>
              <a:chExt cx="11011107" cy="2906669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BBE81FD9-C8B6-B4A5-8615-D1A9A5CB6EA7}"/>
                  </a:ext>
                </a:extLst>
              </p:cNvPr>
              <p:cNvGrpSpPr/>
              <p:nvPr/>
            </p:nvGrpSpPr>
            <p:grpSpPr>
              <a:xfrm>
                <a:off x="590447" y="3505778"/>
                <a:ext cx="11011107" cy="2906669"/>
                <a:chOff x="1426642" y="3838813"/>
                <a:chExt cx="9749497" cy="2573634"/>
              </a:xfrm>
            </p:grpSpPr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B07E05F3-5E6D-41E3-C414-97D45EDA0694}"/>
                    </a:ext>
                  </a:extLst>
                </p:cNvPr>
                <p:cNvGrpSpPr/>
                <p:nvPr/>
              </p:nvGrpSpPr>
              <p:grpSpPr>
                <a:xfrm>
                  <a:off x="1426642" y="4516926"/>
                  <a:ext cx="9749497" cy="1895521"/>
                  <a:chOff x="1088972" y="2661992"/>
                  <a:chExt cx="9749497" cy="1895521"/>
                </a:xfrm>
              </p:grpSpPr>
              <p:grpSp>
                <p:nvGrpSpPr>
                  <p:cNvPr id="243" name="Group 242">
                    <a:extLst>
                      <a:ext uri="{FF2B5EF4-FFF2-40B4-BE49-F238E27FC236}">
                        <a16:creationId xmlns:a16="http://schemas.microsoft.com/office/drawing/2014/main" id="{6DA4B1EF-5BE5-EA87-3751-33B2E7072A7B}"/>
                      </a:ext>
                    </a:extLst>
                  </p:cNvPr>
                  <p:cNvGrpSpPr/>
                  <p:nvPr/>
                </p:nvGrpSpPr>
                <p:grpSpPr>
                  <a:xfrm>
                    <a:off x="1088972" y="2661992"/>
                    <a:ext cx="2355978" cy="1895521"/>
                    <a:chOff x="-35610" y="2424224"/>
                    <a:chExt cx="4480019" cy="3604436"/>
                  </a:xfrm>
                </p:grpSpPr>
                <p:cxnSp>
                  <p:nvCxnSpPr>
                    <p:cNvPr id="258" name="Straight Connector 257">
                      <a:extLst>
                        <a:ext uri="{FF2B5EF4-FFF2-40B4-BE49-F238E27FC236}">
                          <a16:creationId xmlns:a16="http://schemas.microsoft.com/office/drawing/2014/main" id="{01BC1F18-24AF-72B5-6118-D73DB96D45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260" y="3327991"/>
                      <a:ext cx="1499191" cy="0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9" name="Straight Connector 258">
                      <a:extLst>
                        <a:ext uri="{FF2B5EF4-FFF2-40B4-BE49-F238E27FC236}">
                          <a16:creationId xmlns:a16="http://schemas.microsoft.com/office/drawing/2014/main" id="{03581286-AB36-47CE-CF47-DDFFC8484E2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260" y="5151924"/>
                      <a:ext cx="1499191" cy="0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0" name="Rectangle 259">
                      <a:extLst>
                        <a:ext uri="{FF2B5EF4-FFF2-40B4-BE49-F238E27FC236}">
                          <a16:creationId xmlns:a16="http://schemas.microsoft.com/office/drawing/2014/main" id="{61DF18EF-14F8-6650-A1B2-67AA25D43C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2083" y="2424224"/>
                      <a:ext cx="2392326" cy="360443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261" name="Straight Connector 260">
                      <a:extLst>
                        <a:ext uri="{FF2B5EF4-FFF2-40B4-BE49-F238E27FC236}">
                          <a16:creationId xmlns:a16="http://schemas.microsoft.com/office/drawing/2014/main" id="{9D0040F1-2FAE-79AF-DCAB-25FE19BDC4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-35610" y="4230702"/>
                      <a:ext cx="577870" cy="0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2" name="Straight Connector 261">
                      <a:extLst>
                        <a:ext uri="{FF2B5EF4-FFF2-40B4-BE49-F238E27FC236}">
                          <a16:creationId xmlns:a16="http://schemas.microsoft.com/office/drawing/2014/main" id="{35DAE85B-9299-8F39-DCD1-6426299300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4205" y="3283479"/>
                      <a:ext cx="0" cy="1912659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4" name="Group 243">
                    <a:extLst>
                      <a:ext uri="{FF2B5EF4-FFF2-40B4-BE49-F238E27FC236}">
                        <a16:creationId xmlns:a16="http://schemas.microsoft.com/office/drawing/2014/main" id="{C9AF3E2F-BF36-B813-C078-02A4FE26D30B}"/>
                      </a:ext>
                    </a:extLst>
                  </p:cNvPr>
                  <p:cNvGrpSpPr/>
                  <p:nvPr/>
                </p:nvGrpSpPr>
                <p:grpSpPr>
                  <a:xfrm>
                    <a:off x="3448494" y="2661992"/>
                    <a:ext cx="2052084" cy="1895521"/>
                    <a:chOff x="542260" y="2424224"/>
                    <a:chExt cx="3902149" cy="3604436"/>
                  </a:xfrm>
                </p:grpSpPr>
                <p:cxnSp>
                  <p:nvCxnSpPr>
                    <p:cNvPr id="255" name="Straight Connector 254">
                      <a:extLst>
                        <a:ext uri="{FF2B5EF4-FFF2-40B4-BE49-F238E27FC236}">
                          <a16:creationId xmlns:a16="http://schemas.microsoft.com/office/drawing/2014/main" id="{5DAA4F64-1D2C-7C18-9FE8-2E3DD21FE4E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260" y="3327991"/>
                      <a:ext cx="1499191" cy="0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Straight Connector 255">
                      <a:extLst>
                        <a:ext uri="{FF2B5EF4-FFF2-40B4-BE49-F238E27FC236}">
                          <a16:creationId xmlns:a16="http://schemas.microsoft.com/office/drawing/2014/main" id="{829F704A-EBE3-D678-D132-65A85699A23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260" y="5103628"/>
                      <a:ext cx="1499191" cy="0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812C827B-B5E8-9C3C-6F38-95EF7A313F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2083" y="2424224"/>
                      <a:ext cx="2392326" cy="360443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45" name="Group 244">
                    <a:extLst>
                      <a:ext uri="{FF2B5EF4-FFF2-40B4-BE49-F238E27FC236}">
                        <a16:creationId xmlns:a16="http://schemas.microsoft.com/office/drawing/2014/main" id="{B9B30458-F141-FEC0-8FCE-44677A2EA6F5}"/>
                      </a:ext>
                    </a:extLst>
                  </p:cNvPr>
                  <p:cNvGrpSpPr/>
                  <p:nvPr/>
                </p:nvGrpSpPr>
                <p:grpSpPr>
                  <a:xfrm>
                    <a:off x="5504122" y="2661992"/>
                    <a:ext cx="2052084" cy="1895521"/>
                    <a:chOff x="542260" y="2424224"/>
                    <a:chExt cx="3902149" cy="3604436"/>
                  </a:xfrm>
                </p:grpSpPr>
                <p:cxnSp>
                  <p:nvCxnSpPr>
                    <p:cNvPr id="252" name="Straight Connector 251">
                      <a:extLst>
                        <a:ext uri="{FF2B5EF4-FFF2-40B4-BE49-F238E27FC236}">
                          <a16:creationId xmlns:a16="http://schemas.microsoft.com/office/drawing/2014/main" id="{614F8AA3-ACA9-34FC-C686-767166F38E0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260" y="3327991"/>
                      <a:ext cx="1499191" cy="0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3" name="Straight Connector 252">
                      <a:extLst>
                        <a:ext uri="{FF2B5EF4-FFF2-40B4-BE49-F238E27FC236}">
                          <a16:creationId xmlns:a16="http://schemas.microsoft.com/office/drawing/2014/main" id="{5D8C4E3C-0597-213D-B9FD-D21772AB18E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260" y="5103628"/>
                      <a:ext cx="1499191" cy="0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4" name="Rectangle 253">
                      <a:extLst>
                        <a:ext uri="{FF2B5EF4-FFF2-40B4-BE49-F238E27FC236}">
                          <a16:creationId xmlns:a16="http://schemas.microsoft.com/office/drawing/2014/main" id="{EB08E96F-31E0-E5AC-74BB-AE9C3C0B54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2083" y="2424224"/>
                      <a:ext cx="2392326" cy="360443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46" name="Group 245">
                    <a:extLst>
                      <a:ext uri="{FF2B5EF4-FFF2-40B4-BE49-F238E27FC236}">
                        <a16:creationId xmlns:a16="http://schemas.microsoft.com/office/drawing/2014/main" id="{79B2BB4D-355E-D009-E034-9E3A9098AE34}"/>
                      </a:ext>
                    </a:extLst>
                  </p:cNvPr>
                  <p:cNvGrpSpPr/>
                  <p:nvPr/>
                </p:nvGrpSpPr>
                <p:grpSpPr>
                  <a:xfrm>
                    <a:off x="7559750" y="2661992"/>
                    <a:ext cx="3278719" cy="1895521"/>
                    <a:chOff x="542260" y="2424224"/>
                    <a:chExt cx="6234659" cy="3604436"/>
                  </a:xfrm>
                </p:grpSpPr>
                <p:cxnSp>
                  <p:nvCxnSpPr>
                    <p:cNvPr id="247" name="Straight Connector 246">
                      <a:extLst>
                        <a:ext uri="{FF2B5EF4-FFF2-40B4-BE49-F238E27FC236}">
                          <a16:creationId xmlns:a16="http://schemas.microsoft.com/office/drawing/2014/main" id="{3FB8A03C-B32F-8FB7-E0DD-794206B710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2260" y="3327991"/>
                      <a:ext cx="619987" cy="0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8" name="Straight Connector 247">
                      <a:extLst>
                        <a:ext uri="{FF2B5EF4-FFF2-40B4-BE49-F238E27FC236}">
                          <a16:creationId xmlns:a16="http://schemas.microsoft.com/office/drawing/2014/main" id="{35F90B21-D843-740D-6A35-2F9A96014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2260" y="5103628"/>
                      <a:ext cx="619987" cy="0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9" name="Rectangle 248">
                      <a:extLst>
                        <a:ext uri="{FF2B5EF4-FFF2-40B4-BE49-F238E27FC236}">
                          <a16:creationId xmlns:a16="http://schemas.microsoft.com/office/drawing/2014/main" id="{6ECEE0E8-93E9-7234-E12D-F0861C859F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5401" y="2424224"/>
                      <a:ext cx="2392327" cy="360443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250" name="Straight Connector 249">
                      <a:extLst>
                        <a:ext uri="{FF2B5EF4-FFF2-40B4-BE49-F238E27FC236}">
                          <a16:creationId xmlns:a16="http://schemas.microsoft.com/office/drawing/2014/main" id="{4DD78CD5-48C0-10D4-C4E5-00012FB7D01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277728" y="3327991"/>
                      <a:ext cx="1499191" cy="0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" name="Straight Connector 250">
                      <a:extLst>
                        <a:ext uri="{FF2B5EF4-FFF2-40B4-BE49-F238E27FC236}">
                          <a16:creationId xmlns:a16="http://schemas.microsoft.com/office/drawing/2014/main" id="{F440CDFE-BF9A-6F9E-E1B9-533C7BA3BDA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277728" y="5103628"/>
                      <a:ext cx="1499191" cy="0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39" name="Connector: Elbow 238">
                  <a:extLst>
                    <a:ext uri="{FF2B5EF4-FFF2-40B4-BE49-F238E27FC236}">
                      <a16:creationId xmlns:a16="http://schemas.microsoft.com/office/drawing/2014/main" id="{6785420F-58F3-49E7-CAB3-28E833CE2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7413" y="3838813"/>
                  <a:ext cx="1196162" cy="666931"/>
                </a:xfrm>
                <a:prstGeom prst="bentConnector2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Connector: Elbow 239">
                  <a:extLst>
                    <a:ext uri="{FF2B5EF4-FFF2-40B4-BE49-F238E27FC236}">
                      <a16:creationId xmlns:a16="http://schemas.microsoft.com/office/drawing/2014/main" id="{EE7647AD-4C09-B1F2-BE68-46361F220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13041" y="3838813"/>
                  <a:ext cx="1196162" cy="666931"/>
                </a:xfrm>
                <a:prstGeom prst="bentConnector2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Connector: Elbow 240">
                  <a:extLst>
                    <a:ext uri="{FF2B5EF4-FFF2-40B4-BE49-F238E27FC236}">
                      <a16:creationId xmlns:a16="http://schemas.microsoft.com/office/drawing/2014/main" id="{3F08803A-2EE6-35BF-F0A4-4A69E81EEF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8669" y="3838813"/>
                  <a:ext cx="1196162" cy="666931"/>
                </a:xfrm>
                <a:prstGeom prst="bentConnector2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Connector: Elbow 241">
                  <a:extLst>
                    <a:ext uri="{FF2B5EF4-FFF2-40B4-BE49-F238E27FC236}">
                      <a16:creationId xmlns:a16="http://schemas.microsoft.com/office/drawing/2014/main" id="{030E6BD4-16DB-DC60-CCD2-0D87BF35A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62528" y="3838813"/>
                  <a:ext cx="1196162" cy="666931"/>
                </a:xfrm>
                <a:prstGeom prst="bentConnector2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97D20597-70CA-DD65-5A6C-551BC66DE9C3}"/>
                      </a:ext>
                    </a:extLst>
                  </p:cNvPr>
                  <p:cNvSpPr txBox="1"/>
                  <p:nvPr/>
                </p:nvSpPr>
                <p:spPr>
                  <a:xfrm>
                    <a:off x="7777607" y="4095072"/>
                    <a:ext cx="19093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IN" sz="6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6C17F9B-0A93-0752-179A-98D4F898EF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7607" y="4095072"/>
                    <a:ext cx="1909396" cy="101566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5D69FD0D-8C26-AC79-2DB9-80C1950DE098}"/>
                      </a:ext>
                    </a:extLst>
                  </p:cNvPr>
                  <p:cNvSpPr txBox="1"/>
                  <p:nvPr/>
                </p:nvSpPr>
                <p:spPr>
                  <a:xfrm>
                    <a:off x="7777607" y="5144638"/>
                    <a:ext cx="19093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IN" sz="6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BF2F64C2-F459-755B-554E-AC9BFEDB25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7607" y="5144638"/>
                    <a:ext cx="1909396" cy="101566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D4E248C7-33EA-E3FE-1E46-C4EC1CE13901}"/>
                </a:ext>
              </a:extLst>
            </p:cNvPr>
            <p:cNvGrpSpPr/>
            <p:nvPr/>
          </p:nvGrpSpPr>
          <p:grpSpPr>
            <a:xfrm>
              <a:off x="1835563" y="4459828"/>
              <a:ext cx="1402431" cy="1818613"/>
              <a:chOff x="2356635" y="4758436"/>
              <a:chExt cx="1402431" cy="1818613"/>
            </a:xfrm>
          </p:grpSpPr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D1DE771-DA6A-5FFC-51DA-41E3EE7D0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1835" y="5128474"/>
                <a:ext cx="1357231" cy="1061856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A98E365E-D067-8A77-45B9-2E8761611B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5501" y="5117663"/>
                <a:ext cx="1357231" cy="1061856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4597FC8-1B87-F886-3688-735EB0F33D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91498" y="5115845"/>
                <a:ext cx="1361234" cy="12629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3185A66A-5168-95B6-4BB8-49563F61B6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6635" y="6192709"/>
                <a:ext cx="1361234" cy="12629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>
                    <a:extLst>
                      <a:ext uri="{FF2B5EF4-FFF2-40B4-BE49-F238E27FC236}">
                        <a16:creationId xmlns:a16="http://schemas.microsoft.com/office/drawing/2014/main" id="{B00A0F5A-FDF6-41A3-6FDE-8125B9D924EA}"/>
                      </a:ext>
                    </a:extLst>
                  </p:cNvPr>
                  <p:cNvSpPr txBox="1"/>
                  <p:nvPr/>
                </p:nvSpPr>
                <p:spPr>
                  <a:xfrm>
                    <a:off x="3034095" y="4758436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1" name="TextBox 230">
                    <a:extLst>
                      <a:ext uri="{FF2B5EF4-FFF2-40B4-BE49-F238E27FC236}">
                        <a16:creationId xmlns:a16="http://schemas.microsoft.com/office/drawing/2014/main" id="{B00A0F5A-FDF6-41A3-6FDE-8125B9D924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095" y="4758436"/>
                    <a:ext cx="24747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9024" r="-4878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A474EAA0-CA9D-A9CC-3691-28C0E36859CB}"/>
                      </a:ext>
                    </a:extLst>
                  </p:cNvPr>
                  <p:cNvSpPr txBox="1"/>
                  <p:nvPr/>
                </p:nvSpPr>
                <p:spPr>
                  <a:xfrm>
                    <a:off x="3034095" y="6207717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A474EAA0-CA9D-A9CC-3691-28C0E36859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095" y="6207717"/>
                    <a:ext cx="24747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9024" r="-2439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D71FFC29-3386-D3C9-1999-580C2052F381}"/>
                      </a:ext>
                    </a:extLst>
                  </p:cNvPr>
                  <p:cNvSpPr txBox="1"/>
                  <p:nvPr/>
                </p:nvSpPr>
                <p:spPr>
                  <a:xfrm rot="2287693">
                    <a:off x="2816018" y="5162591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D71FFC29-3386-D3C9-1999-580C2052F3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287693">
                    <a:off x="2816018" y="5162591"/>
                    <a:ext cx="24747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85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BF467F64-96CE-90BB-141B-656FF3DEA51B}"/>
                      </a:ext>
                    </a:extLst>
                  </p:cNvPr>
                  <p:cNvSpPr txBox="1"/>
                  <p:nvPr/>
                </p:nvSpPr>
                <p:spPr>
                  <a:xfrm rot="19419738">
                    <a:off x="2579391" y="5551890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BF467F64-96CE-90BB-141B-656FF3DEA5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419738">
                    <a:off x="2579391" y="5551890"/>
                    <a:ext cx="24747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BBDF6418-92A7-1DAB-C8D2-BB99BAE9670E}"/>
                </a:ext>
              </a:extLst>
            </p:cNvPr>
            <p:cNvGrpSpPr/>
            <p:nvPr/>
          </p:nvGrpSpPr>
          <p:grpSpPr>
            <a:xfrm>
              <a:off x="4161265" y="4459828"/>
              <a:ext cx="1402431" cy="1818613"/>
              <a:chOff x="2356635" y="4758436"/>
              <a:chExt cx="1402431" cy="1818613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EBAA0A37-0470-6185-E642-3DC1A4ADDC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1835" y="5128474"/>
                <a:ext cx="1357231" cy="1061856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70DE5DE-93B3-9E4E-1DDF-05C4C44CA5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5501" y="5117663"/>
                <a:ext cx="1357231" cy="1061856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1B697A82-3318-9E3B-AC6C-8ED51E9138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91498" y="5115845"/>
                <a:ext cx="1361234" cy="12629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529BD403-338C-EC2E-3A5A-F4B7F3D9F6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6635" y="6192709"/>
                <a:ext cx="1361234" cy="12629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DBD8E259-C843-AB7B-8F4C-55412162639D}"/>
                      </a:ext>
                    </a:extLst>
                  </p:cNvPr>
                  <p:cNvSpPr txBox="1"/>
                  <p:nvPr/>
                </p:nvSpPr>
                <p:spPr>
                  <a:xfrm>
                    <a:off x="3034095" y="4758436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DBD8E259-C843-AB7B-8F4C-5541216263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095" y="4758436"/>
                    <a:ext cx="247479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2500" r="-75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E385922E-FC58-ECD4-8628-D8F811B6C3CC}"/>
                      </a:ext>
                    </a:extLst>
                  </p:cNvPr>
                  <p:cNvSpPr txBox="1"/>
                  <p:nvPr/>
                </p:nvSpPr>
                <p:spPr>
                  <a:xfrm>
                    <a:off x="3034095" y="6207717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E385922E-FC58-ECD4-8628-D8F811B6C3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095" y="6207717"/>
                    <a:ext cx="24747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2500" r="-5000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B8792E9A-9D0B-1770-D6BB-384519E86D26}"/>
                      </a:ext>
                    </a:extLst>
                  </p:cNvPr>
                  <p:cNvSpPr txBox="1"/>
                  <p:nvPr/>
                </p:nvSpPr>
                <p:spPr>
                  <a:xfrm rot="2287693">
                    <a:off x="2816018" y="5162591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B8792E9A-9D0B-1770-D6BB-384519E86D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287693">
                    <a:off x="2816018" y="5162591"/>
                    <a:ext cx="24747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85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D85B9D40-72F5-4254-E949-42B076FFC8AB}"/>
                      </a:ext>
                    </a:extLst>
                  </p:cNvPr>
                  <p:cNvSpPr txBox="1"/>
                  <p:nvPr/>
                </p:nvSpPr>
                <p:spPr>
                  <a:xfrm rot="19419738">
                    <a:off x="2579391" y="5551890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D85B9D40-72F5-4254-E949-42B076FFC8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419738">
                    <a:off x="2579391" y="5551890"/>
                    <a:ext cx="24747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301D4F5E-C1C7-8815-E637-D2DEEA675357}"/>
                </a:ext>
              </a:extLst>
            </p:cNvPr>
            <p:cNvGrpSpPr/>
            <p:nvPr/>
          </p:nvGrpSpPr>
          <p:grpSpPr>
            <a:xfrm>
              <a:off x="6496129" y="4459828"/>
              <a:ext cx="1402431" cy="1818613"/>
              <a:chOff x="2356635" y="4758436"/>
              <a:chExt cx="1402431" cy="1818613"/>
            </a:xfrm>
          </p:grpSpPr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376337E2-DBB0-5813-F588-BB111606E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1835" y="5128474"/>
                <a:ext cx="1357231" cy="1061856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DB726BE0-A25C-BECB-FE8E-C5BE50327F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5501" y="5117663"/>
                <a:ext cx="1357231" cy="1061856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0B4E469-3620-DD91-D024-B3DAF263B7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91498" y="5115845"/>
                <a:ext cx="1361234" cy="12629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D348B24B-84F3-0F86-A02D-84FF35F786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6635" y="6192709"/>
                <a:ext cx="1361234" cy="12629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5D32384D-8D53-275B-3CE9-E9C2B1D832CA}"/>
                      </a:ext>
                    </a:extLst>
                  </p:cNvPr>
                  <p:cNvSpPr txBox="1"/>
                  <p:nvPr/>
                </p:nvSpPr>
                <p:spPr>
                  <a:xfrm>
                    <a:off x="3034095" y="4758436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5D32384D-8D53-275B-3CE9-E9C2B1D832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095" y="4758436"/>
                    <a:ext cx="247479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2500" r="-75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34BF945B-945A-7411-B155-388B35B1DEC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4095" y="6207717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34BF945B-945A-7411-B155-388B35B1DE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095" y="6207717"/>
                    <a:ext cx="247479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2500" r="-5000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742EEFF9-FEBE-9F76-6384-5719FBB72C95}"/>
                      </a:ext>
                    </a:extLst>
                  </p:cNvPr>
                  <p:cNvSpPr txBox="1"/>
                  <p:nvPr/>
                </p:nvSpPr>
                <p:spPr>
                  <a:xfrm rot="2287693">
                    <a:off x="2816018" y="5162591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742EEFF9-FEBE-9F76-6384-5719FBB72C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287693">
                    <a:off x="2816018" y="5162591"/>
                    <a:ext cx="247479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5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F2A53E56-492F-376A-7823-0B02D37385D3}"/>
                      </a:ext>
                    </a:extLst>
                  </p:cNvPr>
                  <p:cNvSpPr txBox="1"/>
                  <p:nvPr/>
                </p:nvSpPr>
                <p:spPr>
                  <a:xfrm rot="19419738">
                    <a:off x="2579391" y="5551890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F2A53E56-492F-376A-7823-0B02D37385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419738">
                    <a:off x="2579391" y="5551890"/>
                    <a:ext cx="247479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23243F4-E886-896F-B6DD-ED0B6AA20AF1}"/>
                </a:ext>
              </a:extLst>
            </p:cNvPr>
            <p:cNvGrpSpPr/>
            <p:nvPr/>
          </p:nvGrpSpPr>
          <p:grpSpPr>
            <a:xfrm>
              <a:off x="3251294" y="4174594"/>
              <a:ext cx="8022699" cy="1668309"/>
              <a:chOff x="3251294" y="4174594"/>
              <a:chExt cx="8022699" cy="16683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2C01D99F-9945-581D-569B-05D3CD27BEE7}"/>
                      </a:ext>
                    </a:extLst>
                  </p:cNvPr>
                  <p:cNvSpPr txBox="1"/>
                  <p:nvPr/>
                </p:nvSpPr>
                <p:spPr>
                  <a:xfrm>
                    <a:off x="3251294" y="4174594"/>
                    <a:ext cx="499730" cy="5343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2C01D99F-9945-581D-569B-05D3CD27BE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294" y="4174594"/>
                    <a:ext cx="499730" cy="5343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CA555919-93E1-3366-9687-68240A446C38}"/>
                      </a:ext>
                    </a:extLst>
                  </p:cNvPr>
                  <p:cNvSpPr txBox="1"/>
                  <p:nvPr/>
                </p:nvSpPr>
                <p:spPr>
                  <a:xfrm>
                    <a:off x="3251294" y="5299934"/>
                    <a:ext cx="499730" cy="5393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CA555919-93E1-3366-9687-68240A446C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294" y="5299934"/>
                    <a:ext cx="499730" cy="539378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0931E5B9-5487-6477-9388-DBB95E1BBE8B}"/>
                      </a:ext>
                    </a:extLst>
                  </p:cNvPr>
                  <p:cNvSpPr txBox="1"/>
                  <p:nvPr/>
                </p:nvSpPr>
                <p:spPr>
                  <a:xfrm>
                    <a:off x="5631406" y="4174594"/>
                    <a:ext cx="499730" cy="5343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0931E5B9-5487-6477-9388-DBB95E1BBE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1406" y="4174594"/>
                    <a:ext cx="499730" cy="5343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B8B259AE-EBC9-A7A5-E6A1-AD83F3FB3F33}"/>
                      </a:ext>
                    </a:extLst>
                  </p:cNvPr>
                  <p:cNvSpPr txBox="1"/>
                  <p:nvPr/>
                </p:nvSpPr>
                <p:spPr>
                  <a:xfrm>
                    <a:off x="5631406" y="5299934"/>
                    <a:ext cx="499730" cy="540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B8B259AE-EBC9-A7A5-E6A1-AD83F3FB3F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1406" y="5299934"/>
                    <a:ext cx="499730" cy="54027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90840E8D-7C56-DFAA-1D93-0BE218900709}"/>
                      </a:ext>
                    </a:extLst>
                  </p:cNvPr>
                  <p:cNvSpPr txBox="1"/>
                  <p:nvPr/>
                </p:nvSpPr>
                <p:spPr>
                  <a:xfrm>
                    <a:off x="7883860" y="4174594"/>
                    <a:ext cx="499730" cy="5343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90840E8D-7C56-DFAA-1D93-0BE2189007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3860" y="4174594"/>
                    <a:ext cx="499730" cy="5343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D407AAAB-473D-A200-5AE4-54E749B8832C}"/>
                      </a:ext>
                    </a:extLst>
                  </p:cNvPr>
                  <p:cNvSpPr txBox="1"/>
                  <p:nvPr/>
                </p:nvSpPr>
                <p:spPr>
                  <a:xfrm>
                    <a:off x="7883860" y="5299934"/>
                    <a:ext cx="499730" cy="5424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D407AAAB-473D-A200-5AE4-54E749B883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3860" y="5299934"/>
                    <a:ext cx="499730" cy="54245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5491F4D4-EAA0-EBD7-59B6-5CC893A9AB39}"/>
                      </a:ext>
                    </a:extLst>
                  </p:cNvPr>
                  <p:cNvSpPr txBox="1"/>
                  <p:nvPr/>
                </p:nvSpPr>
                <p:spPr>
                  <a:xfrm>
                    <a:off x="10774263" y="4174594"/>
                    <a:ext cx="499730" cy="5343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5491F4D4-EAA0-EBD7-59B6-5CC893A9AB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74263" y="4174594"/>
                    <a:ext cx="499730" cy="5343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r="-243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F2213016-1105-CC29-BE8E-4976E4ABF9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774263" y="5299934"/>
                    <a:ext cx="499730" cy="5429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F2213016-1105-CC29-BE8E-4976E4ABF9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74263" y="5299934"/>
                    <a:ext cx="499730" cy="54296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r="-243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3CC00E9-9F36-371F-AB91-372D5718C9B8}"/>
                </a:ext>
              </a:extLst>
            </p:cNvPr>
            <p:cNvGrpSpPr/>
            <p:nvPr/>
          </p:nvGrpSpPr>
          <p:grpSpPr>
            <a:xfrm>
              <a:off x="9277131" y="4459828"/>
              <a:ext cx="1402431" cy="1818613"/>
              <a:chOff x="2356635" y="4758436"/>
              <a:chExt cx="1402431" cy="1818613"/>
            </a:xfrm>
          </p:grpSpPr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2BC522E1-6F56-C825-55D4-D01790915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1835" y="5128474"/>
                <a:ext cx="1357231" cy="1061856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DC69BDA-61B5-D646-3C49-F2BF56F5E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5501" y="5117663"/>
                <a:ext cx="1357231" cy="1061856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073D6C1-8AC8-389E-94A0-BD6BE325C0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91498" y="5115845"/>
                <a:ext cx="1361234" cy="12629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E041A9-F545-AE56-BF3D-5E6D688EAA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6635" y="6192709"/>
                <a:ext cx="1361234" cy="12629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8E09DCFA-9B3F-0153-D1EC-A7833DE5F887}"/>
                      </a:ext>
                    </a:extLst>
                  </p:cNvPr>
                  <p:cNvSpPr txBox="1"/>
                  <p:nvPr/>
                </p:nvSpPr>
                <p:spPr>
                  <a:xfrm>
                    <a:off x="3034095" y="4758436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8E09DCFA-9B3F-0153-D1EC-A7833DE5F8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095" y="4758436"/>
                    <a:ext cx="247479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60976" r="-2439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DDD2152D-18DD-9C2C-847B-FA94D68E590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4095" y="6207717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DDD2152D-18DD-9C2C-847B-FA94D68E59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095" y="6207717"/>
                    <a:ext cx="247479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58537" r="-21951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52FC091F-2009-0B92-325B-5D1C2A2F2E2D}"/>
                      </a:ext>
                    </a:extLst>
                  </p:cNvPr>
                  <p:cNvSpPr txBox="1"/>
                  <p:nvPr/>
                </p:nvSpPr>
                <p:spPr>
                  <a:xfrm rot="2287693">
                    <a:off x="2816018" y="5162591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52FC091F-2009-0B92-325B-5D1C2A2F2E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287693">
                    <a:off x="2816018" y="5162591"/>
                    <a:ext cx="247479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11268" b="-405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C173D959-8665-F2D2-7AD7-2F88A2EA109E}"/>
                      </a:ext>
                    </a:extLst>
                  </p:cNvPr>
                  <p:cNvSpPr txBox="1"/>
                  <p:nvPr/>
                </p:nvSpPr>
                <p:spPr>
                  <a:xfrm rot="19419738">
                    <a:off x="2579391" y="5551890"/>
                    <a:ext cx="2474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sub>
                          </m:sSub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C173D959-8665-F2D2-7AD7-2F88A2EA10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419738">
                    <a:off x="2579391" y="5551890"/>
                    <a:ext cx="247479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5797" r="-10145" b="-540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D437AFC9-DDE8-136D-DBD4-B0BB4C3F0468}"/>
                </a:ext>
              </a:extLst>
            </p:cNvPr>
            <p:cNvGrpSpPr/>
            <p:nvPr/>
          </p:nvGrpSpPr>
          <p:grpSpPr>
            <a:xfrm>
              <a:off x="670217" y="3163069"/>
              <a:ext cx="7912918" cy="523220"/>
              <a:chOff x="670217" y="3163069"/>
              <a:chExt cx="7912918" cy="523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5EC902F1-3048-8AB6-E1A7-2941D4064020}"/>
                      </a:ext>
                    </a:extLst>
                  </p:cNvPr>
                  <p:cNvSpPr txBox="1"/>
                  <p:nvPr/>
                </p:nvSpPr>
                <p:spPr>
                  <a:xfrm>
                    <a:off x="670217" y="3163069"/>
                    <a:ext cx="5268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sz="28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5EC902F1-3048-8AB6-E1A7-2941D40640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217" y="3163069"/>
                    <a:ext cx="526895" cy="52322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5076B20E-2ADB-0E62-09A9-E01FEE0B8A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84637" y="3163069"/>
                    <a:ext cx="5268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sz="28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5076B20E-2ADB-0E62-09A9-E01FEE0B8A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4637" y="3163069"/>
                    <a:ext cx="526895" cy="52322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263A75B2-7C66-DE08-BC31-93DD55C13CDF}"/>
                      </a:ext>
                    </a:extLst>
                  </p:cNvPr>
                  <p:cNvSpPr txBox="1"/>
                  <p:nvPr/>
                </p:nvSpPr>
                <p:spPr>
                  <a:xfrm>
                    <a:off x="5356729" y="3163069"/>
                    <a:ext cx="5268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sz="28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263A75B2-7C66-DE08-BC31-93DD55C13C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6729" y="3163069"/>
                    <a:ext cx="526895" cy="52322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740A2FD7-F003-4994-FD31-3F5C6B9EFFA1}"/>
                      </a:ext>
                    </a:extLst>
                  </p:cNvPr>
                  <p:cNvSpPr txBox="1"/>
                  <p:nvPr/>
                </p:nvSpPr>
                <p:spPr>
                  <a:xfrm>
                    <a:off x="8056240" y="3163069"/>
                    <a:ext cx="5268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sub>
                          </m:sSub>
                        </m:oMath>
                      </m:oMathPara>
                    </a14:m>
                    <a:endParaRPr lang="en-IN" sz="28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740A2FD7-F003-4994-FD31-3F5C6B9EFF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6240" y="3163069"/>
                    <a:ext cx="526895" cy="52322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r="-116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417C1E-66F8-178E-FE9E-AB9FC414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Twist in the Tale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AC61307-B777-A040-2D80-306AB53D05ED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634850" y="582045"/>
            <a:ext cx="2047061" cy="1828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667FF5F-AC04-BABD-49D8-F4152C61098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052640" y="582045"/>
            <a:ext cx="2047061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BA2AA01-11CD-40D6-1902-1F71805EC408}"/>
                  </a:ext>
                </a:extLst>
              </p:cNvPr>
              <p:cNvSpPr txBox="1"/>
              <p:nvPr/>
            </p:nvSpPr>
            <p:spPr>
              <a:xfrm>
                <a:off x="2968212" y="3193828"/>
                <a:ext cx="526895" cy="5232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BA2AA01-11CD-40D6-1902-1F71805EC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212" y="3193828"/>
                <a:ext cx="526895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D795FC6-4B2D-029B-1CEF-6BD73CF606B7}"/>
                  </a:ext>
                </a:extLst>
              </p:cNvPr>
              <p:cNvSpPr txBox="1"/>
              <p:nvPr/>
            </p:nvSpPr>
            <p:spPr>
              <a:xfrm>
                <a:off x="5030467" y="1058966"/>
                <a:ext cx="526895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D795FC6-4B2D-029B-1CEF-6BD73CF60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467" y="1058966"/>
                <a:ext cx="526895" cy="58477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3CCB180-D1D5-CA2B-578D-B36A235B6AC7}"/>
                  </a:ext>
                </a:extLst>
              </p:cNvPr>
              <p:cNvSpPr txBox="1"/>
              <p:nvPr/>
            </p:nvSpPr>
            <p:spPr>
              <a:xfrm>
                <a:off x="4967626" y="1722241"/>
                <a:ext cx="526895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3CCB180-D1D5-CA2B-578D-B36A235B6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626" y="1722241"/>
                <a:ext cx="526895" cy="58477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87C1F2D-76E5-DDCA-CEE1-4D1ED23C377B}"/>
                  </a:ext>
                </a:extLst>
              </p:cNvPr>
              <p:cNvSpPr/>
              <p:nvPr/>
            </p:nvSpPr>
            <p:spPr>
              <a:xfrm>
                <a:off x="1378877" y="1040338"/>
                <a:ext cx="1420891" cy="6539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87C1F2D-76E5-DDCA-CEE1-4D1ED23C3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77" y="1040338"/>
                <a:ext cx="1420891" cy="653978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ECD76DE-5F57-F374-BE2B-BA260156A5F4}"/>
                  </a:ext>
                </a:extLst>
              </p:cNvPr>
              <p:cNvSpPr/>
              <p:nvPr/>
            </p:nvSpPr>
            <p:spPr>
              <a:xfrm>
                <a:off x="1262512" y="1703205"/>
                <a:ext cx="1420891" cy="6539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ECD76DE-5F57-F374-BE2B-BA260156A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512" y="1703205"/>
                <a:ext cx="1420891" cy="653978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5D769E2-EFE1-58C7-95F4-75870ECB2702}"/>
              </a:ext>
            </a:extLst>
          </p:cNvPr>
          <p:cNvCxnSpPr>
            <a:cxnSpLocks/>
          </p:cNvCxnSpPr>
          <p:nvPr/>
        </p:nvCxnSpPr>
        <p:spPr>
          <a:xfrm>
            <a:off x="3255297" y="4808421"/>
            <a:ext cx="2364879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5733510-4620-2A0E-7BAC-24647A93C75E}"/>
              </a:ext>
            </a:extLst>
          </p:cNvPr>
          <p:cNvCxnSpPr>
            <a:cxnSpLocks/>
          </p:cNvCxnSpPr>
          <p:nvPr/>
        </p:nvCxnSpPr>
        <p:spPr>
          <a:xfrm>
            <a:off x="3242598" y="5872531"/>
            <a:ext cx="2364879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7F10A63-399F-02B1-B810-1A44ABE079C2}"/>
                  </a:ext>
                </a:extLst>
              </p:cNvPr>
              <p:cNvSpPr txBox="1"/>
              <p:nvPr/>
            </p:nvSpPr>
            <p:spPr>
              <a:xfrm>
                <a:off x="2950501" y="3214716"/>
                <a:ext cx="526895" cy="5232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7F10A63-399F-02B1-B810-1A44ABE07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501" y="3214716"/>
                <a:ext cx="526895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408A17C-86AF-BA03-AF48-8D0CF94E80B4}"/>
                  </a:ext>
                </a:extLst>
              </p:cNvPr>
              <p:cNvSpPr/>
              <p:nvPr/>
            </p:nvSpPr>
            <p:spPr>
              <a:xfrm>
                <a:off x="1351010" y="1040338"/>
                <a:ext cx="1541494" cy="6539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408A17C-86AF-BA03-AF48-8D0CF94E8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10" y="1040338"/>
                <a:ext cx="1541494" cy="653978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57561C5-E083-79EC-E620-562E3D9B00B2}"/>
                  </a:ext>
                </a:extLst>
              </p:cNvPr>
              <p:cNvSpPr/>
              <p:nvPr/>
            </p:nvSpPr>
            <p:spPr>
              <a:xfrm>
                <a:off x="1273950" y="1703205"/>
                <a:ext cx="1420891" cy="6539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57561C5-E083-79EC-E620-562E3D9B0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50" y="1703205"/>
                <a:ext cx="1420891" cy="653978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452C160-963A-ECB6-9512-59C0A27B2E80}"/>
                  </a:ext>
                </a:extLst>
              </p:cNvPr>
              <p:cNvSpPr txBox="1"/>
              <p:nvPr/>
            </p:nvSpPr>
            <p:spPr>
              <a:xfrm>
                <a:off x="5058335" y="1056720"/>
                <a:ext cx="526895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452C160-963A-ECB6-9512-59C0A27B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35" y="1056720"/>
                <a:ext cx="526895" cy="58477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5944222-6253-6142-B2C3-53674C33121C}"/>
                  </a:ext>
                </a:extLst>
              </p:cNvPr>
              <p:cNvSpPr txBox="1"/>
              <p:nvPr/>
            </p:nvSpPr>
            <p:spPr>
              <a:xfrm>
                <a:off x="4953862" y="1722241"/>
                <a:ext cx="526895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5944222-6253-6142-B2C3-53674C331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862" y="1722241"/>
                <a:ext cx="526895" cy="58477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0E51C2B-8460-6715-569A-AD11F706818E}"/>
              </a:ext>
            </a:extLst>
          </p:cNvPr>
          <p:cNvGrpSpPr/>
          <p:nvPr/>
        </p:nvGrpSpPr>
        <p:grpSpPr>
          <a:xfrm>
            <a:off x="3251294" y="4801512"/>
            <a:ext cx="2317713" cy="1088387"/>
            <a:chOff x="3251294" y="4801512"/>
            <a:chExt cx="2317713" cy="108838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6BFF340-D8A8-9D47-2FB7-CCC51A59DABC}"/>
                </a:ext>
              </a:extLst>
            </p:cNvPr>
            <p:cNvCxnSpPr/>
            <p:nvPr/>
          </p:nvCxnSpPr>
          <p:spPr>
            <a:xfrm>
              <a:off x="3251294" y="4801512"/>
              <a:ext cx="894427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311C8E4-C895-EC56-8033-DEAE6F1D525B}"/>
                </a:ext>
              </a:extLst>
            </p:cNvPr>
            <p:cNvCxnSpPr>
              <a:cxnSpLocks/>
            </p:cNvCxnSpPr>
            <p:nvPr/>
          </p:nvCxnSpPr>
          <p:spPr>
            <a:xfrm>
              <a:off x="4117486" y="4801512"/>
              <a:ext cx="1451521" cy="1088387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6581B6A-CB45-D9A9-3AEF-2DC19B481A5B}"/>
              </a:ext>
            </a:extLst>
          </p:cNvPr>
          <p:cNvGrpSpPr/>
          <p:nvPr/>
        </p:nvGrpSpPr>
        <p:grpSpPr>
          <a:xfrm>
            <a:off x="3266838" y="4810240"/>
            <a:ext cx="2307444" cy="1071377"/>
            <a:chOff x="3266838" y="4810240"/>
            <a:chExt cx="2307444" cy="1071377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3EF1028-B652-90CA-AE43-7871E15E030E}"/>
                </a:ext>
              </a:extLst>
            </p:cNvPr>
            <p:cNvCxnSpPr/>
            <p:nvPr/>
          </p:nvCxnSpPr>
          <p:spPr>
            <a:xfrm>
              <a:off x="3266838" y="5872148"/>
              <a:ext cx="894427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F7E4587-AA6E-A0D4-B064-DF17F3773C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4093" y="4810240"/>
              <a:ext cx="1430189" cy="1071377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4307B5DE-6FFA-6BEB-2FC7-19C01983B7D5}"/>
              </a:ext>
            </a:extLst>
          </p:cNvPr>
          <p:cNvGrpSpPr/>
          <p:nvPr/>
        </p:nvGrpSpPr>
        <p:grpSpPr>
          <a:xfrm>
            <a:off x="1273950" y="1100813"/>
            <a:ext cx="6147117" cy="1218066"/>
            <a:chOff x="1273950" y="1100813"/>
            <a:chExt cx="6147117" cy="1218066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AFC2F1BE-FF3C-72FD-80E6-7C018A6921CB}"/>
                </a:ext>
              </a:extLst>
            </p:cNvPr>
            <p:cNvSpPr/>
            <p:nvPr/>
          </p:nvSpPr>
          <p:spPr>
            <a:xfrm>
              <a:off x="4716860" y="1100813"/>
              <a:ext cx="2704207" cy="5367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09E74627-0490-9FD7-2C85-6F0AA03F5DE0}"/>
                </a:ext>
              </a:extLst>
            </p:cNvPr>
            <p:cNvSpPr/>
            <p:nvPr/>
          </p:nvSpPr>
          <p:spPr>
            <a:xfrm>
              <a:off x="4716860" y="1782099"/>
              <a:ext cx="2704207" cy="5367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AB0C25CC-4BFB-3AEC-417D-D5480A28F654}"/>
                </a:ext>
              </a:extLst>
            </p:cNvPr>
            <p:cNvSpPr/>
            <p:nvPr/>
          </p:nvSpPr>
          <p:spPr>
            <a:xfrm>
              <a:off x="1378877" y="1100813"/>
              <a:ext cx="1675043" cy="5367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C1918984-7854-3DC9-70EA-DCE57CFD3B68}"/>
                </a:ext>
              </a:extLst>
            </p:cNvPr>
            <p:cNvSpPr/>
            <p:nvPr/>
          </p:nvSpPr>
          <p:spPr>
            <a:xfrm>
              <a:off x="1273950" y="1782099"/>
              <a:ext cx="1779971" cy="5367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8D51D041-1803-CB75-648C-538C1C4CFA2A}"/>
              </a:ext>
            </a:extLst>
          </p:cNvPr>
          <p:cNvGrpSpPr/>
          <p:nvPr/>
        </p:nvGrpSpPr>
        <p:grpSpPr>
          <a:xfrm>
            <a:off x="1835563" y="1100813"/>
            <a:ext cx="3895386" cy="1218066"/>
            <a:chOff x="1835563" y="1100813"/>
            <a:chExt cx="3895386" cy="1218066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78FDC642-E70A-264D-ED32-360AEAACFC3D}"/>
                </a:ext>
              </a:extLst>
            </p:cNvPr>
            <p:cNvSpPr/>
            <p:nvPr/>
          </p:nvSpPr>
          <p:spPr>
            <a:xfrm>
              <a:off x="1835563" y="1100813"/>
              <a:ext cx="3895386" cy="5367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41DF05F1-B11D-00E9-34A8-0C1ED2BB1353}"/>
                </a:ext>
              </a:extLst>
            </p:cNvPr>
            <p:cNvSpPr/>
            <p:nvPr/>
          </p:nvSpPr>
          <p:spPr>
            <a:xfrm>
              <a:off x="1835563" y="1782099"/>
              <a:ext cx="3895386" cy="5367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9100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40" grpId="0" animBg="1"/>
      <p:bldP spid="40" grpId="1" animBg="1"/>
      <p:bldP spid="95" grpId="0" animBg="1"/>
      <p:bldP spid="95" grpId="1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5FA2-2042-9BFB-EFB5-79EFA98A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bit of Math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E8317-DABD-A6E9-C99E-8C4A260CCD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us use the shorthand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 to denote the lag</a:t>
                </a:r>
              </a:p>
              <a:p>
                <a:pPr lvl="2"/>
                <a:r>
                  <a:rPr lang="en-US" dirty="0"/>
                  <a:t>Note: response is 0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else response is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IN" i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IN" i="0" dirty="0"/>
              </a:p>
              <a:p>
                <a:r>
                  <a:rPr lang="en-IN" i="0" dirty="0"/>
                  <a:t>To make notation simpler</a:t>
                </a:r>
                <a:r>
                  <a:rPr lang="en-IN" dirty="0"/>
                  <a:t>, let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i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i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E8317-DABD-A6E9-C99E-8C4A260CC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ED1505B-E139-5E9D-37E5-E9BDE863A2E4}"/>
              </a:ext>
            </a:extLst>
          </p:cNvPr>
          <p:cNvGrpSpPr>
            <a:grpSpLocks noChangeAspect="1"/>
          </p:cNvGrpSpPr>
          <p:nvPr/>
        </p:nvGrpSpPr>
        <p:grpSpPr>
          <a:xfrm>
            <a:off x="8442720" y="3429000"/>
            <a:ext cx="1143000" cy="1143000"/>
            <a:chOff x="7020470" y="457533"/>
            <a:chExt cx="4572000" cy="4572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ABAF460-D178-A63A-F2FC-22DEED4D9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C861708-2E86-9A9E-7FCE-BF27EF2A9962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0CE3961-FB21-F3A9-81AA-D818C59293B8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C016FED-15A3-391D-B908-8986F0208C1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AFC0B555-4E9C-B72C-E160-738DE8DD566A}"/>
                  </a:ext>
                </a:extLst>
              </p:cNvPr>
              <p:cNvSpPr/>
              <p:nvPr/>
            </p:nvSpPr>
            <p:spPr>
              <a:xfrm>
                <a:off x="9664424" y="3524834"/>
                <a:ext cx="2417857" cy="883433"/>
              </a:xfrm>
              <a:prstGeom prst="wedgeRectCallout">
                <a:avLst>
                  <a:gd name="adj1" fmla="val -70104"/>
                  <a:gd name="adj2" fmla="val 4603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creates bits that take values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+1,−1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instead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– that’s it! 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AFC0B555-4E9C-B72C-E160-738DE8DD5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424" y="3524834"/>
                <a:ext cx="2417857" cy="883433"/>
              </a:xfrm>
              <a:prstGeom prst="wedgeRectCallout">
                <a:avLst>
                  <a:gd name="adj1" fmla="val -70104"/>
                  <a:gd name="adj2" fmla="val 46036"/>
                </a:avLst>
              </a:prstGeom>
              <a:blipFill>
                <a:blip r:embed="rId3"/>
                <a:stretch>
                  <a:fillRect t="-4000" r="-2282" b="-10667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4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A7C9-39E0-2125-38A8-FEFD1864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bit of Math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BF13D-3414-9D35-622B-422280841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similar relation holds for any stage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  <a:p>
                <a:pPr lvl="2"/>
                <a:r>
                  <a:rPr lang="en-US" dirty="0"/>
                  <a:t>We can safely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(absorb initial delays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We can keep going on recursively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+mj-lt"/>
                  </a:rPr>
                  <a:t> </a:t>
                </a:r>
                <a:r>
                  <a:rPr lang="en-US" dirty="0"/>
                  <a:t>: now plugin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+mj-lt"/>
                  </a:rPr>
                  <a:t>to get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BF13D-3414-9D35-622B-422280841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139CF61-3224-224D-0EA6-2C6C2B256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260" y="425824"/>
            <a:ext cx="1371600" cy="13716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3B6BC14-B848-27E0-258C-D361596928DB}"/>
              </a:ext>
            </a:extLst>
          </p:cNvPr>
          <p:cNvSpPr/>
          <p:nvPr/>
        </p:nvSpPr>
        <p:spPr>
          <a:xfrm>
            <a:off x="9714860" y="573907"/>
            <a:ext cx="2138821" cy="784616"/>
          </a:xfrm>
          <a:prstGeom prst="wedgeRectCallout">
            <a:avLst>
              <a:gd name="adj1" fmla="val -70104"/>
              <a:gd name="adj2" fmla="val 4603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 you see a pattern emerging here too!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360142-BCB4-D8AA-46F5-89E929FFE9BB}"/>
              </a:ext>
            </a:extLst>
          </p:cNvPr>
          <p:cNvSpPr/>
          <p:nvPr/>
        </p:nvSpPr>
        <p:spPr>
          <a:xfrm>
            <a:off x="2062481" y="5306090"/>
            <a:ext cx="2692400" cy="42530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B724FC-40C4-6DE5-7A50-62DB3593507C}"/>
              </a:ext>
            </a:extLst>
          </p:cNvPr>
          <p:cNvSpPr/>
          <p:nvPr/>
        </p:nvSpPr>
        <p:spPr>
          <a:xfrm>
            <a:off x="7022460" y="5306090"/>
            <a:ext cx="2053807" cy="42530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D047AD-77DF-862F-6A69-29BF61ADF753}"/>
              </a:ext>
            </a:extLst>
          </p:cNvPr>
          <p:cNvSpPr/>
          <p:nvPr/>
        </p:nvSpPr>
        <p:spPr>
          <a:xfrm>
            <a:off x="4668727" y="5731195"/>
            <a:ext cx="1274874" cy="42530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CF921A-F61A-0F12-AC29-514244FDF5C2}"/>
              </a:ext>
            </a:extLst>
          </p:cNvPr>
          <p:cNvSpPr/>
          <p:nvPr/>
        </p:nvSpPr>
        <p:spPr>
          <a:xfrm>
            <a:off x="8211180" y="5731195"/>
            <a:ext cx="644953" cy="42530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5F6DB95-D244-B104-B5F8-40E12980DED1}"/>
              </a:ext>
            </a:extLst>
          </p:cNvPr>
          <p:cNvSpPr/>
          <p:nvPr/>
        </p:nvSpPr>
        <p:spPr>
          <a:xfrm>
            <a:off x="1310641" y="5306090"/>
            <a:ext cx="531706" cy="42530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E1AA16-C88A-FA05-2730-6DF22E3EE90C}"/>
              </a:ext>
            </a:extLst>
          </p:cNvPr>
          <p:cNvSpPr/>
          <p:nvPr/>
        </p:nvSpPr>
        <p:spPr>
          <a:xfrm>
            <a:off x="5138919" y="5306090"/>
            <a:ext cx="1736014" cy="42530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FC1869-78B0-05BF-EC5F-8B727750434E}"/>
              </a:ext>
            </a:extLst>
          </p:cNvPr>
          <p:cNvSpPr/>
          <p:nvPr/>
        </p:nvSpPr>
        <p:spPr>
          <a:xfrm>
            <a:off x="2721861" y="5731195"/>
            <a:ext cx="1736014" cy="42530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16C39B-A1FE-CFB6-FB4F-CA096FD72BBD}"/>
              </a:ext>
            </a:extLst>
          </p:cNvPr>
          <p:cNvSpPr/>
          <p:nvPr/>
        </p:nvSpPr>
        <p:spPr>
          <a:xfrm>
            <a:off x="6325528" y="5731195"/>
            <a:ext cx="1736014" cy="42530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034CD8-EA29-5FE7-5BD0-2795912EAF35}"/>
              </a:ext>
            </a:extLst>
          </p:cNvPr>
          <p:cNvSpPr/>
          <p:nvPr/>
        </p:nvSpPr>
        <p:spPr>
          <a:xfrm>
            <a:off x="9145345" y="5731195"/>
            <a:ext cx="569515" cy="42530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7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2C1E-8487-8A00-067B-ABB5BCA6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Cracks appear in the PUF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623147-E790-1E86-F739-CA41A68C31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It turns out that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i="1" dirty="0"/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upper signal wins and answer is 0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lower signal wins and answer is 1</a:t>
                </a:r>
                <a:endParaRPr lang="en-IN" dirty="0"/>
              </a:p>
              <a:p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…⋅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br>
                  <a:rPr lang="en-US" i="1" dirty="0">
                    <a:solidFill>
                      <a:schemeClr val="accent5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⋅…⋅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i="1" dirty="0">
                    <a:solidFill>
                      <a:schemeClr val="accent5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b="0" i="1" dirty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=2,3,…,64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US" dirty="0"/>
                  <a:t>Thus, response is simply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4000" b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623147-E790-1E86-F739-CA41A68C31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EE8730-EF02-E664-DF0F-9252B409D109}"/>
                  </a:ext>
                </a:extLst>
              </p:cNvPr>
              <p:cNvSpPr txBox="1"/>
              <p:nvPr/>
            </p:nvSpPr>
            <p:spPr>
              <a:xfrm>
                <a:off x="3294472" y="1448589"/>
                <a:ext cx="6636336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200" b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EE8730-EF02-E664-DF0F-9252B409D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472" y="1448589"/>
                <a:ext cx="663633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C26D506-7634-1A9C-A84E-3F5053DE46CC}"/>
              </a:ext>
            </a:extLst>
          </p:cNvPr>
          <p:cNvSpPr/>
          <p:nvPr/>
        </p:nvSpPr>
        <p:spPr>
          <a:xfrm>
            <a:off x="1562986" y="2938315"/>
            <a:ext cx="6964326" cy="489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2FFC3AE-F753-559A-C567-0FBD57569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609564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E5A3F8D9-59ED-BA2A-1119-72801E6030AA}"/>
                  </a:ext>
                </a:extLst>
              </p:cNvPr>
              <p:cNvSpPr/>
              <p:nvPr/>
            </p:nvSpPr>
            <p:spPr>
              <a:xfrm>
                <a:off x="7002865" y="334930"/>
                <a:ext cx="4850818" cy="1521601"/>
              </a:xfrm>
              <a:prstGeom prst="wedgeRectCallout">
                <a:avLst>
                  <a:gd name="adj1" fmla="val -63267"/>
                  <a:gd name="adj2" fmla="val 34144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Aha! For every 64-bit PUF, there exists (unknown)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𝟔𝟒</m:t>
                        </m:r>
                      </m:sup>
                    </m:s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so that the response of that PUF to any 64-bit challenge can be predicted simply by encoding that challenge as a 64-dimensional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applying the linear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E5A3F8D9-59ED-BA2A-1119-72801E603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865" y="334930"/>
                <a:ext cx="4850818" cy="1521601"/>
              </a:xfrm>
              <a:prstGeom prst="wedgeRectCallout">
                <a:avLst>
                  <a:gd name="adj1" fmla="val -63267"/>
                  <a:gd name="adj2" fmla="val 34144"/>
                </a:avLst>
              </a:prstGeom>
              <a:blipFill>
                <a:blip r:embed="rId5"/>
                <a:stretch>
                  <a:fillRect r="-1323" b="-3137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3949D84-1D82-056B-B569-5D5D4C57C4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133" y="3910373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E5CB017B-8B47-A52A-8DD5-B0731B0AAA9D}"/>
                  </a:ext>
                </a:extLst>
              </p:cNvPr>
              <p:cNvSpPr/>
              <p:nvPr/>
            </p:nvSpPr>
            <p:spPr>
              <a:xfrm>
                <a:off x="9360571" y="3763082"/>
                <a:ext cx="2493111" cy="1234886"/>
              </a:xfrm>
              <a:prstGeom prst="wedgeRectCallout">
                <a:avLst>
                  <a:gd name="adj1" fmla="val -65702"/>
                  <a:gd name="adj2" fmla="val 38953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Can an attacker find out these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for a PUF by stealing the responses to a few challenges???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E5CB017B-8B47-A52A-8DD5-B0731B0AA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571" y="3763082"/>
                <a:ext cx="2493111" cy="1234886"/>
              </a:xfrm>
              <a:prstGeom prst="wedgeRectCallout">
                <a:avLst>
                  <a:gd name="adj1" fmla="val -65702"/>
                  <a:gd name="adj2" fmla="val 38953"/>
                </a:avLst>
              </a:prstGeom>
              <a:blipFill>
                <a:blip r:embed="rId7"/>
                <a:stretch>
                  <a:fillRect r="-1044" b="-4327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6FBF8DAC-62F8-F0B7-5A1F-5D512AE338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7668" y="5450209"/>
            <a:ext cx="1552903" cy="1371600"/>
          </a:xfrm>
          <a:prstGeom prst="rect">
            <a:avLst/>
          </a:prstGeom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BAD59ADF-C963-3F0D-22D2-4103791C83E1}"/>
              </a:ext>
            </a:extLst>
          </p:cNvPr>
          <p:cNvSpPr/>
          <p:nvPr/>
        </p:nvSpPr>
        <p:spPr>
          <a:xfrm>
            <a:off x="9360571" y="5500028"/>
            <a:ext cx="1371600" cy="720729"/>
          </a:xfrm>
          <a:prstGeom prst="wedgeRectCallout">
            <a:avLst>
              <a:gd name="adj1" fmla="val -71229"/>
              <a:gd name="adj2" fmla="val 3890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 bet I can!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E3A116-9A2C-3425-8548-B030068D2ED6}"/>
              </a:ext>
            </a:extLst>
          </p:cNvPr>
          <p:cNvGrpSpPr/>
          <p:nvPr/>
        </p:nvGrpSpPr>
        <p:grpSpPr>
          <a:xfrm>
            <a:off x="8012619" y="2137029"/>
            <a:ext cx="1143000" cy="1143000"/>
            <a:chOff x="2379643" y="355681"/>
            <a:chExt cx="1143000" cy="1143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3E7CB2F-FC4F-A0FA-3132-D96406A098AF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B478941-CF0F-3753-D9AE-A6B47D0A1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F196A50-DCDF-873A-63F4-AD47F670E7DC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1A63737-0DE9-A10B-F7A0-44D1093CABA7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D1D04BC-9736-8FDF-CFCD-B5F293201D74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272A3AD9-4026-EA4F-57F5-D8EA7D889BEA}"/>
              </a:ext>
            </a:extLst>
          </p:cNvPr>
          <p:cNvSpPr/>
          <p:nvPr/>
        </p:nvSpPr>
        <p:spPr>
          <a:xfrm>
            <a:off x="9360571" y="2142670"/>
            <a:ext cx="2493111" cy="1155404"/>
          </a:xfrm>
          <a:prstGeom prst="wedgeRectCallout">
            <a:avLst>
              <a:gd name="adj1" fmla="val -72408"/>
              <a:gd name="adj2" fmla="val 17227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linear models for different PUFs will be different but it will be a linear model every time!</a:t>
            </a:r>
          </a:p>
        </p:txBody>
      </p:sp>
    </p:spTree>
    <p:extLst>
      <p:ext uri="{BB962C8B-B14F-4D97-AF65-F5344CB8AC3E}">
        <p14:creationId xmlns:p14="http://schemas.microsoft.com/office/powerpoint/2010/main" val="234231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1" grpId="0" animBg="1"/>
      <p:bldP spid="13" grpId="0" animBg="1"/>
      <p:bldP spid="21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417A-BC10-D43E-82F2-A273D26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Cracking a PUF using Binary Classification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A8BFA3-6FF4-877B-E2E2-96F220631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Step 1</a:t>
                </a:r>
                <a:r>
                  <a:rPr lang="en-US" dirty="0"/>
                  <a:t>: steal “enough” challenge response pairs (CRPs)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3"/>
                    </a:solidFill>
                  </a:rPr>
                  <a:t>Step 2</a:t>
                </a:r>
                <a:r>
                  <a:rPr lang="en-US" dirty="0"/>
                  <a:t>: encode CRPs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1−2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1−2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⋅…⋅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1−2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IN" dirty="0">
                    <a:solidFill>
                      <a:schemeClr val="accent3"/>
                    </a:solidFill>
                  </a:rPr>
                  <a:t>Step 3</a:t>
                </a:r>
                <a:r>
                  <a:rPr lang="en-IN" dirty="0"/>
                  <a:t>: learn a linear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IN" dirty="0"/>
                  <a:t> that does well at predicting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Note: just a simple binary classification problem!</a:t>
                </a:r>
              </a:p>
              <a:p>
                <a:r>
                  <a:rPr lang="en-IN" dirty="0">
                    <a:solidFill>
                      <a:schemeClr val="accent3"/>
                    </a:solidFill>
                  </a:rPr>
                  <a:t>Step 4</a:t>
                </a:r>
                <a:r>
                  <a:rPr lang="en-IN" dirty="0"/>
                  <a:t>: for any new challenge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>, first encode it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> and then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as the response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A8BFA3-6FF4-877B-E2E2-96F220631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5A53A9D-198C-F537-7883-0C11C484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125" y="232538"/>
            <a:ext cx="1552903" cy="137160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002712D-6626-1A1A-C12C-747CD6911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379" y="5166329"/>
            <a:ext cx="1371600" cy="1371600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A4EB887-CEB8-F088-2E83-32965803F138}"/>
              </a:ext>
            </a:extLst>
          </p:cNvPr>
          <p:cNvSpPr/>
          <p:nvPr/>
        </p:nvSpPr>
        <p:spPr>
          <a:xfrm>
            <a:off x="9133367" y="5019038"/>
            <a:ext cx="2720315" cy="1234886"/>
          </a:xfrm>
          <a:prstGeom prst="wedgeRectCallout">
            <a:avLst>
              <a:gd name="adj1" fmla="val -61842"/>
              <a:gd name="adj2" fmla="val 3550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is why people stopped using arbiter PUFs for authentication after this flaw was revealed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0D330D-03D7-BC0B-AB17-20113DE1AA49}"/>
              </a:ext>
            </a:extLst>
          </p:cNvPr>
          <p:cNvGrpSpPr/>
          <p:nvPr/>
        </p:nvGrpSpPr>
        <p:grpSpPr>
          <a:xfrm>
            <a:off x="10795646" y="1838962"/>
            <a:ext cx="1143000" cy="1143000"/>
            <a:chOff x="2379643" y="355681"/>
            <a:chExt cx="1143000" cy="1143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92ACD7-65D4-195A-8F96-C2A69BE0E8CD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E921C29-1351-A2DE-D8FF-26A3C5105E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3FF7589-4048-2306-C9B4-43F8C1A49E8A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EDCF91C-C57F-995A-9B6E-6E5C4DC2E52F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1440554-7201-6035-C918-04ED431D93C6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20968BF9-45AA-4D05-0BE9-4D033CA05DBB}"/>
              </a:ext>
            </a:extLst>
          </p:cNvPr>
          <p:cNvSpPr/>
          <p:nvPr/>
        </p:nvSpPr>
        <p:spPr>
          <a:xfrm>
            <a:off x="7403719" y="1676074"/>
            <a:ext cx="3277627" cy="1003497"/>
          </a:xfrm>
          <a:prstGeom prst="wedgeRectCallout">
            <a:avLst>
              <a:gd name="adj1" fmla="val 66857"/>
              <a:gd name="adj2" fmla="val 56778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 exist several algorithms for learning linear models to solve binary classification problems</a:t>
            </a:r>
          </a:p>
        </p:txBody>
      </p:sp>
    </p:spTree>
    <p:extLst>
      <p:ext uri="{BB962C8B-B14F-4D97-AF65-F5344CB8AC3E}">
        <p14:creationId xmlns:p14="http://schemas.microsoft.com/office/powerpoint/2010/main" val="188743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4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BBD4-ED35-81D2-1A26-28067172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and Summary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3AE9E7-0B87-EBD3-C49F-81842A338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10185"/>
              </a:xfrm>
            </p:spPr>
            <p:txBody>
              <a:bodyPr/>
              <a:lstStyle/>
              <a:p>
                <a:r>
                  <a:rPr lang="en-US" dirty="0"/>
                  <a:t>ML can be used to reveal vulnerabilities in security protocols</a:t>
                </a:r>
              </a:p>
              <a:p>
                <a:pPr lvl="2"/>
                <a:r>
                  <a:rPr lang="en-US" dirty="0"/>
                  <a:t>Myriad ML applications in areas such as cybersecurity, hardware security, IoT</a:t>
                </a:r>
              </a:p>
              <a:p>
                <a:pPr lvl="2"/>
                <a:r>
                  <a:rPr lang="en-US" dirty="0"/>
                  <a:t>ML can also be used in nefarious ways e.g., to spy on people – need discipline</a:t>
                </a:r>
              </a:p>
              <a:p>
                <a:pPr lvl="2"/>
                <a:r>
                  <a:rPr lang="en-US" dirty="0"/>
                  <a:t>Prompted researchers to develop stronger PUFs (e.g., </a:t>
                </a:r>
                <a:r>
                  <a:rPr lang="en-US" dirty="0" err="1"/>
                  <a:t>Ising</a:t>
                </a:r>
                <a:r>
                  <a:rPr lang="en-US" dirty="0"/>
                  <a:t> PUF, LP-PUF, </a:t>
                </a:r>
                <a:r>
                  <a:rPr lang="en-US" dirty="0" err="1"/>
                  <a:t>etc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Need to closely study the application to identify best ML usage</a:t>
                </a:r>
              </a:p>
              <a:p>
                <a:pPr lvl="2"/>
                <a:r>
                  <a:rPr lang="en-US" dirty="0"/>
                  <a:t>For the PUF problem, closely inspect the delay structure</a:t>
                </a:r>
              </a:p>
              <a:p>
                <a:r>
                  <a:rPr lang="en-US" dirty="0"/>
                  <a:t>Original features/representation of a data point may be insufficient</a:t>
                </a:r>
              </a:p>
              <a:p>
                <a:pPr lvl="2"/>
                <a:r>
                  <a:rPr lang="en-US" dirty="0"/>
                  <a:t>For the PUF problem, cannot apply a linear model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to get the response</a:t>
                </a:r>
              </a:p>
              <a:p>
                <a:pPr lvl="2"/>
                <a:r>
                  <a:rPr lang="en-US" dirty="0"/>
                  <a:t>Needed to first find new, more informative features first 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 most areas, new feature vectors may have different dimensionality</a:t>
                </a:r>
              </a:p>
              <a:p>
                <a:pPr lvl="2"/>
                <a:r>
                  <a:rPr lang="en-US" dirty="0"/>
                  <a:t>Biggest achievement of deep learning – automate feature discovery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3AE9E7-0B87-EBD3-C49F-81842A338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10185"/>
              </a:xfrm>
              <a:blipFill>
                <a:blip r:embed="rId2"/>
                <a:stretch>
                  <a:fillRect l="-562" t="-25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87AB05F-FF0C-27A0-1CDC-46903D83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Towards Attack Resilient Delay-Based Strong PUFs, Nils </a:t>
            </a:r>
            <a:r>
              <a:rPr lang="en-US" dirty="0" err="1"/>
              <a:t>Wisiol</a:t>
            </a:r>
            <a:r>
              <a:rPr lang="en-US" dirty="0"/>
              <a:t>, IEEE HOST, 2022.</a:t>
            </a:r>
          </a:p>
          <a:p>
            <a:r>
              <a:rPr lang="en-US" dirty="0"/>
              <a:t>Machine Learning Attack Resistant Area-Efficient Reconfigurable </a:t>
            </a:r>
            <a:r>
              <a:rPr lang="en-US" dirty="0" err="1"/>
              <a:t>Ising</a:t>
            </a:r>
            <a:r>
              <a:rPr lang="en-US" dirty="0"/>
              <a:t>-PUF, </a:t>
            </a:r>
            <a:r>
              <a:rPr lang="en-US" dirty="0" err="1"/>
              <a:t>Elmitwalli</a:t>
            </a:r>
            <a:r>
              <a:rPr lang="en-US" dirty="0"/>
              <a:t> et. al., IEEE Trans. VLSI, 2022.</a:t>
            </a:r>
          </a:p>
        </p:txBody>
      </p:sp>
    </p:spTree>
    <p:extLst>
      <p:ext uri="{BB962C8B-B14F-4D97-AF65-F5344CB8AC3E}">
        <p14:creationId xmlns:p14="http://schemas.microsoft.com/office/powerpoint/2010/main" val="90124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duction outline">
            <a:extLst>
              <a:ext uri="{FF2B5EF4-FFF2-40B4-BE49-F238E27FC236}">
                <a16:creationId xmlns:a16="http://schemas.microsoft.com/office/drawing/2014/main" id="{209A39E9-11FF-214E-D469-C97DF595D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1181" y="2996687"/>
            <a:ext cx="1388057" cy="1388057"/>
          </a:xfrm>
          <a:prstGeom prst="rect">
            <a:avLst/>
          </a:prstGeom>
        </p:spPr>
      </p:pic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5E20B353-1287-F7D8-C3A3-A7104C9AF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0255" y="2473255"/>
            <a:ext cx="1911489" cy="191148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A7720F5-D160-80EC-ECCB-A6E6573DF1F4}"/>
              </a:ext>
            </a:extLst>
          </p:cNvPr>
          <p:cNvGrpSpPr>
            <a:grpSpLocks noChangeAspect="1"/>
          </p:cNvGrpSpPr>
          <p:nvPr/>
        </p:nvGrpSpPr>
        <p:grpSpPr>
          <a:xfrm>
            <a:off x="6480244" y="1727281"/>
            <a:ext cx="1143000" cy="1143000"/>
            <a:chOff x="7020470" y="457533"/>
            <a:chExt cx="4572000" cy="4572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F438AA4-8A4D-09DF-639A-DE57CC638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C16E9C-1871-4766-33EB-8F13AAB8F1E6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105D4A-E948-0B22-C470-248C0AC50B3D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3F1C2EA-31A4-F379-45AA-BD12B7244FC8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9558901-78DD-8242-D8E1-8E568010B3EA}"/>
              </a:ext>
            </a:extLst>
          </p:cNvPr>
          <p:cNvGrpSpPr/>
          <p:nvPr/>
        </p:nvGrpSpPr>
        <p:grpSpPr>
          <a:xfrm>
            <a:off x="949180" y="683473"/>
            <a:ext cx="2139660" cy="1371600"/>
            <a:chOff x="949180" y="683473"/>
            <a:chExt cx="2139660" cy="1371600"/>
          </a:xfrm>
        </p:grpSpPr>
        <p:grpSp>
          <p:nvGrpSpPr>
            <p:cNvPr id="47" name="Graphic 14" descr="Thermometer with solid fill">
              <a:extLst>
                <a:ext uri="{FF2B5EF4-FFF2-40B4-BE49-F238E27FC236}">
                  <a16:creationId xmlns:a16="http://schemas.microsoft.com/office/drawing/2014/main" id="{F22BD32D-4BEC-671F-5CF7-CFE3AB7425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884AECE-6C79-603C-1610-48A83E190D88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D88BF63-9627-7A02-5648-83DFF20B13B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B494189-F4B5-09F5-0C69-BA9D9E2822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F59C52A-C07A-EB04-7403-0D566871004D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509A576-A036-55BF-E673-5A20E5F691EA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F28B82-91C1-D180-0C31-0320C9FE1E3A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97C7B0A-716A-A868-FA45-10F3331CBA72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F874720-E484-A320-7B49-DBDF6BD6F823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D47DE35-E81F-AA72-AF91-E18FB6A566D9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61C045D-E357-FA37-8EF9-92A777298537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843E043-5582-35CA-6985-CFE0063B9427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EE6EA6A-EF6A-B38F-D04C-0ED1040E74A4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F642F2D-FFAC-13D4-EF35-9B10EB33F19B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80B9DCE-2114-AC30-7C8D-AD3EB61ABFFF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A71C7A3-C940-A0FC-0943-46DF295E8415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0D31ECF-5F03-8727-8C54-A1A50AF0B108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91" name="Graphic 14" descr="Thermometer with solid fill">
            <a:extLst>
              <a:ext uri="{FF2B5EF4-FFF2-40B4-BE49-F238E27FC236}">
                <a16:creationId xmlns:a16="http://schemas.microsoft.com/office/drawing/2014/main" id="{EA1988DD-A2CD-891F-FF8B-1679C0BA459B}"/>
              </a:ext>
            </a:extLst>
          </p:cNvPr>
          <p:cNvGrpSpPr>
            <a:grpSpLocks noChangeAspect="1"/>
          </p:cNvGrpSpPr>
          <p:nvPr/>
        </p:nvGrpSpPr>
        <p:grpSpPr>
          <a:xfrm>
            <a:off x="3191013" y="3690715"/>
            <a:ext cx="619722" cy="1371600"/>
            <a:chOff x="9397180" y="2508618"/>
            <a:chExt cx="381301" cy="843915"/>
          </a:xfrm>
          <a:solidFill>
            <a:schemeClr val="accent4"/>
          </a:solidFill>
        </p:grpSpPr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D7FEC59-FD6E-A41F-09B2-0C4675F89822}"/>
                </a:ext>
              </a:extLst>
            </p:cNvPr>
            <p:cNvSpPr/>
            <p:nvPr/>
          </p:nvSpPr>
          <p:spPr>
            <a:xfrm>
              <a:off x="9397180" y="2508618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4AF40777-1FD5-3136-BD9F-CD6CF0784C8F}"/>
                </a:ext>
              </a:extLst>
            </p:cNvPr>
            <p:cNvSpPr/>
            <p:nvPr/>
          </p:nvSpPr>
          <p:spPr>
            <a:xfrm>
              <a:off x="9492896" y="2949308"/>
              <a:ext cx="189869" cy="307975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230505 h 419100"/>
                <a:gd name="connsiteX1" fmla="*/ 117160 w 189869"/>
                <a:gd name="connsiteY1" fmla="*/ 112712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230505 h 419100"/>
                <a:gd name="connsiteX1" fmla="*/ 112397 w 189869"/>
                <a:gd name="connsiteY1" fmla="*/ 112712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120968 h 309563"/>
                <a:gd name="connsiteX1" fmla="*/ 112397 w 189869"/>
                <a:gd name="connsiteY1" fmla="*/ 3175 h 309563"/>
                <a:gd name="connsiteX2" fmla="*/ 75885 w 189869"/>
                <a:gd name="connsiteY2" fmla="*/ 0 h 309563"/>
                <a:gd name="connsiteX3" fmla="*/ 75885 w 189869"/>
                <a:gd name="connsiteY3" fmla="*/ 120968 h 309563"/>
                <a:gd name="connsiteX4" fmla="*/ 637 w 189869"/>
                <a:gd name="connsiteY4" fmla="*/ 223838 h 309563"/>
                <a:gd name="connsiteX5" fmla="*/ 94935 w 189869"/>
                <a:gd name="connsiteY5" fmla="*/ 309563 h 309563"/>
                <a:gd name="connsiteX6" fmla="*/ 189232 w 189869"/>
                <a:gd name="connsiteY6" fmla="*/ 223838 h 309563"/>
                <a:gd name="connsiteX7" fmla="*/ 113985 w 189869"/>
                <a:gd name="connsiteY7" fmla="*/ 120968 h 309563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83822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77472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74297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307975">
                  <a:moveTo>
                    <a:pt x="113985" y="119380"/>
                  </a:moveTo>
                  <a:cubicBezTo>
                    <a:pt x="115043" y="80116"/>
                    <a:pt x="111339" y="40851"/>
                    <a:pt x="112397" y="1587"/>
                  </a:cubicBezTo>
                  <a:lnTo>
                    <a:pt x="74297" y="0"/>
                  </a:lnTo>
                  <a:cubicBezTo>
                    <a:pt x="74826" y="39793"/>
                    <a:pt x="75356" y="79587"/>
                    <a:pt x="75885" y="119380"/>
                  </a:cubicBezTo>
                  <a:cubicBezTo>
                    <a:pt x="28260" y="128905"/>
                    <a:pt x="-5078" y="173672"/>
                    <a:pt x="637" y="222250"/>
                  </a:cubicBezTo>
                  <a:cubicBezTo>
                    <a:pt x="5400" y="270828"/>
                    <a:pt x="46357" y="307975"/>
                    <a:pt x="94935" y="307975"/>
                  </a:cubicBezTo>
                  <a:cubicBezTo>
                    <a:pt x="143512" y="307975"/>
                    <a:pt x="184470" y="270828"/>
                    <a:pt x="189232" y="222250"/>
                  </a:cubicBezTo>
                  <a:cubicBezTo>
                    <a:pt x="194947" y="173672"/>
                    <a:pt x="161610" y="128905"/>
                    <a:pt x="113985" y="1193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C0A582E4-062C-9BAD-1A0B-F31F4C13086D}"/>
              </a:ext>
            </a:extLst>
          </p:cNvPr>
          <p:cNvSpPr/>
          <p:nvPr/>
        </p:nvSpPr>
        <p:spPr>
          <a:xfrm>
            <a:off x="1671075" y="4019281"/>
            <a:ext cx="1390350" cy="1043034"/>
          </a:xfrm>
          <a:custGeom>
            <a:avLst/>
            <a:gdLst>
              <a:gd name="connsiteX0" fmla="*/ 1165441 w 1390350"/>
              <a:gd name="connsiteY0" fmla="*/ 797678 h 1043034"/>
              <a:gd name="connsiteX1" fmla="*/ 1206333 w 1390350"/>
              <a:gd name="connsiteY1" fmla="*/ 838571 h 1043034"/>
              <a:gd name="connsiteX2" fmla="*/ 1165441 w 1390350"/>
              <a:gd name="connsiteY2" fmla="*/ 879463 h 1043034"/>
              <a:gd name="connsiteX3" fmla="*/ 1124548 w 1390350"/>
              <a:gd name="connsiteY3" fmla="*/ 838571 h 1043034"/>
              <a:gd name="connsiteX4" fmla="*/ 1165441 w 1390350"/>
              <a:gd name="connsiteY4" fmla="*/ 797678 h 1043034"/>
              <a:gd name="connsiteX5" fmla="*/ 960977 w 1390350"/>
              <a:gd name="connsiteY5" fmla="*/ 797678 h 1043034"/>
              <a:gd name="connsiteX6" fmla="*/ 1001869 w 1390350"/>
              <a:gd name="connsiteY6" fmla="*/ 838571 h 1043034"/>
              <a:gd name="connsiteX7" fmla="*/ 960977 w 1390350"/>
              <a:gd name="connsiteY7" fmla="*/ 879463 h 1043034"/>
              <a:gd name="connsiteX8" fmla="*/ 920084 w 1390350"/>
              <a:gd name="connsiteY8" fmla="*/ 838571 h 1043034"/>
              <a:gd name="connsiteX9" fmla="*/ 960977 w 1390350"/>
              <a:gd name="connsiteY9" fmla="*/ 797678 h 1043034"/>
              <a:gd name="connsiteX10" fmla="*/ 756514 w 1390350"/>
              <a:gd name="connsiteY10" fmla="*/ 797678 h 1043034"/>
              <a:gd name="connsiteX11" fmla="*/ 797406 w 1390350"/>
              <a:gd name="connsiteY11" fmla="*/ 838571 h 1043034"/>
              <a:gd name="connsiteX12" fmla="*/ 756514 w 1390350"/>
              <a:gd name="connsiteY12" fmla="*/ 879463 h 1043034"/>
              <a:gd name="connsiteX13" fmla="*/ 715621 w 1390350"/>
              <a:gd name="connsiteY13" fmla="*/ 838571 h 1043034"/>
              <a:gd name="connsiteX14" fmla="*/ 756514 w 1390350"/>
              <a:gd name="connsiteY14" fmla="*/ 797678 h 1043034"/>
              <a:gd name="connsiteX15" fmla="*/ 552051 w 1390350"/>
              <a:gd name="connsiteY15" fmla="*/ 797678 h 1043034"/>
              <a:gd name="connsiteX16" fmla="*/ 592943 w 1390350"/>
              <a:gd name="connsiteY16" fmla="*/ 838571 h 1043034"/>
              <a:gd name="connsiteX17" fmla="*/ 552051 w 1390350"/>
              <a:gd name="connsiteY17" fmla="*/ 879463 h 1043034"/>
              <a:gd name="connsiteX18" fmla="*/ 511158 w 1390350"/>
              <a:gd name="connsiteY18" fmla="*/ 838571 h 1043034"/>
              <a:gd name="connsiteX19" fmla="*/ 552051 w 1390350"/>
              <a:gd name="connsiteY19" fmla="*/ 797678 h 1043034"/>
              <a:gd name="connsiteX20" fmla="*/ 224909 w 1390350"/>
              <a:gd name="connsiteY20" fmla="*/ 777232 h 1043034"/>
              <a:gd name="connsiteX21" fmla="*/ 286248 w 1390350"/>
              <a:gd name="connsiteY21" fmla="*/ 838571 h 1043034"/>
              <a:gd name="connsiteX22" fmla="*/ 224909 w 1390350"/>
              <a:gd name="connsiteY22" fmla="*/ 899910 h 1043034"/>
              <a:gd name="connsiteX23" fmla="*/ 163570 w 1390350"/>
              <a:gd name="connsiteY23" fmla="*/ 838571 h 1043034"/>
              <a:gd name="connsiteX24" fmla="*/ 224909 w 1390350"/>
              <a:gd name="connsiteY24" fmla="*/ 777232 h 1043034"/>
              <a:gd name="connsiteX25" fmla="*/ 102232 w 1390350"/>
              <a:gd name="connsiteY25" fmla="*/ 675000 h 1043034"/>
              <a:gd name="connsiteX26" fmla="*/ 40893 w 1390350"/>
              <a:gd name="connsiteY26" fmla="*/ 736339 h 1043034"/>
              <a:gd name="connsiteX27" fmla="*/ 40893 w 1390350"/>
              <a:gd name="connsiteY27" fmla="*/ 940803 h 1043034"/>
              <a:gd name="connsiteX28" fmla="*/ 102232 w 1390350"/>
              <a:gd name="connsiteY28" fmla="*/ 1002141 h 1043034"/>
              <a:gd name="connsiteX29" fmla="*/ 1288119 w 1390350"/>
              <a:gd name="connsiteY29" fmla="*/ 1002141 h 1043034"/>
              <a:gd name="connsiteX30" fmla="*/ 1349458 w 1390350"/>
              <a:gd name="connsiteY30" fmla="*/ 940803 h 1043034"/>
              <a:gd name="connsiteX31" fmla="*/ 1349458 w 1390350"/>
              <a:gd name="connsiteY31" fmla="*/ 736339 h 1043034"/>
              <a:gd name="connsiteX32" fmla="*/ 1288119 w 1390350"/>
              <a:gd name="connsiteY32" fmla="*/ 675000 h 1043034"/>
              <a:gd name="connsiteX33" fmla="*/ 698846 w 1390350"/>
              <a:gd name="connsiteY33" fmla="*/ 111 h 1043034"/>
              <a:gd name="connsiteX34" fmla="*/ 753005 w 1390350"/>
              <a:gd name="connsiteY34" fmla="*/ 40910 h 1043034"/>
              <a:gd name="connsiteX35" fmla="*/ 715621 w 1390350"/>
              <a:gd name="connsiteY35" fmla="*/ 119187 h 1043034"/>
              <a:gd name="connsiteX36" fmla="*/ 715621 w 1390350"/>
              <a:gd name="connsiteY36" fmla="*/ 634107 h 1043034"/>
              <a:gd name="connsiteX37" fmla="*/ 1288119 w 1390350"/>
              <a:gd name="connsiteY37" fmla="*/ 634107 h 1043034"/>
              <a:gd name="connsiteX38" fmla="*/ 1390350 w 1390350"/>
              <a:gd name="connsiteY38" fmla="*/ 736339 h 1043034"/>
              <a:gd name="connsiteX39" fmla="*/ 1390350 w 1390350"/>
              <a:gd name="connsiteY39" fmla="*/ 940803 h 1043034"/>
              <a:gd name="connsiteX40" fmla="*/ 1288119 w 1390350"/>
              <a:gd name="connsiteY40" fmla="*/ 1043034 h 1043034"/>
              <a:gd name="connsiteX41" fmla="*/ 102232 w 1390350"/>
              <a:gd name="connsiteY41" fmla="*/ 1043034 h 1043034"/>
              <a:gd name="connsiteX42" fmla="*/ 0 w 1390350"/>
              <a:gd name="connsiteY42" fmla="*/ 940803 h 1043034"/>
              <a:gd name="connsiteX43" fmla="*/ 0 w 1390350"/>
              <a:gd name="connsiteY43" fmla="*/ 736339 h 1043034"/>
              <a:gd name="connsiteX44" fmla="*/ 102232 w 1390350"/>
              <a:gd name="connsiteY44" fmla="*/ 634107 h 1043034"/>
              <a:gd name="connsiteX45" fmla="*/ 674729 w 1390350"/>
              <a:gd name="connsiteY45" fmla="*/ 634107 h 1043034"/>
              <a:gd name="connsiteX46" fmla="*/ 674729 w 1390350"/>
              <a:gd name="connsiteY46" fmla="*/ 119187 h 1043034"/>
              <a:gd name="connsiteX47" fmla="*/ 637345 w 1390350"/>
              <a:gd name="connsiteY47" fmla="*/ 81803 h 1043034"/>
              <a:gd name="connsiteX48" fmla="*/ 674729 w 1390350"/>
              <a:gd name="connsiteY48" fmla="*/ 3524 h 1043034"/>
              <a:gd name="connsiteX49" fmla="*/ 698846 w 1390350"/>
              <a:gd name="connsiteY49" fmla="*/ 111 h 104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90350" h="1043034">
                <a:moveTo>
                  <a:pt x="1165441" y="797678"/>
                </a:moveTo>
                <a:cubicBezTo>
                  <a:pt x="1188025" y="797678"/>
                  <a:pt x="1206333" y="815987"/>
                  <a:pt x="1206333" y="838571"/>
                </a:cubicBezTo>
                <a:cubicBezTo>
                  <a:pt x="1206333" y="861155"/>
                  <a:pt x="1188025" y="879463"/>
                  <a:pt x="1165441" y="879463"/>
                </a:cubicBezTo>
                <a:cubicBezTo>
                  <a:pt x="1142857" y="879463"/>
                  <a:pt x="1124548" y="861155"/>
                  <a:pt x="1124548" y="838571"/>
                </a:cubicBezTo>
                <a:cubicBezTo>
                  <a:pt x="1124548" y="815987"/>
                  <a:pt x="1142857" y="797678"/>
                  <a:pt x="1165441" y="797678"/>
                </a:cubicBezTo>
                <a:close/>
                <a:moveTo>
                  <a:pt x="960977" y="797678"/>
                </a:moveTo>
                <a:cubicBezTo>
                  <a:pt x="983561" y="797678"/>
                  <a:pt x="1001869" y="815987"/>
                  <a:pt x="1001869" y="838571"/>
                </a:cubicBezTo>
                <a:cubicBezTo>
                  <a:pt x="1001869" y="861155"/>
                  <a:pt x="983561" y="879463"/>
                  <a:pt x="960977" y="879463"/>
                </a:cubicBezTo>
                <a:cubicBezTo>
                  <a:pt x="938393" y="879463"/>
                  <a:pt x="920084" y="861155"/>
                  <a:pt x="920084" y="838571"/>
                </a:cubicBezTo>
                <a:cubicBezTo>
                  <a:pt x="920084" y="815987"/>
                  <a:pt x="938393" y="797678"/>
                  <a:pt x="960977" y="797678"/>
                </a:cubicBezTo>
                <a:close/>
                <a:moveTo>
                  <a:pt x="756514" y="797678"/>
                </a:moveTo>
                <a:cubicBezTo>
                  <a:pt x="779098" y="797678"/>
                  <a:pt x="797406" y="815987"/>
                  <a:pt x="797406" y="838571"/>
                </a:cubicBezTo>
                <a:cubicBezTo>
                  <a:pt x="797406" y="861155"/>
                  <a:pt x="779098" y="879463"/>
                  <a:pt x="756514" y="879463"/>
                </a:cubicBezTo>
                <a:cubicBezTo>
                  <a:pt x="733930" y="879463"/>
                  <a:pt x="715621" y="861155"/>
                  <a:pt x="715621" y="838571"/>
                </a:cubicBezTo>
                <a:cubicBezTo>
                  <a:pt x="715621" y="815987"/>
                  <a:pt x="733930" y="797678"/>
                  <a:pt x="756514" y="797678"/>
                </a:cubicBezTo>
                <a:close/>
                <a:moveTo>
                  <a:pt x="552051" y="797678"/>
                </a:moveTo>
                <a:cubicBezTo>
                  <a:pt x="574635" y="797678"/>
                  <a:pt x="592943" y="815987"/>
                  <a:pt x="592943" y="838571"/>
                </a:cubicBezTo>
                <a:cubicBezTo>
                  <a:pt x="592943" y="861155"/>
                  <a:pt x="574635" y="879463"/>
                  <a:pt x="552051" y="879463"/>
                </a:cubicBezTo>
                <a:cubicBezTo>
                  <a:pt x="529467" y="879463"/>
                  <a:pt x="511158" y="861155"/>
                  <a:pt x="511158" y="838571"/>
                </a:cubicBezTo>
                <a:cubicBezTo>
                  <a:pt x="511158" y="815987"/>
                  <a:pt x="529467" y="797678"/>
                  <a:pt x="552051" y="797678"/>
                </a:cubicBezTo>
                <a:close/>
                <a:moveTo>
                  <a:pt x="224909" y="777232"/>
                </a:moveTo>
                <a:cubicBezTo>
                  <a:pt x="258786" y="777232"/>
                  <a:pt x="286248" y="804695"/>
                  <a:pt x="286248" y="838571"/>
                </a:cubicBezTo>
                <a:cubicBezTo>
                  <a:pt x="286248" y="872448"/>
                  <a:pt x="258786" y="899910"/>
                  <a:pt x="224909" y="899910"/>
                </a:cubicBezTo>
                <a:cubicBezTo>
                  <a:pt x="191032" y="899910"/>
                  <a:pt x="163570" y="872448"/>
                  <a:pt x="163570" y="838571"/>
                </a:cubicBezTo>
                <a:cubicBezTo>
                  <a:pt x="163570" y="804695"/>
                  <a:pt x="191032" y="777232"/>
                  <a:pt x="224909" y="777232"/>
                </a:cubicBezTo>
                <a:close/>
                <a:moveTo>
                  <a:pt x="102232" y="675000"/>
                </a:moveTo>
                <a:cubicBezTo>
                  <a:pt x="68354" y="675000"/>
                  <a:pt x="40893" y="702461"/>
                  <a:pt x="40893" y="736339"/>
                </a:cubicBezTo>
                <a:lnTo>
                  <a:pt x="40893" y="940803"/>
                </a:lnTo>
                <a:cubicBezTo>
                  <a:pt x="40893" y="974679"/>
                  <a:pt x="68354" y="1002141"/>
                  <a:pt x="102232" y="1002141"/>
                </a:cubicBezTo>
                <a:lnTo>
                  <a:pt x="1288119" y="1002141"/>
                </a:lnTo>
                <a:cubicBezTo>
                  <a:pt x="1321996" y="1002141"/>
                  <a:pt x="1349458" y="974679"/>
                  <a:pt x="1349458" y="940803"/>
                </a:cubicBezTo>
                <a:lnTo>
                  <a:pt x="1349458" y="736339"/>
                </a:lnTo>
                <a:cubicBezTo>
                  <a:pt x="1349458" y="702461"/>
                  <a:pt x="1321996" y="675000"/>
                  <a:pt x="1288119" y="675000"/>
                </a:cubicBezTo>
                <a:close/>
                <a:moveTo>
                  <a:pt x="698846" y="111"/>
                </a:moveTo>
                <a:cubicBezTo>
                  <a:pt x="722706" y="1552"/>
                  <a:pt x="744536" y="16956"/>
                  <a:pt x="753005" y="40910"/>
                </a:cubicBezTo>
                <a:cubicBezTo>
                  <a:pt x="764298" y="72849"/>
                  <a:pt x="747561" y="107895"/>
                  <a:pt x="715621" y="119187"/>
                </a:cubicBezTo>
                <a:lnTo>
                  <a:pt x="715621" y="634107"/>
                </a:lnTo>
                <a:lnTo>
                  <a:pt x="1288119" y="634107"/>
                </a:lnTo>
                <a:cubicBezTo>
                  <a:pt x="1344553" y="634175"/>
                  <a:pt x="1390282" y="679905"/>
                  <a:pt x="1390350" y="736339"/>
                </a:cubicBezTo>
                <a:lnTo>
                  <a:pt x="1390350" y="940803"/>
                </a:lnTo>
                <a:cubicBezTo>
                  <a:pt x="1390282" y="997236"/>
                  <a:pt x="1344553" y="1042966"/>
                  <a:pt x="1288119" y="1043034"/>
                </a:cubicBezTo>
                <a:lnTo>
                  <a:pt x="102232" y="1043034"/>
                </a:lnTo>
                <a:cubicBezTo>
                  <a:pt x="45798" y="1042966"/>
                  <a:pt x="68" y="997236"/>
                  <a:pt x="0" y="940803"/>
                </a:cubicBezTo>
                <a:lnTo>
                  <a:pt x="0" y="736339"/>
                </a:lnTo>
                <a:cubicBezTo>
                  <a:pt x="68" y="679905"/>
                  <a:pt x="45798" y="634175"/>
                  <a:pt x="102232" y="634107"/>
                </a:cubicBezTo>
                <a:lnTo>
                  <a:pt x="674729" y="634107"/>
                </a:lnTo>
                <a:lnTo>
                  <a:pt x="674729" y="119187"/>
                </a:lnTo>
                <a:cubicBezTo>
                  <a:pt x="657261" y="113010"/>
                  <a:pt x="643520" y="99270"/>
                  <a:pt x="637345" y="81803"/>
                </a:cubicBezTo>
                <a:cubicBezTo>
                  <a:pt x="626052" y="49864"/>
                  <a:pt x="642790" y="14817"/>
                  <a:pt x="674729" y="3524"/>
                </a:cubicBezTo>
                <a:cubicBezTo>
                  <a:pt x="682714" y="701"/>
                  <a:pt x="690893" y="-370"/>
                  <a:pt x="698846" y="1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89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51F0D2-3262-00AB-5E4B-593BFA14B565}"/>
              </a:ext>
            </a:extLst>
          </p:cNvPr>
          <p:cNvGrpSpPr/>
          <p:nvPr/>
        </p:nvGrpSpPr>
        <p:grpSpPr>
          <a:xfrm>
            <a:off x="1814198" y="3690715"/>
            <a:ext cx="1104104" cy="780354"/>
            <a:chOff x="1814198" y="3690715"/>
            <a:chExt cx="1104104" cy="780354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C6A3F48B-5B7A-4E98-942F-B5E947B705A0}"/>
                </a:ext>
              </a:extLst>
            </p:cNvPr>
            <p:cNvSpPr/>
            <p:nvPr/>
          </p:nvSpPr>
          <p:spPr>
            <a:xfrm>
              <a:off x="1977770" y="3806318"/>
              <a:ext cx="142816" cy="549147"/>
            </a:xfrm>
            <a:custGeom>
              <a:avLst/>
              <a:gdLst>
                <a:gd name="connsiteX0" fmla="*/ 144661 w 181378"/>
                <a:gd name="connsiteY0" fmla="*/ 697423 h 697422"/>
                <a:gd name="connsiteX1" fmla="*/ 181379 w 181378"/>
                <a:gd name="connsiteY1" fmla="*/ 660705 h 697422"/>
                <a:gd name="connsiteX2" fmla="*/ 180652 w 181378"/>
                <a:gd name="connsiteY2" fmla="*/ 37444 h 697422"/>
                <a:gd name="connsiteX3" fmla="*/ 181379 w 181378"/>
                <a:gd name="connsiteY3" fmla="*/ 36717 h 697422"/>
                <a:gd name="connsiteX4" fmla="*/ 144661 w 181378"/>
                <a:gd name="connsiteY4" fmla="*/ 0 h 697422"/>
                <a:gd name="connsiteX5" fmla="*/ 143908 w 181378"/>
                <a:gd name="connsiteY5" fmla="*/ 696670 h 697422"/>
                <a:gd name="connsiteX6" fmla="*/ 144661 w 181378"/>
                <a:gd name="connsiteY6" fmla="*/ 697423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78" h="697422">
                  <a:moveTo>
                    <a:pt x="144661" y="697423"/>
                  </a:moveTo>
                  <a:lnTo>
                    <a:pt x="181379" y="660705"/>
                  </a:lnTo>
                  <a:cubicBezTo>
                    <a:pt x="9069" y="488798"/>
                    <a:pt x="8745" y="209754"/>
                    <a:pt x="180652" y="37444"/>
                  </a:cubicBezTo>
                  <a:cubicBezTo>
                    <a:pt x="180893" y="37200"/>
                    <a:pt x="181137" y="36959"/>
                    <a:pt x="181379" y="36717"/>
                  </a:cubicBezTo>
                  <a:lnTo>
                    <a:pt x="144661" y="0"/>
                  </a:lnTo>
                  <a:cubicBezTo>
                    <a:pt x="-47926" y="192172"/>
                    <a:pt x="-48263" y="504082"/>
                    <a:pt x="143908" y="696670"/>
                  </a:cubicBezTo>
                  <a:cubicBezTo>
                    <a:pt x="144160" y="696921"/>
                    <a:pt x="144409" y="697173"/>
                    <a:pt x="144661" y="6974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24EE866-7C96-2FC6-C29F-E3C9D0DC0CC7}"/>
                </a:ext>
              </a:extLst>
            </p:cNvPr>
            <p:cNvSpPr/>
            <p:nvPr/>
          </p:nvSpPr>
          <p:spPr>
            <a:xfrm>
              <a:off x="2496309" y="3921922"/>
              <a:ext cx="94847" cy="317940"/>
            </a:xfrm>
            <a:custGeom>
              <a:avLst/>
              <a:gdLst>
                <a:gd name="connsiteX0" fmla="*/ 36717 w 120457"/>
                <a:gd name="connsiteY0" fmla="*/ 403787 h 403787"/>
                <a:gd name="connsiteX1" fmla="*/ 37104 w 120457"/>
                <a:gd name="connsiteY1" fmla="*/ 387 h 403787"/>
                <a:gd name="connsiteX2" fmla="*/ 36717 w 120457"/>
                <a:gd name="connsiteY2" fmla="*/ 0 h 403787"/>
                <a:gd name="connsiteX3" fmla="*/ 0 w 120457"/>
                <a:gd name="connsiteY3" fmla="*/ 36717 h 403787"/>
                <a:gd name="connsiteX4" fmla="*/ 361 w 120457"/>
                <a:gd name="connsiteY4" fmla="*/ 366709 h 403787"/>
                <a:gd name="connsiteX5" fmla="*/ 0 w 120457"/>
                <a:gd name="connsiteY5" fmla="*/ 367070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36717" y="403787"/>
                  </a:moveTo>
                  <a:cubicBezTo>
                    <a:pt x="148220" y="292498"/>
                    <a:pt x="148394" y="111889"/>
                    <a:pt x="37104" y="387"/>
                  </a:cubicBezTo>
                  <a:cubicBezTo>
                    <a:pt x="36974" y="257"/>
                    <a:pt x="36847" y="130"/>
                    <a:pt x="36717" y="0"/>
                  </a:cubicBezTo>
                  <a:lnTo>
                    <a:pt x="0" y="36717"/>
                  </a:lnTo>
                  <a:cubicBezTo>
                    <a:pt x="91225" y="127742"/>
                    <a:pt x="91386" y="275484"/>
                    <a:pt x="361" y="366709"/>
                  </a:cubicBezTo>
                  <a:cubicBezTo>
                    <a:pt x="241" y="366828"/>
                    <a:pt x="119" y="366950"/>
                    <a:pt x="0" y="3670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76D1F5E-2FD6-72C1-8566-2B16C0D16588}"/>
                </a:ext>
              </a:extLst>
            </p:cNvPr>
            <p:cNvSpPr/>
            <p:nvPr/>
          </p:nvSpPr>
          <p:spPr>
            <a:xfrm>
              <a:off x="2141343" y="3921922"/>
              <a:ext cx="94847" cy="317940"/>
            </a:xfrm>
            <a:custGeom>
              <a:avLst/>
              <a:gdLst>
                <a:gd name="connsiteX0" fmla="*/ 120458 w 120457"/>
                <a:gd name="connsiteY0" fmla="*/ 367070 h 403787"/>
                <a:gd name="connsiteX1" fmla="*/ 120097 w 120457"/>
                <a:gd name="connsiteY1" fmla="*/ 37078 h 403787"/>
                <a:gd name="connsiteX2" fmla="*/ 120458 w 120457"/>
                <a:gd name="connsiteY2" fmla="*/ 36717 h 403787"/>
                <a:gd name="connsiteX3" fmla="*/ 83741 w 120457"/>
                <a:gd name="connsiteY3" fmla="*/ 0 h 403787"/>
                <a:gd name="connsiteX4" fmla="*/ 83354 w 120457"/>
                <a:gd name="connsiteY4" fmla="*/ 403400 h 403787"/>
                <a:gd name="connsiteX5" fmla="*/ 83741 w 120457"/>
                <a:gd name="connsiteY5" fmla="*/ 403787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120458" y="367070"/>
                  </a:moveTo>
                  <a:cubicBezTo>
                    <a:pt x="29233" y="276045"/>
                    <a:pt x="29072" y="128303"/>
                    <a:pt x="120097" y="37078"/>
                  </a:cubicBezTo>
                  <a:cubicBezTo>
                    <a:pt x="120216" y="36959"/>
                    <a:pt x="120338" y="36837"/>
                    <a:pt x="120458" y="36717"/>
                  </a:cubicBezTo>
                  <a:lnTo>
                    <a:pt x="83741" y="0"/>
                  </a:lnTo>
                  <a:cubicBezTo>
                    <a:pt x="-27762" y="111289"/>
                    <a:pt x="-27936" y="291898"/>
                    <a:pt x="83354" y="403400"/>
                  </a:cubicBezTo>
                  <a:cubicBezTo>
                    <a:pt x="83483" y="403530"/>
                    <a:pt x="83611" y="403658"/>
                    <a:pt x="83741" y="4037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DDB98D5-1D59-F054-63E2-B0D76E770521}"/>
                </a:ext>
              </a:extLst>
            </p:cNvPr>
            <p:cNvSpPr/>
            <p:nvPr/>
          </p:nvSpPr>
          <p:spPr>
            <a:xfrm>
              <a:off x="2727516" y="3690715"/>
              <a:ext cx="190786" cy="780354"/>
            </a:xfrm>
            <a:custGeom>
              <a:avLst/>
              <a:gdLst>
                <a:gd name="connsiteX0" fmla="*/ 0 w 242300"/>
                <a:gd name="connsiteY0" fmla="*/ 954340 h 991057"/>
                <a:gd name="connsiteX1" fmla="*/ 36717 w 242300"/>
                <a:gd name="connsiteY1" fmla="*/ 991058 h 991057"/>
                <a:gd name="connsiteX2" fmla="*/ 37837 w 242300"/>
                <a:gd name="connsiteY2" fmla="*/ 1119 h 991057"/>
                <a:gd name="connsiteX3" fmla="*/ 36717 w 242300"/>
                <a:gd name="connsiteY3" fmla="*/ 0 h 991057"/>
                <a:gd name="connsiteX4" fmla="*/ 0 w 242300"/>
                <a:gd name="connsiteY4" fmla="*/ 36717 h 991057"/>
                <a:gd name="connsiteX5" fmla="*/ 1093 w 242300"/>
                <a:gd name="connsiteY5" fmla="*/ 953247 h 991057"/>
                <a:gd name="connsiteX6" fmla="*/ 0 w 242300"/>
                <a:gd name="connsiteY6" fmla="*/ 954340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300" h="991057">
                  <a:moveTo>
                    <a:pt x="0" y="954340"/>
                  </a:moveTo>
                  <a:lnTo>
                    <a:pt x="36717" y="991058"/>
                  </a:lnTo>
                  <a:cubicBezTo>
                    <a:pt x="310392" y="718001"/>
                    <a:pt x="310890" y="274791"/>
                    <a:pt x="37837" y="1119"/>
                  </a:cubicBezTo>
                  <a:cubicBezTo>
                    <a:pt x="37463" y="745"/>
                    <a:pt x="37091" y="371"/>
                    <a:pt x="36717" y="0"/>
                  </a:cubicBezTo>
                  <a:lnTo>
                    <a:pt x="0" y="36717"/>
                  </a:lnTo>
                  <a:cubicBezTo>
                    <a:pt x="253394" y="289509"/>
                    <a:pt x="253885" y="699853"/>
                    <a:pt x="1093" y="953247"/>
                  </a:cubicBezTo>
                  <a:cubicBezTo>
                    <a:pt x="730" y="953613"/>
                    <a:pt x="364" y="953977"/>
                    <a:pt x="0" y="954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5512C4C-AB08-85CD-771C-098EA3C4F5A8}"/>
                </a:ext>
              </a:extLst>
            </p:cNvPr>
            <p:cNvSpPr/>
            <p:nvPr/>
          </p:nvSpPr>
          <p:spPr>
            <a:xfrm>
              <a:off x="1814198" y="3690715"/>
              <a:ext cx="190785" cy="780354"/>
            </a:xfrm>
            <a:custGeom>
              <a:avLst/>
              <a:gdLst>
                <a:gd name="connsiteX0" fmla="*/ 242299 w 242299"/>
                <a:gd name="connsiteY0" fmla="*/ 954340 h 991057"/>
                <a:gd name="connsiteX1" fmla="*/ 241206 w 242299"/>
                <a:gd name="connsiteY1" fmla="*/ 37811 h 991057"/>
                <a:gd name="connsiteX2" fmla="*/ 242299 w 242299"/>
                <a:gd name="connsiteY2" fmla="*/ 36717 h 991057"/>
                <a:gd name="connsiteX3" fmla="*/ 205582 w 242299"/>
                <a:gd name="connsiteY3" fmla="*/ 0 h 991057"/>
                <a:gd name="connsiteX4" fmla="*/ 204463 w 242299"/>
                <a:gd name="connsiteY4" fmla="*/ 989939 h 991057"/>
                <a:gd name="connsiteX5" fmla="*/ 205582 w 242299"/>
                <a:gd name="connsiteY5" fmla="*/ 991058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299" h="991057">
                  <a:moveTo>
                    <a:pt x="242299" y="954340"/>
                  </a:moveTo>
                  <a:cubicBezTo>
                    <a:pt x="-11095" y="701549"/>
                    <a:pt x="-11585" y="291205"/>
                    <a:pt x="241206" y="37811"/>
                  </a:cubicBezTo>
                  <a:cubicBezTo>
                    <a:pt x="241570" y="37444"/>
                    <a:pt x="241936" y="37081"/>
                    <a:pt x="242299" y="36717"/>
                  </a:cubicBezTo>
                  <a:lnTo>
                    <a:pt x="205582" y="0"/>
                  </a:lnTo>
                  <a:cubicBezTo>
                    <a:pt x="-68090" y="273056"/>
                    <a:pt x="-68591" y="716267"/>
                    <a:pt x="204463" y="989939"/>
                  </a:cubicBezTo>
                  <a:cubicBezTo>
                    <a:pt x="204837" y="990312"/>
                    <a:pt x="205208" y="990686"/>
                    <a:pt x="205582" y="9910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557E348-A195-BB26-63D9-51B5E1B56BB7}"/>
                </a:ext>
              </a:extLst>
            </p:cNvPr>
            <p:cNvSpPr/>
            <p:nvPr/>
          </p:nvSpPr>
          <p:spPr>
            <a:xfrm>
              <a:off x="2611913" y="3806318"/>
              <a:ext cx="142816" cy="549147"/>
            </a:xfrm>
            <a:custGeom>
              <a:avLst/>
              <a:gdLst>
                <a:gd name="connsiteX0" fmla="*/ 36717 w 181378"/>
                <a:gd name="connsiteY0" fmla="*/ 697423 h 697422"/>
                <a:gd name="connsiteX1" fmla="*/ 37470 w 181378"/>
                <a:gd name="connsiteY1" fmla="*/ 753 h 697422"/>
                <a:gd name="connsiteX2" fmla="*/ 36717 w 181378"/>
                <a:gd name="connsiteY2" fmla="*/ 0 h 697422"/>
                <a:gd name="connsiteX3" fmla="*/ 0 w 181378"/>
                <a:gd name="connsiteY3" fmla="*/ 36717 h 697422"/>
                <a:gd name="connsiteX4" fmla="*/ 727 w 181378"/>
                <a:gd name="connsiteY4" fmla="*/ 659978 h 697422"/>
                <a:gd name="connsiteX5" fmla="*/ 0 w 181378"/>
                <a:gd name="connsiteY5" fmla="*/ 660705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378" h="697422">
                  <a:moveTo>
                    <a:pt x="36717" y="697423"/>
                  </a:moveTo>
                  <a:cubicBezTo>
                    <a:pt x="229304" y="505251"/>
                    <a:pt x="229642" y="193340"/>
                    <a:pt x="37470" y="753"/>
                  </a:cubicBezTo>
                  <a:cubicBezTo>
                    <a:pt x="37219" y="501"/>
                    <a:pt x="36969" y="249"/>
                    <a:pt x="36717" y="0"/>
                  </a:cubicBezTo>
                  <a:lnTo>
                    <a:pt x="0" y="36717"/>
                  </a:lnTo>
                  <a:cubicBezTo>
                    <a:pt x="172310" y="208624"/>
                    <a:pt x="172634" y="487669"/>
                    <a:pt x="727" y="659978"/>
                  </a:cubicBezTo>
                  <a:cubicBezTo>
                    <a:pt x="486" y="660222"/>
                    <a:pt x="241" y="660464"/>
                    <a:pt x="0" y="66070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90246F5-2B51-5A65-97F3-C9DB11B05E00}"/>
                </a:ext>
              </a:extLst>
            </p:cNvPr>
            <p:cNvSpPr/>
            <p:nvPr/>
          </p:nvSpPr>
          <p:spPr>
            <a:xfrm>
              <a:off x="2305623" y="4019282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E50E055-46A2-1A2E-CE25-A345B9256F51}"/>
              </a:ext>
            </a:extLst>
          </p:cNvPr>
          <p:cNvGrpSpPr/>
          <p:nvPr/>
        </p:nvGrpSpPr>
        <p:grpSpPr>
          <a:xfrm>
            <a:off x="8183076" y="540350"/>
            <a:ext cx="2139660" cy="1371600"/>
            <a:chOff x="949180" y="683473"/>
            <a:chExt cx="2139660" cy="1371600"/>
          </a:xfrm>
        </p:grpSpPr>
        <p:grpSp>
          <p:nvGrpSpPr>
            <p:cNvPr id="209" name="Graphic 14" descr="Thermometer with solid fill">
              <a:extLst>
                <a:ext uri="{FF2B5EF4-FFF2-40B4-BE49-F238E27FC236}">
                  <a16:creationId xmlns:a16="http://schemas.microsoft.com/office/drawing/2014/main" id="{A26F8FC1-AB8C-FEBB-5AA2-BC2CB575A8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C3A37C15-1FE0-75F3-5FBC-3D8FA1E6408F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B489A03A-47C4-BB47-DC04-EA069294B05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511ABF5B-E413-7E35-BE76-191307350A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019D4524-6519-6A8E-2225-06F6C1C048FF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D767A371-3503-C3E6-BBCA-CCCFDF55E697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CD6CF0DA-218A-DF25-9C94-04992E610FC7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802542F9-38BD-0FB9-FCFB-7C6998752B7F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61267987-A2CD-2C35-4849-F5688D816906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D96C922-6E33-C932-3D4A-9A377910B203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69E84D5-306B-66F9-2F25-1ED1D8973ECA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FDA319DC-3529-7792-5C3E-524112A8C4FB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AB4452A-654F-ABF0-20B0-3F371BDD3AC9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E209632D-756D-A76D-2075-8E4D9EBB78E3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CABD97F9-4CA7-3EF6-D05B-539046949A12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1A1E022C-4E66-ACD4-6C74-D44963653E80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D4137B8-DDAF-D860-B729-17C0E355F1CA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27" name="Graphic 14" descr="Thermometer with solid fill">
            <a:extLst>
              <a:ext uri="{FF2B5EF4-FFF2-40B4-BE49-F238E27FC236}">
                <a16:creationId xmlns:a16="http://schemas.microsoft.com/office/drawing/2014/main" id="{E502B8B5-401A-46A2-E235-6876C240312E}"/>
              </a:ext>
            </a:extLst>
          </p:cNvPr>
          <p:cNvGrpSpPr>
            <a:grpSpLocks noChangeAspect="1"/>
          </p:cNvGrpSpPr>
          <p:nvPr/>
        </p:nvGrpSpPr>
        <p:grpSpPr>
          <a:xfrm>
            <a:off x="11090102" y="3393584"/>
            <a:ext cx="619722" cy="1371600"/>
            <a:chOff x="9397180" y="2508618"/>
            <a:chExt cx="381301" cy="843915"/>
          </a:xfrm>
          <a:solidFill>
            <a:schemeClr val="accent4"/>
          </a:solidFill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4A154C2F-4457-8DA5-D9FA-498A95A2F334}"/>
                </a:ext>
              </a:extLst>
            </p:cNvPr>
            <p:cNvSpPr/>
            <p:nvPr/>
          </p:nvSpPr>
          <p:spPr>
            <a:xfrm>
              <a:off x="9397180" y="2508618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174FCDF-7D66-08F3-BA57-CAE28CECFF8F}"/>
                </a:ext>
              </a:extLst>
            </p:cNvPr>
            <p:cNvSpPr/>
            <p:nvPr/>
          </p:nvSpPr>
          <p:spPr>
            <a:xfrm>
              <a:off x="9492896" y="2949308"/>
              <a:ext cx="189869" cy="307975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230505 h 419100"/>
                <a:gd name="connsiteX1" fmla="*/ 117160 w 189869"/>
                <a:gd name="connsiteY1" fmla="*/ 112712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230505 h 419100"/>
                <a:gd name="connsiteX1" fmla="*/ 112397 w 189869"/>
                <a:gd name="connsiteY1" fmla="*/ 112712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120968 h 309563"/>
                <a:gd name="connsiteX1" fmla="*/ 112397 w 189869"/>
                <a:gd name="connsiteY1" fmla="*/ 3175 h 309563"/>
                <a:gd name="connsiteX2" fmla="*/ 75885 w 189869"/>
                <a:gd name="connsiteY2" fmla="*/ 0 h 309563"/>
                <a:gd name="connsiteX3" fmla="*/ 75885 w 189869"/>
                <a:gd name="connsiteY3" fmla="*/ 120968 h 309563"/>
                <a:gd name="connsiteX4" fmla="*/ 637 w 189869"/>
                <a:gd name="connsiteY4" fmla="*/ 223838 h 309563"/>
                <a:gd name="connsiteX5" fmla="*/ 94935 w 189869"/>
                <a:gd name="connsiteY5" fmla="*/ 309563 h 309563"/>
                <a:gd name="connsiteX6" fmla="*/ 189232 w 189869"/>
                <a:gd name="connsiteY6" fmla="*/ 223838 h 309563"/>
                <a:gd name="connsiteX7" fmla="*/ 113985 w 189869"/>
                <a:gd name="connsiteY7" fmla="*/ 120968 h 309563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83822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77472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74297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307975">
                  <a:moveTo>
                    <a:pt x="113985" y="119380"/>
                  </a:moveTo>
                  <a:cubicBezTo>
                    <a:pt x="115043" y="80116"/>
                    <a:pt x="111339" y="40851"/>
                    <a:pt x="112397" y="1587"/>
                  </a:cubicBezTo>
                  <a:lnTo>
                    <a:pt x="74297" y="0"/>
                  </a:lnTo>
                  <a:cubicBezTo>
                    <a:pt x="74826" y="39793"/>
                    <a:pt x="75356" y="79587"/>
                    <a:pt x="75885" y="119380"/>
                  </a:cubicBezTo>
                  <a:cubicBezTo>
                    <a:pt x="28260" y="128905"/>
                    <a:pt x="-5078" y="173672"/>
                    <a:pt x="637" y="222250"/>
                  </a:cubicBezTo>
                  <a:cubicBezTo>
                    <a:pt x="5400" y="270828"/>
                    <a:pt x="46357" y="307975"/>
                    <a:pt x="94935" y="307975"/>
                  </a:cubicBezTo>
                  <a:cubicBezTo>
                    <a:pt x="143512" y="307975"/>
                    <a:pt x="184470" y="270828"/>
                    <a:pt x="189232" y="222250"/>
                  </a:cubicBezTo>
                  <a:cubicBezTo>
                    <a:pt x="194947" y="173672"/>
                    <a:pt x="161610" y="128905"/>
                    <a:pt x="113985" y="1193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391BC6FA-F2D9-9B32-CC11-102B2C30AFDC}"/>
              </a:ext>
            </a:extLst>
          </p:cNvPr>
          <p:cNvSpPr/>
          <p:nvPr/>
        </p:nvSpPr>
        <p:spPr>
          <a:xfrm>
            <a:off x="9570163" y="3722150"/>
            <a:ext cx="1390350" cy="1043034"/>
          </a:xfrm>
          <a:custGeom>
            <a:avLst/>
            <a:gdLst>
              <a:gd name="connsiteX0" fmla="*/ 1165440 w 1390350"/>
              <a:gd name="connsiteY0" fmla="*/ 797678 h 1043034"/>
              <a:gd name="connsiteX1" fmla="*/ 1206333 w 1390350"/>
              <a:gd name="connsiteY1" fmla="*/ 838571 h 1043034"/>
              <a:gd name="connsiteX2" fmla="*/ 1165440 w 1390350"/>
              <a:gd name="connsiteY2" fmla="*/ 879463 h 1043034"/>
              <a:gd name="connsiteX3" fmla="*/ 1124548 w 1390350"/>
              <a:gd name="connsiteY3" fmla="*/ 838571 h 1043034"/>
              <a:gd name="connsiteX4" fmla="*/ 1165440 w 1390350"/>
              <a:gd name="connsiteY4" fmla="*/ 797678 h 1043034"/>
              <a:gd name="connsiteX5" fmla="*/ 960976 w 1390350"/>
              <a:gd name="connsiteY5" fmla="*/ 797678 h 1043034"/>
              <a:gd name="connsiteX6" fmla="*/ 1001869 w 1390350"/>
              <a:gd name="connsiteY6" fmla="*/ 838571 h 1043034"/>
              <a:gd name="connsiteX7" fmla="*/ 960976 w 1390350"/>
              <a:gd name="connsiteY7" fmla="*/ 879463 h 1043034"/>
              <a:gd name="connsiteX8" fmla="*/ 920084 w 1390350"/>
              <a:gd name="connsiteY8" fmla="*/ 838571 h 1043034"/>
              <a:gd name="connsiteX9" fmla="*/ 960976 w 1390350"/>
              <a:gd name="connsiteY9" fmla="*/ 797678 h 1043034"/>
              <a:gd name="connsiteX10" fmla="*/ 756514 w 1390350"/>
              <a:gd name="connsiteY10" fmla="*/ 797678 h 1043034"/>
              <a:gd name="connsiteX11" fmla="*/ 797406 w 1390350"/>
              <a:gd name="connsiteY11" fmla="*/ 838571 h 1043034"/>
              <a:gd name="connsiteX12" fmla="*/ 756514 w 1390350"/>
              <a:gd name="connsiteY12" fmla="*/ 879463 h 1043034"/>
              <a:gd name="connsiteX13" fmla="*/ 715621 w 1390350"/>
              <a:gd name="connsiteY13" fmla="*/ 838571 h 1043034"/>
              <a:gd name="connsiteX14" fmla="*/ 756514 w 1390350"/>
              <a:gd name="connsiteY14" fmla="*/ 797678 h 1043034"/>
              <a:gd name="connsiteX15" fmla="*/ 552050 w 1390350"/>
              <a:gd name="connsiteY15" fmla="*/ 797678 h 1043034"/>
              <a:gd name="connsiteX16" fmla="*/ 592943 w 1390350"/>
              <a:gd name="connsiteY16" fmla="*/ 838571 h 1043034"/>
              <a:gd name="connsiteX17" fmla="*/ 552050 w 1390350"/>
              <a:gd name="connsiteY17" fmla="*/ 879463 h 1043034"/>
              <a:gd name="connsiteX18" fmla="*/ 511158 w 1390350"/>
              <a:gd name="connsiteY18" fmla="*/ 838571 h 1043034"/>
              <a:gd name="connsiteX19" fmla="*/ 552050 w 1390350"/>
              <a:gd name="connsiteY19" fmla="*/ 797678 h 1043034"/>
              <a:gd name="connsiteX20" fmla="*/ 224909 w 1390350"/>
              <a:gd name="connsiteY20" fmla="*/ 777232 h 1043034"/>
              <a:gd name="connsiteX21" fmla="*/ 286248 w 1390350"/>
              <a:gd name="connsiteY21" fmla="*/ 838571 h 1043034"/>
              <a:gd name="connsiteX22" fmla="*/ 224909 w 1390350"/>
              <a:gd name="connsiteY22" fmla="*/ 899910 h 1043034"/>
              <a:gd name="connsiteX23" fmla="*/ 163570 w 1390350"/>
              <a:gd name="connsiteY23" fmla="*/ 838571 h 1043034"/>
              <a:gd name="connsiteX24" fmla="*/ 224909 w 1390350"/>
              <a:gd name="connsiteY24" fmla="*/ 777232 h 1043034"/>
              <a:gd name="connsiteX25" fmla="*/ 102232 w 1390350"/>
              <a:gd name="connsiteY25" fmla="*/ 674999 h 1043034"/>
              <a:gd name="connsiteX26" fmla="*/ 40893 w 1390350"/>
              <a:gd name="connsiteY26" fmla="*/ 736338 h 1043034"/>
              <a:gd name="connsiteX27" fmla="*/ 40893 w 1390350"/>
              <a:gd name="connsiteY27" fmla="*/ 940803 h 1043034"/>
              <a:gd name="connsiteX28" fmla="*/ 102232 w 1390350"/>
              <a:gd name="connsiteY28" fmla="*/ 1002141 h 1043034"/>
              <a:gd name="connsiteX29" fmla="*/ 1288118 w 1390350"/>
              <a:gd name="connsiteY29" fmla="*/ 1002141 h 1043034"/>
              <a:gd name="connsiteX30" fmla="*/ 1349457 w 1390350"/>
              <a:gd name="connsiteY30" fmla="*/ 940803 h 1043034"/>
              <a:gd name="connsiteX31" fmla="*/ 1349457 w 1390350"/>
              <a:gd name="connsiteY31" fmla="*/ 736338 h 1043034"/>
              <a:gd name="connsiteX32" fmla="*/ 1288118 w 1390350"/>
              <a:gd name="connsiteY32" fmla="*/ 674999 h 1043034"/>
              <a:gd name="connsiteX33" fmla="*/ 698846 w 1390350"/>
              <a:gd name="connsiteY33" fmla="*/ 111 h 1043034"/>
              <a:gd name="connsiteX34" fmla="*/ 753005 w 1390350"/>
              <a:gd name="connsiteY34" fmla="*/ 40910 h 1043034"/>
              <a:gd name="connsiteX35" fmla="*/ 715621 w 1390350"/>
              <a:gd name="connsiteY35" fmla="*/ 119186 h 1043034"/>
              <a:gd name="connsiteX36" fmla="*/ 715621 w 1390350"/>
              <a:gd name="connsiteY36" fmla="*/ 634107 h 1043034"/>
              <a:gd name="connsiteX37" fmla="*/ 1288118 w 1390350"/>
              <a:gd name="connsiteY37" fmla="*/ 634107 h 1043034"/>
              <a:gd name="connsiteX38" fmla="*/ 1390350 w 1390350"/>
              <a:gd name="connsiteY38" fmla="*/ 736338 h 1043034"/>
              <a:gd name="connsiteX39" fmla="*/ 1390350 w 1390350"/>
              <a:gd name="connsiteY39" fmla="*/ 940803 h 1043034"/>
              <a:gd name="connsiteX40" fmla="*/ 1288118 w 1390350"/>
              <a:gd name="connsiteY40" fmla="*/ 1043034 h 1043034"/>
              <a:gd name="connsiteX41" fmla="*/ 102232 w 1390350"/>
              <a:gd name="connsiteY41" fmla="*/ 1043034 h 1043034"/>
              <a:gd name="connsiteX42" fmla="*/ 0 w 1390350"/>
              <a:gd name="connsiteY42" fmla="*/ 940803 h 1043034"/>
              <a:gd name="connsiteX43" fmla="*/ 0 w 1390350"/>
              <a:gd name="connsiteY43" fmla="*/ 736338 h 1043034"/>
              <a:gd name="connsiteX44" fmla="*/ 102232 w 1390350"/>
              <a:gd name="connsiteY44" fmla="*/ 634107 h 1043034"/>
              <a:gd name="connsiteX45" fmla="*/ 674729 w 1390350"/>
              <a:gd name="connsiteY45" fmla="*/ 634107 h 1043034"/>
              <a:gd name="connsiteX46" fmla="*/ 674729 w 1390350"/>
              <a:gd name="connsiteY46" fmla="*/ 119186 h 1043034"/>
              <a:gd name="connsiteX47" fmla="*/ 637345 w 1390350"/>
              <a:gd name="connsiteY47" fmla="*/ 81802 h 1043034"/>
              <a:gd name="connsiteX48" fmla="*/ 674729 w 1390350"/>
              <a:gd name="connsiteY48" fmla="*/ 3523 h 1043034"/>
              <a:gd name="connsiteX49" fmla="*/ 698846 w 1390350"/>
              <a:gd name="connsiteY49" fmla="*/ 111 h 104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90350" h="1043034">
                <a:moveTo>
                  <a:pt x="1165440" y="797678"/>
                </a:moveTo>
                <a:cubicBezTo>
                  <a:pt x="1188025" y="797678"/>
                  <a:pt x="1206333" y="815987"/>
                  <a:pt x="1206333" y="838571"/>
                </a:cubicBezTo>
                <a:cubicBezTo>
                  <a:pt x="1206333" y="861155"/>
                  <a:pt x="1188025" y="879463"/>
                  <a:pt x="1165440" y="879463"/>
                </a:cubicBezTo>
                <a:cubicBezTo>
                  <a:pt x="1142856" y="879463"/>
                  <a:pt x="1124548" y="861155"/>
                  <a:pt x="1124548" y="838571"/>
                </a:cubicBezTo>
                <a:cubicBezTo>
                  <a:pt x="1124548" y="815987"/>
                  <a:pt x="1142856" y="797678"/>
                  <a:pt x="1165440" y="797678"/>
                </a:cubicBezTo>
                <a:close/>
                <a:moveTo>
                  <a:pt x="960976" y="797678"/>
                </a:moveTo>
                <a:cubicBezTo>
                  <a:pt x="983561" y="797678"/>
                  <a:pt x="1001869" y="815987"/>
                  <a:pt x="1001869" y="838571"/>
                </a:cubicBezTo>
                <a:cubicBezTo>
                  <a:pt x="1001869" y="861155"/>
                  <a:pt x="983561" y="879463"/>
                  <a:pt x="960976" y="879463"/>
                </a:cubicBezTo>
                <a:cubicBezTo>
                  <a:pt x="938392" y="879463"/>
                  <a:pt x="920084" y="861155"/>
                  <a:pt x="920084" y="838571"/>
                </a:cubicBezTo>
                <a:cubicBezTo>
                  <a:pt x="920084" y="815987"/>
                  <a:pt x="938392" y="797678"/>
                  <a:pt x="960976" y="797678"/>
                </a:cubicBezTo>
                <a:close/>
                <a:moveTo>
                  <a:pt x="756514" y="797678"/>
                </a:moveTo>
                <a:cubicBezTo>
                  <a:pt x="779098" y="797678"/>
                  <a:pt x="797406" y="815987"/>
                  <a:pt x="797406" y="838571"/>
                </a:cubicBezTo>
                <a:cubicBezTo>
                  <a:pt x="797406" y="861155"/>
                  <a:pt x="779098" y="879463"/>
                  <a:pt x="756514" y="879463"/>
                </a:cubicBezTo>
                <a:cubicBezTo>
                  <a:pt x="733929" y="879463"/>
                  <a:pt x="715621" y="861155"/>
                  <a:pt x="715621" y="838571"/>
                </a:cubicBezTo>
                <a:cubicBezTo>
                  <a:pt x="715621" y="815987"/>
                  <a:pt x="733929" y="797678"/>
                  <a:pt x="756514" y="797678"/>
                </a:cubicBezTo>
                <a:close/>
                <a:moveTo>
                  <a:pt x="552050" y="797678"/>
                </a:moveTo>
                <a:cubicBezTo>
                  <a:pt x="574635" y="797678"/>
                  <a:pt x="592943" y="815987"/>
                  <a:pt x="592943" y="838571"/>
                </a:cubicBezTo>
                <a:cubicBezTo>
                  <a:pt x="592943" y="861155"/>
                  <a:pt x="574635" y="879463"/>
                  <a:pt x="552050" y="879463"/>
                </a:cubicBezTo>
                <a:cubicBezTo>
                  <a:pt x="529466" y="879463"/>
                  <a:pt x="511158" y="861155"/>
                  <a:pt x="511158" y="838571"/>
                </a:cubicBezTo>
                <a:cubicBezTo>
                  <a:pt x="511158" y="815987"/>
                  <a:pt x="529466" y="797678"/>
                  <a:pt x="552050" y="797678"/>
                </a:cubicBezTo>
                <a:close/>
                <a:moveTo>
                  <a:pt x="224909" y="777232"/>
                </a:moveTo>
                <a:cubicBezTo>
                  <a:pt x="258786" y="777232"/>
                  <a:pt x="286248" y="804695"/>
                  <a:pt x="286248" y="838571"/>
                </a:cubicBezTo>
                <a:cubicBezTo>
                  <a:pt x="286248" y="872448"/>
                  <a:pt x="258786" y="899910"/>
                  <a:pt x="224909" y="899910"/>
                </a:cubicBezTo>
                <a:cubicBezTo>
                  <a:pt x="191032" y="899910"/>
                  <a:pt x="163570" y="872448"/>
                  <a:pt x="163570" y="838571"/>
                </a:cubicBezTo>
                <a:cubicBezTo>
                  <a:pt x="163570" y="804695"/>
                  <a:pt x="191032" y="777232"/>
                  <a:pt x="224909" y="777232"/>
                </a:cubicBezTo>
                <a:close/>
                <a:moveTo>
                  <a:pt x="102232" y="674999"/>
                </a:moveTo>
                <a:cubicBezTo>
                  <a:pt x="68354" y="674999"/>
                  <a:pt x="40893" y="702461"/>
                  <a:pt x="40893" y="736338"/>
                </a:cubicBezTo>
                <a:lnTo>
                  <a:pt x="40893" y="940803"/>
                </a:lnTo>
                <a:cubicBezTo>
                  <a:pt x="40893" y="974679"/>
                  <a:pt x="68354" y="1002141"/>
                  <a:pt x="102232" y="1002141"/>
                </a:cubicBezTo>
                <a:lnTo>
                  <a:pt x="1288118" y="1002141"/>
                </a:lnTo>
                <a:cubicBezTo>
                  <a:pt x="1321996" y="1002141"/>
                  <a:pt x="1349457" y="974679"/>
                  <a:pt x="1349457" y="940803"/>
                </a:cubicBezTo>
                <a:lnTo>
                  <a:pt x="1349457" y="736338"/>
                </a:lnTo>
                <a:cubicBezTo>
                  <a:pt x="1349457" y="702461"/>
                  <a:pt x="1321996" y="674999"/>
                  <a:pt x="1288118" y="674999"/>
                </a:cubicBezTo>
                <a:close/>
                <a:moveTo>
                  <a:pt x="698846" y="111"/>
                </a:moveTo>
                <a:cubicBezTo>
                  <a:pt x="722706" y="1552"/>
                  <a:pt x="744536" y="16955"/>
                  <a:pt x="753005" y="40910"/>
                </a:cubicBezTo>
                <a:cubicBezTo>
                  <a:pt x="764298" y="72849"/>
                  <a:pt x="747560" y="107894"/>
                  <a:pt x="715621" y="119186"/>
                </a:cubicBezTo>
                <a:lnTo>
                  <a:pt x="715621" y="634107"/>
                </a:lnTo>
                <a:lnTo>
                  <a:pt x="1288118" y="634107"/>
                </a:lnTo>
                <a:cubicBezTo>
                  <a:pt x="1344553" y="634174"/>
                  <a:pt x="1390282" y="679905"/>
                  <a:pt x="1390350" y="736338"/>
                </a:cubicBezTo>
                <a:lnTo>
                  <a:pt x="1390350" y="940803"/>
                </a:lnTo>
                <a:cubicBezTo>
                  <a:pt x="1390282" y="997236"/>
                  <a:pt x="1344553" y="1042966"/>
                  <a:pt x="1288118" y="1043034"/>
                </a:cubicBezTo>
                <a:lnTo>
                  <a:pt x="102232" y="1043034"/>
                </a:lnTo>
                <a:cubicBezTo>
                  <a:pt x="45798" y="1042966"/>
                  <a:pt x="68" y="997236"/>
                  <a:pt x="0" y="940803"/>
                </a:cubicBezTo>
                <a:lnTo>
                  <a:pt x="0" y="736338"/>
                </a:lnTo>
                <a:cubicBezTo>
                  <a:pt x="68" y="679905"/>
                  <a:pt x="45798" y="634174"/>
                  <a:pt x="102232" y="634107"/>
                </a:cubicBezTo>
                <a:lnTo>
                  <a:pt x="674729" y="634107"/>
                </a:lnTo>
                <a:lnTo>
                  <a:pt x="674729" y="119186"/>
                </a:lnTo>
                <a:cubicBezTo>
                  <a:pt x="657261" y="113010"/>
                  <a:pt x="643520" y="99270"/>
                  <a:pt x="637345" y="81802"/>
                </a:cubicBezTo>
                <a:cubicBezTo>
                  <a:pt x="626052" y="49863"/>
                  <a:pt x="642790" y="14816"/>
                  <a:pt x="674729" y="3523"/>
                </a:cubicBezTo>
                <a:cubicBezTo>
                  <a:pt x="682714" y="701"/>
                  <a:pt x="690893" y="-370"/>
                  <a:pt x="698846" y="1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89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72A5E5-1032-8C92-7C63-0B481191FB4C}"/>
              </a:ext>
            </a:extLst>
          </p:cNvPr>
          <p:cNvGrpSpPr/>
          <p:nvPr/>
        </p:nvGrpSpPr>
        <p:grpSpPr>
          <a:xfrm>
            <a:off x="9713287" y="3393584"/>
            <a:ext cx="1104104" cy="780354"/>
            <a:chOff x="9713287" y="3393584"/>
            <a:chExt cx="1104104" cy="780354"/>
          </a:xfrm>
        </p:grpSpPr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987BCB97-E83E-538D-14FB-B4FBC3E7F49B}"/>
                </a:ext>
              </a:extLst>
            </p:cNvPr>
            <p:cNvSpPr/>
            <p:nvPr/>
          </p:nvSpPr>
          <p:spPr>
            <a:xfrm>
              <a:off x="9876859" y="3509187"/>
              <a:ext cx="142816" cy="549147"/>
            </a:xfrm>
            <a:custGeom>
              <a:avLst/>
              <a:gdLst>
                <a:gd name="connsiteX0" fmla="*/ 144661 w 181378"/>
                <a:gd name="connsiteY0" fmla="*/ 697423 h 697422"/>
                <a:gd name="connsiteX1" fmla="*/ 181379 w 181378"/>
                <a:gd name="connsiteY1" fmla="*/ 660705 h 697422"/>
                <a:gd name="connsiteX2" fmla="*/ 180652 w 181378"/>
                <a:gd name="connsiteY2" fmla="*/ 37444 h 697422"/>
                <a:gd name="connsiteX3" fmla="*/ 181379 w 181378"/>
                <a:gd name="connsiteY3" fmla="*/ 36717 h 697422"/>
                <a:gd name="connsiteX4" fmla="*/ 144661 w 181378"/>
                <a:gd name="connsiteY4" fmla="*/ 0 h 697422"/>
                <a:gd name="connsiteX5" fmla="*/ 143908 w 181378"/>
                <a:gd name="connsiteY5" fmla="*/ 696670 h 697422"/>
                <a:gd name="connsiteX6" fmla="*/ 144661 w 181378"/>
                <a:gd name="connsiteY6" fmla="*/ 697423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78" h="697422">
                  <a:moveTo>
                    <a:pt x="144661" y="697423"/>
                  </a:moveTo>
                  <a:lnTo>
                    <a:pt x="181379" y="660705"/>
                  </a:lnTo>
                  <a:cubicBezTo>
                    <a:pt x="9069" y="488798"/>
                    <a:pt x="8745" y="209754"/>
                    <a:pt x="180652" y="37444"/>
                  </a:cubicBezTo>
                  <a:cubicBezTo>
                    <a:pt x="180893" y="37200"/>
                    <a:pt x="181137" y="36959"/>
                    <a:pt x="181379" y="36717"/>
                  </a:cubicBezTo>
                  <a:lnTo>
                    <a:pt x="144661" y="0"/>
                  </a:lnTo>
                  <a:cubicBezTo>
                    <a:pt x="-47926" y="192172"/>
                    <a:pt x="-48263" y="504082"/>
                    <a:pt x="143908" y="696670"/>
                  </a:cubicBezTo>
                  <a:cubicBezTo>
                    <a:pt x="144160" y="696921"/>
                    <a:pt x="144409" y="697173"/>
                    <a:pt x="144661" y="6974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FCEDF68-4E91-C0CD-B170-1795A85BDFA9}"/>
                </a:ext>
              </a:extLst>
            </p:cNvPr>
            <p:cNvSpPr/>
            <p:nvPr/>
          </p:nvSpPr>
          <p:spPr>
            <a:xfrm>
              <a:off x="10395398" y="3624791"/>
              <a:ext cx="94847" cy="317940"/>
            </a:xfrm>
            <a:custGeom>
              <a:avLst/>
              <a:gdLst>
                <a:gd name="connsiteX0" fmla="*/ 36717 w 120457"/>
                <a:gd name="connsiteY0" fmla="*/ 403787 h 403787"/>
                <a:gd name="connsiteX1" fmla="*/ 37104 w 120457"/>
                <a:gd name="connsiteY1" fmla="*/ 387 h 403787"/>
                <a:gd name="connsiteX2" fmla="*/ 36717 w 120457"/>
                <a:gd name="connsiteY2" fmla="*/ 0 h 403787"/>
                <a:gd name="connsiteX3" fmla="*/ 0 w 120457"/>
                <a:gd name="connsiteY3" fmla="*/ 36717 h 403787"/>
                <a:gd name="connsiteX4" fmla="*/ 361 w 120457"/>
                <a:gd name="connsiteY4" fmla="*/ 366709 h 403787"/>
                <a:gd name="connsiteX5" fmla="*/ 0 w 120457"/>
                <a:gd name="connsiteY5" fmla="*/ 367070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36717" y="403787"/>
                  </a:moveTo>
                  <a:cubicBezTo>
                    <a:pt x="148220" y="292498"/>
                    <a:pt x="148394" y="111889"/>
                    <a:pt x="37104" y="387"/>
                  </a:cubicBezTo>
                  <a:cubicBezTo>
                    <a:pt x="36974" y="257"/>
                    <a:pt x="36847" y="130"/>
                    <a:pt x="36717" y="0"/>
                  </a:cubicBezTo>
                  <a:lnTo>
                    <a:pt x="0" y="36717"/>
                  </a:lnTo>
                  <a:cubicBezTo>
                    <a:pt x="91225" y="127742"/>
                    <a:pt x="91386" y="275484"/>
                    <a:pt x="361" y="366709"/>
                  </a:cubicBezTo>
                  <a:cubicBezTo>
                    <a:pt x="241" y="366828"/>
                    <a:pt x="119" y="366950"/>
                    <a:pt x="0" y="3670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BEA8BC5-682C-F6DF-EA54-21B7C0B2D456}"/>
                </a:ext>
              </a:extLst>
            </p:cNvPr>
            <p:cNvSpPr/>
            <p:nvPr/>
          </p:nvSpPr>
          <p:spPr>
            <a:xfrm>
              <a:off x="10040432" y="3624791"/>
              <a:ext cx="94847" cy="317940"/>
            </a:xfrm>
            <a:custGeom>
              <a:avLst/>
              <a:gdLst>
                <a:gd name="connsiteX0" fmla="*/ 120458 w 120457"/>
                <a:gd name="connsiteY0" fmla="*/ 367070 h 403787"/>
                <a:gd name="connsiteX1" fmla="*/ 120097 w 120457"/>
                <a:gd name="connsiteY1" fmla="*/ 37078 h 403787"/>
                <a:gd name="connsiteX2" fmla="*/ 120458 w 120457"/>
                <a:gd name="connsiteY2" fmla="*/ 36717 h 403787"/>
                <a:gd name="connsiteX3" fmla="*/ 83741 w 120457"/>
                <a:gd name="connsiteY3" fmla="*/ 0 h 403787"/>
                <a:gd name="connsiteX4" fmla="*/ 83354 w 120457"/>
                <a:gd name="connsiteY4" fmla="*/ 403400 h 403787"/>
                <a:gd name="connsiteX5" fmla="*/ 83741 w 120457"/>
                <a:gd name="connsiteY5" fmla="*/ 403787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120458" y="367070"/>
                  </a:moveTo>
                  <a:cubicBezTo>
                    <a:pt x="29233" y="276045"/>
                    <a:pt x="29072" y="128303"/>
                    <a:pt x="120097" y="37078"/>
                  </a:cubicBezTo>
                  <a:cubicBezTo>
                    <a:pt x="120216" y="36959"/>
                    <a:pt x="120338" y="36837"/>
                    <a:pt x="120458" y="36717"/>
                  </a:cubicBezTo>
                  <a:lnTo>
                    <a:pt x="83741" y="0"/>
                  </a:lnTo>
                  <a:cubicBezTo>
                    <a:pt x="-27762" y="111289"/>
                    <a:pt x="-27936" y="291898"/>
                    <a:pt x="83354" y="403400"/>
                  </a:cubicBezTo>
                  <a:cubicBezTo>
                    <a:pt x="83483" y="403530"/>
                    <a:pt x="83611" y="403658"/>
                    <a:pt x="83741" y="4037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AE6B8B76-14D8-A931-30CC-0F08D8950652}"/>
                </a:ext>
              </a:extLst>
            </p:cNvPr>
            <p:cNvSpPr/>
            <p:nvPr/>
          </p:nvSpPr>
          <p:spPr>
            <a:xfrm>
              <a:off x="10626605" y="3393584"/>
              <a:ext cx="190786" cy="780354"/>
            </a:xfrm>
            <a:custGeom>
              <a:avLst/>
              <a:gdLst>
                <a:gd name="connsiteX0" fmla="*/ 0 w 242300"/>
                <a:gd name="connsiteY0" fmla="*/ 954340 h 991057"/>
                <a:gd name="connsiteX1" fmla="*/ 36717 w 242300"/>
                <a:gd name="connsiteY1" fmla="*/ 991058 h 991057"/>
                <a:gd name="connsiteX2" fmla="*/ 37837 w 242300"/>
                <a:gd name="connsiteY2" fmla="*/ 1119 h 991057"/>
                <a:gd name="connsiteX3" fmla="*/ 36717 w 242300"/>
                <a:gd name="connsiteY3" fmla="*/ 0 h 991057"/>
                <a:gd name="connsiteX4" fmla="*/ 0 w 242300"/>
                <a:gd name="connsiteY4" fmla="*/ 36717 h 991057"/>
                <a:gd name="connsiteX5" fmla="*/ 1093 w 242300"/>
                <a:gd name="connsiteY5" fmla="*/ 953247 h 991057"/>
                <a:gd name="connsiteX6" fmla="*/ 0 w 242300"/>
                <a:gd name="connsiteY6" fmla="*/ 954340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300" h="991057">
                  <a:moveTo>
                    <a:pt x="0" y="954340"/>
                  </a:moveTo>
                  <a:lnTo>
                    <a:pt x="36717" y="991058"/>
                  </a:lnTo>
                  <a:cubicBezTo>
                    <a:pt x="310392" y="718001"/>
                    <a:pt x="310890" y="274791"/>
                    <a:pt x="37837" y="1119"/>
                  </a:cubicBezTo>
                  <a:cubicBezTo>
                    <a:pt x="37463" y="745"/>
                    <a:pt x="37091" y="371"/>
                    <a:pt x="36717" y="0"/>
                  </a:cubicBezTo>
                  <a:lnTo>
                    <a:pt x="0" y="36717"/>
                  </a:lnTo>
                  <a:cubicBezTo>
                    <a:pt x="253394" y="289509"/>
                    <a:pt x="253885" y="699853"/>
                    <a:pt x="1093" y="953247"/>
                  </a:cubicBezTo>
                  <a:cubicBezTo>
                    <a:pt x="730" y="953613"/>
                    <a:pt x="364" y="953977"/>
                    <a:pt x="0" y="954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1C90E552-6855-E41D-0E03-40323975DDB0}"/>
                </a:ext>
              </a:extLst>
            </p:cNvPr>
            <p:cNvSpPr/>
            <p:nvPr/>
          </p:nvSpPr>
          <p:spPr>
            <a:xfrm>
              <a:off x="9713287" y="3393584"/>
              <a:ext cx="190785" cy="780354"/>
            </a:xfrm>
            <a:custGeom>
              <a:avLst/>
              <a:gdLst>
                <a:gd name="connsiteX0" fmla="*/ 242299 w 242299"/>
                <a:gd name="connsiteY0" fmla="*/ 954340 h 991057"/>
                <a:gd name="connsiteX1" fmla="*/ 241206 w 242299"/>
                <a:gd name="connsiteY1" fmla="*/ 37811 h 991057"/>
                <a:gd name="connsiteX2" fmla="*/ 242299 w 242299"/>
                <a:gd name="connsiteY2" fmla="*/ 36717 h 991057"/>
                <a:gd name="connsiteX3" fmla="*/ 205582 w 242299"/>
                <a:gd name="connsiteY3" fmla="*/ 0 h 991057"/>
                <a:gd name="connsiteX4" fmla="*/ 204463 w 242299"/>
                <a:gd name="connsiteY4" fmla="*/ 989939 h 991057"/>
                <a:gd name="connsiteX5" fmla="*/ 205582 w 242299"/>
                <a:gd name="connsiteY5" fmla="*/ 991058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299" h="991057">
                  <a:moveTo>
                    <a:pt x="242299" y="954340"/>
                  </a:moveTo>
                  <a:cubicBezTo>
                    <a:pt x="-11095" y="701549"/>
                    <a:pt x="-11585" y="291205"/>
                    <a:pt x="241206" y="37811"/>
                  </a:cubicBezTo>
                  <a:cubicBezTo>
                    <a:pt x="241570" y="37444"/>
                    <a:pt x="241936" y="37081"/>
                    <a:pt x="242299" y="36717"/>
                  </a:cubicBezTo>
                  <a:lnTo>
                    <a:pt x="205582" y="0"/>
                  </a:lnTo>
                  <a:cubicBezTo>
                    <a:pt x="-68090" y="273056"/>
                    <a:pt x="-68591" y="716267"/>
                    <a:pt x="204463" y="989939"/>
                  </a:cubicBezTo>
                  <a:cubicBezTo>
                    <a:pt x="204837" y="990312"/>
                    <a:pt x="205208" y="990686"/>
                    <a:pt x="205582" y="9910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53DBD1F-15C3-1221-1839-6FF49351B734}"/>
                </a:ext>
              </a:extLst>
            </p:cNvPr>
            <p:cNvSpPr/>
            <p:nvPr/>
          </p:nvSpPr>
          <p:spPr>
            <a:xfrm>
              <a:off x="10511002" y="3509187"/>
              <a:ext cx="142816" cy="549147"/>
            </a:xfrm>
            <a:custGeom>
              <a:avLst/>
              <a:gdLst>
                <a:gd name="connsiteX0" fmla="*/ 36717 w 181378"/>
                <a:gd name="connsiteY0" fmla="*/ 697423 h 697422"/>
                <a:gd name="connsiteX1" fmla="*/ 37470 w 181378"/>
                <a:gd name="connsiteY1" fmla="*/ 753 h 697422"/>
                <a:gd name="connsiteX2" fmla="*/ 36717 w 181378"/>
                <a:gd name="connsiteY2" fmla="*/ 0 h 697422"/>
                <a:gd name="connsiteX3" fmla="*/ 0 w 181378"/>
                <a:gd name="connsiteY3" fmla="*/ 36717 h 697422"/>
                <a:gd name="connsiteX4" fmla="*/ 727 w 181378"/>
                <a:gd name="connsiteY4" fmla="*/ 659978 h 697422"/>
                <a:gd name="connsiteX5" fmla="*/ 0 w 181378"/>
                <a:gd name="connsiteY5" fmla="*/ 660705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378" h="697422">
                  <a:moveTo>
                    <a:pt x="36717" y="697423"/>
                  </a:moveTo>
                  <a:cubicBezTo>
                    <a:pt x="229304" y="505251"/>
                    <a:pt x="229642" y="193340"/>
                    <a:pt x="37470" y="753"/>
                  </a:cubicBezTo>
                  <a:cubicBezTo>
                    <a:pt x="37219" y="501"/>
                    <a:pt x="36969" y="249"/>
                    <a:pt x="36717" y="0"/>
                  </a:cubicBezTo>
                  <a:lnTo>
                    <a:pt x="0" y="36717"/>
                  </a:lnTo>
                  <a:cubicBezTo>
                    <a:pt x="172310" y="208624"/>
                    <a:pt x="172634" y="487669"/>
                    <a:pt x="727" y="659978"/>
                  </a:cubicBezTo>
                  <a:cubicBezTo>
                    <a:pt x="486" y="660222"/>
                    <a:pt x="241" y="660464"/>
                    <a:pt x="0" y="66070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1A1D537-9C1F-CD46-13F4-44F87C32949E}"/>
                </a:ext>
              </a:extLst>
            </p:cNvPr>
            <p:cNvSpPr/>
            <p:nvPr/>
          </p:nvSpPr>
          <p:spPr>
            <a:xfrm>
              <a:off x="10204712" y="3722151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03314EA-4113-AFFD-8F84-314EBBAAAECD}"/>
              </a:ext>
            </a:extLst>
          </p:cNvPr>
          <p:cNvSpPr/>
          <p:nvPr/>
        </p:nvSpPr>
        <p:spPr>
          <a:xfrm>
            <a:off x="8081045" y="5130718"/>
            <a:ext cx="619722" cy="1371600"/>
          </a:xfrm>
          <a:custGeom>
            <a:avLst/>
            <a:gdLst>
              <a:gd name="connsiteX0" fmla="*/ 190651 w 381301"/>
              <a:gd name="connsiteY0" fmla="*/ 786765 h 843915"/>
              <a:gd name="connsiteX1" fmla="*/ 61111 w 381301"/>
              <a:gd name="connsiteY1" fmla="*/ 682943 h 843915"/>
              <a:gd name="connsiteX2" fmla="*/ 133501 w 381301"/>
              <a:gd name="connsiteY2" fmla="*/ 533400 h 843915"/>
              <a:gd name="connsiteX3" fmla="*/ 133501 w 381301"/>
              <a:gd name="connsiteY3" fmla="*/ 114300 h 843915"/>
              <a:gd name="connsiteX4" fmla="*/ 190651 w 381301"/>
              <a:gd name="connsiteY4" fmla="*/ 57150 h 843915"/>
              <a:gd name="connsiteX5" fmla="*/ 247801 w 381301"/>
              <a:gd name="connsiteY5" fmla="*/ 114300 h 843915"/>
              <a:gd name="connsiteX6" fmla="*/ 247801 w 381301"/>
              <a:gd name="connsiteY6" fmla="*/ 533400 h 843915"/>
              <a:gd name="connsiteX7" fmla="*/ 320191 w 381301"/>
              <a:gd name="connsiteY7" fmla="*/ 682943 h 843915"/>
              <a:gd name="connsiteX8" fmla="*/ 190651 w 381301"/>
              <a:gd name="connsiteY8" fmla="*/ 786765 h 843915"/>
              <a:gd name="connsiteX9" fmla="*/ 190651 w 381301"/>
              <a:gd name="connsiteY9" fmla="*/ 786765 h 843915"/>
              <a:gd name="connsiteX10" fmla="*/ 304951 w 381301"/>
              <a:gd name="connsiteY10" fmla="*/ 501015 h 843915"/>
              <a:gd name="connsiteX11" fmla="*/ 304951 w 381301"/>
              <a:gd name="connsiteY11" fmla="*/ 114300 h 843915"/>
              <a:gd name="connsiteX12" fmla="*/ 190651 w 381301"/>
              <a:gd name="connsiteY12" fmla="*/ 0 h 843915"/>
              <a:gd name="connsiteX13" fmla="*/ 76351 w 381301"/>
              <a:gd name="connsiteY13" fmla="*/ 114300 h 843915"/>
              <a:gd name="connsiteX14" fmla="*/ 76351 w 381301"/>
              <a:gd name="connsiteY14" fmla="*/ 501015 h 843915"/>
              <a:gd name="connsiteX15" fmla="*/ 9676 w 381301"/>
              <a:gd name="connsiteY15" fmla="*/ 713423 h 843915"/>
              <a:gd name="connsiteX16" fmla="*/ 190651 w 381301"/>
              <a:gd name="connsiteY16" fmla="*/ 843915 h 843915"/>
              <a:gd name="connsiteX17" fmla="*/ 371626 w 381301"/>
              <a:gd name="connsiteY17" fmla="*/ 713423 h 843915"/>
              <a:gd name="connsiteX18" fmla="*/ 304951 w 381301"/>
              <a:gd name="connsiteY18" fmla="*/ 501015 h 84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301" h="843915">
                <a:moveTo>
                  <a:pt x="190651" y="786765"/>
                </a:moveTo>
                <a:cubicBezTo>
                  <a:pt x="128738" y="786765"/>
                  <a:pt x="74446" y="742950"/>
                  <a:pt x="61111" y="682943"/>
                </a:cubicBezTo>
                <a:cubicBezTo>
                  <a:pt x="46823" y="621983"/>
                  <a:pt x="77303" y="560070"/>
                  <a:pt x="133501" y="533400"/>
                </a:cubicBezTo>
                <a:lnTo>
                  <a:pt x="133501" y="114300"/>
                </a:lnTo>
                <a:cubicBezTo>
                  <a:pt x="133501" y="82867"/>
                  <a:pt x="159218" y="57150"/>
                  <a:pt x="190651" y="57150"/>
                </a:cubicBezTo>
                <a:cubicBezTo>
                  <a:pt x="222083" y="57150"/>
                  <a:pt x="247801" y="82867"/>
                  <a:pt x="247801" y="114300"/>
                </a:cubicBezTo>
                <a:lnTo>
                  <a:pt x="247801" y="533400"/>
                </a:lnTo>
                <a:cubicBezTo>
                  <a:pt x="303998" y="560070"/>
                  <a:pt x="333526" y="621983"/>
                  <a:pt x="320191" y="682943"/>
                </a:cubicBezTo>
                <a:cubicBezTo>
                  <a:pt x="305903" y="742950"/>
                  <a:pt x="252563" y="785813"/>
                  <a:pt x="190651" y="786765"/>
                </a:cubicBezTo>
                <a:lnTo>
                  <a:pt x="190651" y="786765"/>
                </a:lnTo>
                <a:close/>
                <a:moveTo>
                  <a:pt x="304951" y="501015"/>
                </a:moveTo>
                <a:lnTo>
                  <a:pt x="304951" y="114300"/>
                </a:lnTo>
                <a:cubicBezTo>
                  <a:pt x="304951" y="51435"/>
                  <a:pt x="253516" y="0"/>
                  <a:pt x="190651" y="0"/>
                </a:cubicBezTo>
                <a:cubicBezTo>
                  <a:pt x="127786" y="0"/>
                  <a:pt x="76351" y="50483"/>
                  <a:pt x="76351" y="114300"/>
                </a:cubicBezTo>
                <a:lnTo>
                  <a:pt x="76351" y="501015"/>
                </a:lnTo>
                <a:cubicBezTo>
                  <a:pt x="10628" y="550545"/>
                  <a:pt x="-16042" y="636270"/>
                  <a:pt x="9676" y="713423"/>
                </a:cubicBezTo>
                <a:cubicBezTo>
                  <a:pt x="35393" y="791528"/>
                  <a:pt x="108736" y="843915"/>
                  <a:pt x="190651" y="843915"/>
                </a:cubicBezTo>
                <a:cubicBezTo>
                  <a:pt x="272566" y="843915"/>
                  <a:pt x="345908" y="791528"/>
                  <a:pt x="371626" y="713423"/>
                </a:cubicBezTo>
                <a:cubicBezTo>
                  <a:pt x="397343" y="636270"/>
                  <a:pt x="370673" y="550545"/>
                  <a:pt x="304951" y="50101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9C2B4359-CFF1-382C-0FAB-65640198B06D}"/>
              </a:ext>
            </a:extLst>
          </p:cNvPr>
          <p:cNvSpPr/>
          <p:nvPr/>
        </p:nvSpPr>
        <p:spPr>
          <a:xfrm>
            <a:off x="8236611" y="5846964"/>
            <a:ext cx="308591" cy="500546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230505 h 419100"/>
              <a:gd name="connsiteX1" fmla="*/ 117160 w 189869"/>
              <a:gd name="connsiteY1" fmla="*/ 112712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230505 h 419100"/>
              <a:gd name="connsiteX1" fmla="*/ 112397 w 189869"/>
              <a:gd name="connsiteY1" fmla="*/ 112712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120968 h 309563"/>
              <a:gd name="connsiteX1" fmla="*/ 112397 w 189869"/>
              <a:gd name="connsiteY1" fmla="*/ 3175 h 309563"/>
              <a:gd name="connsiteX2" fmla="*/ 75885 w 189869"/>
              <a:gd name="connsiteY2" fmla="*/ 0 h 309563"/>
              <a:gd name="connsiteX3" fmla="*/ 75885 w 189869"/>
              <a:gd name="connsiteY3" fmla="*/ 120968 h 309563"/>
              <a:gd name="connsiteX4" fmla="*/ 637 w 189869"/>
              <a:gd name="connsiteY4" fmla="*/ 223838 h 309563"/>
              <a:gd name="connsiteX5" fmla="*/ 94935 w 189869"/>
              <a:gd name="connsiteY5" fmla="*/ 309563 h 309563"/>
              <a:gd name="connsiteX6" fmla="*/ 189232 w 189869"/>
              <a:gd name="connsiteY6" fmla="*/ 223838 h 309563"/>
              <a:gd name="connsiteX7" fmla="*/ 113985 w 189869"/>
              <a:gd name="connsiteY7" fmla="*/ 120968 h 309563"/>
              <a:gd name="connsiteX0" fmla="*/ 113985 w 189869"/>
              <a:gd name="connsiteY0" fmla="*/ 119380 h 307975"/>
              <a:gd name="connsiteX1" fmla="*/ 112397 w 189869"/>
              <a:gd name="connsiteY1" fmla="*/ 1587 h 307975"/>
              <a:gd name="connsiteX2" fmla="*/ 83822 w 189869"/>
              <a:gd name="connsiteY2" fmla="*/ 0 h 307975"/>
              <a:gd name="connsiteX3" fmla="*/ 75885 w 189869"/>
              <a:gd name="connsiteY3" fmla="*/ 119380 h 307975"/>
              <a:gd name="connsiteX4" fmla="*/ 637 w 189869"/>
              <a:gd name="connsiteY4" fmla="*/ 222250 h 307975"/>
              <a:gd name="connsiteX5" fmla="*/ 94935 w 189869"/>
              <a:gd name="connsiteY5" fmla="*/ 307975 h 307975"/>
              <a:gd name="connsiteX6" fmla="*/ 189232 w 189869"/>
              <a:gd name="connsiteY6" fmla="*/ 222250 h 307975"/>
              <a:gd name="connsiteX7" fmla="*/ 113985 w 189869"/>
              <a:gd name="connsiteY7" fmla="*/ 119380 h 307975"/>
              <a:gd name="connsiteX0" fmla="*/ 113985 w 189869"/>
              <a:gd name="connsiteY0" fmla="*/ 119380 h 307975"/>
              <a:gd name="connsiteX1" fmla="*/ 112397 w 189869"/>
              <a:gd name="connsiteY1" fmla="*/ 1587 h 307975"/>
              <a:gd name="connsiteX2" fmla="*/ 77472 w 189869"/>
              <a:gd name="connsiteY2" fmla="*/ 0 h 307975"/>
              <a:gd name="connsiteX3" fmla="*/ 75885 w 189869"/>
              <a:gd name="connsiteY3" fmla="*/ 119380 h 307975"/>
              <a:gd name="connsiteX4" fmla="*/ 637 w 189869"/>
              <a:gd name="connsiteY4" fmla="*/ 222250 h 307975"/>
              <a:gd name="connsiteX5" fmla="*/ 94935 w 189869"/>
              <a:gd name="connsiteY5" fmla="*/ 307975 h 307975"/>
              <a:gd name="connsiteX6" fmla="*/ 189232 w 189869"/>
              <a:gd name="connsiteY6" fmla="*/ 222250 h 307975"/>
              <a:gd name="connsiteX7" fmla="*/ 113985 w 189869"/>
              <a:gd name="connsiteY7" fmla="*/ 119380 h 307975"/>
              <a:gd name="connsiteX0" fmla="*/ 113985 w 189869"/>
              <a:gd name="connsiteY0" fmla="*/ 119380 h 307975"/>
              <a:gd name="connsiteX1" fmla="*/ 112397 w 189869"/>
              <a:gd name="connsiteY1" fmla="*/ 1587 h 307975"/>
              <a:gd name="connsiteX2" fmla="*/ 74297 w 189869"/>
              <a:gd name="connsiteY2" fmla="*/ 0 h 307975"/>
              <a:gd name="connsiteX3" fmla="*/ 75885 w 189869"/>
              <a:gd name="connsiteY3" fmla="*/ 119380 h 307975"/>
              <a:gd name="connsiteX4" fmla="*/ 637 w 189869"/>
              <a:gd name="connsiteY4" fmla="*/ 222250 h 307975"/>
              <a:gd name="connsiteX5" fmla="*/ 94935 w 189869"/>
              <a:gd name="connsiteY5" fmla="*/ 307975 h 307975"/>
              <a:gd name="connsiteX6" fmla="*/ 189232 w 189869"/>
              <a:gd name="connsiteY6" fmla="*/ 222250 h 307975"/>
              <a:gd name="connsiteX7" fmla="*/ 113985 w 189869"/>
              <a:gd name="connsiteY7" fmla="*/ 11938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869" h="307975">
                <a:moveTo>
                  <a:pt x="113985" y="119380"/>
                </a:moveTo>
                <a:cubicBezTo>
                  <a:pt x="115043" y="80116"/>
                  <a:pt x="111339" y="40851"/>
                  <a:pt x="112397" y="1587"/>
                </a:cubicBezTo>
                <a:lnTo>
                  <a:pt x="74297" y="0"/>
                </a:lnTo>
                <a:cubicBezTo>
                  <a:pt x="74826" y="39793"/>
                  <a:pt x="75356" y="79587"/>
                  <a:pt x="75885" y="119380"/>
                </a:cubicBezTo>
                <a:cubicBezTo>
                  <a:pt x="28260" y="128905"/>
                  <a:pt x="-5078" y="173672"/>
                  <a:pt x="637" y="222250"/>
                </a:cubicBezTo>
                <a:cubicBezTo>
                  <a:pt x="5400" y="270828"/>
                  <a:pt x="46357" y="307975"/>
                  <a:pt x="94935" y="307975"/>
                </a:cubicBezTo>
                <a:cubicBezTo>
                  <a:pt x="143512" y="307975"/>
                  <a:pt x="184470" y="270828"/>
                  <a:pt x="189232" y="222250"/>
                </a:cubicBezTo>
                <a:cubicBezTo>
                  <a:pt x="194947" y="173672"/>
                  <a:pt x="161610" y="128905"/>
                  <a:pt x="113985" y="11938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125DDA73-3B3D-C307-ED2C-263D95D79E39}"/>
              </a:ext>
            </a:extLst>
          </p:cNvPr>
          <p:cNvSpPr/>
          <p:nvPr/>
        </p:nvSpPr>
        <p:spPr>
          <a:xfrm>
            <a:off x="6561107" y="5459285"/>
            <a:ext cx="1390350" cy="1043034"/>
          </a:xfrm>
          <a:custGeom>
            <a:avLst/>
            <a:gdLst>
              <a:gd name="connsiteX0" fmla="*/ 1165441 w 1390350"/>
              <a:gd name="connsiteY0" fmla="*/ 797678 h 1043034"/>
              <a:gd name="connsiteX1" fmla="*/ 1206333 w 1390350"/>
              <a:gd name="connsiteY1" fmla="*/ 838571 h 1043034"/>
              <a:gd name="connsiteX2" fmla="*/ 1165441 w 1390350"/>
              <a:gd name="connsiteY2" fmla="*/ 879463 h 1043034"/>
              <a:gd name="connsiteX3" fmla="*/ 1124548 w 1390350"/>
              <a:gd name="connsiteY3" fmla="*/ 838571 h 1043034"/>
              <a:gd name="connsiteX4" fmla="*/ 1165441 w 1390350"/>
              <a:gd name="connsiteY4" fmla="*/ 797678 h 1043034"/>
              <a:gd name="connsiteX5" fmla="*/ 960977 w 1390350"/>
              <a:gd name="connsiteY5" fmla="*/ 797678 h 1043034"/>
              <a:gd name="connsiteX6" fmla="*/ 1001869 w 1390350"/>
              <a:gd name="connsiteY6" fmla="*/ 838571 h 1043034"/>
              <a:gd name="connsiteX7" fmla="*/ 960977 w 1390350"/>
              <a:gd name="connsiteY7" fmla="*/ 879463 h 1043034"/>
              <a:gd name="connsiteX8" fmla="*/ 920084 w 1390350"/>
              <a:gd name="connsiteY8" fmla="*/ 838571 h 1043034"/>
              <a:gd name="connsiteX9" fmla="*/ 960977 w 1390350"/>
              <a:gd name="connsiteY9" fmla="*/ 797678 h 1043034"/>
              <a:gd name="connsiteX10" fmla="*/ 756514 w 1390350"/>
              <a:gd name="connsiteY10" fmla="*/ 797678 h 1043034"/>
              <a:gd name="connsiteX11" fmla="*/ 797406 w 1390350"/>
              <a:gd name="connsiteY11" fmla="*/ 838571 h 1043034"/>
              <a:gd name="connsiteX12" fmla="*/ 756514 w 1390350"/>
              <a:gd name="connsiteY12" fmla="*/ 879463 h 1043034"/>
              <a:gd name="connsiteX13" fmla="*/ 715621 w 1390350"/>
              <a:gd name="connsiteY13" fmla="*/ 838571 h 1043034"/>
              <a:gd name="connsiteX14" fmla="*/ 756514 w 1390350"/>
              <a:gd name="connsiteY14" fmla="*/ 797678 h 1043034"/>
              <a:gd name="connsiteX15" fmla="*/ 552051 w 1390350"/>
              <a:gd name="connsiteY15" fmla="*/ 797678 h 1043034"/>
              <a:gd name="connsiteX16" fmla="*/ 592943 w 1390350"/>
              <a:gd name="connsiteY16" fmla="*/ 838571 h 1043034"/>
              <a:gd name="connsiteX17" fmla="*/ 552051 w 1390350"/>
              <a:gd name="connsiteY17" fmla="*/ 879463 h 1043034"/>
              <a:gd name="connsiteX18" fmla="*/ 511158 w 1390350"/>
              <a:gd name="connsiteY18" fmla="*/ 838571 h 1043034"/>
              <a:gd name="connsiteX19" fmla="*/ 552051 w 1390350"/>
              <a:gd name="connsiteY19" fmla="*/ 797678 h 1043034"/>
              <a:gd name="connsiteX20" fmla="*/ 224909 w 1390350"/>
              <a:gd name="connsiteY20" fmla="*/ 777232 h 1043034"/>
              <a:gd name="connsiteX21" fmla="*/ 286248 w 1390350"/>
              <a:gd name="connsiteY21" fmla="*/ 838571 h 1043034"/>
              <a:gd name="connsiteX22" fmla="*/ 224909 w 1390350"/>
              <a:gd name="connsiteY22" fmla="*/ 899910 h 1043034"/>
              <a:gd name="connsiteX23" fmla="*/ 163570 w 1390350"/>
              <a:gd name="connsiteY23" fmla="*/ 838571 h 1043034"/>
              <a:gd name="connsiteX24" fmla="*/ 224909 w 1390350"/>
              <a:gd name="connsiteY24" fmla="*/ 777232 h 1043034"/>
              <a:gd name="connsiteX25" fmla="*/ 102231 w 1390350"/>
              <a:gd name="connsiteY25" fmla="*/ 674999 h 1043034"/>
              <a:gd name="connsiteX26" fmla="*/ 40892 w 1390350"/>
              <a:gd name="connsiteY26" fmla="*/ 736338 h 1043034"/>
              <a:gd name="connsiteX27" fmla="*/ 40892 w 1390350"/>
              <a:gd name="connsiteY27" fmla="*/ 940803 h 1043034"/>
              <a:gd name="connsiteX28" fmla="*/ 102231 w 1390350"/>
              <a:gd name="connsiteY28" fmla="*/ 1002141 h 1043034"/>
              <a:gd name="connsiteX29" fmla="*/ 1288119 w 1390350"/>
              <a:gd name="connsiteY29" fmla="*/ 1002141 h 1043034"/>
              <a:gd name="connsiteX30" fmla="*/ 1349458 w 1390350"/>
              <a:gd name="connsiteY30" fmla="*/ 940803 h 1043034"/>
              <a:gd name="connsiteX31" fmla="*/ 1349458 w 1390350"/>
              <a:gd name="connsiteY31" fmla="*/ 736338 h 1043034"/>
              <a:gd name="connsiteX32" fmla="*/ 1288119 w 1390350"/>
              <a:gd name="connsiteY32" fmla="*/ 674999 h 1043034"/>
              <a:gd name="connsiteX33" fmla="*/ 698846 w 1390350"/>
              <a:gd name="connsiteY33" fmla="*/ 110 h 1043034"/>
              <a:gd name="connsiteX34" fmla="*/ 753005 w 1390350"/>
              <a:gd name="connsiteY34" fmla="*/ 40910 h 1043034"/>
              <a:gd name="connsiteX35" fmla="*/ 715622 w 1390350"/>
              <a:gd name="connsiteY35" fmla="*/ 119186 h 1043034"/>
              <a:gd name="connsiteX36" fmla="*/ 715622 w 1390350"/>
              <a:gd name="connsiteY36" fmla="*/ 634107 h 1043034"/>
              <a:gd name="connsiteX37" fmla="*/ 1288119 w 1390350"/>
              <a:gd name="connsiteY37" fmla="*/ 634107 h 1043034"/>
              <a:gd name="connsiteX38" fmla="*/ 1390350 w 1390350"/>
              <a:gd name="connsiteY38" fmla="*/ 736338 h 1043034"/>
              <a:gd name="connsiteX39" fmla="*/ 1390350 w 1390350"/>
              <a:gd name="connsiteY39" fmla="*/ 940803 h 1043034"/>
              <a:gd name="connsiteX40" fmla="*/ 1288119 w 1390350"/>
              <a:gd name="connsiteY40" fmla="*/ 1043034 h 1043034"/>
              <a:gd name="connsiteX41" fmla="*/ 102231 w 1390350"/>
              <a:gd name="connsiteY41" fmla="*/ 1043034 h 1043034"/>
              <a:gd name="connsiteX42" fmla="*/ 0 w 1390350"/>
              <a:gd name="connsiteY42" fmla="*/ 940803 h 1043034"/>
              <a:gd name="connsiteX43" fmla="*/ 0 w 1390350"/>
              <a:gd name="connsiteY43" fmla="*/ 736338 h 1043034"/>
              <a:gd name="connsiteX44" fmla="*/ 102231 w 1390350"/>
              <a:gd name="connsiteY44" fmla="*/ 634107 h 1043034"/>
              <a:gd name="connsiteX45" fmla="*/ 674729 w 1390350"/>
              <a:gd name="connsiteY45" fmla="*/ 634107 h 1043034"/>
              <a:gd name="connsiteX46" fmla="*/ 674729 w 1390350"/>
              <a:gd name="connsiteY46" fmla="*/ 119186 h 1043034"/>
              <a:gd name="connsiteX47" fmla="*/ 637345 w 1390350"/>
              <a:gd name="connsiteY47" fmla="*/ 81802 h 1043034"/>
              <a:gd name="connsiteX48" fmla="*/ 674729 w 1390350"/>
              <a:gd name="connsiteY48" fmla="*/ 3523 h 1043034"/>
              <a:gd name="connsiteX49" fmla="*/ 698846 w 1390350"/>
              <a:gd name="connsiteY49" fmla="*/ 110 h 104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90350" h="1043034">
                <a:moveTo>
                  <a:pt x="1165441" y="797678"/>
                </a:moveTo>
                <a:cubicBezTo>
                  <a:pt x="1188025" y="797678"/>
                  <a:pt x="1206333" y="815987"/>
                  <a:pt x="1206333" y="838571"/>
                </a:cubicBezTo>
                <a:cubicBezTo>
                  <a:pt x="1206333" y="861155"/>
                  <a:pt x="1188025" y="879463"/>
                  <a:pt x="1165441" y="879463"/>
                </a:cubicBezTo>
                <a:cubicBezTo>
                  <a:pt x="1142857" y="879463"/>
                  <a:pt x="1124548" y="861155"/>
                  <a:pt x="1124548" y="838571"/>
                </a:cubicBezTo>
                <a:cubicBezTo>
                  <a:pt x="1124548" y="815987"/>
                  <a:pt x="1142857" y="797678"/>
                  <a:pt x="1165441" y="797678"/>
                </a:cubicBezTo>
                <a:close/>
                <a:moveTo>
                  <a:pt x="960977" y="797678"/>
                </a:moveTo>
                <a:cubicBezTo>
                  <a:pt x="983561" y="797678"/>
                  <a:pt x="1001869" y="815987"/>
                  <a:pt x="1001869" y="838571"/>
                </a:cubicBezTo>
                <a:cubicBezTo>
                  <a:pt x="1001869" y="861155"/>
                  <a:pt x="983561" y="879463"/>
                  <a:pt x="960977" y="879463"/>
                </a:cubicBezTo>
                <a:cubicBezTo>
                  <a:pt x="938393" y="879463"/>
                  <a:pt x="920084" y="861155"/>
                  <a:pt x="920084" y="838571"/>
                </a:cubicBezTo>
                <a:cubicBezTo>
                  <a:pt x="920084" y="815987"/>
                  <a:pt x="938393" y="797678"/>
                  <a:pt x="960977" y="797678"/>
                </a:cubicBezTo>
                <a:close/>
                <a:moveTo>
                  <a:pt x="756514" y="797678"/>
                </a:moveTo>
                <a:cubicBezTo>
                  <a:pt x="779098" y="797678"/>
                  <a:pt x="797406" y="815987"/>
                  <a:pt x="797406" y="838571"/>
                </a:cubicBezTo>
                <a:cubicBezTo>
                  <a:pt x="797406" y="861155"/>
                  <a:pt x="779098" y="879463"/>
                  <a:pt x="756514" y="879463"/>
                </a:cubicBezTo>
                <a:cubicBezTo>
                  <a:pt x="733930" y="879463"/>
                  <a:pt x="715621" y="861155"/>
                  <a:pt x="715621" y="838571"/>
                </a:cubicBezTo>
                <a:cubicBezTo>
                  <a:pt x="715621" y="815987"/>
                  <a:pt x="733930" y="797678"/>
                  <a:pt x="756514" y="797678"/>
                </a:cubicBezTo>
                <a:close/>
                <a:moveTo>
                  <a:pt x="552051" y="797678"/>
                </a:moveTo>
                <a:cubicBezTo>
                  <a:pt x="574635" y="797678"/>
                  <a:pt x="592943" y="815987"/>
                  <a:pt x="592943" y="838571"/>
                </a:cubicBezTo>
                <a:cubicBezTo>
                  <a:pt x="592943" y="861155"/>
                  <a:pt x="574635" y="879463"/>
                  <a:pt x="552051" y="879463"/>
                </a:cubicBezTo>
                <a:cubicBezTo>
                  <a:pt x="529467" y="879463"/>
                  <a:pt x="511158" y="861155"/>
                  <a:pt x="511158" y="838571"/>
                </a:cubicBezTo>
                <a:cubicBezTo>
                  <a:pt x="511158" y="815987"/>
                  <a:pt x="529467" y="797678"/>
                  <a:pt x="552051" y="797678"/>
                </a:cubicBezTo>
                <a:close/>
                <a:moveTo>
                  <a:pt x="224909" y="777232"/>
                </a:moveTo>
                <a:cubicBezTo>
                  <a:pt x="258786" y="777232"/>
                  <a:pt x="286248" y="804695"/>
                  <a:pt x="286248" y="838571"/>
                </a:cubicBezTo>
                <a:cubicBezTo>
                  <a:pt x="286248" y="872448"/>
                  <a:pt x="258786" y="899910"/>
                  <a:pt x="224909" y="899910"/>
                </a:cubicBezTo>
                <a:cubicBezTo>
                  <a:pt x="191032" y="899910"/>
                  <a:pt x="163570" y="872448"/>
                  <a:pt x="163570" y="838571"/>
                </a:cubicBezTo>
                <a:cubicBezTo>
                  <a:pt x="163570" y="804695"/>
                  <a:pt x="191032" y="777232"/>
                  <a:pt x="224909" y="777232"/>
                </a:cubicBezTo>
                <a:close/>
                <a:moveTo>
                  <a:pt x="102231" y="674999"/>
                </a:moveTo>
                <a:cubicBezTo>
                  <a:pt x="68354" y="674999"/>
                  <a:pt x="40892" y="702461"/>
                  <a:pt x="40892" y="736338"/>
                </a:cubicBezTo>
                <a:lnTo>
                  <a:pt x="40892" y="940803"/>
                </a:lnTo>
                <a:cubicBezTo>
                  <a:pt x="40892" y="974679"/>
                  <a:pt x="68354" y="1002141"/>
                  <a:pt x="102231" y="1002141"/>
                </a:cubicBezTo>
                <a:lnTo>
                  <a:pt x="1288119" y="1002141"/>
                </a:lnTo>
                <a:cubicBezTo>
                  <a:pt x="1321996" y="1002141"/>
                  <a:pt x="1349458" y="974679"/>
                  <a:pt x="1349458" y="940803"/>
                </a:cubicBezTo>
                <a:lnTo>
                  <a:pt x="1349458" y="736338"/>
                </a:lnTo>
                <a:cubicBezTo>
                  <a:pt x="1349458" y="702461"/>
                  <a:pt x="1321996" y="674999"/>
                  <a:pt x="1288119" y="674999"/>
                </a:cubicBezTo>
                <a:close/>
                <a:moveTo>
                  <a:pt x="698846" y="110"/>
                </a:moveTo>
                <a:cubicBezTo>
                  <a:pt x="722706" y="1552"/>
                  <a:pt x="744536" y="16956"/>
                  <a:pt x="753005" y="40910"/>
                </a:cubicBezTo>
                <a:cubicBezTo>
                  <a:pt x="764298" y="72849"/>
                  <a:pt x="747561" y="107894"/>
                  <a:pt x="715622" y="119186"/>
                </a:cubicBezTo>
                <a:lnTo>
                  <a:pt x="715622" y="634107"/>
                </a:lnTo>
                <a:lnTo>
                  <a:pt x="1288119" y="634107"/>
                </a:lnTo>
                <a:cubicBezTo>
                  <a:pt x="1344553" y="634174"/>
                  <a:pt x="1390282" y="679905"/>
                  <a:pt x="1390350" y="736338"/>
                </a:cubicBezTo>
                <a:lnTo>
                  <a:pt x="1390350" y="940803"/>
                </a:lnTo>
                <a:cubicBezTo>
                  <a:pt x="1390282" y="997236"/>
                  <a:pt x="1344553" y="1042966"/>
                  <a:pt x="1288119" y="1043034"/>
                </a:cubicBezTo>
                <a:lnTo>
                  <a:pt x="102231" y="1043034"/>
                </a:lnTo>
                <a:cubicBezTo>
                  <a:pt x="45798" y="1042966"/>
                  <a:pt x="67" y="997236"/>
                  <a:pt x="0" y="940803"/>
                </a:cubicBezTo>
                <a:lnTo>
                  <a:pt x="0" y="736338"/>
                </a:lnTo>
                <a:cubicBezTo>
                  <a:pt x="67" y="679905"/>
                  <a:pt x="45798" y="634174"/>
                  <a:pt x="102231" y="634107"/>
                </a:cubicBezTo>
                <a:lnTo>
                  <a:pt x="674729" y="634107"/>
                </a:lnTo>
                <a:lnTo>
                  <a:pt x="674729" y="119186"/>
                </a:lnTo>
                <a:cubicBezTo>
                  <a:pt x="657261" y="113010"/>
                  <a:pt x="643520" y="99270"/>
                  <a:pt x="637345" y="81802"/>
                </a:cubicBezTo>
                <a:cubicBezTo>
                  <a:pt x="626052" y="49863"/>
                  <a:pt x="642790" y="14816"/>
                  <a:pt x="674729" y="3523"/>
                </a:cubicBezTo>
                <a:cubicBezTo>
                  <a:pt x="682714" y="701"/>
                  <a:pt x="690893" y="-370"/>
                  <a:pt x="698846" y="11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89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14ED65-EA29-BB06-305C-129BC5F5380B}"/>
              </a:ext>
            </a:extLst>
          </p:cNvPr>
          <p:cNvGrpSpPr/>
          <p:nvPr/>
        </p:nvGrpSpPr>
        <p:grpSpPr>
          <a:xfrm>
            <a:off x="6704230" y="5130718"/>
            <a:ext cx="1104104" cy="780354"/>
            <a:chOff x="6704230" y="5130718"/>
            <a:chExt cx="1104104" cy="780354"/>
          </a:xfrm>
        </p:grpSpPr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F6FDCF7-8CF4-85FB-0A59-3441EBE87668}"/>
                </a:ext>
              </a:extLst>
            </p:cNvPr>
            <p:cNvSpPr/>
            <p:nvPr/>
          </p:nvSpPr>
          <p:spPr>
            <a:xfrm>
              <a:off x="6867802" y="5246321"/>
              <a:ext cx="142816" cy="549147"/>
            </a:xfrm>
            <a:custGeom>
              <a:avLst/>
              <a:gdLst>
                <a:gd name="connsiteX0" fmla="*/ 144661 w 181378"/>
                <a:gd name="connsiteY0" fmla="*/ 697423 h 697422"/>
                <a:gd name="connsiteX1" fmla="*/ 181379 w 181378"/>
                <a:gd name="connsiteY1" fmla="*/ 660705 h 697422"/>
                <a:gd name="connsiteX2" fmla="*/ 180652 w 181378"/>
                <a:gd name="connsiteY2" fmla="*/ 37444 h 697422"/>
                <a:gd name="connsiteX3" fmla="*/ 181379 w 181378"/>
                <a:gd name="connsiteY3" fmla="*/ 36717 h 697422"/>
                <a:gd name="connsiteX4" fmla="*/ 144661 w 181378"/>
                <a:gd name="connsiteY4" fmla="*/ 0 h 697422"/>
                <a:gd name="connsiteX5" fmla="*/ 143908 w 181378"/>
                <a:gd name="connsiteY5" fmla="*/ 696670 h 697422"/>
                <a:gd name="connsiteX6" fmla="*/ 144661 w 181378"/>
                <a:gd name="connsiteY6" fmla="*/ 697423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78" h="697422">
                  <a:moveTo>
                    <a:pt x="144661" y="697423"/>
                  </a:moveTo>
                  <a:lnTo>
                    <a:pt x="181379" y="660705"/>
                  </a:lnTo>
                  <a:cubicBezTo>
                    <a:pt x="9069" y="488798"/>
                    <a:pt x="8745" y="209754"/>
                    <a:pt x="180652" y="37444"/>
                  </a:cubicBezTo>
                  <a:cubicBezTo>
                    <a:pt x="180893" y="37200"/>
                    <a:pt x="181137" y="36959"/>
                    <a:pt x="181379" y="36717"/>
                  </a:cubicBezTo>
                  <a:lnTo>
                    <a:pt x="144661" y="0"/>
                  </a:lnTo>
                  <a:cubicBezTo>
                    <a:pt x="-47926" y="192172"/>
                    <a:pt x="-48263" y="504082"/>
                    <a:pt x="143908" y="696670"/>
                  </a:cubicBezTo>
                  <a:cubicBezTo>
                    <a:pt x="144160" y="696921"/>
                    <a:pt x="144409" y="697173"/>
                    <a:pt x="144661" y="6974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00E8967E-B581-AB73-3FB8-AE57E6F6F0EF}"/>
                </a:ext>
              </a:extLst>
            </p:cNvPr>
            <p:cNvSpPr/>
            <p:nvPr/>
          </p:nvSpPr>
          <p:spPr>
            <a:xfrm>
              <a:off x="7386341" y="5361925"/>
              <a:ext cx="94847" cy="317940"/>
            </a:xfrm>
            <a:custGeom>
              <a:avLst/>
              <a:gdLst>
                <a:gd name="connsiteX0" fmla="*/ 36717 w 120457"/>
                <a:gd name="connsiteY0" fmla="*/ 403787 h 403787"/>
                <a:gd name="connsiteX1" fmla="*/ 37104 w 120457"/>
                <a:gd name="connsiteY1" fmla="*/ 387 h 403787"/>
                <a:gd name="connsiteX2" fmla="*/ 36717 w 120457"/>
                <a:gd name="connsiteY2" fmla="*/ 0 h 403787"/>
                <a:gd name="connsiteX3" fmla="*/ 0 w 120457"/>
                <a:gd name="connsiteY3" fmla="*/ 36717 h 403787"/>
                <a:gd name="connsiteX4" fmla="*/ 361 w 120457"/>
                <a:gd name="connsiteY4" fmla="*/ 366709 h 403787"/>
                <a:gd name="connsiteX5" fmla="*/ 0 w 120457"/>
                <a:gd name="connsiteY5" fmla="*/ 367070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36717" y="403787"/>
                  </a:moveTo>
                  <a:cubicBezTo>
                    <a:pt x="148220" y="292498"/>
                    <a:pt x="148394" y="111889"/>
                    <a:pt x="37104" y="387"/>
                  </a:cubicBezTo>
                  <a:cubicBezTo>
                    <a:pt x="36974" y="257"/>
                    <a:pt x="36847" y="130"/>
                    <a:pt x="36717" y="0"/>
                  </a:cubicBezTo>
                  <a:lnTo>
                    <a:pt x="0" y="36717"/>
                  </a:lnTo>
                  <a:cubicBezTo>
                    <a:pt x="91225" y="127742"/>
                    <a:pt x="91386" y="275484"/>
                    <a:pt x="361" y="366709"/>
                  </a:cubicBezTo>
                  <a:cubicBezTo>
                    <a:pt x="241" y="366828"/>
                    <a:pt x="119" y="366950"/>
                    <a:pt x="0" y="3670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CF32DD2D-C566-4C22-BB72-EFC3F9B92C2A}"/>
                </a:ext>
              </a:extLst>
            </p:cNvPr>
            <p:cNvSpPr/>
            <p:nvPr/>
          </p:nvSpPr>
          <p:spPr>
            <a:xfrm>
              <a:off x="7031375" y="5361925"/>
              <a:ext cx="94847" cy="317940"/>
            </a:xfrm>
            <a:custGeom>
              <a:avLst/>
              <a:gdLst>
                <a:gd name="connsiteX0" fmla="*/ 120458 w 120457"/>
                <a:gd name="connsiteY0" fmla="*/ 367070 h 403787"/>
                <a:gd name="connsiteX1" fmla="*/ 120097 w 120457"/>
                <a:gd name="connsiteY1" fmla="*/ 37078 h 403787"/>
                <a:gd name="connsiteX2" fmla="*/ 120458 w 120457"/>
                <a:gd name="connsiteY2" fmla="*/ 36717 h 403787"/>
                <a:gd name="connsiteX3" fmla="*/ 83741 w 120457"/>
                <a:gd name="connsiteY3" fmla="*/ 0 h 403787"/>
                <a:gd name="connsiteX4" fmla="*/ 83354 w 120457"/>
                <a:gd name="connsiteY4" fmla="*/ 403400 h 403787"/>
                <a:gd name="connsiteX5" fmla="*/ 83741 w 120457"/>
                <a:gd name="connsiteY5" fmla="*/ 403787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120458" y="367070"/>
                  </a:moveTo>
                  <a:cubicBezTo>
                    <a:pt x="29233" y="276045"/>
                    <a:pt x="29072" y="128303"/>
                    <a:pt x="120097" y="37078"/>
                  </a:cubicBezTo>
                  <a:cubicBezTo>
                    <a:pt x="120216" y="36959"/>
                    <a:pt x="120338" y="36837"/>
                    <a:pt x="120458" y="36717"/>
                  </a:cubicBezTo>
                  <a:lnTo>
                    <a:pt x="83741" y="0"/>
                  </a:lnTo>
                  <a:cubicBezTo>
                    <a:pt x="-27762" y="111289"/>
                    <a:pt x="-27936" y="291898"/>
                    <a:pt x="83354" y="403400"/>
                  </a:cubicBezTo>
                  <a:cubicBezTo>
                    <a:pt x="83483" y="403530"/>
                    <a:pt x="83611" y="403658"/>
                    <a:pt x="83741" y="4037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5C82954C-3D9B-BECE-908D-9A7ECB738E2A}"/>
                </a:ext>
              </a:extLst>
            </p:cNvPr>
            <p:cNvSpPr/>
            <p:nvPr/>
          </p:nvSpPr>
          <p:spPr>
            <a:xfrm>
              <a:off x="7617548" y="5130718"/>
              <a:ext cx="190786" cy="780354"/>
            </a:xfrm>
            <a:custGeom>
              <a:avLst/>
              <a:gdLst>
                <a:gd name="connsiteX0" fmla="*/ 0 w 242300"/>
                <a:gd name="connsiteY0" fmla="*/ 954340 h 991057"/>
                <a:gd name="connsiteX1" fmla="*/ 36717 w 242300"/>
                <a:gd name="connsiteY1" fmla="*/ 991058 h 991057"/>
                <a:gd name="connsiteX2" fmla="*/ 37837 w 242300"/>
                <a:gd name="connsiteY2" fmla="*/ 1119 h 991057"/>
                <a:gd name="connsiteX3" fmla="*/ 36717 w 242300"/>
                <a:gd name="connsiteY3" fmla="*/ 0 h 991057"/>
                <a:gd name="connsiteX4" fmla="*/ 0 w 242300"/>
                <a:gd name="connsiteY4" fmla="*/ 36717 h 991057"/>
                <a:gd name="connsiteX5" fmla="*/ 1093 w 242300"/>
                <a:gd name="connsiteY5" fmla="*/ 953247 h 991057"/>
                <a:gd name="connsiteX6" fmla="*/ 0 w 242300"/>
                <a:gd name="connsiteY6" fmla="*/ 954340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300" h="991057">
                  <a:moveTo>
                    <a:pt x="0" y="954340"/>
                  </a:moveTo>
                  <a:lnTo>
                    <a:pt x="36717" y="991058"/>
                  </a:lnTo>
                  <a:cubicBezTo>
                    <a:pt x="310392" y="718001"/>
                    <a:pt x="310890" y="274791"/>
                    <a:pt x="37837" y="1119"/>
                  </a:cubicBezTo>
                  <a:cubicBezTo>
                    <a:pt x="37463" y="745"/>
                    <a:pt x="37091" y="371"/>
                    <a:pt x="36717" y="0"/>
                  </a:cubicBezTo>
                  <a:lnTo>
                    <a:pt x="0" y="36717"/>
                  </a:lnTo>
                  <a:cubicBezTo>
                    <a:pt x="253394" y="289509"/>
                    <a:pt x="253885" y="699853"/>
                    <a:pt x="1093" y="953247"/>
                  </a:cubicBezTo>
                  <a:cubicBezTo>
                    <a:pt x="730" y="953613"/>
                    <a:pt x="364" y="953977"/>
                    <a:pt x="0" y="954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2F99E1DD-2120-8982-8830-8988FDD85D22}"/>
                </a:ext>
              </a:extLst>
            </p:cNvPr>
            <p:cNvSpPr/>
            <p:nvPr/>
          </p:nvSpPr>
          <p:spPr>
            <a:xfrm>
              <a:off x="6704230" y="5130718"/>
              <a:ext cx="190785" cy="780354"/>
            </a:xfrm>
            <a:custGeom>
              <a:avLst/>
              <a:gdLst>
                <a:gd name="connsiteX0" fmla="*/ 242299 w 242299"/>
                <a:gd name="connsiteY0" fmla="*/ 954340 h 991057"/>
                <a:gd name="connsiteX1" fmla="*/ 241206 w 242299"/>
                <a:gd name="connsiteY1" fmla="*/ 37811 h 991057"/>
                <a:gd name="connsiteX2" fmla="*/ 242299 w 242299"/>
                <a:gd name="connsiteY2" fmla="*/ 36717 h 991057"/>
                <a:gd name="connsiteX3" fmla="*/ 205582 w 242299"/>
                <a:gd name="connsiteY3" fmla="*/ 0 h 991057"/>
                <a:gd name="connsiteX4" fmla="*/ 204463 w 242299"/>
                <a:gd name="connsiteY4" fmla="*/ 989939 h 991057"/>
                <a:gd name="connsiteX5" fmla="*/ 205582 w 242299"/>
                <a:gd name="connsiteY5" fmla="*/ 991058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299" h="991057">
                  <a:moveTo>
                    <a:pt x="242299" y="954340"/>
                  </a:moveTo>
                  <a:cubicBezTo>
                    <a:pt x="-11095" y="701549"/>
                    <a:pt x="-11585" y="291205"/>
                    <a:pt x="241206" y="37811"/>
                  </a:cubicBezTo>
                  <a:cubicBezTo>
                    <a:pt x="241570" y="37444"/>
                    <a:pt x="241936" y="37081"/>
                    <a:pt x="242299" y="36717"/>
                  </a:cubicBezTo>
                  <a:lnTo>
                    <a:pt x="205582" y="0"/>
                  </a:lnTo>
                  <a:cubicBezTo>
                    <a:pt x="-68090" y="273056"/>
                    <a:pt x="-68591" y="716267"/>
                    <a:pt x="204463" y="989939"/>
                  </a:cubicBezTo>
                  <a:cubicBezTo>
                    <a:pt x="204837" y="990312"/>
                    <a:pt x="205208" y="990686"/>
                    <a:pt x="205582" y="9910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87C4101-A471-4BC2-A617-5B8BA1BF6235}"/>
                </a:ext>
              </a:extLst>
            </p:cNvPr>
            <p:cNvSpPr/>
            <p:nvPr/>
          </p:nvSpPr>
          <p:spPr>
            <a:xfrm>
              <a:off x="7501945" y="5246321"/>
              <a:ext cx="142816" cy="549147"/>
            </a:xfrm>
            <a:custGeom>
              <a:avLst/>
              <a:gdLst>
                <a:gd name="connsiteX0" fmla="*/ 36717 w 181378"/>
                <a:gd name="connsiteY0" fmla="*/ 697423 h 697422"/>
                <a:gd name="connsiteX1" fmla="*/ 37470 w 181378"/>
                <a:gd name="connsiteY1" fmla="*/ 753 h 697422"/>
                <a:gd name="connsiteX2" fmla="*/ 36717 w 181378"/>
                <a:gd name="connsiteY2" fmla="*/ 0 h 697422"/>
                <a:gd name="connsiteX3" fmla="*/ 0 w 181378"/>
                <a:gd name="connsiteY3" fmla="*/ 36717 h 697422"/>
                <a:gd name="connsiteX4" fmla="*/ 727 w 181378"/>
                <a:gd name="connsiteY4" fmla="*/ 659978 h 697422"/>
                <a:gd name="connsiteX5" fmla="*/ 0 w 181378"/>
                <a:gd name="connsiteY5" fmla="*/ 660705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378" h="697422">
                  <a:moveTo>
                    <a:pt x="36717" y="697423"/>
                  </a:moveTo>
                  <a:cubicBezTo>
                    <a:pt x="229304" y="505251"/>
                    <a:pt x="229642" y="193340"/>
                    <a:pt x="37470" y="753"/>
                  </a:cubicBezTo>
                  <a:cubicBezTo>
                    <a:pt x="37219" y="501"/>
                    <a:pt x="36969" y="249"/>
                    <a:pt x="36717" y="0"/>
                  </a:cubicBezTo>
                  <a:lnTo>
                    <a:pt x="0" y="36717"/>
                  </a:lnTo>
                  <a:cubicBezTo>
                    <a:pt x="172310" y="208624"/>
                    <a:pt x="172634" y="487669"/>
                    <a:pt x="727" y="659978"/>
                  </a:cubicBezTo>
                  <a:cubicBezTo>
                    <a:pt x="486" y="660222"/>
                    <a:pt x="241" y="660464"/>
                    <a:pt x="0" y="66070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8E3F962C-E007-6A36-643F-3237BAA4B0A9}"/>
                </a:ext>
              </a:extLst>
            </p:cNvPr>
            <p:cNvSpPr/>
            <p:nvPr/>
          </p:nvSpPr>
          <p:spPr>
            <a:xfrm>
              <a:off x="7195655" y="5459285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78B2075-210C-3B3C-B853-A814CBC4A378}"/>
              </a:ext>
            </a:extLst>
          </p:cNvPr>
          <p:cNvGrpSpPr/>
          <p:nvPr/>
        </p:nvGrpSpPr>
        <p:grpSpPr>
          <a:xfrm>
            <a:off x="10711666" y="2515350"/>
            <a:ext cx="579746" cy="848678"/>
            <a:chOff x="7758691" y="2179758"/>
            <a:chExt cx="579746" cy="848678"/>
          </a:xfrm>
        </p:grpSpPr>
        <p:sp>
          <p:nvSpPr>
            <p:cNvPr id="263" name="Graphic 16" descr="Fire outline">
              <a:extLst>
                <a:ext uri="{FF2B5EF4-FFF2-40B4-BE49-F238E27FC236}">
                  <a16:creationId xmlns:a16="http://schemas.microsoft.com/office/drawing/2014/main" id="{84B55F7E-6C72-8437-6E3D-50B438FA2AB5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4" name="Graphic 16" descr="Fire outline">
              <a:extLst>
                <a:ext uri="{FF2B5EF4-FFF2-40B4-BE49-F238E27FC236}">
                  <a16:creationId xmlns:a16="http://schemas.microsoft.com/office/drawing/2014/main" id="{E6512FC7-2927-F5FA-C0D8-4CE17F4995B3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DD543B2F-ECC4-B89E-8109-54B87A8C4AF4}"/>
              </a:ext>
            </a:extLst>
          </p:cNvPr>
          <p:cNvSpPr/>
          <p:nvPr/>
        </p:nvSpPr>
        <p:spPr>
          <a:xfrm>
            <a:off x="3345473" y="3912172"/>
            <a:ext cx="308699" cy="995927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389255 h 577850"/>
              <a:gd name="connsiteX1" fmla="*/ 115573 w 189869"/>
              <a:gd name="connsiteY1" fmla="*/ 0 h 577850"/>
              <a:gd name="connsiteX2" fmla="*/ 75885 w 189869"/>
              <a:gd name="connsiteY2" fmla="*/ 158750 h 577850"/>
              <a:gd name="connsiteX3" fmla="*/ 75885 w 189869"/>
              <a:gd name="connsiteY3" fmla="*/ 389255 h 577850"/>
              <a:gd name="connsiteX4" fmla="*/ 637 w 189869"/>
              <a:gd name="connsiteY4" fmla="*/ 492125 h 577850"/>
              <a:gd name="connsiteX5" fmla="*/ 94935 w 189869"/>
              <a:gd name="connsiteY5" fmla="*/ 577850 h 577850"/>
              <a:gd name="connsiteX6" fmla="*/ 189232 w 189869"/>
              <a:gd name="connsiteY6" fmla="*/ 492125 h 577850"/>
              <a:gd name="connsiteX7" fmla="*/ 113985 w 189869"/>
              <a:gd name="connsiteY7" fmla="*/ 389255 h 577850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4298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408305 h 596900"/>
              <a:gd name="connsiteX1" fmla="*/ 115573 w 189869"/>
              <a:gd name="connsiteY1" fmla="*/ 0 h 596900"/>
              <a:gd name="connsiteX2" fmla="*/ 77473 w 189869"/>
              <a:gd name="connsiteY2" fmla="*/ 17463 h 596900"/>
              <a:gd name="connsiteX3" fmla="*/ 75885 w 189869"/>
              <a:gd name="connsiteY3" fmla="*/ 408305 h 596900"/>
              <a:gd name="connsiteX4" fmla="*/ 637 w 189869"/>
              <a:gd name="connsiteY4" fmla="*/ 511175 h 596900"/>
              <a:gd name="connsiteX5" fmla="*/ 94935 w 189869"/>
              <a:gd name="connsiteY5" fmla="*/ 596900 h 596900"/>
              <a:gd name="connsiteX6" fmla="*/ 189232 w 189869"/>
              <a:gd name="connsiteY6" fmla="*/ 511175 h 596900"/>
              <a:gd name="connsiteX7" fmla="*/ 113985 w 189869"/>
              <a:gd name="connsiteY7" fmla="*/ 408305 h 596900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4298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9061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4655 h 603250"/>
              <a:gd name="connsiteX1" fmla="*/ 115573 w 189869"/>
              <a:gd name="connsiteY1" fmla="*/ 6350 h 603250"/>
              <a:gd name="connsiteX2" fmla="*/ 75886 w 189869"/>
              <a:gd name="connsiteY2" fmla="*/ 0 h 603250"/>
              <a:gd name="connsiteX3" fmla="*/ 75885 w 189869"/>
              <a:gd name="connsiteY3" fmla="*/ 414655 h 603250"/>
              <a:gd name="connsiteX4" fmla="*/ 637 w 189869"/>
              <a:gd name="connsiteY4" fmla="*/ 517525 h 603250"/>
              <a:gd name="connsiteX5" fmla="*/ 94935 w 189869"/>
              <a:gd name="connsiteY5" fmla="*/ 603250 h 603250"/>
              <a:gd name="connsiteX6" fmla="*/ 189232 w 189869"/>
              <a:gd name="connsiteY6" fmla="*/ 517525 h 603250"/>
              <a:gd name="connsiteX7" fmla="*/ 113985 w 189869"/>
              <a:gd name="connsiteY7" fmla="*/ 414655 h 603250"/>
              <a:gd name="connsiteX0" fmla="*/ 113985 w 189869"/>
              <a:gd name="connsiteY0" fmla="*/ 411480 h 600075"/>
              <a:gd name="connsiteX1" fmla="*/ 115573 w 189869"/>
              <a:gd name="connsiteY1" fmla="*/ 3175 h 600075"/>
              <a:gd name="connsiteX2" fmla="*/ 75886 w 189869"/>
              <a:gd name="connsiteY2" fmla="*/ 0 h 600075"/>
              <a:gd name="connsiteX3" fmla="*/ 75885 w 189869"/>
              <a:gd name="connsiteY3" fmla="*/ 411480 h 600075"/>
              <a:gd name="connsiteX4" fmla="*/ 637 w 189869"/>
              <a:gd name="connsiteY4" fmla="*/ 514350 h 600075"/>
              <a:gd name="connsiteX5" fmla="*/ 94935 w 189869"/>
              <a:gd name="connsiteY5" fmla="*/ 600075 h 600075"/>
              <a:gd name="connsiteX6" fmla="*/ 189232 w 189869"/>
              <a:gd name="connsiteY6" fmla="*/ 514350 h 600075"/>
              <a:gd name="connsiteX7" fmla="*/ 113985 w 189869"/>
              <a:gd name="connsiteY7" fmla="*/ 411480 h 600075"/>
              <a:gd name="connsiteX0" fmla="*/ 114018 w 189902"/>
              <a:gd name="connsiteY0" fmla="*/ 411480 h 600075"/>
              <a:gd name="connsiteX1" fmla="*/ 115606 w 189902"/>
              <a:gd name="connsiteY1" fmla="*/ 3175 h 600075"/>
              <a:gd name="connsiteX2" fmla="*/ 75919 w 189902"/>
              <a:gd name="connsiteY2" fmla="*/ 0 h 600075"/>
              <a:gd name="connsiteX3" fmla="*/ 73965 w 189902"/>
              <a:gd name="connsiteY3" fmla="*/ 411480 h 600075"/>
              <a:gd name="connsiteX4" fmla="*/ 670 w 189902"/>
              <a:gd name="connsiteY4" fmla="*/ 514350 h 600075"/>
              <a:gd name="connsiteX5" fmla="*/ 94968 w 189902"/>
              <a:gd name="connsiteY5" fmla="*/ 600075 h 600075"/>
              <a:gd name="connsiteX6" fmla="*/ 189265 w 189902"/>
              <a:gd name="connsiteY6" fmla="*/ 514350 h 600075"/>
              <a:gd name="connsiteX7" fmla="*/ 114018 w 189902"/>
              <a:gd name="connsiteY7" fmla="*/ 411480 h 600075"/>
              <a:gd name="connsiteX0" fmla="*/ 115972 w 189935"/>
              <a:gd name="connsiteY0" fmla="*/ 411480 h 600075"/>
              <a:gd name="connsiteX1" fmla="*/ 115606 w 189935"/>
              <a:gd name="connsiteY1" fmla="*/ 3175 h 600075"/>
              <a:gd name="connsiteX2" fmla="*/ 75919 w 189935"/>
              <a:gd name="connsiteY2" fmla="*/ 0 h 600075"/>
              <a:gd name="connsiteX3" fmla="*/ 73965 w 189935"/>
              <a:gd name="connsiteY3" fmla="*/ 411480 h 600075"/>
              <a:gd name="connsiteX4" fmla="*/ 670 w 189935"/>
              <a:gd name="connsiteY4" fmla="*/ 514350 h 600075"/>
              <a:gd name="connsiteX5" fmla="*/ 94968 w 189935"/>
              <a:gd name="connsiteY5" fmla="*/ 600075 h 600075"/>
              <a:gd name="connsiteX6" fmla="*/ 189265 w 189935"/>
              <a:gd name="connsiteY6" fmla="*/ 514350 h 600075"/>
              <a:gd name="connsiteX7" fmla="*/ 115972 w 189935"/>
              <a:gd name="connsiteY7" fmla="*/ 411480 h 600075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10259 h 598854"/>
              <a:gd name="connsiteX1" fmla="*/ 115606 w 189935"/>
              <a:gd name="connsiteY1" fmla="*/ 0 h 598854"/>
              <a:gd name="connsiteX2" fmla="*/ 73965 w 189935"/>
              <a:gd name="connsiteY2" fmla="*/ 733 h 598854"/>
              <a:gd name="connsiteX3" fmla="*/ 73965 w 189935"/>
              <a:gd name="connsiteY3" fmla="*/ 410259 h 598854"/>
              <a:gd name="connsiteX4" fmla="*/ 670 w 189935"/>
              <a:gd name="connsiteY4" fmla="*/ 513129 h 598854"/>
              <a:gd name="connsiteX5" fmla="*/ 94968 w 189935"/>
              <a:gd name="connsiteY5" fmla="*/ 598854 h 598854"/>
              <a:gd name="connsiteX6" fmla="*/ 189265 w 189935"/>
              <a:gd name="connsiteY6" fmla="*/ 513129 h 598854"/>
              <a:gd name="connsiteX7" fmla="*/ 115972 w 189935"/>
              <a:gd name="connsiteY7" fmla="*/ 410259 h 598854"/>
              <a:gd name="connsiteX0" fmla="*/ 115972 w 189935"/>
              <a:gd name="connsiteY0" fmla="*/ 424177 h 612772"/>
              <a:gd name="connsiteX1" fmla="*/ 115606 w 189935"/>
              <a:gd name="connsiteY1" fmla="*/ 13918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  <a:gd name="connsiteX0" fmla="*/ 115972 w 189935"/>
              <a:gd name="connsiteY0" fmla="*/ 424910 h 613505"/>
              <a:gd name="connsiteX1" fmla="*/ 115606 w 189935"/>
              <a:gd name="connsiteY1" fmla="*/ 0 h 613505"/>
              <a:gd name="connsiteX2" fmla="*/ 73965 w 189935"/>
              <a:gd name="connsiteY2" fmla="*/ 733 h 613505"/>
              <a:gd name="connsiteX3" fmla="*/ 73965 w 189935"/>
              <a:gd name="connsiteY3" fmla="*/ 424910 h 613505"/>
              <a:gd name="connsiteX4" fmla="*/ 670 w 189935"/>
              <a:gd name="connsiteY4" fmla="*/ 527780 h 613505"/>
              <a:gd name="connsiteX5" fmla="*/ 94968 w 189935"/>
              <a:gd name="connsiteY5" fmla="*/ 613505 h 613505"/>
              <a:gd name="connsiteX6" fmla="*/ 189265 w 189935"/>
              <a:gd name="connsiteY6" fmla="*/ 527780 h 613505"/>
              <a:gd name="connsiteX7" fmla="*/ 115972 w 189935"/>
              <a:gd name="connsiteY7" fmla="*/ 424910 h 613505"/>
              <a:gd name="connsiteX0" fmla="*/ 115972 w 189935"/>
              <a:gd name="connsiteY0" fmla="*/ 424177 h 612772"/>
              <a:gd name="connsiteX1" fmla="*/ 115606 w 189935"/>
              <a:gd name="connsiteY1" fmla="*/ 243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35" h="612772">
                <a:moveTo>
                  <a:pt x="115972" y="424177"/>
                </a:moveTo>
                <a:cubicBezTo>
                  <a:pt x="116501" y="294425"/>
                  <a:pt x="115077" y="129995"/>
                  <a:pt x="115606" y="243"/>
                </a:cubicBezTo>
                <a:lnTo>
                  <a:pt x="73965" y="0"/>
                </a:lnTo>
                <a:cubicBezTo>
                  <a:pt x="73436" y="130281"/>
                  <a:pt x="74494" y="293896"/>
                  <a:pt x="73965" y="424177"/>
                </a:cubicBezTo>
                <a:cubicBezTo>
                  <a:pt x="26340" y="433702"/>
                  <a:pt x="-5045" y="478469"/>
                  <a:pt x="670" y="527047"/>
                </a:cubicBezTo>
                <a:cubicBezTo>
                  <a:pt x="5433" y="575625"/>
                  <a:pt x="46390" y="612772"/>
                  <a:pt x="94968" y="612772"/>
                </a:cubicBezTo>
                <a:cubicBezTo>
                  <a:pt x="143545" y="612772"/>
                  <a:pt x="184503" y="575625"/>
                  <a:pt x="189265" y="527047"/>
                </a:cubicBezTo>
                <a:cubicBezTo>
                  <a:pt x="194980" y="478469"/>
                  <a:pt x="163597" y="433702"/>
                  <a:pt x="115972" y="42417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6" name="Teardrop 285">
            <a:extLst>
              <a:ext uri="{FF2B5EF4-FFF2-40B4-BE49-F238E27FC236}">
                <a16:creationId xmlns:a16="http://schemas.microsoft.com/office/drawing/2014/main" id="{922A6B03-48BC-2574-0C31-C24BC347AC3D}"/>
              </a:ext>
            </a:extLst>
          </p:cNvPr>
          <p:cNvSpPr/>
          <p:nvPr/>
        </p:nvSpPr>
        <p:spPr>
          <a:xfrm rot="18900000">
            <a:off x="7418232" y="2052211"/>
            <a:ext cx="164444" cy="164444"/>
          </a:xfrm>
          <a:prstGeom prst="teardrop">
            <a:avLst>
              <a:gd name="adj" fmla="val 20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9" name="Picture 288">
            <a:extLst>
              <a:ext uri="{FF2B5EF4-FFF2-40B4-BE49-F238E27FC236}">
                <a16:creationId xmlns:a16="http://schemas.microsoft.com/office/drawing/2014/main" id="{BEDF43CC-815E-3A1F-6EC4-9B3B4B298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7570" y="4882252"/>
            <a:ext cx="1042775" cy="921030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59877E96-AEAB-5074-7496-8F5867DB9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357" y="5776002"/>
            <a:ext cx="1042775" cy="92103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503BD79-B74B-F9BA-E967-DB46D40A4D8A}"/>
              </a:ext>
            </a:extLst>
          </p:cNvPr>
          <p:cNvGrpSpPr/>
          <p:nvPr/>
        </p:nvGrpSpPr>
        <p:grpSpPr>
          <a:xfrm>
            <a:off x="7674027" y="4355465"/>
            <a:ext cx="579746" cy="848678"/>
            <a:chOff x="7758691" y="2179758"/>
            <a:chExt cx="579746" cy="848678"/>
          </a:xfrm>
        </p:grpSpPr>
        <p:sp>
          <p:nvSpPr>
            <p:cNvPr id="114" name="Graphic 16" descr="Fire outline">
              <a:extLst>
                <a:ext uri="{FF2B5EF4-FFF2-40B4-BE49-F238E27FC236}">
                  <a16:creationId xmlns:a16="http://schemas.microsoft.com/office/drawing/2014/main" id="{FE455D3D-26D4-A163-A175-56799E9AE5B6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Graphic 16" descr="Fire outline">
              <a:extLst>
                <a:ext uri="{FF2B5EF4-FFF2-40B4-BE49-F238E27FC236}">
                  <a16:creationId xmlns:a16="http://schemas.microsoft.com/office/drawing/2014/main" id="{5C2712F8-C4F6-C635-BC60-82D018D9EE94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CEF3777-CD69-BF73-A4EC-E49B3726EE47}"/>
              </a:ext>
            </a:extLst>
          </p:cNvPr>
          <p:cNvGrpSpPr/>
          <p:nvPr/>
        </p:nvGrpSpPr>
        <p:grpSpPr>
          <a:xfrm>
            <a:off x="7674027" y="4359858"/>
            <a:ext cx="579746" cy="848678"/>
            <a:chOff x="7758691" y="2179758"/>
            <a:chExt cx="579746" cy="848678"/>
          </a:xfrm>
        </p:grpSpPr>
        <p:sp>
          <p:nvSpPr>
            <p:cNvPr id="123" name="Graphic 16" descr="Fire outline">
              <a:extLst>
                <a:ext uri="{FF2B5EF4-FFF2-40B4-BE49-F238E27FC236}">
                  <a16:creationId xmlns:a16="http://schemas.microsoft.com/office/drawing/2014/main" id="{AA51B9F8-D122-A1BE-1D0B-F3B34CFFD206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Graphic 16" descr="Fire outline">
              <a:extLst>
                <a:ext uri="{FF2B5EF4-FFF2-40B4-BE49-F238E27FC236}">
                  <a16:creationId xmlns:a16="http://schemas.microsoft.com/office/drawing/2014/main" id="{C17850CF-A4B8-2922-A9EC-B65D40CFE834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D3716F5-8193-3CFA-190B-AC737E01468F}"/>
              </a:ext>
            </a:extLst>
          </p:cNvPr>
          <p:cNvGrpSpPr/>
          <p:nvPr/>
        </p:nvGrpSpPr>
        <p:grpSpPr>
          <a:xfrm>
            <a:off x="2850460" y="2853993"/>
            <a:ext cx="579746" cy="848678"/>
            <a:chOff x="7758691" y="2179758"/>
            <a:chExt cx="579746" cy="848678"/>
          </a:xfrm>
        </p:grpSpPr>
        <p:sp>
          <p:nvSpPr>
            <p:cNvPr id="126" name="Graphic 16" descr="Fire outline">
              <a:extLst>
                <a:ext uri="{FF2B5EF4-FFF2-40B4-BE49-F238E27FC236}">
                  <a16:creationId xmlns:a16="http://schemas.microsoft.com/office/drawing/2014/main" id="{6A780709-BA3A-3A45-7C7A-3BB75BA2ACD0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Graphic 16" descr="Fire outline">
              <a:extLst>
                <a:ext uri="{FF2B5EF4-FFF2-40B4-BE49-F238E27FC236}">
                  <a16:creationId xmlns:a16="http://schemas.microsoft.com/office/drawing/2014/main" id="{F7E56CF2-6D62-43C1-1C52-84F38D2BAA34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572557D-9D0A-FEF5-5B39-2E3BED2F3554}"/>
              </a:ext>
            </a:extLst>
          </p:cNvPr>
          <p:cNvGrpSpPr/>
          <p:nvPr/>
        </p:nvGrpSpPr>
        <p:grpSpPr>
          <a:xfrm>
            <a:off x="10721998" y="2513195"/>
            <a:ext cx="579746" cy="848678"/>
            <a:chOff x="7758691" y="2179758"/>
            <a:chExt cx="579746" cy="848678"/>
          </a:xfrm>
        </p:grpSpPr>
        <p:sp>
          <p:nvSpPr>
            <p:cNvPr id="129" name="Graphic 16" descr="Fire outline">
              <a:extLst>
                <a:ext uri="{FF2B5EF4-FFF2-40B4-BE49-F238E27FC236}">
                  <a16:creationId xmlns:a16="http://schemas.microsoft.com/office/drawing/2014/main" id="{544F8316-0D52-0030-852B-0C63A78A8111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Graphic 16" descr="Fire outline">
              <a:extLst>
                <a:ext uri="{FF2B5EF4-FFF2-40B4-BE49-F238E27FC236}">
                  <a16:creationId xmlns:a16="http://schemas.microsoft.com/office/drawing/2014/main" id="{30E9367C-68AB-F4E1-C89F-FAD39292A4A4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6A603BC2-D4E5-DB1F-DDB6-F786A053726F}"/>
              </a:ext>
            </a:extLst>
          </p:cNvPr>
          <p:cNvSpPr/>
          <p:nvPr/>
        </p:nvSpPr>
        <p:spPr>
          <a:xfrm>
            <a:off x="2623764" y="905596"/>
            <a:ext cx="308699" cy="995927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389255 h 577850"/>
              <a:gd name="connsiteX1" fmla="*/ 115573 w 189869"/>
              <a:gd name="connsiteY1" fmla="*/ 0 h 577850"/>
              <a:gd name="connsiteX2" fmla="*/ 75885 w 189869"/>
              <a:gd name="connsiteY2" fmla="*/ 158750 h 577850"/>
              <a:gd name="connsiteX3" fmla="*/ 75885 w 189869"/>
              <a:gd name="connsiteY3" fmla="*/ 389255 h 577850"/>
              <a:gd name="connsiteX4" fmla="*/ 637 w 189869"/>
              <a:gd name="connsiteY4" fmla="*/ 492125 h 577850"/>
              <a:gd name="connsiteX5" fmla="*/ 94935 w 189869"/>
              <a:gd name="connsiteY5" fmla="*/ 577850 h 577850"/>
              <a:gd name="connsiteX6" fmla="*/ 189232 w 189869"/>
              <a:gd name="connsiteY6" fmla="*/ 492125 h 577850"/>
              <a:gd name="connsiteX7" fmla="*/ 113985 w 189869"/>
              <a:gd name="connsiteY7" fmla="*/ 389255 h 577850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4298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408305 h 596900"/>
              <a:gd name="connsiteX1" fmla="*/ 115573 w 189869"/>
              <a:gd name="connsiteY1" fmla="*/ 0 h 596900"/>
              <a:gd name="connsiteX2" fmla="*/ 77473 w 189869"/>
              <a:gd name="connsiteY2" fmla="*/ 17463 h 596900"/>
              <a:gd name="connsiteX3" fmla="*/ 75885 w 189869"/>
              <a:gd name="connsiteY3" fmla="*/ 408305 h 596900"/>
              <a:gd name="connsiteX4" fmla="*/ 637 w 189869"/>
              <a:gd name="connsiteY4" fmla="*/ 511175 h 596900"/>
              <a:gd name="connsiteX5" fmla="*/ 94935 w 189869"/>
              <a:gd name="connsiteY5" fmla="*/ 596900 h 596900"/>
              <a:gd name="connsiteX6" fmla="*/ 189232 w 189869"/>
              <a:gd name="connsiteY6" fmla="*/ 511175 h 596900"/>
              <a:gd name="connsiteX7" fmla="*/ 113985 w 189869"/>
              <a:gd name="connsiteY7" fmla="*/ 408305 h 596900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4298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9061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4655 h 603250"/>
              <a:gd name="connsiteX1" fmla="*/ 115573 w 189869"/>
              <a:gd name="connsiteY1" fmla="*/ 6350 h 603250"/>
              <a:gd name="connsiteX2" fmla="*/ 75886 w 189869"/>
              <a:gd name="connsiteY2" fmla="*/ 0 h 603250"/>
              <a:gd name="connsiteX3" fmla="*/ 75885 w 189869"/>
              <a:gd name="connsiteY3" fmla="*/ 414655 h 603250"/>
              <a:gd name="connsiteX4" fmla="*/ 637 w 189869"/>
              <a:gd name="connsiteY4" fmla="*/ 517525 h 603250"/>
              <a:gd name="connsiteX5" fmla="*/ 94935 w 189869"/>
              <a:gd name="connsiteY5" fmla="*/ 603250 h 603250"/>
              <a:gd name="connsiteX6" fmla="*/ 189232 w 189869"/>
              <a:gd name="connsiteY6" fmla="*/ 517525 h 603250"/>
              <a:gd name="connsiteX7" fmla="*/ 113985 w 189869"/>
              <a:gd name="connsiteY7" fmla="*/ 414655 h 603250"/>
              <a:gd name="connsiteX0" fmla="*/ 113985 w 189869"/>
              <a:gd name="connsiteY0" fmla="*/ 411480 h 600075"/>
              <a:gd name="connsiteX1" fmla="*/ 115573 w 189869"/>
              <a:gd name="connsiteY1" fmla="*/ 3175 h 600075"/>
              <a:gd name="connsiteX2" fmla="*/ 75886 w 189869"/>
              <a:gd name="connsiteY2" fmla="*/ 0 h 600075"/>
              <a:gd name="connsiteX3" fmla="*/ 75885 w 189869"/>
              <a:gd name="connsiteY3" fmla="*/ 411480 h 600075"/>
              <a:gd name="connsiteX4" fmla="*/ 637 w 189869"/>
              <a:gd name="connsiteY4" fmla="*/ 514350 h 600075"/>
              <a:gd name="connsiteX5" fmla="*/ 94935 w 189869"/>
              <a:gd name="connsiteY5" fmla="*/ 600075 h 600075"/>
              <a:gd name="connsiteX6" fmla="*/ 189232 w 189869"/>
              <a:gd name="connsiteY6" fmla="*/ 514350 h 600075"/>
              <a:gd name="connsiteX7" fmla="*/ 113985 w 189869"/>
              <a:gd name="connsiteY7" fmla="*/ 411480 h 600075"/>
              <a:gd name="connsiteX0" fmla="*/ 114018 w 189902"/>
              <a:gd name="connsiteY0" fmla="*/ 411480 h 600075"/>
              <a:gd name="connsiteX1" fmla="*/ 115606 w 189902"/>
              <a:gd name="connsiteY1" fmla="*/ 3175 h 600075"/>
              <a:gd name="connsiteX2" fmla="*/ 75919 w 189902"/>
              <a:gd name="connsiteY2" fmla="*/ 0 h 600075"/>
              <a:gd name="connsiteX3" fmla="*/ 73965 w 189902"/>
              <a:gd name="connsiteY3" fmla="*/ 411480 h 600075"/>
              <a:gd name="connsiteX4" fmla="*/ 670 w 189902"/>
              <a:gd name="connsiteY4" fmla="*/ 514350 h 600075"/>
              <a:gd name="connsiteX5" fmla="*/ 94968 w 189902"/>
              <a:gd name="connsiteY5" fmla="*/ 600075 h 600075"/>
              <a:gd name="connsiteX6" fmla="*/ 189265 w 189902"/>
              <a:gd name="connsiteY6" fmla="*/ 514350 h 600075"/>
              <a:gd name="connsiteX7" fmla="*/ 114018 w 189902"/>
              <a:gd name="connsiteY7" fmla="*/ 411480 h 600075"/>
              <a:gd name="connsiteX0" fmla="*/ 115972 w 189935"/>
              <a:gd name="connsiteY0" fmla="*/ 411480 h 600075"/>
              <a:gd name="connsiteX1" fmla="*/ 115606 w 189935"/>
              <a:gd name="connsiteY1" fmla="*/ 3175 h 600075"/>
              <a:gd name="connsiteX2" fmla="*/ 75919 w 189935"/>
              <a:gd name="connsiteY2" fmla="*/ 0 h 600075"/>
              <a:gd name="connsiteX3" fmla="*/ 73965 w 189935"/>
              <a:gd name="connsiteY3" fmla="*/ 411480 h 600075"/>
              <a:gd name="connsiteX4" fmla="*/ 670 w 189935"/>
              <a:gd name="connsiteY4" fmla="*/ 514350 h 600075"/>
              <a:gd name="connsiteX5" fmla="*/ 94968 w 189935"/>
              <a:gd name="connsiteY5" fmla="*/ 600075 h 600075"/>
              <a:gd name="connsiteX6" fmla="*/ 189265 w 189935"/>
              <a:gd name="connsiteY6" fmla="*/ 514350 h 600075"/>
              <a:gd name="connsiteX7" fmla="*/ 115972 w 189935"/>
              <a:gd name="connsiteY7" fmla="*/ 411480 h 600075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10259 h 598854"/>
              <a:gd name="connsiteX1" fmla="*/ 115606 w 189935"/>
              <a:gd name="connsiteY1" fmla="*/ 0 h 598854"/>
              <a:gd name="connsiteX2" fmla="*/ 73965 w 189935"/>
              <a:gd name="connsiteY2" fmla="*/ 733 h 598854"/>
              <a:gd name="connsiteX3" fmla="*/ 73965 w 189935"/>
              <a:gd name="connsiteY3" fmla="*/ 410259 h 598854"/>
              <a:gd name="connsiteX4" fmla="*/ 670 w 189935"/>
              <a:gd name="connsiteY4" fmla="*/ 513129 h 598854"/>
              <a:gd name="connsiteX5" fmla="*/ 94968 w 189935"/>
              <a:gd name="connsiteY5" fmla="*/ 598854 h 598854"/>
              <a:gd name="connsiteX6" fmla="*/ 189265 w 189935"/>
              <a:gd name="connsiteY6" fmla="*/ 513129 h 598854"/>
              <a:gd name="connsiteX7" fmla="*/ 115972 w 189935"/>
              <a:gd name="connsiteY7" fmla="*/ 410259 h 598854"/>
              <a:gd name="connsiteX0" fmla="*/ 115972 w 189935"/>
              <a:gd name="connsiteY0" fmla="*/ 424177 h 612772"/>
              <a:gd name="connsiteX1" fmla="*/ 115606 w 189935"/>
              <a:gd name="connsiteY1" fmla="*/ 13918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  <a:gd name="connsiteX0" fmla="*/ 115972 w 189935"/>
              <a:gd name="connsiteY0" fmla="*/ 424910 h 613505"/>
              <a:gd name="connsiteX1" fmla="*/ 115606 w 189935"/>
              <a:gd name="connsiteY1" fmla="*/ 0 h 613505"/>
              <a:gd name="connsiteX2" fmla="*/ 73965 w 189935"/>
              <a:gd name="connsiteY2" fmla="*/ 733 h 613505"/>
              <a:gd name="connsiteX3" fmla="*/ 73965 w 189935"/>
              <a:gd name="connsiteY3" fmla="*/ 424910 h 613505"/>
              <a:gd name="connsiteX4" fmla="*/ 670 w 189935"/>
              <a:gd name="connsiteY4" fmla="*/ 527780 h 613505"/>
              <a:gd name="connsiteX5" fmla="*/ 94968 w 189935"/>
              <a:gd name="connsiteY5" fmla="*/ 613505 h 613505"/>
              <a:gd name="connsiteX6" fmla="*/ 189265 w 189935"/>
              <a:gd name="connsiteY6" fmla="*/ 527780 h 613505"/>
              <a:gd name="connsiteX7" fmla="*/ 115972 w 189935"/>
              <a:gd name="connsiteY7" fmla="*/ 424910 h 613505"/>
              <a:gd name="connsiteX0" fmla="*/ 115972 w 189935"/>
              <a:gd name="connsiteY0" fmla="*/ 424177 h 612772"/>
              <a:gd name="connsiteX1" fmla="*/ 115606 w 189935"/>
              <a:gd name="connsiteY1" fmla="*/ 243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35" h="612772">
                <a:moveTo>
                  <a:pt x="115972" y="424177"/>
                </a:moveTo>
                <a:cubicBezTo>
                  <a:pt x="116501" y="294425"/>
                  <a:pt x="115077" y="129995"/>
                  <a:pt x="115606" y="243"/>
                </a:cubicBezTo>
                <a:lnTo>
                  <a:pt x="73965" y="0"/>
                </a:lnTo>
                <a:cubicBezTo>
                  <a:pt x="73436" y="130281"/>
                  <a:pt x="74494" y="293896"/>
                  <a:pt x="73965" y="424177"/>
                </a:cubicBezTo>
                <a:cubicBezTo>
                  <a:pt x="26340" y="433702"/>
                  <a:pt x="-5045" y="478469"/>
                  <a:pt x="670" y="527047"/>
                </a:cubicBezTo>
                <a:cubicBezTo>
                  <a:pt x="5433" y="575625"/>
                  <a:pt x="46390" y="612772"/>
                  <a:pt x="94968" y="612772"/>
                </a:cubicBezTo>
                <a:cubicBezTo>
                  <a:pt x="143545" y="612772"/>
                  <a:pt x="184503" y="575625"/>
                  <a:pt x="189265" y="527047"/>
                </a:cubicBezTo>
                <a:cubicBezTo>
                  <a:pt x="194980" y="478469"/>
                  <a:pt x="163597" y="433702"/>
                  <a:pt x="115972" y="42417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65EF332-DFB1-3D00-DE52-57878C0757FD}"/>
              </a:ext>
            </a:extLst>
          </p:cNvPr>
          <p:cNvSpPr/>
          <p:nvPr/>
        </p:nvSpPr>
        <p:spPr>
          <a:xfrm>
            <a:off x="9858580" y="761215"/>
            <a:ext cx="308699" cy="995927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389255 h 577850"/>
              <a:gd name="connsiteX1" fmla="*/ 115573 w 189869"/>
              <a:gd name="connsiteY1" fmla="*/ 0 h 577850"/>
              <a:gd name="connsiteX2" fmla="*/ 75885 w 189869"/>
              <a:gd name="connsiteY2" fmla="*/ 158750 h 577850"/>
              <a:gd name="connsiteX3" fmla="*/ 75885 w 189869"/>
              <a:gd name="connsiteY3" fmla="*/ 389255 h 577850"/>
              <a:gd name="connsiteX4" fmla="*/ 637 w 189869"/>
              <a:gd name="connsiteY4" fmla="*/ 492125 h 577850"/>
              <a:gd name="connsiteX5" fmla="*/ 94935 w 189869"/>
              <a:gd name="connsiteY5" fmla="*/ 577850 h 577850"/>
              <a:gd name="connsiteX6" fmla="*/ 189232 w 189869"/>
              <a:gd name="connsiteY6" fmla="*/ 492125 h 577850"/>
              <a:gd name="connsiteX7" fmla="*/ 113985 w 189869"/>
              <a:gd name="connsiteY7" fmla="*/ 389255 h 577850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4298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408305 h 596900"/>
              <a:gd name="connsiteX1" fmla="*/ 115573 w 189869"/>
              <a:gd name="connsiteY1" fmla="*/ 0 h 596900"/>
              <a:gd name="connsiteX2" fmla="*/ 77473 w 189869"/>
              <a:gd name="connsiteY2" fmla="*/ 17463 h 596900"/>
              <a:gd name="connsiteX3" fmla="*/ 75885 w 189869"/>
              <a:gd name="connsiteY3" fmla="*/ 408305 h 596900"/>
              <a:gd name="connsiteX4" fmla="*/ 637 w 189869"/>
              <a:gd name="connsiteY4" fmla="*/ 511175 h 596900"/>
              <a:gd name="connsiteX5" fmla="*/ 94935 w 189869"/>
              <a:gd name="connsiteY5" fmla="*/ 596900 h 596900"/>
              <a:gd name="connsiteX6" fmla="*/ 189232 w 189869"/>
              <a:gd name="connsiteY6" fmla="*/ 511175 h 596900"/>
              <a:gd name="connsiteX7" fmla="*/ 113985 w 189869"/>
              <a:gd name="connsiteY7" fmla="*/ 408305 h 596900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4298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9061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4655 h 603250"/>
              <a:gd name="connsiteX1" fmla="*/ 115573 w 189869"/>
              <a:gd name="connsiteY1" fmla="*/ 6350 h 603250"/>
              <a:gd name="connsiteX2" fmla="*/ 75886 w 189869"/>
              <a:gd name="connsiteY2" fmla="*/ 0 h 603250"/>
              <a:gd name="connsiteX3" fmla="*/ 75885 w 189869"/>
              <a:gd name="connsiteY3" fmla="*/ 414655 h 603250"/>
              <a:gd name="connsiteX4" fmla="*/ 637 w 189869"/>
              <a:gd name="connsiteY4" fmla="*/ 517525 h 603250"/>
              <a:gd name="connsiteX5" fmla="*/ 94935 w 189869"/>
              <a:gd name="connsiteY5" fmla="*/ 603250 h 603250"/>
              <a:gd name="connsiteX6" fmla="*/ 189232 w 189869"/>
              <a:gd name="connsiteY6" fmla="*/ 517525 h 603250"/>
              <a:gd name="connsiteX7" fmla="*/ 113985 w 189869"/>
              <a:gd name="connsiteY7" fmla="*/ 414655 h 603250"/>
              <a:gd name="connsiteX0" fmla="*/ 113985 w 189869"/>
              <a:gd name="connsiteY0" fmla="*/ 411480 h 600075"/>
              <a:gd name="connsiteX1" fmla="*/ 115573 w 189869"/>
              <a:gd name="connsiteY1" fmla="*/ 3175 h 600075"/>
              <a:gd name="connsiteX2" fmla="*/ 75886 w 189869"/>
              <a:gd name="connsiteY2" fmla="*/ 0 h 600075"/>
              <a:gd name="connsiteX3" fmla="*/ 75885 w 189869"/>
              <a:gd name="connsiteY3" fmla="*/ 411480 h 600075"/>
              <a:gd name="connsiteX4" fmla="*/ 637 w 189869"/>
              <a:gd name="connsiteY4" fmla="*/ 514350 h 600075"/>
              <a:gd name="connsiteX5" fmla="*/ 94935 w 189869"/>
              <a:gd name="connsiteY5" fmla="*/ 600075 h 600075"/>
              <a:gd name="connsiteX6" fmla="*/ 189232 w 189869"/>
              <a:gd name="connsiteY6" fmla="*/ 514350 h 600075"/>
              <a:gd name="connsiteX7" fmla="*/ 113985 w 189869"/>
              <a:gd name="connsiteY7" fmla="*/ 411480 h 600075"/>
              <a:gd name="connsiteX0" fmla="*/ 114018 w 189902"/>
              <a:gd name="connsiteY0" fmla="*/ 411480 h 600075"/>
              <a:gd name="connsiteX1" fmla="*/ 115606 w 189902"/>
              <a:gd name="connsiteY1" fmla="*/ 3175 h 600075"/>
              <a:gd name="connsiteX2" fmla="*/ 75919 w 189902"/>
              <a:gd name="connsiteY2" fmla="*/ 0 h 600075"/>
              <a:gd name="connsiteX3" fmla="*/ 73965 w 189902"/>
              <a:gd name="connsiteY3" fmla="*/ 411480 h 600075"/>
              <a:gd name="connsiteX4" fmla="*/ 670 w 189902"/>
              <a:gd name="connsiteY4" fmla="*/ 514350 h 600075"/>
              <a:gd name="connsiteX5" fmla="*/ 94968 w 189902"/>
              <a:gd name="connsiteY5" fmla="*/ 600075 h 600075"/>
              <a:gd name="connsiteX6" fmla="*/ 189265 w 189902"/>
              <a:gd name="connsiteY6" fmla="*/ 514350 h 600075"/>
              <a:gd name="connsiteX7" fmla="*/ 114018 w 189902"/>
              <a:gd name="connsiteY7" fmla="*/ 411480 h 600075"/>
              <a:gd name="connsiteX0" fmla="*/ 115972 w 189935"/>
              <a:gd name="connsiteY0" fmla="*/ 411480 h 600075"/>
              <a:gd name="connsiteX1" fmla="*/ 115606 w 189935"/>
              <a:gd name="connsiteY1" fmla="*/ 3175 h 600075"/>
              <a:gd name="connsiteX2" fmla="*/ 75919 w 189935"/>
              <a:gd name="connsiteY2" fmla="*/ 0 h 600075"/>
              <a:gd name="connsiteX3" fmla="*/ 73965 w 189935"/>
              <a:gd name="connsiteY3" fmla="*/ 411480 h 600075"/>
              <a:gd name="connsiteX4" fmla="*/ 670 w 189935"/>
              <a:gd name="connsiteY4" fmla="*/ 514350 h 600075"/>
              <a:gd name="connsiteX5" fmla="*/ 94968 w 189935"/>
              <a:gd name="connsiteY5" fmla="*/ 600075 h 600075"/>
              <a:gd name="connsiteX6" fmla="*/ 189265 w 189935"/>
              <a:gd name="connsiteY6" fmla="*/ 514350 h 600075"/>
              <a:gd name="connsiteX7" fmla="*/ 115972 w 189935"/>
              <a:gd name="connsiteY7" fmla="*/ 411480 h 600075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10259 h 598854"/>
              <a:gd name="connsiteX1" fmla="*/ 115606 w 189935"/>
              <a:gd name="connsiteY1" fmla="*/ 0 h 598854"/>
              <a:gd name="connsiteX2" fmla="*/ 73965 w 189935"/>
              <a:gd name="connsiteY2" fmla="*/ 733 h 598854"/>
              <a:gd name="connsiteX3" fmla="*/ 73965 w 189935"/>
              <a:gd name="connsiteY3" fmla="*/ 410259 h 598854"/>
              <a:gd name="connsiteX4" fmla="*/ 670 w 189935"/>
              <a:gd name="connsiteY4" fmla="*/ 513129 h 598854"/>
              <a:gd name="connsiteX5" fmla="*/ 94968 w 189935"/>
              <a:gd name="connsiteY5" fmla="*/ 598854 h 598854"/>
              <a:gd name="connsiteX6" fmla="*/ 189265 w 189935"/>
              <a:gd name="connsiteY6" fmla="*/ 513129 h 598854"/>
              <a:gd name="connsiteX7" fmla="*/ 115972 w 189935"/>
              <a:gd name="connsiteY7" fmla="*/ 410259 h 598854"/>
              <a:gd name="connsiteX0" fmla="*/ 115972 w 189935"/>
              <a:gd name="connsiteY0" fmla="*/ 424177 h 612772"/>
              <a:gd name="connsiteX1" fmla="*/ 115606 w 189935"/>
              <a:gd name="connsiteY1" fmla="*/ 13918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  <a:gd name="connsiteX0" fmla="*/ 115972 w 189935"/>
              <a:gd name="connsiteY0" fmla="*/ 424910 h 613505"/>
              <a:gd name="connsiteX1" fmla="*/ 115606 w 189935"/>
              <a:gd name="connsiteY1" fmla="*/ 0 h 613505"/>
              <a:gd name="connsiteX2" fmla="*/ 73965 w 189935"/>
              <a:gd name="connsiteY2" fmla="*/ 733 h 613505"/>
              <a:gd name="connsiteX3" fmla="*/ 73965 w 189935"/>
              <a:gd name="connsiteY3" fmla="*/ 424910 h 613505"/>
              <a:gd name="connsiteX4" fmla="*/ 670 w 189935"/>
              <a:gd name="connsiteY4" fmla="*/ 527780 h 613505"/>
              <a:gd name="connsiteX5" fmla="*/ 94968 w 189935"/>
              <a:gd name="connsiteY5" fmla="*/ 613505 h 613505"/>
              <a:gd name="connsiteX6" fmla="*/ 189265 w 189935"/>
              <a:gd name="connsiteY6" fmla="*/ 527780 h 613505"/>
              <a:gd name="connsiteX7" fmla="*/ 115972 w 189935"/>
              <a:gd name="connsiteY7" fmla="*/ 424910 h 613505"/>
              <a:gd name="connsiteX0" fmla="*/ 115972 w 189935"/>
              <a:gd name="connsiteY0" fmla="*/ 424177 h 612772"/>
              <a:gd name="connsiteX1" fmla="*/ 115606 w 189935"/>
              <a:gd name="connsiteY1" fmla="*/ 243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35" h="612772">
                <a:moveTo>
                  <a:pt x="115972" y="424177"/>
                </a:moveTo>
                <a:cubicBezTo>
                  <a:pt x="116501" y="294425"/>
                  <a:pt x="115077" y="129995"/>
                  <a:pt x="115606" y="243"/>
                </a:cubicBezTo>
                <a:lnTo>
                  <a:pt x="73965" y="0"/>
                </a:lnTo>
                <a:cubicBezTo>
                  <a:pt x="73436" y="130281"/>
                  <a:pt x="74494" y="293896"/>
                  <a:pt x="73965" y="424177"/>
                </a:cubicBezTo>
                <a:cubicBezTo>
                  <a:pt x="26340" y="433702"/>
                  <a:pt x="-5045" y="478469"/>
                  <a:pt x="670" y="527047"/>
                </a:cubicBezTo>
                <a:cubicBezTo>
                  <a:pt x="5433" y="575625"/>
                  <a:pt x="46390" y="612772"/>
                  <a:pt x="94968" y="612772"/>
                </a:cubicBezTo>
                <a:cubicBezTo>
                  <a:pt x="143545" y="612772"/>
                  <a:pt x="184503" y="575625"/>
                  <a:pt x="189265" y="527047"/>
                </a:cubicBezTo>
                <a:cubicBezTo>
                  <a:pt x="194980" y="478469"/>
                  <a:pt x="163597" y="433702"/>
                  <a:pt x="115972" y="42417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3" name="Teardrop 132">
            <a:extLst>
              <a:ext uri="{FF2B5EF4-FFF2-40B4-BE49-F238E27FC236}">
                <a16:creationId xmlns:a16="http://schemas.microsoft.com/office/drawing/2014/main" id="{E9B3B1E2-E074-AE84-EF7A-2E8FBB3D506F}"/>
              </a:ext>
            </a:extLst>
          </p:cNvPr>
          <p:cNvSpPr/>
          <p:nvPr/>
        </p:nvSpPr>
        <p:spPr>
          <a:xfrm rot="18900000">
            <a:off x="7257150" y="1874980"/>
            <a:ext cx="164444" cy="164444"/>
          </a:xfrm>
          <a:prstGeom prst="teardrop">
            <a:avLst>
              <a:gd name="adj" fmla="val 20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Teardrop 133">
            <a:extLst>
              <a:ext uri="{FF2B5EF4-FFF2-40B4-BE49-F238E27FC236}">
                <a16:creationId xmlns:a16="http://schemas.microsoft.com/office/drawing/2014/main" id="{A6826687-57D9-9691-1F40-8B9B12B4634A}"/>
              </a:ext>
            </a:extLst>
          </p:cNvPr>
          <p:cNvSpPr/>
          <p:nvPr/>
        </p:nvSpPr>
        <p:spPr>
          <a:xfrm rot="18900000">
            <a:off x="7569003" y="2217963"/>
            <a:ext cx="164444" cy="164444"/>
          </a:xfrm>
          <a:prstGeom prst="teardrop">
            <a:avLst>
              <a:gd name="adj" fmla="val 20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3767B49-44AC-27D6-E5C1-47754B2510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579" y="778027"/>
            <a:ext cx="1371600" cy="1371600"/>
          </a:xfrm>
          <a:prstGeom prst="rect">
            <a:avLst/>
          </a:prstGeom>
        </p:spPr>
      </p:pic>
      <p:sp>
        <p:nvSpPr>
          <p:cNvPr id="137" name="Speech Bubble: Rectangle 136">
            <a:extLst>
              <a:ext uri="{FF2B5EF4-FFF2-40B4-BE49-F238E27FC236}">
                <a16:creationId xmlns:a16="http://schemas.microsoft.com/office/drawing/2014/main" id="{56E05B78-0936-089F-C676-BC6220A0D16C}"/>
              </a:ext>
            </a:extLst>
          </p:cNvPr>
          <p:cNvSpPr/>
          <p:nvPr/>
        </p:nvSpPr>
        <p:spPr>
          <a:xfrm>
            <a:off x="4931031" y="873857"/>
            <a:ext cx="2678118" cy="720729"/>
          </a:xfrm>
          <a:prstGeom prst="wedgeRectCallout">
            <a:avLst>
              <a:gd name="adj1" fmla="val -64230"/>
              <a:gd name="adj2" fmla="val 5955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Must authenticate sensors to detect tampering!</a:t>
            </a:r>
          </a:p>
        </p:txBody>
      </p:sp>
      <p:sp>
        <p:nvSpPr>
          <p:cNvPr id="138" name="Speech Bubble: Rectangle 137">
            <a:extLst>
              <a:ext uri="{FF2B5EF4-FFF2-40B4-BE49-F238E27FC236}">
                <a16:creationId xmlns:a16="http://schemas.microsoft.com/office/drawing/2014/main" id="{89F6CEF4-4598-4FE0-F6EE-248F2C0C133F}"/>
              </a:ext>
            </a:extLst>
          </p:cNvPr>
          <p:cNvSpPr/>
          <p:nvPr/>
        </p:nvSpPr>
        <p:spPr>
          <a:xfrm>
            <a:off x="7795078" y="2298781"/>
            <a:ext cx="1907935" cy="695568"/>
          </a:xfrm>
          <a:prstGeom prst="wedgeRectCallout">
            <a:avLst>
              <a:gd name="adj1" fmla="val -81666"/>
              <a:gd name="adj2" fmla="val 146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Couldn’t you have told me earlier?!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917CD07-F27F-01D0-7802-9CA7FDA67E44}"/>
              </a:ext>
            </a:extLst>
          </p:cNvPr>
          <p:cNvSpPr/>
          <p:nvPr/>
        </p:nvSpPr>
        <p:spPr>
          <a:xfrm rot="16200000">
            <a:off x="6992248" y="2357497"/>
            <a:ext cx="129324" cy="308464"/>
          </a:xfrm>
          <a:custGeom>
            <a:avLst/>
            <a:gdLst>
              <a:gd name="connsiteX0" fmla="*/ 57151 w 160020"/>
              <a:gd name="connsiteY0" fmla="*/ 268730 h 308464"/>
              <a:gd name="connsiteX1" fmla="*/ 57151 w 160020"/>
              <a:gd name="connsiteY1" fmla="*/ 308464 h 308464"/>
              <a:gd name="connsiteX2" fmla="*/ 41873 w 160020"/>
              <a:gd name="connsiteY2" fmla="*/ 304595 h 308464"/>
              <a:gd name="connsiteX3" fmla="*/ 13665 w 160020"/>
              <a:gd name="connsiteY3" fmla="*/ 278976 h 308464"/>
              <a:gd name="connsiteX4" fmla="*/ 8103 w 160020"/>
              <a:gd name="connsiteY4" fmla="*/ 268730 h 308464"/>
              <a:gd name="connsiteX5" fmla="*/ 57151 w 160020"/>
              <a:gd name="connsiteY5" fmla="*/ 176227 h 308464"/>
              <a:gd name="connsiteX6" fmla="*/ 57151 w 160020"/>
              <a:gd name="connsiteY6" fmla="*/ 221947 h 308464"/>
              <a:gd name="connsiteX7" fmla="*/ 0 w 160020"/>
              <a:gd name="connsiteY7" fmla="*/ 221947 h 308464"/>
              <a:gd name="connsiteX8" fmla="*/ 0 w 160020"/>
              <a:gd name="connsiteY8" fmla="*/ 176227 h 308464"/>
              <a:gd name="connsiteX9" fmla="*/ 57151 w 160020"/>
              <a:gd name="connsiteY9" fmla="*/ 85318 h 308464"/>
              <a:gd name="connsiteX10" fmla="*/ 57151 w 160020"/>
              <a:gd name="connsiteY10" fmla="*/ 131038 h 308464"/>
              <a:gd name="connsiteX11" fmla="*/ 0 w 160020"/>
              <a:gd name="connsiteY11" fmla="*/ 131038 h 308464"/>
              <a:gd name="connsiteX12" fmla="*/ 0 w 160020"/>
              <a:gd name="connsiteY12" fmla="*/ 85318 h 308464"/>
              <a:gd name="connsiteX13" fmla="*/ 57151 w 160020"/>
              <a:gd name="connsiteY13" fmla="*/ 0 h 308464"/>
              <a:gd name="connsiteX14" fmla="*/ 57151 w 160020"/>
              <a:gd name="connsiteY14" fmla="*/ 39734 h 308464"/>
              <a:gd name="connsiteX15" fmla="*/ 8103 w 160020"/>
              <a:gd name="connsiteY15" fmla="*/ 39734 h 308464"/>
              <a:gd name="connsiteX16" fmla="*/ 13665 w 160020"/>
              <a:gd name="connsiteY16" fmla="*/ 29488 h 308464"/>
              <a:gd name="connsiteX17" fmla="*/ 41873 w 160020"/>
              <a:gd name="connsiteY17" fmla="*/ 3869 h 308464"/>
              <a:gd name="connsiteX18" fmla="*/ 151917 w 160020"/>
              <a:gd name="connsiteY18" fmla="*/ 268730 h 308464"/>
              <a:gd name="connsiteX19" fmla="*/ 146356 w 160020"/>
              <a:gd name="connsiteY19" fmla="*/ 278976 h 308464"/>
              <a:gd name="connsiteX20" fmla="*/ 118148 w 160020"/>
              <a:gd name="connsiteY20" fmla="*/ 304595 h 308464"/>
              <a:gd name="connsiteX21" fmla="*/ 102870 w 160020"/>
              <a:gd name="connsiteY21" fmla="*/ 308464 h 308464"/>
              <a:gd name="connsiteX22" fmla="*/ 102870 w 160020"/>
              <a:gd name="connsiteY22" fmla="*/ 268730 h 308464"/>
              <a:gd name="connsiteX23" fmla="*/ 151917 w 160020"/>
              <a:gd name="connsiteY23" fmla="*/ 39734 h 308464"/>
              <a:gd name="connsiteX24" fmla="*/ 102870 w 160020"/>
              <a:gd name="connsiteY24" fmla="*/ 39734 h 308464"/>
              <a:gd name="connsiteX25" fmla="*/ 102870 w 160020"/>
              <a:gd name="connsiteY25" fmla="*/ 1 h 308464"/>
              <a:gd name="connsiteX26" fmla="*/ 118148 w 160020"/>
              <a:gd name="connsiteY26" fmla="*/ 3869 h 308464"/>
              <a:gd name="connsiteX27" fmla="*/ 146356 w 160020"/>
              <a:gd name="connsiteY27" fmla="*/ 29488 h 308464"/>
              <a:gd name="connsiteX28" fmla="*/ 160020 w 160020"/>
              <a:gd name="connsiteY28" fmla="*/ 176227 h 308464"/>
              <a:gd name="connsiteX29" fmla="*/ 160020 w 160020"/>
              <a:gd name="connsiteY29" fmla="*/ 221947 h 308464"/>
              <a:gd name="connsiteX30" fmla="*/ 102870 w 160020"/>
              <a:gd name="connsiteY30" fmla="*/ 221947 h 308464"/>
              <a:gd name="connsiteX31" fmla="*/ 102870 w 160020"/>
              <a:gd name="connsiteY31" fmla="*/ 176227 h 308464"/>
              <a:gd name="connsiteX32" fmla="*/ 160020 w 160020"/>
              <a:gd name="connsiteY32" fmla="*/ 85318 h 308464"/>
              <a:gd name="connsiteX33" fmla="*/ 160020 w 160020"/>
              <a:gd name="connsiteY33" fmla="*/ 131038 h 308464"/>
              <a:gd name="connsiteX34" fmla="*/ 102870 w 160020"/>
              <a:gd name="connsiteY34" fmla="*/ 131038 h 308464"/>
              <a:gd name="connsiteX35" fmla="*/ 102870 w 160020"/>
              <a:gd name="connsiteY35" fmla="*/ 85318 h 30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60020" h="308464">
                <a:moveTo>
                  <a:pt x="57151" y="268730"/>
                </a:moveTo>
                <a:lnTo>
                  <a:pt x="57151" y="308464"/>
                </a:lnTo>
                <a:lnTo>
                  <a:pt x="41873" y="304595"/>
                </a:lnTo>
                <a:cubicBezTo>
                  <a:pt x="30536" y="298437"/>
                  <a:pt x="20854" y="289618"/>
                  <a:pt x="13665" y="278976"/>
                </a:cubicBezTo>
                <a:lnTo>
                  <a:pt x="8103" y="268730"/>
                </a:lnTo>
                <a:close/>
                <a:moveTo>
                  <a:pt x="57151" y="176227"/>
                </a:moveTo>
                <a:lnTo>
                  <a:pt x="57151" y="221947"/>
                </a:lnTo>
                <a:lnTo>
                  <a:pt x="0" y="221947"/>
                </a:lnTo>
                <a:lnTo>
                  <a:pt x="0" y="176227"/>
                </a:lnTo>
                <a:close/>
                <a:moveTo>
                  <a:pt x="57151" y="85318"/>
                </a:moveTo>
                <a:lnTo>
                  <a:pt x="57151" y="131038"/>
                </a:lnTo>
                <a:lnTo>
                  <a:pt x="0" y="131038"/>
                </a:lnTo>
                <a:lnTo>
                  <a:pt x="0" y="85318"/>
                </a:lnTo>
                <a:close/>
                <a:moveTo>
                  <a:pt x="57151" y="0"/>
                </a:moveTo>
                <a:lnTo>
                  <a:pt x="57151" y="39734"/>
                </a:lnTo>
                <a:lnTo>
                  <a:pt x="8103" y="39734"/>
                </a:lnTo>
                <a:lnTo>
                  <a:pt x="13665" y="29488"/>
                </a:lnTo>
                <a:cubicBezTo>
                  <a:pt x="20854" y="18847"/>
                  <a:pt x="30536" y="10028"/>
                  <a:pt x="41873" y="3869"/>
                </a:cubicBezTo>
                <a:close/>
                <a:moveTo>
                  <a:pt x="151917" y="268730"/>
                </a:moveTo>
                <a:lnTo>
                  <a:pt x="146356" y="278976"/>
                </a:lnTo>
                <a:cubicBezTo>
                  <a:pt x="139166" y="289618"/>
                  <a:pt x="129485" y="298437"/>
                  <a:pt x="118148" y="304595"/>
                </a:cubicBezTo>
                <a:lnTo>
                  <a:pt x="102870" y="308464"/>
                </a:lnTo>
                <a:lnTo>
                  <a:pt x="102870" y="268730"/>
                </a:lnTo>
                <a:close/>
                <a:moveTo>
                  <a:pt x="151917" y="39734"/>
                </a:moveTo>
                <a:lnTo>
                  <a:pt x="102870" y="39734"/>
                </a:lnTo>
                <a:lnTo>
                  <a:pt x="102870" y="1"/>
                </a:lnTo>
                <a:lnTo>
                  <a:pt x="118148" y="3869"/>
                </a:lnTo>
                <a:cubicBezTo>
                  <a:pt x="129485" y="10028"/>
                  <a:pt x="139166" y="18847"/>
                  <a:pt x="146356" y="29488"/>
                </a:cubicBezTo>
                <a:close/>
                <a:moveTo>
                  <a:pt x="160020" y="176227"/>
                </a:moveTo>
                <a:lnTo>
                  <a:pt x="160020" y="221947"/>
                </a:lnTo>
                <a:lnTo>
                  <a:pt x="102870" y="221947"/>
                </a:lnTo>
                <a:lnTo>
                  <a:pt x="102870" y="176227"/>
                </a:lnTo>
                <a:close/>
                <a:moveTo>
                  <a:pt x="160020" y="85318"/>
                </a:moveTo>
                <a:lnTo>
                  <a:pt x="160020" y="131038"/>
                </a:lnTo>
                <a:lnTo>
                  <a:pt x="102870" y="131038"/>
                </a:lnTo>
                <a:lnTo>
                  <a:pt x="102870" y="85318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12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3B5E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3B5E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3B5E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3B5E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-0.39636 -0.219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7.40741E-7 L -0.06302 -0.4335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-2169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11224 -0.4071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-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2" grpId="0" animBg="1"/>
      <p:bldP spid="285" grpId="0" animBg="1"/>
      <p:bldP spid="286" grpId="0" animBg="1"/>
      <p:bldP spid="131" grpId="0" animBg="1"/>
      <p:bldP spid="132" grpId="0" animBg="1"/>
      <p:bldP spid="133" grpId="0" animBg="1"/>
      <p:bldP spid="134" grpId="0" animBg="1"/>
      <p:bldP spid="137" grpId="0" animBg="1"/>
      <p:bldP spid="138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B53F-B19F-96B9-63BE-D0FD0C14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SETTLOR Team!</a:t>
            </a:r>
            <a:endParaRPr lang="en-IN" dirty="0"/>
          </a:p>
        </p:txBody>
      </p:sp>
      <p:pic>
        <p:nvPicPr>
          <p:cNvPr id="8" name="Content Placeholder 7" descr="A person in a striped shirt&#10;&#10;Description automatically generated with medium confidence">
            <a:extLst>
              <a:ext uri="{FF2B5EF4-FFF2-40B4-BE49-F238E27FC236}">
                <a16:creationId xmlns:a16="http://schemas.microsoft.com/office/drawing/2014/main" id="{8B452E4B-C882-C6EB-1424-51AFF5E51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9" t="12806" r="8156" b="18809"/>
          <a:stretch/>
        </p:blipFill>
        <p:spPr>
          <a:xfrm>
            <a:off x="5207432" y="1111624"/>
            <a:ext cx="1777137" cy="2369516"/>
          </a:xfrm>
        </p:spPr>
      </p:pic>
      <p:pic>
        <p:nvPicPr>
          <p:cNvPr id="10" name="Picture 9" descr="A person taking a selfie&#10;&#10;Description automatically generated">
            <a:extLst>
              <a:ext uri="{FF2B5EF4-FFF2-40B4-BE49-F238E27FC236}">
                <a16:creationId xmlns:a16="http://schemas.microsoft.com/office/drawing/2014/main" id="{B3760C29-0F80-73E3-5318-46C05884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" t="14079" r="15899" b="32557"/>
          <a:stretch/>
        </p:blipFill>
        <p:spPr>
          <a:xfrm>
            <a:off x="8897420" y="1111624"/>
            <a:ext cx="1777137" cy="2369516"/>
          </a:xfrm>
          <a:prstGeom prst="rect">
            <a:avLst/>
          </a:prstGeom>
        </p:spPr>
      </p:pic>
      <p:pic>
        <p:nvPicPr>
          <p:cNvPr id="12" name="Picture 11" descr="A picture containing person, ground, posing&#10;&#10;Description automatically generated">
            <a:extLst>
              <a:ext uri="{FF2B5EF4-FFF2-40B4-BE49-F238E27FC236}">
                <a16:creationId xmlns:a16="http://schemas.microsoft.com/office/drawing/2014/main" id="{6CF72402-FEFA-77F3-0F89-005E4DA5B6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3" t="13996" r="35500" b="37287"/>
          <a:stretch/>
        </p:blipFill>
        <p:spPr>
          <a:xfrm>
            <a:off x="1517443" y="1111624"/>
            <a:ext cx="1777137" cy="23695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78E4CA-CE02-FC44-6EE3-F64F973D9C99}"/>
              </a:ext>
            </a:extLst>
          </p:cNvPr>
          <p:cNvSpPr txBox="1"/>
          <p:nvPr/>
        </p:nvSpPr>
        <p:spPr>
          <a:xfrm>
            <a:off x="1108838" y="3689498"/>
            <a:ext cx="259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Prof. </a:t>
            </a:r>
            <a:r>
              <a:rPr lang="en-US" dirty="0" err="1">
                <a:solidFill>
                  <a:schemeClr val="bg1"/>
                </a:solidFill>
              </a:rPr>
              <a:t>Urbi</a:t>
            </a:r>
            <a:r>
              <a:rPr lang="en-US" dirty="0">
                <a:solidFill>
                  <a:schemeClr val="bg1"/>
                </a:solidFill>
              </a:rPr>
              <a:t> Chatterjee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CSE, IIT Kanpur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56248-E322-839D-C665-B2EE15FC792F}"/>
              </a:ext>
            </a:extLst>
          </p:cNvPr>
          <p:cNvSpPr txBox="1"/>
          <p:nvPr/>
        </p:nvSpPr>
        <p:spPr>
          <a:xfrm>
            <a:off x="4798827" y="3689498"/>
            <a:ext cx="259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Manthan </a:t>
            </a:r>
            <a:r>
              <a:rPr lang="en-IN" dirty="0" err="1">
                <a:solidFill>
                  <a:schemeClr val="bg1"/>
                </a:solidFill>
              </a:rPr>
              <a:t>Kojage</a:t>
            </a:r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MTech, CSE, IIT Kanpur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2C8D5-5539-1AE2-3ABA-952D0D474241}"/>
              </a:ext>
            </a:extLst>
          </p:cNvPr>
          <p:cNvSpPr txBox="1"/>
          <p:nvPr/>
        </p:nvSpPr>
        <p:spPr>
          <a:xfrm>
            <a:off x="8488815" y="3689498"/>
            <a:ext cx="259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Neelofar</a:t>
            </a:r>
            <a:r>
              <a:rPr lang="en-US" dirty="0">
                <a:solidFill>
                  <a:schemeClr val="bg1"/>
                </a:solidFill>
              </a:rPr>
              <a:t> Hassan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PhD, CSE, IIT Kanpur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6D13ED-3F7D-5B83-634E-62E79D0DB927}"/>
              </a:ext>
            </a:extLst>
          </p:cNvPr>
          <p:cNvSpPr txBox="1"/>
          <p:nvPr/>
        </p:nvSpPr>
        <p:spPr>
          <a:xfrm>
            <a:off x="1108837" y="5136654"/>
            <a:ext cx="101935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Secure Embedded and Smart Things Laboratory (SETTLOR)</a:t>
            </a:r>
          </a:p>
          <a:p>
            <a:r>
              <a:rPr lang="en-IN" sz="2400" dirty="0">
                <a:solidFill>
                  <a:schemeClr val="bg1"/>
                </a:solidFill>
                <a:hlinkClick r:id="rId5"/>
              </a:rPr>
              <a:t>https://www.cse.iitk.ac.in/users/urbic/research/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234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F645DB-8389-45A1-211B-55EE8A702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Stay Fantastic 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1CD4BE-26FC-3721-5A29-A8154A12A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Catch-up with you next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45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03FB-0B1B-7B52-B747-4F6C9FE30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for cybersecurity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4DCE1-5739-98C1-5522-83A0B44D3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… </a:t>
            </a:r>
            <a:r>
              <a:rPr lang="en-US" dirty="0"/>
              <a:t>aware at last that in this world, with great power there must also come – great responsibility …</a:t>
            </a:r>
          </a:p>
          <a:p>
            <a:pPr algn="r"/>
            <a:r>
              <a:rPr lang="en-US" dirty="0"/>
              <a:t> – Amazing Fantasy #15, Marvel Comics (1962)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49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A95D-E036-3EB6-9279-DD85D715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by Secret Questions</a:t>
            </a: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9EC6D1-1D9D-8F94-2707-985039C571B5}"/>
              </a:ext>
            </a:extLst>
          </p:cNvPr>
          <p:cNvGrpSpPr/>
          <p:nvPr/>
        </p:nvGrpSpPr>
        <p:grpSpPr>
          <a:xfrm>
            <a:off x="3562188" y="2128066"/>
            <a:ext cx="5521176" cy="2540312"/>
            <a:chOff x="3637279" y="2128066"/>
            <a:chExt cx="5521176" cy="25403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C97F684-0859-31D0-AF97-23D01AF6BC45}"/>
                </a:ext>
              </a:extLst>
            </p:cNvPr>
            <p:cNvGrpSpPr/>
            <p:nvPr/>
          </p:nvGrpSpPr>
          <p:grpSpPr>
            <a:xfrm>
              <a:off x="3637279" y="2128066"/>
              <a:ext cx="5521176" cy="2540312"/>
              <a:chOff x="1442397" y="2289648"/>
              <a:chExt cx="5521176" cy="2540312"/>
            </a:xfrm>
          </p:grpSpPr>
          <p:pic>
            <p:nvPicPr>
              <p:cNvPr id="4" name="Graphic 3" descr="Bank outline">
                <a:extLst>
                  <a:ext uri="{FF2B5EF4-FFF2-40B4-BE49-F238E27FC236}">
                    <a16:creationId xmlns:a16="http://schemas.microsoft.com/office/drawing/2014/main" id="{D5ABC4FA-CA29-389B-DAAA-79C21EB0F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42397" y="2289648"/>
                <a:ext cx="2278703" cy="2278703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BDF10D-7CA3-87FF-074F-44A9D3CD7381}"/>
                  </a:ext>
                </a:extLst>
              </p:cNvPr>
              <p:cNvSpPr txBox="1"/>
              <p:nvPr/>
            </p:nvSpPr>
            <p:spPr>
              <a:xfrm>
                <a:off x="1442397" y="4245185"/>
                <a:ext cx="2278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</a:rPr>
                  <a:t>BANK</a:t>
                </a:r>
                <a:endParaRPr lang="en-IN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33D227-39A6-E29B-039B-42FB6B62DD01}"/>
                  </a:ext>
                </a:extLst>
              </p:cNvPr>
              <p:cNvSpPr txBox="1"/>
              <p:nvPr/>
            </p:nvSpPr>
            <p:spPr>
              <a:xfrm>
                <a:off x="4684869" y="4245185"/>
                <a:ext cx="2278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</a:rPr>
                  <a:t>USER</a:t>
                </a:r>
                <a:endParaRPr lang="en-IN" sz="36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9ECCF028-AAFE-F11D-A5AB-345A59CD9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303" y="2581617"/>
              <a:ext cx="1371600" cy="1371600"/>
            </a:xfrm>
            <a:prstGeom prst="rect">
              <a:avLst/>
            </a:prstGeom>
          </p:spPr>
        </p:pic>
      </p:grp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C4232D-BEEE-B059-CDBA-DC6B4AA721BC}"/>
              </a:ext>
            </a:extLst>
          </p:cNvPr>
          <p:cNvSpPr/>
          <p:nvPr/>
        </p:nvSpPr>
        <p:spPr>
          <a:xfrm>
            <a:off x="484480" y="2128066"/>
            <a:ext cx="3191596" cy="2388677"/>
          </a:xfrm>
          <a:prstGeom prst="wedgeRectCallout">
            <a:avLst>
              <a:gd name="adj1" fmla="val 66432"/>
              <a:gd name="adj2" fmla="val 3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Give me your A/C number and answer the following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your date of birth?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your pet’s name?</a:t>
            </a:r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How many marks did you get in 10</a:t>
            </a:r>
            <a:r>
              <a:rPr lang="en-IN" baseline="30000" dirty="0">
                <a:solidFill>
                  <a:schemeClr val="bg1"/>
                </a:solidFill>
              </a:rPr>
              <a:t>th</a:t>
            </a:r>
            <a:r>
              <a:rPr lang="en-IN" dirty="0">
                <a:solidFill>
                  <a:schemeClr val="bg1"/>
                </a:solidFill>
              </a:rPr>
              <a:t> standard exams?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How many cars do you own?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your height in mm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6A9F39E9-8C52-A36A-FDF2-B1BF3EDCF0D4}"/>
              </a:ext>
            </a:extLst>
          </p:cNvPr>
          <p:cNvSpPr/>
          <p:nvPr/>
        </p:nvSpPr>
        <p:spPr>
          <a:xfrm>
            <a:off x="8918598" y="2128066"/>
            <a:ext cx="3121001" cy="2388677"/>
          </a:xfrm>
          <a:prstGeom prst="wedgeRectCallout">
            <a:avLst>
              <a:gd name="adj1" fmla="val -74457"/>
              <a:gd name="adj2" fmla="val 600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SBI31415926535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August 2000</a:t>
            </a:r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Mr. Bud </a:t>
            </a:r>
            <a:r>
              <a:rPr lang="en-US" dirty="0" err="1">
                <a:solidFill>
                  <a:schemeClr val="bg1"/>
                </a:solidFill>
              </a:rPr>
              <a:t>Bud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err … couldn’t hear you clearly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None, so give me that loan!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1700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9F5EA7-86EC-E667-4293-A5E7D933AB9C}"/>
              </a:ext>
            </a:extLst>
          </p:cNvPr>
          <p:cNvSpPr/>
          <p:nvPr/>
        </p:nvSpPr>
        <p:spPr>
          <a:xfrm>
            <a:off x="572995" y="4189724"/>
            <a:ext cx="2844800" cy="2327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05E208-82FE-D9D2-1108-E187535B0BEB}"/>
              </a:ext>
            </a:extLst>
          </p:cNvPr>
          <p:cNvSpPr/>
          <p:nvPr/>
        </p:nvSpPr>
        <p:spPr>
          <a:xfrm>
            <a:off x="9008882" y="4189724"/>
            <a:ext cx="2844800" cy="2327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9DB246-1BB0-6E0C-A026-244B961A58BC}"/>
              </a:ext>
            </a:extLst>
          </p:cNvPr>
          <p:cNvCxnSpPr/>
          <p:nvPr/>
        </p:nvCxnSpPr>
        <p:spPr>
          <a:xfrm>
            <a:off x="572995" y="3208149"/>
            <a:ext cx="2844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811EAB-20A3-C130-943D-61A783C1CFB4}"/>
              </a:ext>
            </a:extLst>
          </p:cNvPr>
          <p:cNvCxnSpPr>
            <a:cxnSpLocks/>
          </p:cNvCxnSpPr>
          <p:nvPr/>
        </p:nvCxnSpPr>
        <p:spPr>
          <a:xfrm>
            <a:off x="9008882" y="3208149"/>
            <a:ext cx="1547358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8728D-DF00-06EC-1C7C-58454DC7FA82}"/>
              </a:ext>
            </a:extLst>
          </p:cNvPr>
          <p:cNvSpPr/>
          <p:nvPr/>
        </p:nvSpPr>
        <p:spPr>
          <a:xfrm>
            <a:off x="572994" y="3921738"/>
            <a:ext cx="3033805" cy="2327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F796C-1A4C-ABFD-39C0-548C95765D07}"/>
              </a:ext>
            </a:extLst>
          </p:cNvPr>
          <p:cNvSpPr/>
          <p:nvPr/>
        </p:nvSpPr>
        <p:spPr>
          <a:xfrm>
            <a:off x="9008882" y="3903962"/>
            <a:ext cx="2908798" cy="2327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A3F2A2-6534-7A3E-6315-224AADA41D1F}"/>
              </a:ext>
            </a:extLst>
          </p:cNvPr>
          <p:cNvCxnSpPr>
            <a:cxnSpLocks/>
          </p:cNvCxnSpPr>
          <p:nvPr/>
        </p:nvCxnSpPr>
        <p:spPr>
          <a:xfrm>
            <a:off x="9008882" y="2938909"/>
            <a:ext cx="1999478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A1A390-6406-19B7-D261-8BE0C6BB8CC4}"/>
              </a:ext>
            </a:extLst>
          </p:cNvPr>
          <p:cNvCxnSpPr/>
          <p:nvPr/>
        </p:nvCxnSpPr>
        <p:spPr>
          <a:xfrm>
            <a:off x="572995" y="2936498"/>
            <a:ext cx="2844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729A197-B6F4-A14C-1FFC-13DC8382B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917" y="5122669"/>
            <a:ext cx="1552903" cy="1371600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BEE832CC-C6D3-1991-E380-82BC5A253101}"/>
              </a:ext>
            </a:extLst>
          </p:cNvPr>
          <p:cNvSpPr/>
          <p:nvPr/>
        </p:nvSpPr>
        <p:spPr>
          <a:xfrm>
            <a:off x="3232690" y="5017048"/>
            <a:ext cx="2863310" cy="720729"/>
          </a:xfrm>
          <a:prstGeom prst="wedgeRectCallout">
            <a:avLst>
              <a:gd name="adj1" fmla="val -64230"/>
              <a:gd name="adj2" fmla="val 5955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know your pet’s name and </a:t>
            </a:r>
            <a:r>
              <a:rPr lang="en-US" dirty="0" err="1">
                <a:solidFill>
                  <a:schemeClr val="bg1"/>
                </a:solidFill>
              </a:rPr>
              <a:t>DoB</a:t>
            </a:r>
            <a:r>
              <a:rPr lang="en-US" dirty="0">
                <a:solidFill>
                  <a:schemeClr val="bg1"/>
                </a:solidFill>
              </a:rPr>
              <a:t> from your FB profile!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84CB26B0-6085-8E0E-D079-6DDC73795CA8}"/>
              </a:ext>
            </a:extLst>
          </p:cNvPr>
          <p:cNvSpPr/>
          <p:nvPr/>
        </p:nvSpPr>
        <p:spPr>
          <a:xfrm>
            <a:off x="3417795" y="5877717"/>
            <a:ext cx="4037105" cy="720729"/>
          </a:xfrm>
          <a:prstGeom prst="wedgeRectCallout">
            <a:avLst>
              <a:gd name="adj1" fmla="val -64973"/>
              <a:gd name="adj2" fmla="val -5256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Uh oh! No way to guess answers to these new questions from the answers I stole! </a:t>
            </a:r>
          </a:p>
        </p:txBody>
      </p:sp>
    </p:spTree>
    <p:extLst>
      <p:ext uri="{BB962C8B-B14F-4D97-AF65-F5344CB8AC3E}">
        <p14:creationId xmlns:p14="http://schemas.microsoft.com/office/powerpoint/2010/main" val="11184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" grpId="0" animBg="1"/>
      <p:bldP spid="6" grpId="0" animBg="1"/>
      <p:bldP spid="11" grpId="0" animBg="1"/>
      <p:bldP spid="13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6CE13B80-B760-3D14-7469-22B7A7F2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6076" y="2338862"/>
            <a:ext cx="1911489" cy="19114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09A95D-E036-3EB6-9279-DD85D715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by Secret Questions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DF10D-7CA3-87FF-074F-44A9D3CD7381}"/>
              </a:ext>
            </a:extLst>
          </p:cNvPr>
          <p:cNvSpPr txBox="1"/>
          <p:nvPr/>
        </p:nvSpPr>
        <p:spPr>
          <a:xfrm>
            <a:off x="3562188" y="4083603"/>
            <a:ext cx="227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SERVER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C4232D-BEEE-B059-CDBA-DC6B4AA721BC}"/>
              </a:ext>
            </a:extLst>
          </p:cNvPr>
          <p:cNvSpPr/>
          <p:nvPr/>
        </p:nvSpPr>
        <p:spPr>
          <a:xfrm>
            <a:off x="484480" y="2128066"/>
            <a:ext cx="3191596" cy="2388677"/>
          </a:xfrm>
          <a:prstGeom prst="wedgeRectCallout">
            <a:avLst>
              <a:gd name="adj1" fmla="val 66432"/>
              <a:gd name="adj2" fmla="val 3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Give me your device ID and answer the following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10111100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00110010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10001110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00010100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11100011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2E79FF-8540-2FC5-ADD3-BD3CF8A28E45}"/>
              </a:ext>
            </a:extLst>
          </p:cNvPr>
          <p:cNvGrpSpPr>
            <a:grpSpLocks noChangeAspect="1"/>
          </p:cNvGrpSpPr>
          <p:nvPr/>
        </p:nvGrpSpPr>
        <p:grpSpPr>
          <a:xfrm>
            <a:off x="5016065" y="1592888"/>
            <a:ext cx="1143000" cy="1143000"/>
            <a:chOff x="7020470" y="457533"/>
            <a:chExt cx="4572000" cy="4572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089D96-F5CB-7B3B-6653-AD598256FC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F7E47F3-9589-40FF-ABC5-533C37758A69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DF00649-07D2-D824-A222-007CFC6338EB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ABAA960-13D6-043B-AF7F-2C3DF6E6876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DDD8DB-9D61-B48F-33B3-356EC72CFF3C}"/>
              </a:ext>
            </a:extLst>
          </p:cNvPr>
          <p:cNvGrpSpPr/>
          <p:nvPr/>
        </p:nvGrpSpPr>
        <p:grpSpPr>
          <a:xfrm>
            <a:off x="6867672" y="2581617"/>
            <a:ext cx="2139660" cy="1371600"/>
            <a:chOff x="949180" y="683473"/>
            <a:chExt cx="2139660" cy="1371600"/>
          </a:xfrm>
        </p:grpSpPr>
        <p:grpSp>
          <p:nvGrpSpPr>
            <p:cNvPr id="40" name="Graphic 14" descr="Thermometer with solid fill">
              <a:extLst>
                <a:ext uri="{FF2B5EF4-FFF2-40B4-BE49-F238E27FC236}">
                  <a16:creationId xmlns:a16="http://schemas.microsoft.com/office/drawing/2014/main" id="{091F44B6-ED6B-7CE7-59B0-8A97BD3F3A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AE4F7CD-79AE-01FE-8A09-CC8DDAAFD108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7AC168B-2A8C-BA4B-8612-B1B382269239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007E12E-F47E-98B4-9561-CDE1E68B4E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D8AA31-2F6B-80E9-5F33-6981EC907B8E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883A43B-BC09-64A8-B3DD-74A00BFAD01E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0490314-8DEB-4E54-ED4F-9BD08FD9BEFD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9471CE7-F474-D4F3-F101-50DA965B4ED3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98171E-87FF-4246-EA8C-F9277EE0218A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971CD6D-D416-2915-711E-AEBCCC5A38BE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B5361BF-31AA-1F9B-E387-218883F94EEC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C9CEDE6-BD26-BED0-CBBB-F4BF69B79837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D141ABA-1528-0D17-3846-95FD4BC1EFB4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827CDD2-E4D6-7673-5726-89FDADE3F0B7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59D34BF-2082-934B-2C6D-A61295AB96C0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BCAD38C-4475-72B5-85A9-AA5889B0ED83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358F17-9615-7333-0E20-C2A50B161273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3CCCF086-7683-D9D1-CE08-ED17006D20E7}"/>
              </a:ext>
            </a:extLst>
          </p:cNvPr>
          <p:cNvSpPr/>
          <p:nvPr/>
        </p:nvSpPr>
        <p:spPr>
          <a:xfrm>
            <a:off x="9280043" y="2128066"/>
            <a:ext cx="1911490" cy="2388677"/>
          </a:xfrm>
          <a:prstGeom prst="wedgeRectCallout">
            <a:avLst>
              <a:gd name="adj1" fmla="val -73417"/>
              <a:gd name="adj2" fmla="val 890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TS271828182845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6F1430-CD87-D5F8-0368-911504967F28}"/>
              </a:ext>
            </a:extLst>
          </p:cNvPr>
          <p:cNvSpPr txBox="1"/>
          <p:nvPr/>
        </p:nvSpPr>
        <p:spPr>
          <a:xfrm>
            <a:off x="6899119" y="4083603"/>
            <a:ext cx="227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DEVICE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DAA70477-2096-9479-251B-9A00B90FC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40" y="5085925"/>
            <a:ext cx="1371600" cy="1371600"/>
          </a:xfrm>
          <a:prstGeom prst="rect">
            <a:avLst/>
          </a:prstGeom>
        </p:spPr>
      </p:pic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C71F1789-AAB5-164C-5915-4EEBC3107CD6}"/>
              </a:ext>
            </a:extLst>
          </p:cNvPr>
          <p:cNvSpPr/>
          <p:nvPr/>
        </p:nvSpPr>
        <p:spPr>
          <a:xfrm>
            <a:off x="4773787" y="5129474"/>
            <a:ext cx="2564153" cy="983416"/>
          </a:xfrm>
          <a:prstGeom prst="wedgeRectCallout">
            <a:avLst>
              <a:gd name="adj1" fmla="val -70063"/>
              <a:gd name="adj2" fmla="val 3066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to ensure that these answers are unique and unpredictable?</a:t>
            </a:r>
          </a:p>
        </p:txBody>
      </p:sp>
      <p:sp>
        <p:nvSpPr>
          <p:cNvPr id="60" name="Speech Bubble: Rectangle 59">
            <a:extLst>
              <a:ext uri="{FF2B5EF4-FFF2-40B4-BE49-F238E27FC236}">
                <a16:creationId xmlns:a16="http://schemas.microsoft.com/office/drawing/2014/main" id="{E8FA5586-8F67-FD41-90F2-655D3A6457F6}"/>
              </a:ext>
            </a:extLst>
          </p:cNvPr>
          <p:cNvSpPr/>
          <p:nvPr/>
        </p:nvSpPr>
        <p:spPr>
          <a:xfrm>
            <a:off x="6237770" y="1688722"/>
            <a:ext cx="1322698" cy="684353"/>
          </a:xfrm>
          <a:prstGeom prst="wedgeRectCallout">
            <a:avLst>
              <a:gd name="adj1" fmla="val -81317"/>
              <a:gd name="adj2" fmla="val 493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Using PUFs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959FE3-7C6E-3203-D60F-249EF4509F35}"/>
              </a:ext>
            </a:extLst>
          </p:cNvPr>
          <p:cNvSpPr/>
          <p:nvPr/>
        </p:nvSpPr>
        <p:spPr>
          <a:xfrm>
            <a:off x="528383" y="4017952"/>
            <a:ext cx="3033805" cy="2327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ECD46A-0FA1-5F10-135E-8EE4C169721B}"/>
              </a:ext>
            </a:extLst>
          </p:cNvPr>
          <p:cNvSpPr/>
          <p:nvPr/>
        </p:nvSpPr>
        <p:spPr>
          <a:xfrm>
            <a:off x="9342967" y="4000176"/>
            <a:ext cx="1612900" cy="2327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6EFCCC-114E-760A-CB17-08ACD7648F4A}"/>
              </a:ext>
            </a:extLst>
          </p:cNvPr>
          <p:cNvCxnSpPr>
            <a:cxnSpLocks/>
          </p:cNvCxnSpPr>
          <p:nvPr/>
        </p:nvCxnSpPr>
        <p:spPr>
          <a:xfrm>
            <a:off x="9347200" y="3053922"/>
            <a:ext cx="54864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2D8EE9-386A-5667-E7B0-FC89DBE9DA77}"/>
              </a:ext>
            </a:extLst>
          </p:cNvPr>
          <p:cNvCxnSpPr>
            <a:cxnSpLocks/>
          </p:cNvCxnSpPr>
          <p:nvPr/>
        </p:nvCxnSpPr>
        <p:spPr>
          <a:xfrm>
            <a:off x="528384" y="3051511"/>
            <a:ext cx="1396936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0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7" grpId="0" animBg="1"/>
      <p:bldP spid="59" grpId="0" animBg="1"/>
      <p:bldP spid="60" grpId="0" animBg="1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310F-DB4D-9146-BB17-AF244059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Physically Unclonable Functions</a:t>
            </a:r>
            <a:endParaRPr lang="en-IN" dirty="0"/>
          </a:p>
        </p:txBody>
      </p:sp>
      <p:pic>
        <p:nvPicPr>
          <p:cNvPr id="3" name="Content Placeholder 4" descr="Processor outline">
            <a:extLst>
              <a:ext uri="{FF2B5EF4-FFF2-40B4-BE49-F238E27FC236}">
                <a16:creationId xmlns:a16="http://schemas.microsoft.com/office/drawing/2014/main" id="{DA18A9C2-57BD-0015-FD4F-459837608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6218" y="1966969"/>
            <a:ext cx="2924062" cy="2924062"/>
          </a:xfrm>
          <a:prstGeom prst="rect">
            <a:avLst/>
          </a:prstGeom>
        </p:spPr>
      </p:pic>
      <p:pic>
        <p:nvPicPr>
          <p:cNvPr id="5" name="Content Placeholder 4" descr="Processor outline">
            <a:extLst>
              <a:ext uri="{FF2B5EF4-FFF2-40B4-BE49-F238E27FC236}">
                <a16:creationId xmlns:a16="http://schemas.microsoft.com/office/drawing/2014/main" id="{1508E978-F3D6-3538-B001-25E64BA74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1720" y="1966969"/>
            <a:ext cx="2924062" cy="292406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235E91-F3E5-D5A7-4E82-E3AC54966EAF}"/>
              </a:ext>
            </a:extLst>
          </p:cNvPr>
          <p:cNvGrpSpPr/>
          <p:nvPr/>
        </p:nvGrpSpPr>
        <p:grpSpPr>
          <a:xfrm>
            <a:off x="3215736" y="3581401"/>
            <a:ext cx="2880264" cy="2008460"/>
            <a:chOff x="3215736" y="3581401"/>
            <a:chExt cx="2880264" cy="20084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CA82D2-E94C-1145-DC74-13382909A2CC}"/>
                </a:ext>
              </a:extLst>
            </p:cNvPr>
            <p:cNvSpPr/>
            <p:nvPr/>
          </p:nvSpPr>
          <p:spPr>
            <a:xfrm>
              <a:off x="4254847" y="4192201"/>
              <a:ext cx="1841153" cy="139766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1FEF16-A871-4FB3-D7E4-8D1E478C4E79}"/>
                </a:ext>
              </a:extLst>
            </p:cNvPr>
            <p:cNvSpPr/>
            <p:nvPr/>
          </p:nvSpPr>
          <p:spPr>
            <a:xfrm>
              <a:off x="3215736" y="3581401"/>
              <a:ext cx="255597" cy="19403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A79108B-BAC4-6797-74B3-02CB93CF8B08}"/>
                </a:ext>
              </a:extLst>
            </p:cNvPr>
            <p:cNvCxnSpPr>
              <a:cxnSpLocks/>
              <a:stCxn id="7" idx="2"/>
              <a:endCxn id="6" idx="1"/>
            </p:cNvCxnSpPr>
            <p:nvPr/>
          </p:nvCxnSpPr>
          <p:spPr>
            <a:xfrm>
              <a:off x="3343535" y="3775431"/>
              <a:ext cx="911312" cy="11156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BBC8755-DBAA-8D02-247B-89257ED0B489}"/>
                </a:ext>
              </a:extLst>
            </p:cNvPr>
            <p:cNvCxnSpPr>
              <a:cxnSpLocks/>
              <a:stCxn id="7" idx="3"/>
              <a:endCxn id="6" idx="0"/>
            </p:cNvCxnSpPr>
            <p:nvPr/>
          </p:nvCxnSpPr>
          <p:spPr>
            <a:xfrm>
              <a:off x="3471333" y="3678416"/>
              <a:ext cx="1704091" cy="5137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32710D-827F-D522-797E-8B3713D63F39}"/>
              </a:ext>
            </a:extLst>
          </p:cNvPr>
          <p:cNvGrpSpPr/>
          <p:nvPr/>
        </p:nvGrpSpPr>
        <p:grpSpPr>
          <a:xfrm>
            <a:off x="9194078" y="3581401"/>
            <a:ext cx="2880264" cy="2008460"/>
            <a:chOff x="3215736" y="3581401"/>
            <a:chExt cx="2880264" cy="2008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83D14D-5D73-F26D-B012-A608F371130B}"/>
                </a:ext>
              </a:extLst>
            </p:cNvPr>
            <p:cNvSpPr/>
            <p:nvPr/>
          </p:nvSpPr>
          <p:spPr>
            <a:xfrm>
              <a:off x="4254847" y="4192201"/>
              <a:ext cx="1841153" cy="139766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FF58E-7639-7F32-DB7D-96B2B9648E90}"/>
                </a:ext>
              </a:extLst>
            </p:cNvPr>
            <p:cNvSpPr/>
            <p:nvPr/>
          </p:nvSpPr>
          <p:spPr>
            <a:xfrm>
              <a:off x="3215736" y="3581401"/>
              <a:ext cx="255597" cy="19403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FFDF1-7B2E-2EFC-7612-24ED474C137E}"/>
                </a:ext>
              </a:extLst>
            </p:cNvPr>
            <p:cNvCxnSpPr>
              <a:cxnSpLocks/>
              <a:stCxn id="18" idx="2"/>
              <a:endCxn id="17" idx="1"/>
            </p:cNvCxnSpPr>
            <p:nvPr/>
          </p:nvCxnSpPr>
          <p:spPr>
            <a:xfrm>
              <a:off x="3343535" y="3775431"/>
              <a:ext cx="911312" cy="11156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A79D2D-5C91-B5CD-7318-FE8C97DDD9F6}"/>
                </a:ext>
              </a:extLst>
            </p:cNvPr>
            <p:cNvCxnSpPr>
              <a:cxnSpLocks/>
              <a:stCxn id="18" idx="3"/>
              <a:endCxn id="17" idx="0"/>
            </p:cNvCxnSpPr>
            <p:nvPr/>
          </p:nvCxnSpPr>
          <p:spPr>
            <a:xfrm>
              <a:off x="3471333" y="3678416"/>
              <a:ext cx="1704091" cy="5137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526C943-5647-52AF-D822-35CE888B3B77}"/>
              </a:ext>
            </a:extLst>
          </p:cNvPr>
          <p:cNvGrpSpPr/>
          <p:nvPr/>
        </p:nvGrpSpPr>
        <p:grpSpPr>
          <a:xfrm>
            <a:off x="4448715" y="4313509"/>
            <a:ext cx="1453416" cy="1164744"/>
            <a:chOff x="4448715" y="4313509"/>
            <a:chExt cx="1453416" cy="1164744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710B2788-C573-3DAB-A3D5-209A70565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633977"/>
              <a:ext cx="1453415" cy="596767"/>
            </a:xfrm>
            <a:prstGeom prst="bentConnector3">
              <a:avLst>
                <a:gd name="adj1" fmla="val 77671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8F48B61-E36C-9EAB-0ADA-3416FA25C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522132"/>
              <a:ext cx="1453415" cy="465914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E399C793-CE00-7CEC-CB95-4BCE308FF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313509"/>
              <a:ext cx="1453415" cy="465914"/>
            </a:xfrm>
            <a:prstGeom prst="bentConnector3">
              <a:avLst>
                <a:gd name="adj1" fmla="val 15339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3FAABB68-A029-7930-B862-C437BFBF9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5" y="5012339"/>
              <a:ext cx="1453415" cy="465914"/>
            </a:xfrm>
            <a:prstGeom prst="bentConnector3">
              <a:avLst>
                <a:gd name="adj1" fmla="val 93399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D502827-DCEF-0B75-D373-263EA8141DEE}"/>
              </a:ext>
            </a:extLst>
          </p:cNvPr>
          <p:cNvGrpSpPr/>
          <p:nvPr/>
        </p:nvGrpSpPr>
        <p:grpSpPr>
          <a:xfrm>
            <a:off x="10427058" y="4313509"/>
            <a:ext cx="1453416" cy="1164744"/>
            <a:chOff x="10427058" y="4313509"/>
            <a:chExt cx="1453416" cy="1164744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26E9E5E-9425-E81C-A37A-82A8E0D490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803716"/>
              <a:ext cx="1453414" cy="427028"/>
            </a:xfrm>
            <a:prstGeom prst="bentConnector3">
              <a:avLst>
                <a:gd name="adj1" fmla="val 69806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82CAB289-5FEE-3F05-EB57-452867ED3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522132"/>
              <a:ext cx="1453415" cy="465914"/>
            </a:xfrm>
            <a:prstGeom prst="bentConnector3">
              <a:avLst>
                <a:gd name="adj1" fmla="val 21247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78886EE7-B6A9-51AD-B441-BCB222D5C2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313509"/>
              <a:ext cx="1453415" cy="465914"/>
            </a:xfrm>
            <a:prstGeom prst="bentConnector3">
              <a:avLst>
                <a:gd name="adj1" fmla="val 4635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5BC89D83-3AF8-135D-6EB5-7F681604E9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8" y="5012339"/>
              <a:ext cx="1453415" cy="465914"/>
            </a:xfrm>
            <a:prstGeom prst="bentConnector3">
              <a:avLst>
                <a:gd name="adj1" fmla="val 82476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4249131-D510-6BA1-5E27-3EF37F0825FA}"/>
              </a:ext>
            </a:extLst>
          </p:cNvPr>
          <p:cNvCxnSpPr/>
          <p:nvPr/>
        </p:nvCxnSpPr>
        <p:spPr>
          <a:xfrm>
            <a:off x="950881" y="3305698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00B3EC-04E2-BBAF-2F2E-270574C395EF}"/>
              </a:ext>
            </a:extLst>
          </p:cNvPr>
          <p:cNvCxnSpPr/>
          <p:nvPr/>
        </p:nvCxnSpPr>
        <p:spPr>
          <a:xfrm>
            <a:off x="4206315" y="2820024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09E7D0-2236-88D2-50D3-6A3DE7F4447E}"/>
              </a:ext>
            </a:extLst>
          </p:cNvPr>
          <p:cNvCxnSpPr/>
          <p:nvPr/>
        </p:nvCxnSpPr>
        <p:spPr>
          <a:xfrm>
            <a:off x="6923908" y="3305698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914673-DF4E-E1A9-647E-5BB8987D4692}"/>
              </a:ext>
            </a:extLst>
          </p:cNvPr>
          <p:cNvCxnSpPr/>
          <p:nvPr/>
        </p:nvCxnSpPr>
        <p:spPr>
          <a:xfrm>
            <a:off x="10182416" y="2820024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B73111-3C35-2C1A-6626-267AA0E67D23}"/>
              </a:ext>
            </a:extLst>
          </p:cNvPr>
          <p:cNvSpPr txBox="1"/>
          <p:nvPr/>
        </p:nvSpPr>
        <p:spPr>
          <a:xfrm>
            <a:off x="1685976" y="1203158"/>
            <a:ext cx="284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0.50ms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0EE13-DF0B-8697-664D-272D288BA471}"/>
              </a:ext>
            </a:extLst>
          </p:cNvPr>
          <p:cNvSpPr txBox="1"/>
          <p:nvPr/>
        </p:nvSpPr>
        <p:spPr>
          <a:xfrm>
            <a:off x="7661478" y="1184382"/>
            <a:ext cx="284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0.55ms</a:t>
            </a:r>
            <a:endParaRPr lang="en-IN" sz="4000" dirty="0">
              <a:solidFill>
                <a:schemeClr val="bg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2FD6027-F5BB-1212-A8D9-7A66CE9926B7}"/>
              </a:ext>
            </a:extLst>
          </p:cNvPr>
          <p:cNvGrpSpPr>
            <a:grpSpLocks noChangeAspect="1"/>
          </p:cNvGrpSpPr>
          <p:nvPr/>
        </p:nvGrpSpPr>
        <p:grpSpPr>
          <a:xfrm>
            <a:off x="4176512" y="1140400"/>
            <a:ext cx="1143000" cy="1143000"/>
            <a:chOff x="7020470" y="457533"/>
            <a:chExt cx="4572000" cy="457200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5191560-BCE5-4A77-29BA-A30EE57B26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56CC0BB-E35A-BB1B-D901-22D6050B0477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C6F6A21-F8D7-0746-0E9E-DC7761512C0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143B903-8630-995A-6934-49669F391374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06222B6D-176E-D5DA-D671-25C52F17C1AD}"/>
              </a:ext>
            </a:extLst>
          </p:cNvPr>
          <p:cNvSpPr/>
          <p:nvPr/>
        </p:nvSpPr>
        <p:spPr>
          <a:xfrm>
            <a:off x="5398216" y="1236234"/>
            <a:ext cx="2671515" cy="883433"/>
          </a:xfrm>
          <a:prstGeom prst="wedgeRectCallout">
            <a:avLst>
              <a:gd name="adj1" fmla="val -73638"/>
              <a:gd name="adj2" fmla="val 4603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These tiny differences are difficult to predict or clone</a:t>
            </a:r>
          </a:p>
        </p:txBody>
      </p:sp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A94FE868-A2BF-604F-56CF-3B36CF8EA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70" y="4805443"/>
            <a:ext cx="1371600" cy="1371600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58DAD09C-0CB4-D8B3-BD6E-45A3D9C24279}"/>
              </a:ext>
            </a:extLst>
          </p:cNvPr>
          <p:cNvSpPr/>
          <p:nvPr/>
        </p:nvSpPr>
        <p:spPr>
          <a:xfrm>
            <a:off x="7638527" y="4812745"/>
            <a:ext cx="2180547" cy="883433"/>
          </a:xfrm>
          <a:prstGeom prst="wedgeRectCallout">
            <a:avLst>
              <a:gd name="adj1" fmla="val -66925"/>
              <a:gd name="adj2" fmla="val 493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Then these could act as the fingerprints for the devices!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A2AA7C1-363C-293A-7210-2DF79D801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" y="5374969"/>
            <a:ext cx="1371600" cy="137160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756F167-C031-22F1-81C2-17848E949D1D}"/>
              </a:ext>
            </a:extLst>
          </p:cNvPr>
          <p:cNvSpPr/>
          <p:nvPr/>
        </p:nvSpPr>
        <p:spPr>
          <a:xfrm>
            <a:off x="1394300" y="5415659"/>
            <a:ext cx="3870794" cy="967300"/>
          </a:xfrm>
          <a:prstGeom prst="wedgeRectCallout">
            <a:avLst>
              <a:gd name="adj1" fmla="val -59045"/>
              <a:gd name="adj2" fmla="val 3674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Careful – it is not as though one device is faulty or is doing wrong calculations – its just that the delays are different</a:t>
            </a:r>
          </a:p>
        </p:txBody>
      </p:sp>
    </p:spTree>
    <p:extLst>
      <p:ext uri="{BB962C8B-B14F-4D97-AF65-F5344CB8AC3E}">
        <p14:creationId xmlns:p14="http://schemas.microsoft.com/office/powerpoint/2010/main" val="338530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63" grpId="0" animBg="1"/>
      <p:bldP spid="66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5F5E-AF28-B235-B032-3E466423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switching PUF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364C4A-DD5E-0707-BCF5-3BFE3E0F1288}"/>
              </a:ext>
            </a:extLst>
          </p:cNvPr>
          <p:cNvCxnSpPr/>
          <p:nvPr/>
        </p:nvCxnSpPr>
        <p:spPr>
          <a:xfrm>
            <a:off x="542260" y="3327991"/>
            <a:ext cx="149919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7B21EB-EB0E-848A-EB8B-33003FAABAE8}"/>
              </a:ext>
            </a:extLst>
          </p:cNvPr>
          <p:cNvCxnSpPr/>
          <p:nvPr/>
        </p:nvCxnSpPr>
        <p:spPr>
          <a:xfrm>
            <a:off x="542260" y="5103628"/>
            <a:ext cx="149919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82BE13-A8E9-79B8-AA25-4A92B74D5B4E}"/>
              </a:ext>
            </a:extLst>
          </p:cNvPr>
          <p:cNvCxnSpPr/>
          <p:nvPr/>
        </p:nvCxnSpPr>
        <p:spPr>
          <a:xfrm>
            <a:off x="4444409" y="3327991"/>
            <a:ext cx="149919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DDF681-7769-19C6-2D16-AADE00F782CA}"/>
              </a:ext>
            </a:extLst>
          </p:cNvPr>
          <p:cNvCxnSpPr/>
          <p:nvPr/>
        </p:nvCxnSpPr>
        <p:spPr>
          <a:xfrm>
            <a:off x="4444409" y="5103628"/>
            <a:ext cx="149919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541793-822B-D98B-5007-5E3F23DE4005}"/>
              </a:ext>
            </a:extLst>
          </p:cNvPr>
          <p:cNvCxnSpPr/>
          <p:nvPr/>
        </p:nvCxnSpPr>
        <p:spPr>
          <a:xfrm>
            <a:off x="6237770" y="3327991"/>
            <a:ext cx="149919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1D66D3-42C3-A769-0F4D-A4C57242DA45}"/>
              </a:ext>
            </a:extLst>
          </p:cNvPr>
          <p:cNvCxnSpPr/>
          <p:nvPr/>
        </p:nvCxnSpPr>
        <p:spPr>
          <a:xfrm>
            <a:off x="6237770" y="5103628"/>
            <a:ext cx="149919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A62A7E-E8D7-20D1-631C-17105D3C84BA}"/>
              </a:ext>
            </a:extLst>
          </p:cNvPr>
          <p:cNvCxnSpPr/>
          <p:nvPr/>
        </p:nvCxnSpPr>
        <p:spPr>
          <a:xfrm>
            <a:off x="10139919" y="3327991"/>
            <a:ext cx="149919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A15539-389E-1B3E-20B3-DAD35D9DA3B5}"/>
              </a:ext>
            </a:extLst>
          </p:cNvPr>
          <p:cNvCxnSpPr/>
          <p:nvPr/>
        </p:nvCxnSpPr>
        <p:spPr>
          <a:xfrm>
            <a:off x="10139919" y="5103628"/>
            <a:ext cx="149919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2DDEDD-98B3-C5FB-B4FD-DA094F16676A}"/>
              </a:ext>
            </a:extLst>
          </p:cNvPr>
          <p:cNvSpPr/>
          <p:nvPr/>
        </p:nvSpPr>
        <p:spPr>
          <a:xfrm>
            <a:off x="2052083" y="2424224"/>
            <a:ext cx="2392326" cy="360443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93A843-B012-631D-B651-C17B4E1724DE}"/>
              </a:ext>
            </a:extLst>
          </p:cNvPr>
          <p:cNvSpPr/>
          <p:nvPr/>
        </p:nvSpPr>
        <p:spPr>
          <a:xfrm>
            <a:off x="7747593" y="2424224"/>
            <a:ext cx="2392326" cy="360443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0EBB25-E185-207D-3828-D0F88560E3A8}"/>
              </a:ext>
            </a:extLst>
          </p:cNvPr>
          <p:cNvSpPr txBox="1"/>
          <p:nvPr/>
        </p:nvSpPr>
        <p:spPr>
          <a:xfrm>
            <a:off x="1291856" y="1341794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A4D4B51-1D93-21AD-F097-3622EE8920AC}"/>
              </a:ext>
            </a:extLst>
          </p:cNvPr>
          <p:cNvCxnSpPr>
            <a:cxnSpLocks/>
            <a:stCxn id="19" idx="3"/>
            <a:endCxn id="17" idx="0"/>
          </p:cNvCxnSpPr>
          <p:nvPr/>
        </p:nvCxnSpPr>
        <p:spPr>
          <a:xfrm>
            <a:off x="2052084" y="1757293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D7DA2B-7264-9CA9-ECDF-FD5B1647D7AC}"/>
              </a:ext>
            </a:extLst>
          </p:cNvPr>
          <p:cNvSpPr txBox="1"/>
          <p:nvPr/>
        </p:nvSpPr>
        <p:spPr>
          <a:xfrm>
            <a:off x="6987366" y="1341794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8A4243D-9489-4827-2A4B-6A39C304F9CE}"/>
              </a:ext>
            </a:extLst>
          </p:cNvPr>
          <p:cNvCxnSpPr>
            <a:cxnSpLocks/>
            <a:stCxn id="24" idx="3"/>
            <a:endCxn id="18" idx="0"/>
          </p:cNvCxnSpPr>
          <p:nvPr/>
        </p:nvCxnSpPr>
        <p:spPr>
          <a:xfrm>
            <a:off x="7747594" y="1757293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D7601A-53D9-1DB6-20ED-A086EBFF1124}"/>
              </a:ext>
            </a:extLst>
          </p:cNvPr>
          <p:cNvCxnSpPr/>
          <p:nvPr/>
        </p:nvCxnSpPr>
        <p:spPr>
          <a:xfrm>
            <a:off x="2232837" y="3327991"/>
            <a:ext cx="2041451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7CDD79C-5B3E-228B-B1B2-631697F87A34}"/>
              </a:ext>
            </a:extLst>
          </p:cNvPr>
          <p:cNvSpPr txBox="1"/>
          <p:nvPr/>
        </p:nvSpPr>
        <p:spPr>
          <a:xfrm>
            <a:off x="2571602" y="3310962"/>
            <a:ext cx="13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delay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026196-8C09-C172-8C57-3428C78AE73C}"/>
              </a:ext>
            </a:extLst>
          </p:cNvPr>
          <p:cNvCxnSpPr/>
          <p:nvPr/>
        </p:nvCxnSpPr>
        <p:spPr>
          <a:xfrm>
            <a:off x="2232837" y="5114261"/>
            <a:ext cx="2041451" cy="0"/>
          </a:xfrm>
          <a:prstGeom prst="line">
            <a:avLst/>
          </a:prstGeom>
          <a:ln w="127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1830DA8-A974-23CC-7B42-337C58F2E6CA}"/>
              </a:ext>
            </a:extLst>
          </p:cNvPr>
          <p:cNvSpPr txBox="1"/>
          <p:nvPr/>
        </p:nvSpPr>
        <p:spPr>
          <a:xfrm>
            <a:off x="2571602" y="5181029"/>
            <a:ext cx="13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delay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201B906-4C38-F756-C3B7-C717BB307F2E}"/>
              </a:ext>
            </a:extLst>
          </p:cNvPr>
          <p:cNvCxnSpPr>
            <a:cxnSpLocks/>
          </p:cNvCxnSpPr>
          <p:nvPr/>
        </p:nvCxnSpPr>
        <p:spPr>
          <a:xfrm>
            <a:off x="7923030" y="3333662"/>
            <a:ext cx="2041451" cy="176996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B9C61E-0FE6-7DA9-BD36-5B031ED22779}"/>
              </a:ext>
            </a:extLst>
          </p:cNvPr>
          <p:cNvSpPr txBox="1"/>
          <p:nvPr/>
        </p:nvSpPr>
        <p:spPr>
          <a:xfrm rot="2524916">
            <a:off x="7861711" y="3443440"/>
            <a:ext cx="13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delay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B07F5A-42B5-B549-F8D3-B2AC64935505}"/>
              </a:ext>
            </a:extLst>
          </p:cNvPr>
          <p:cNvCxnSpPr>
            <a:cxnSpLocks/>
          </p:cNvCxnSpPr>
          <p:nvPr/>
        </p:nvCxnSpPr>
        <p:spPr>
          <a:xfrm flipV="1">
            <a:off x="7923030" y="3327991"/>
            <a:ext cx="2041451" cy="1786270"/>
          </a:xfrm>
          <a:prstGeom prst="line">
            <a:avLst/>
          </a:prstGeom>
          <a:ln w="127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74D86E2-7D62-632F-A5C3-A8449010E8CF}"/>
              </a:ext>
            </a:extLst>
          </p:cNvPr>
          <p:cNvSpPr txBox="1"/>
          <p:nvPr/>
        </p:nvSpPr>
        <p:spPr>
          <a:xfrm rot="19108200">
            <a:off x="7688445" y="4334931"/>
            <a:ext cx="13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delay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08E583-CDF4-65F0-415A-44B27FC272A3}"/>
              </a:ext>
            </a:extLst>
          </p:cNvPr>
          <p:cNvSpPr txBox="1"/>
          <p:nvPr/>
        </p:nvSpPr>
        <p:spPr>
          <a:xfrm>
            <a:off x="3830646" y="999879"/>
            <a:ext cx="1196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“select” bit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2E426A6F-217D-9E5E-6186-8970BFAD843A}"/>
              </a:ext>
            </a:extLst>
          </p:cNvPr>
          <p:cNvCxnSpPr>
            <a:cxnSpLocks/>
            <a:stCxn id="55" idx="1"/>
            <a:endCxn id="19" idx="0"/>
          </p:cNvCxnSpPr>
          <p:nvPr/>
        </p:nvCxnSpPr>
        <p:spPr>
          <a:xfrm rot="10800000">
            <a:off x="1671970" y="1341794"/>
            <a:ext cx="2158676" cy="73584"/>
          </a:xfrm>
          <a:prstGeom prst="curvedConnector4">
            <a:avLst>
              <a:gd name="adj1" fmla="val 41196"/>
              <a:gd name="adj2" fmla="val 410665"/>
            </a:avLst>
          </a:prstGeom>
          <a:ln w="1905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C659DC86-D1AF-1BAE-AD7F-C8A1A5A6674B}"/>
              </a:ext>
            </a:extLst>
          </p:cNvPr>
          <p:cNvCxnSpPr>
            <a:cxnSpLocks/>
            <a:stCxn id="55" idx="3"/>
            <a:endCxn id="24" idx="1"/>
          </p:cNvCxnSpPr>
          <p:nvPr/>
        </p:nvCxnSpPr>
        <p:spPr>
          <a:xfrm>
            <a:off x="5026808" y="1415378"/>
            <a:ext cx="1960558" cy="34191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8DA45982-BCE3-5321-199E-55028806E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24406" y="219875"/>
            <a:ext cx="1371600" cy="1371600"/>
          </a:xfrm>
          <a:prstGeom prst="rect">
            <a:avLst/>
          </a:prstGeom>
        </p:spPr>
      </p:pic>
      <p:sp>
        <p:nvSpPr>
          <p:cNvPr id="75" name="Speech Bubble: Rectangle 74">
            <a:extLst>
              <a:ext uri="{FF2B5EF4-FFF2-40B4-BE49-F238E27FC236}">
                <a16:creationId xmlns:a16="http://schemas.microsoft.com/office/drawing/2014/main" id="{1E69EACF-F63B-9BD9-7C2B-E9009BC7DD8D}"/>
              </a:ext>
            </a:extLst>
          </p:cNvPr>
          <p:cNvSpPr/>
          <p:nvPr/>
        </p:nvSpPr>
        <p:spPr>
          <a:xfrm>
            <a:off x="8796005" y="193656"/>
            <a:ext cx="2818347" cy="883433"/>
          </a:xfrm>
          <a:prstGeom prst="wedgeRectCallout">
            <a:avLst>
              <a:gd name="adj1" fmla="val -61280"/>
              <a:gd name="adj2" fmla="val 493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 is difficult to create another switch that exhibits the exact same delays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7D4B55B-E867-CC16-815A-951CB9557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81" y="5179011"/>
            <a:ext cx="1371600" cy="1371600"/>
          </a:xfrm>
          <a:prstGeom prst="rect">
            <a:avLst/>
          </a:prstGeom>
        </p:spPr>
      </p:pic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9BDC92F0-7202-1BB7-0CAA-FE11982813BE}"/>
              </a:ext>
            </a:extLst>
          </p:cNvPr>
          <p:cNvSpPr/>
          <p:nvPr/>
        </p:nvSpPr>
        <p:spPr>
          <a:xfrm>
            <a:off x="1553410" y="5244206"/>
            <a:ext cx="3343241" cy="967300"/>
          </a:xfrm>
          <a:prstGeom prst="wedgeRectCallout">
            <a:avLst>
              <a:gd name="adj1" fmla="val -59869"/>
              <a:gd name="adj2" fmla="val 3454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Correct. However, the switches  are </a:t>
            </a:r>
            <a:r>
              <a:rPr lang="en-US" i="1" dirty="0">
                <a:solidFill>
                  <a:schemeClr val="bg1"/>
                </a:solidFill>
              </a:rPr>
              <a:t>consistent</a:t>
            </a:r>
            <a:r>
              <a:rPr lang="en-US" dirty="0">
                <a:solidFill>
                  <a:schemeClr val="bg1"/>
                </a:solidFill>
              </a:rPr>
              <a:t>, i.e., their delays do not change (too much) over time.</a:t>
            </a:r>
          </a:p>
        </p:txBody>
      </p:sp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A443792D-BC64-C056-5AE3-7A0E135C8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42" y="5312358"/>
            <a:ext cx="1371600" cy="137160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2E06F46B-EBEA-52B2-E894-0610E9EB8B19}"/>
              </a:ext>
            </a:extLst>
          </p:cNvPr>
          <p:cNvGrpSpPr/>
          <p:nvPr/>
        </p:nvGrpSpPr>
        <p:grpSpPr>
          <a:xfrm>
            <a:off x="6363972" y="2348321"/>
            <a:ext cx="4251403" cy="3659172"/>
            <a:chOff x="6363972" y="2356788"/>
            <a:chExt cx="4251403" cy="3659172"/>
          </a:xfrm>
        </p:grpSpPr>
        <p:sp>
          <p:nvSpPr>
            <p:cNvPr id="79" name="Speech Bubble: Rectangle 78">
              <a:extLst>
                <a:ext uri="{FF2B5EF4-FFF2-40B4-BE49-F238E27FC236}">
                  <a16:creationId xmlns:a16="http://schemas.microsoft.com/office/drawing/2014/main" id="{ACF46922-BBD5-17FA-DF2E-C310F5C6FF6B}"/>
                </a:ext>
              </a:extLst>
            </p:cNvPr>
            <p:cNvSpPr/>
            <p:nvPr/>
          </p:nvSpPr>
          <p:spPr>
            <a:xfrm>
              <a:off x="6363972" y="2443027"/>
              <a:ext cx="4251403" cy="3572933"/>
            </a:xfrm>
            <a:prstGeom prst="wedgeRectCallout">
              <a:avLst>
                <a:gd name="adj1" fmla="val -61780"/>
                <a:gd name="adj2" fmla="val 53174"/>
              </a:avLst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966629C-9D81-6884-096C-1EF180A116EF}"/>
                </a:ext>
              </a:extLst>
            </p:cNvPr>
            <p:cNvGrpSpPr/>
            <p:nvPr/>
          </p:nvGrpSpPr>
          <p:grpSpPr>
            <a:xfrm>
              <a:off x="8091154" y="2356788"/>
              <a:ext cx="2417660" cy="3468876"/>
              <a:chOff x="7130500" y="2370950"/>
              <a:chExt cx="2417660" cy="3468876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404DFF4E-FEF3-EDBE-1571-444A96B847C0}"/>
                  </a:ext>
                </a:extLst>
              </p:cNvPr>
              <p:cNvGrpSpPr/>
              <p:nvPr/>
            </p:nvGrpSpPr>
            <p:grpSpPr>
              <a:xfrm>
                <a:off x="7130501" y="2370950"/>
                <a:ext cx="1208830" cy="751017"/>
                <a:chOff x="7271537" y="1472172"/>
                <a:chExt cx="1549888" cy="962908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44AF0AE-B72A-54DB-0586-641CC24D4C98}"/>
                    </a:ext>
                  </a:extLst>
                </p:cNvPr>
                <p:cNvSpPr txBox="1"/>
                <p:nvPr/>
              </p:nvSpPr>
              <p:spPr>
                <a:xfrm>
                  <a:off x="7271537" y="1472172"/>
                  <a:ext cx="760228" cy="7497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>
                      <a:solidFill>
                        <a:schemeClr val="bg1"/>
                      </a:solidFill>
                    </a:rPr>
                    <a:t>s</a:t>
                  </a:r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4" name="Connector: Elbow 113">
                  <a:extLst>
                    <a:ext uri="{FF2B5EF4-FFF2-40B4-BE49-F238E27FC236}">
                      <a16:creationId xmlns:a16="http://schemas.microsoft.com/office/drawing/2014/main" id="{3507F889-356B-07B2-E4E9-BFD6D4C656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82071" y="1873544"/>
                  <a:ext cx="839354" cy="561536"/>
                </a:xfrm>
                <a:prstGeom prst="bentConnector3">
                  <a:avLst>
                    <a:gd name="adj1" fmla="val 100439"/>
                  </a:avLst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063690E-DB6F-C7FB-CBB9-CAD38E446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0960" y="3818391"/>
                <a:ext cx="4572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03946CD-F64B-7BB2-149D-1EA771682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0960" y="5128375"/>
                <a:ext cx="4572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A216BB44-3A1F-64B3-4FF3-51FC435AFD2D}"/>
                  </a:ext>
                </a:extLst>
              </p:cNvPr>
              <p:cNvGrpSpPr/>
              <p:nvPr/>
            </p:nvGrpSpPr>
            <p:grpSpPr>
              <a:xfrm>
                <a:off x="7573797" y="3658916"/>
                <a:ext cx="592937" cy="1304925"/>
                <a:chOff x="7576037" y="2731448"/>
                <a:chExt cx="592937" cy="1304925"/>
              </a:xfrm>
            </p:grpSpPr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DD63176B-8CBF-2827-DD83-D9940453D1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76037" y="2731448"/>
                  <a:ext cx="592937" cy="1751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903E2BF2-39AC-AA62-4823-E595E7C99B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76037" y="2906566"/>
                  <a:ext cx="592937" cy="112980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F14807E-B859-6959-0890-F379494D81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9614" y="3122784"/>
                <a:ext cx="0" cy="3871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3AB0836-7A26-1C05-F610-7080485B670C}"/>
                  </a:ext>
                </a:extLst>
              </p:cNvPr>
              <p:cNvGrpSpPr/>
              <p:nvPr/>
            </p:nvGrpSpPr>
            <p:grpSpPr>
              <a:xfrm flipV="1">
                <a:off x="7573797" y="3989692"/>
                <a:ext cx="592937" cy="1304925"/>
                <a:chOff x="7576037" y="2731448"/>
                <a:chExt cx="592937" cy="1304925"/>
              </a:xfrm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6A8FEBDD-5850-4DDE-EED5-C818CE64E0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76037" y="2731448"/>
                  <a:ext cx="592937" cy="16624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761AE3AA-5C82-EE1E-9D3F-75FC8D2A0F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76037" y="2897690"/>
                  <a:ext cx="592937" cy="1138683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AFEFACA-DACA-B5D0-56D2-A716E3AE5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2494" y="5128375"/>
                <a:ext cx="75006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118F91A5-ABBD-2643-9CCF-4D3FBF04573A}"/>
                  </a:ext>
                </a:extLst>
              </p:cNvPr>
              <p:cNvGrpSpPr/>
              <p:nvPr/>
            </p:nvGrpSpPr>
            <p:grpSpPr>
              <a:xfrm>
                <a:off x="8648000" y="4136314"/>
                <a:ext cx="203200" cy="235186"/>
                <a:chOff x="8823960" y="3348123"/>
                <a:chExt cx="203200" cy="235186"/>
              </a:xfrm>
            </p:grpSpPr>
            <p:sp>
              <p:nvSpPr>
                <p:cNvPr id="107" name="Flowchart: Extract 106">
                  <a:extLst>
                    <a:ext uri="{FF2B5EF4-FFF2-40B4-BE49-F238E27FC236}">
                      <a16:creationId xmlns:a16="http://schemas.microsoft.com/office/drawing/2014/main" id="{504CA1DD-6E0B-5039-F91F-0FF24F15A5F8}"/>
                    </a:ext>
                  </a:extLst>
                </p:cNvPr>
                <p:cNvSpPr/>
                <p:nvPr/>
              </p:nvSpPr>
              <p:spPr>
                <a:xfrm rot="10800000">
                  <a:off x="8823960" y="3348123"/>
                  <a:ext cx="203200" cy="177395"/>
                </a:xfrm>
                <a:prstGeom prst="flowChartExtra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DBCE2421-D1EE-213F-ABBB-AE2416205C9A}"/>
                    </a:ext>
                  </a:extLst>
                </p:cNvPr>
                <p:cNvSpPr/>
                <p:nvPr/>
              </p:nvSpPr>
              <p:spPr>
                <a:xfrm>
                  <a:off x="8902701" y="3537590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97" name="Connector: Elbow 96">
                <a:extLst>
                  <a:ext uri="{FF2B5EF4-FFF2-40B4-BE49-F238E27FC236}">
                    <a16:creationId xmlns:a16="http://schemas.microsoft.com/office/drawing/2014/main" id="{98F18BC2-894D-CCDF-2DB5-EA4917A2F191}"/>
                  </a:ext>
                </a:extLst>
              </p:cNvPr>
              <p:cNvCxnSpPr>
                <a:cxnSpLocks/>
                <a:stCxn id="107" idx="2"/>
              </p:cNvCxnSpPr>
              <p:nvPr/>
            </p:nvCxnSpPr>
            <p:spPr>
              <a:xfrm rot="16200000" flipV="1">
                <a:off x="8156010" y="3542724"/>
                <a:ext cx="787195" cy="399986"/>
              </a:xfrm>
              <a:prstGeom prst="bentConnector3">
                <a:avLst>
                  <a:gd name="adj1" fmla="val 101089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E0121D1C-E33C-E2F3-57B3-D06E97AF4B1D}"/>
                  </a:ext>
                </a:extLst>
              </p:cNvPr>
              <p:cNvCxnSpPr>
                <a:cxnSpLocks/>
                <a:endCxn id="108" idx="4"/>
              </p:cNvCxnSpPr>
              <p:nvPr/>
            </p:nvCxnSpPr>
            <p:spPr>
              <a:xfrm rot="5400000" flipH="1" flipV="1">
                <a:off x="8325377" y="4395738"/>
                <a:ext cx="448461" cy="39998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Arc 98">
                <a:extLst>
                  <a:ext uri="{FF2B5EF4-FFF2-40B4-BE49-F238E27FC236}">
                    <a16:creationId xmlns:a16="http://schemas.microsoft.com/office/drawing/2014/main" id="{48E57B1F-9517-9D3A-3255-96DB9BA81B62}"/>
                  </a:ext>
                </a:extLst>
              </p:cNvPr>
              <p:cNvSpPr/>
              <p:nvPr/>
            </p:nvSpPr>
            <p:spPr>
              <a:xfrm rot="5400000">
                <a:off x="8673979" y="3739162"/>
                <a:ext cx="146195" cy="146195"/>
              </a:xfrm>
              <a:prstGeom prst="arc">
                <a:avLst>
                  <a:gd name="adj1" fmla="val 10788408"/>
                  <a:gd name="adj2" fmla="val 0"/>
                </a:avLst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EF5CD08-96EE-D33D-9360-E6545E8CDB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78304" y="374399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2468324-F464-935C-C053-FC85F5F032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32494" y="3811182"/>
                <a:ext cx="75006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2A1DE76-ABCD-B030-9AD4-0D835F8F3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0500" y="3834034"/>
                <a:ext cx="457200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F1CBA00A-DBC1-DEDC-71BB-52D7D63C2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3561" y="5135142"/>
                <a:ext cx="457200" cy="0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C8F97C2-9E2B-0137-0562-FD879A9EE4E2}"/>
                  </a:ext>
                </a:extLst>
              </p:cNvPr>
              <p:cNvSpPr/>
              <p:nvPr/>
            </p:nvSpPr>
            <p:spPr>
              <a:xfrm>
                <a:off x="7587700" y="3121967"/>
                <a:ext cx="1503260" cy="2717859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5" name="Trapezoid 104">
                <a:extLst>
                  <a:ext uri="{FF2B5EF4-FFF2-40B4-BE49-F238E27FC236}">
                    <a16:creationId xmlns:a16="http://schemas.microsoft.com/office/drawing/2014/main" id="{09F65609-610B-E1DA-1DA0-112C288B3614}"/>
                  </a:ext>
                </a:extLst>
              </p:cNvPr>
              <p:cNvSpPr/>
              <p:nvPr/>
            </p:nvSpPr>
            <p:spPr>
              <a:xfrm rot="5400000">
                <a:off x="7892414" y="3635511"/>
                <a:ext cx="914400" cy="365760"/>
              </a:xfrm>
              <a:prstGeom prst="trapezoid">
                <a:avLst>
                  <a:gd name="adj" fmla="val 81357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6" name="Trapezoid 105">
                <a:extLst>
                  <a:ext uri="{FF2B5EF4-FFF2-40B4-BE49-F238E27FC236}">
                    <a16:creationId xmlns:a16="http://schemas.microsoft.com/office/drawing/2014/main" id="{65392839-716D-E4D6-DFEA-2E4F7BEBF3F7}"/>
                  </a:ext>
                </a:extLst>
              </p:cNvPr>
              <p:cNvSpPr/>
              <p:nvPr/>
            </p:nvSpPr>
            <p:spPr>
              <a:xfrm rot="5400000">
                <a:off x="7892414" y="4945495"/>
                <a:ext cx="914400" cy="365760"/>
              </a:xfrm>
              <a:prstGeom prst="trapezoid">
                <a:avLst>
                  <a:gd name="adj" fmla="val 81357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DEBC1CE-778A-7A00-31F4-ECB0CB209DF8}"/>
                </a:ext>
              </a:extLst>
            </p:cNvPr>
            <p:cNvSpPr txBox="1"/>
            <p:nvPr/>
          </p:nvSpPr>
          <p:spPr>
            <a:xfrm>
              <a:off x="6363973" y="3215637"/>
              <a:ext cx="1815423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 case you are curious, these switches are implemented using a pair of 2:1 multiplexers and a NOT gate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7152492-F1DF-8B1E-CC5C-3EB174820630}"/>
                </a:ext>
              </a:extLst>
            </p:cNvPr>
            <p:cNvGrpSpPr/>
            <p:nvPr/>
          </p:nvGrpSpPr>
          <p:grpSpPr>
            <a:xfrm>
              <a:off x="6620315" y="5599603"/>
              <a:ext cx="676848" cy="203200"/>
              <a:chOff x="6815667" y="5415823"/>
              <a:chExt cx="676848" cy="203200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FB1ADC5-3EF4-26A1-F432-A8A2AAC7539A}"/>
                  </a:ext>
                </a:extLst>
              </p:cNvPr>
              <p:cNvGrpSpPr/>
              <p:nvPr/>
            </p:nvGrpSpPr>
            <p:grpSpPr>
              <a:xfrm rot="-5400000">
                <a:off x="7052491" y="5399830"/>
                <a:ext cx="203200" cy="235186"/>
                <a:chOff x="9761054" y="4274552"/>
                <a:chExt cx="203200" cy="235186"/>
              </a:xfrm>
            </p:grpSpPr>
            <p:sp>
              <p:nvSpPr>
                <p:cNvPr id="87" name="Flowchart: Extract 86">
                  <a:extLst>
                    <a:ext uri="{FF2B5EF4-FFF2-40B4-BE49-F238E27FC236}">
                      <a16:creationId xmlns:a16="http://schemas.microsoft.com/office/drawing/2014/main" id="{39C22AF5-0C82-28F7-458D-AC893BA269C0}"/>
                    </a:ext>
                  </a:extLst>
                </p:cNvPr>
                <p:cNvSpPr/>
                <p:nvPr/>
              </p:nvSpPr>
              <p:spPr>
                <a:xfrm rot="10800000">
                  <a:off x="9761054" y="4274552"/>
                  <a:ext cx="203200" cy="177395"/>
                </a:xfrm>
                <a:prstGeom prst="flowChartExtra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DC552907-6346-04BB-505F-1F808E347125}"/>
                    </a:ext>
                  </a:extLst>
                </p:cNvPr>
                <p:cNvSpPr/>
                <p:nvPr/>
              </p:nvSpPr>
              <p:spPr>
                <a:xfrm>
                  <a:off x="9839795" y="4464019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EA77B13-B24A-3970-6D15-4A4D46104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5667" y="5517422"/>
                <a:ext cx="22083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E302EEC-965B-550A-05F7-4BF94BEB90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1684" y="5517422"/>
                <a:ext cx="22083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5735DAF-DAD2-D5C3-3483-097E146672A3}"/>
                </a:ext>
              </a:extLst>
            </p:cNvPr>
            <p:cNvSpPr txBox="1"/>
            <p:nvPr/>
          </p:nvSpPr>
          <p:spPr>
            <a:xfrm>
              <a:off x="7260349" y="5516537"/>
              <a:ext cx="1101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NOT gate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26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38" grpId="0"/>
      <p:bldP spid="39" grpId="0"/>
      <p:bldP spid="40" grpId="0"/>
      <p:bldP spid="41" grpId="0"/>
      <p:bldP spid="55" grpId="0"/>
      <p:bldP spid="75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5089-A4F6-4715-BBC3-E25B58B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Arbiter PUFs</a:t>
            </a:r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45D1E2-DD80-ECBC-B406-48A210701464}"/>
              </a:ext>
            </a:extLst>
          </p:cNvPr>
          <p:cNvGrpSpPr/>
          <p:nvPr/>
        </p:nvGrpSpPr>
        <p:grpSpPr>
          <a:xfrm>
            <a:off x="548729" y="3523229"/>
            <a:ext cx="9795774" cy="1895521"/>
            <a:chOff x="604463" y="2661992"/>
            <a:chExt cx="9795774" cy="18955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96A3A4-73DB-4C43-6509-43F4B7E58713}"/>
                </a:ext>
              </a:extLst>
            </p:cNvPr>
            <p:cNvGrpSpPr/>
            <p:nvPr/>
          </p:nvGrpSpPr>
          <p:grpSpPr>
            <a:xfrm>
              <a:off x="604463" y="2661992"/>
              <a:ext cx="2840487" cy="1895521"/>
              <a:chOff x="-956931" y="2424224"/>
              <a:chExt cx="5401340" cy="3604436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D66B787-B7CB-E8BA-3559-ACDDA167FA1E}"/>
                  </a:ext>
                </a:extLst>
              </p:cNvPr>
              <p:cNvCxnSpPr/>
              <p:nvPr/>
            </p:nvCxnSpPr>
            <p:spPr>
              <a:xfrm>
                <a:off x="542260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1DAD6CE5-288F-B58E-3029-CB1260291312}"/>
                  </a:ext>
                </a:extLst>
              </p:cNvPr>
              <p:cNvCxnSpPr/>
              <p:nvPr/>
            </p:nvCxnSpPr>
            <p:spPr>
              <a:xfrm>
                <a:off x="542260" y="5151924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B29E72-F99B-18EA-4515-83C7682D2271}"/>
                  </a:ext>
                </a:extLst>
              </p:cNvPr>
              <p:cNvSpPr/>
              <p:nvPr/>
            </p:nvSpPr>
            <p:spPr>
              <a:xfrm>
                <a:off x="2052083" y="2424224"/>
                <a:ext cx="2392326" cy="3604436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DCE5B8-931E-3780-46B4-48CFE05D834F}"/>
                  </a:ext>
                </a:extLst>
              </p:cNvPr>
              <p:cNvCxnSpPr/>
              <p:nvPr/>
            </p:nvCxnSpPr>
            <p:spPr>
              <a:xfrm>
                <a:off x="-956931" y="423070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F9E45FE-60A7-4941-39AE-A5531FD6B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205" y="3283479"/>
                <a:ext cx="0" cy="191265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24A83C-CD1B-2A14-A4F9-7B4643CBA8DF}"/>
                </a:ext>
              </a:extLst>
            </p:cNvPr>
            <p:cNvGrpSpPr/>
            <p:nvPr/>
          </p:nvGrpSpPr>
          <p:grpSpPr>
            <a:xfrm>
              <a:off x="3448494" y="2661992"/>
              <a:ext cx="2052084" cy="1895521"/>
              <a:chOff x="542260" y="2424224"/>
              <a:chExt cx="3902149" cy="3604436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5B216B1-12AD-640B-9370-7593A96E3F91}"/>
                  </a:ext>
                </a:extLst>
              </p:cNvPr>
              <p:cNvCxnSpPr/>
              <p:nvPr/>
            </p:nvCxnSpPr>
            <p:spPr>
              <a:xfrm>
                <a:off x="542260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236992F-A995-A627-99A2-C95CFAFFF433}"/>
                  </a:ext>
                </a:extLst>
              </p:cNvPr>
              <p:cNvCxnSpPr/>
              <p:nvPr/>
            </p:nvCxnSpPr>
            <p:spPr>
              <a:xfrm>
                <a:off x="542260" y="5103628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25D097-D692-6B67-C898-E4A71EA4030C}"/>
                  </a:ext>
                </a:extLst>
              </p:cNvPr>
              <p:cNvSpPr/>
              <p:nvPr/>
            </p:nvSpPr>
            <p:spPr>
              <a:xfrm>
                <a:off x="2052083" y="2424224"/>
                <a:ext cx="2392326" cy="3604436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3B3946-A6AB-150C-DC16-189845D8653F}"/>
                </a:ext>
              </a:extLst>
            </p:cNvPr>
            <p:cNvGrpSpPr/>
            <p:nvPr/>
          </p:nvGrpSpPr>
          <p:grpSpPr>
            <a:xfrm>
              <a:off x="5504122" y="2661992"/>
              <a:ext cx="2052084" cy="1895521"/>
              <a:chOff x="542260" y="2424224"/>
              <a:chExt cx="3902149" cy="3604436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AAD9C10-2148-2631-CE78-8F92BCFC29AA}"/>
                  </a:ext>
                </a:extLst>
              </p:cNvPr>
              <p:cNvCxnSpPr/>
              <p:nvPr/>
            </p:nvCxnSpPr>
            <p:spPr>
              <a:xfrm>
                <a:off x="542260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5B6872E-3B11-B3D3-8408-83E47BECEDE5}"/>
                  </a:ext>
                </a:extLst>
              </p:cNvPr>
              <p:cNvCxnSpPr/>
              <p:nvPr/>
            </p:nvCxnSpPr>
            <p:spPr>
              <a:xfrm>
                <a:off x="542260" y="5103628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961C-A32D-0096-065C-BDC7855E9F3E}"/>
                  </a:ext>
                </a:extLst>
              </p:cNvPr>
              <p:cNvSpPr/>
              <p:nvPr/>
            </p:nvSpPr>
            <p:spPr>
              <a:xfrm>
                <a:off x="2052083" y="2424224"/>
                <a:ext cx="2392326" cy="3604436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A203563-A505-9A9D-2A8F-E1BB22905FC6}"/>
                </a:ext>
              </a:extLst>
            </p:cNvPr>
            <p:cNvGrpSpPr/>
            <p:nvPr/>
          </p:nvGrpSpPr>
          <p:grpSpPr>
            <a:xfrm>
              <a:off x="7559750" y="2661992"/>
              <a:ext cx="2840487" cy="1895521"/>
              <a:chOff x="542260" y="2424224"/>
              <a:chExt cx="5401340" cy="360443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7DCAE3E-3C85-ABC0-1269-BAC4581B23EA}"/>
                  </a:ext>
                </a:extLst>
              </p:cNvPr>
              <p:cNvCxnSpPr/>
              <p:nvPr/>
            </p:nvCxnSpPr>
            <p:spPr>
              <a:xfrm>
                <a:off x="542260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194629F-F911-0B8A-1E30-6E4F9DF7305C}"/>
                  </a:ext>
                </a:extLst>
              </p:cNvPr>
              <p:cNvCxnSpPr/>
              <p:nvPr/>
            </p:nvCxnSpPr>
            <p:spPr>
              <a:xfrm>
                <a:off x="542260" y="5103628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EF144E5-81C9-5D67-22F6-780E1159A990}"/>
                  </a:ext>
                </a:extLst>
              </p:cNvPr>
              <p:cNvSpPr/>
              <p:nvPr/>
            </p:nvSpPr>
            <p:spPr>
              <a:xfrm>
                <a:off x="2052083" y="2424224"/>
                <a:ext cx="2392326" cy="3604436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8089303-CD90-E3DC-52AF-59330BEB13EB}"/>
                  </a:ext>
                </a:extLst>
              </p:cNvPr>
              <p:cNvCxnSpPr/>
              <p:nvPr/>
            </p:nvCxnSpPr>
            <p:spPr>
              <a:xfrm>
                <a:off x="4444409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C44C07D-31AB-F9D9-401A-8A1782A74ADD}"/>
                  </a:ext>
                </a:extLst>
              </p:cNvPr>
              <p:cNvCxnSpPr/>
              <p:nvPr/>
            </p:nvCxnSpPr>
            <p:spPr>
              <a:xfrm>
                <a:off x="4444409" y="5103628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E8BAE-2D5A-D5EE-4591-75C51070AB90}"/>
              </a:ext>
            </a:extLst>
          </p:cNvPr>
          <p:cNvSpPr txBox="1"/>
          <p:nvPr/>
        </p:nvSpPr>
        <p:spPr>
          <a:xfrm>
            <a:off x="803781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72924-404E-FD20-3171-DA13AA36D06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64009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9D4A4-3525-720D-3550-F6DD9309CFC7}"/>
              </a:ext>
            </a:extLst>
          </p:cNvPr>
          <p:cNvSpPr txBox="1"/>
          <p:nvPr/>
        </p:nvSpPr>
        <p:spPr>
          <a:xfrm>
            <a:off x="593334" y="1439250"/>
            <a:ext cx="384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Question: 1011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61A39-C540-F80E-286B-C8B5B0A2158D}"/>
              </a:ext>
            </a:extLst>
          </p:cNvPr>
          <p:cNvSpPr txBox="1"/>
          <p:nvPr/>
        </p:nvSpPr>
        <p:spPr>
          <a:xfrm>
            <a:off x="2859409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6CB57B7-7488-CD28-0C3F-C5303CA02A1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19637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DE12F8-2A69-E423-5337-BB8C3045657C}"/>
              </a:ext>
            </a:extLst>
          </p:cNvPr>
          <p:cNvSpPr txBox="1"/>
          <p:nvPr/>
        </p:nvSpPr>
        <p:spPr>
          <a:xfrm>
            <a:off x="4915037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AD30D7-986E-BC38-003C-147A93012B3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675265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B248A4-AF9B-0194-89BD-AD356C781EBB}"/>
              </a:ext>
            </a:extLst>
          </p:cNvPr>
          <p:cNvSpPr txBox="1"/>
          <p:nvPr/>
        </p:nvSpPr>
        <p:spPr>
          <a:xfrm>
            <a:off x="6970665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E164BA0-2C65-F134-20CE-D8CC22EB3BF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730893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D42A9-8AD8-F740-A0D0-0D9EA120466C}"/>
              </a:ext>
            </a:extLst>
          </p:cNvPr>
          <p:cNvSpPr txBox="1"/>
          <p:nvPr/>
        </p:nvSpPr>
        <p:spPr>
          <a:xfrm>
            <a:off x="10406431" y="3877854"/>
            <a:ext cx="119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  <a:endParaRPr lang="en-IN" sz="72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A7EE19-1152-3A8C-3754-0BD2AE4B1051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1" y="371842"/>
            <a:ext cx="1143000" cy="1143000"/>
            <a:chOff x="7020470" y="457533"/>
            <a:chExt cx="4572000" cy="4572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F5DB18-1DC7-6E05-97F9-C795606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2D3F0CC-110D-97C8-C0D4-30865190E56E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D420936-BF8D-5396-B69A-CDE48D6B51A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674396-F697-53BC-7C00-197F0872261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D734C863-2470-81D3-65DF-6BEA593D58F4}"/>
              </a:ext>
            </a:extLst>
          </p:cNvPr>
          <p:cNvSpPr/>
          <p:nvPr/>
        </p:nvSpPr>
        <p:spPr>
          <a:xfrm>
            <a:off x="6399384" y="467676"/>
            <a:ext cx="4371397" cy="883433"/>
          </a:xfrm>
          <a:prstGeom prst="wedgeRectCallout">
            <a:avLst>
              <a:gd name="adj1" fmla="val -60692"/>
              <a:gd name="adj2" fmla="val 412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top signal reaches the finish line first, the “answer” to this question is 0, else if the bottom signal reaches first, the “answer” is 1</a:t>
            </a:r>
          </a:p>
        </p:txBody>
      </p:sp>
    </p:spTree>
    <p:extLst>
      <p:ext uri="{BB962C8B-B14F-4D97-AF65-F5344CB8AC3E}">
        <p14:creationId xmlns:p14="http://schemas.microsoft.com/office/powerpoint/2010/main" val="36379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30" grpId="0"/>
      <p:bldP spid="33" grpId="0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5089-A4F6-4715-BBC3-E25B58B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Arbiter PUFs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29E72-F99B-18EA-4515-83C7682D2271}"/>
              </a:ext>
            </a:extLst>
          </p:cNvPr>
          <p:cNvSpPr/>
          <p:nvPr/>
        </p:nvSpPr>
        <p:spPr>
          <a:xfrm>
            <a:off x="2131126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DCE5B8-931E-3780-46B4-48CFE05D834F}"/>
              </a:ext>
            </a:extLst>
          </p:cNvPr>
          <p:cNvCxnSpPr/>
          <p:nvPr/>
        </p:nvCxnSpPr>
        <p:spPr>
          <a:xfrm>
            <a:off x="548729" y="4473229"/>
            <a:ext cx="7884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9E45FE-60A7-4941-39AE-A5531FD6BBA3}"/>
              </a:ext>
            </a:extLst>
          </p:cNvPr>
          <p:cNvCxnSpPr>
            <a:cxnSpLocks/>
          </p:cNvCxnSpPr>
          <p:nvPr/>
        </p:nvCxnSpPr>
        <p:spPr>
          <a:xfrm>
            <a:off x="1338155" y="3975099"/>
            <a:ext cx="0" cy="1005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25D097-D692-6B67-C898-E4A71EA4030C}"/>
              </a:ext>
            </a:extLst>
          </p:cNvPr>
          <p:cNvSpPr/>
          <p:nvPr/>
        </p:nvSpPr>
        <p:spPr>
          <a:xfrm>
            <a:off x="4186754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6961C-A32D-0096-065C-BDC7855E9F3E}"/>
              </a:ext>
            </a:extLst>
          </p:cNvPr>
          <p:cNvSpPr/>
          <p:nvPr/>
        </p:nvSpPr>
        <p:spPr>
          <a:xfrm>
            <a:off x="6242382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144E5-81C9-5D67-22F6-780E1159A990}"/>
              </a:ext>
            </a:extLst>
          </p:cNvPr>
          <p:cNvSpPr/>
          <p:nvPr/>
        </p:nvSpPr>
        <p:spPr>
          <a:xfrm>
            <a:off x="8298010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86F87E8-504B-35B0-E425-FDC6494E93AD}"/>
              </a:ext>
            </a:extLst>
          </p:cNvPr>
          <p:cNvGrpSpPr/>
          <p:nvPr/>
        </p:nvGrpSpPr>
        <p:grpSpPr>
          <a:xfrm>
            <a:off x="1337132" y="3998507"/>
            <a:ext cx="9007371" cy="959180"/>
            <a:chOff x="1337132" y="3998507"/>
            <a:chExt cx="9007371" cy="9591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DAD6CE5-288F-B58E-3029-CB1260291312}"/>
                </a:ext>
              </a:extLst>
            </p:cNvPr>
            <p:cNvCxnSpPr/>
            <p:nvPr/>
          </p:nvCxnSpPr>
          <p:spPr>
            <a:xfrm>
              <a:off x="1337132" y="495768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64915F-8CFD-48C6-62E0-22C55728C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535" y="3998507"/>
              <a:ext cx="1263681" cy="95918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9030A16-1346-CA21-2AD5-EA97A05AD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3998507"/>
              <a:ext cx="1298266" cy="11183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55AF3F-35F1-A08C-DD82-604117A37160}"/>
                </a:ext>
              </a:extLst>
            </p:cNvPr>
            <p:cNvCxnSpPr>
              <a:cxnSpLocks/>
            </p:cNvCxnSpPr>
            <p:nvPr/>
          </p:nvCxnSpPr>
          <p:spPr>
            <a:xfrm>
              <a:off x="6236791" y="4009690"/>
              <a:ext cx="1267225" cy="92259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18A8DD-D526-DF78-CE13-7FF22F750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2419" y="3998507"/>
              <a:ext cx="1325609" cy="93378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B216B1-12AD-640B-9370-7593A96E3F91}"/>
                </a:ext>
              </a:extLst>
            </p:cNvPr>
            <p:cNvCxnSpPr/>
            <p:nvPr/>
          </p:nvCxnSpPr>
          <p:spPr>
            <a:xfrm>
              <a:off x="3392760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AD9C10-2148-2631-CE78-8F92BCFC29AA}"/>
                </a:ext>
              </a:extLst>
            </p:cNvPr>
            <p:cNvCxnSpPr/>
            <p:nvPr/>
          </p:nvCxnSpPr>
          <p:spPr>
            <a:xfrm>
              <a:off x="5448388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94629F-F911-0B8A-1E30-6E4F9DF7305C}"/>
                </a:ext>
              </a:extLst>
            </p:cNvPr>
            <p:cNvCxnSpPr/>
            <p:nvPr/>
          </p:nvCxnSpPr>
          <p:spPr>
            <a:xfrm>
              <a:off x="7504016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089303-CD90-E3DC-52AF-59330BEB13EB}"/>
                </a:ext>
              </a:extLst>
            </p:cNvPr>
            <p:cNvCxnSpPr/>
            <p:nvPr/>
          </p:nvCxnSpPr>
          <p:spPr>
            <a:xfrm>
              <a:off x="9556100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9E1B9C9-140D-3F92-75FB-B337C3A5441E}"/>
              </a:ext>
            </a:extLst>
          </p:cNvPr>
          <p:cNvGrpSpPr/>
          <p:nvPr/>
        </p:nvGrpSpPr>
        <p:grpSpPr>
          <a:xfrm>
            <a:off x="1337132" y="3998507"/>
            <a:ext cx="9007371" cy="951188"/>
            <a:chOff x="1337132" y="3998507"/>
            <a:chExt cx="9007371" cy="95118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D66B787-B7CB-E8BA-3559-ACDDA167FA1E}"/>
                </a:ext>
              </a:extLst>
            </p:cNvPr>
            <p:cNvCxnSpPr/>
            <p:nvPr/>
          </p:nvCxnSpPr>
          <p:spPr>
            <a:xfrm>
              <a:off x="1337132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0E6393-2051-40BA-384A-D9A6665706D4}"/>
                </a:ext>
              </a:extLst>
            </p:cNvPr>
            <p:cNvCxnSpPr>
              <a:cxnSpLocks/>
            </p:cNvCxnSpPr>
            <p:nvPr/>
          </p:nvCxnSpPr>
          <p:spPr>
            <a:xfrm>
              <a:off x="2125535" y="4009690"/>
              <a:ext cx="1264941" cy="94000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36992F-A995-A627-99A2-C95CFAFFF433}"/>
                </a:ext>
              </a:extLst>
            </p:cNvPr>
            <p:cNvCxnSpPr/>
            <p:nvPr/>
          </p:nvCxnSpPr>
          <p:spPr>
            <a:xfrm>
              <a:off x="3392760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3ACFA99-B7BC-E8B8-62A7-4BA7BDEB7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4930772"/>
              <a:ext cx="1278408" cy="622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494EA7-8216-5E61-84CC-9EC0EBAF8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774" y="4009689"/>
              <a:ext cx="1297242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803B211-C950-B891-7D97-BE0F09FCFF60}"/>
                </a:ext>
              </a:extLst>
            </p:cNvPr>
            <p:cNvCxnSpPr>
              <a:cxnSpLocks/>
            </p:cNvCxnSpPr>
            <p:nvPr/>
          </p:nvCxnSpPr>
          <p:spPr>
            <a:xfrm>
              <a:off x="8288875" y="4009689"/>
              <a:ext cx="1267225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B6872E-3B11-B3D3-8408-83E47BECEDE5}"/>
                </a:ext>
              </a:extLst>
            </p:cNvPr>
            <p:cNvCxnSpPr/>
            <p:nvPr/>
          </p:nvCxnSpPr>
          <p:spPr>
            <a:xfrm>
              <a:off x="5448388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DCAE3E-3C85-ABC0-1269-BAC4581B23EA}"/>
                </a:ext>
              </a:extLst>
            </p:cNvPr>
            <p:cNvCxnSpPr/>
            <p:nvPr/>
          </p:nvCxnSpPr>
          <p:spPr>
            <a:xfrm>
              <a:off x="7504016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44C07D-31AB-F9D9-401A-8A1782A74ADD}"/>
                </a:ext>
              </a:extLst>
            </p:cNvPr>
            <p:cNvCxnSpPr/>
            <p:nvPr/>
          </p:nvCxnSpPr>
          <p:spPr>
            <a:xfrm>
              <a:off x="9556100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E8BAE-2D5A-D5EE-4591-75C51070AB90}"/>
              </a:ext>
            </a:extLst>
          </p:cNvPr>
          <p:cNvSpPr txBox="1"/>
          <p:nvPr/>
        </p:nvSpPr>
        <p:spPr>
          <a:xfrm>
            <a:off x="803781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72924-404E-FD20-3171-DA13AA36D06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64009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9D4A4-3525-720D-3550-F6DD9309CFC7}"/>
              </a:ext>
            </a:extLst>
          </p:cNvPr>
          <p:cNvSpPr txBox="1"/>
          <p:nvPr/>
        </p:nvSpPr>
        <p:spPr>
          <a:xfrm>
            <a:off x="593334" y="1439250"/>
            <a:ext cx="384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Question: 1011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61A39-C540-F80E-286B-C8B5B0A2158D}"/>
              </a:ext>
            </a:extLst>
          </p:cNvPr>
          <p:cNvSpPr txBox="1"/>
          <p:nvPr/>
        </p:nvSpPr>
        <p:spPr>
          <a:xfrm>
            <a:off x="2859409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6CB57B7-7488-CD28-0C3F-C5303CA02A1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19637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DE12F8-2A69-E423-5337-BB8C3045657C}"/>
              </a:ext>
            </a:extLst>
          </p:cNvPr>
          <p:cNvSpPr txBox="1"/>
          <p:nvPr/>
        </p:nvSpPr>
        <p:spPr>
          <a:xfrm>
            <a:off x="4915037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AD30D7-986E-BC38-003C-147A93012B3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675265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B248A4-AF9B-0194-89BD-AD356C781EBB}"/>
              </a:ext>
            </a:extLst>
          </p:cNvPr>
          <p:cNvSpPr txBox="1"/>
          <p:nvPr/>
        </p:nvSpPr>
        <p:spPr>
          <a:xfrm>
            <a:off x="6970665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E164BA0-2C65-F134-20CE-D8CC22EB3BF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730893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D42A9-8AD8-F740-A0D0-0D9EA120466C}"/>
              </a:ext>
            </a:extLst>
          </p:cNvPr>
          <p:cNvSpPr txBox="1"/>
          <p:nvPr/>
        </p:nvSpPr>
        <p:spPr>
          <a:xfrm>
            <a:off x="10406431" y="3877854"/>
            <a:ext cx="119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  <a:endParaRPr lang="en-IN" sz="72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A7EE19-1152-3A8C-3754-0BD2AE4B1051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1" y="371842"/>
            <a:ext cx="1143000" cy="1143000"/>
            <a:chOff x="7020470" y="457533"/>
            <a:chExt cx="4572000" cy="4572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F5DB18-1DC7-6E05-97F9-C795606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2D3F0CC-110D-97C8-C0D4-30865190E56E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D420936-BF8D-5396-B69A-CDE48D6B51A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674396-F697-53BC-7C00-197F0872261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D734C863-2470-81D3-65DF-6BEA593D58F4}"/>
              </a:ext>
            </a:extLst>
          </p:cNvPr>
          <p:cNvSpPr/>
          <p:nvPr/>
        </p:nvSpPr>
        <p:spPr>
          <a:xfrm>
            <a:off x="6399384" y="467676"/>
            <a:ext cx="4371397" cy="883433"/>
          </a:xfrm>
          <a:prstGeom prst="wedgeRectCallout">
            <a:avLst>
              <a:gd name="adj1" fmla="val -60692"/>
              <a:gd name="adj2" fmla="val 412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top signal reaches the finish line first, the “answer” to this question is 0, else if the bottom signal reaches first, the “answer” is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B0BFB1-9BB5-3093-8210-1D7908E984D8}"/>
              </a:ext>
            </a:extLst>
          </p:cNvPr>
          <p:cNvSpPr txBox="1"/>
          <p:nvPr/>
        </p:nvSpPr>
        <p:spPr>
          <a:xfrm>
            <a:off x="10406431" y="3865233"/>
            <a:ext cx="119616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1</a:t>
            </a:r>
            <a:endParaRPr lang="en-IN" sz="7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069398-A71D-FAA1-711F-FD9C4C28DD29}"/>
              </a:ext>
            </a:extLst>
          </p:cNvPr>
          <p:cNvSpPr txBox="1"/>
          <p:nvPr/>
        </p:nvSpPr>
        <p:spPr>
          <a:xfrm rot="19038427">
            <a:off x="10019307" y="5140661"/>
            <a:ext cx="105262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Winner!</a:t>
            </a:r>
            <a:endParaRPr lang="en-I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73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" grpId="0" animBg="1"/>
    </p:bldLst>
  </p:timing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5940</TotalTime>
  <Words>1782</Words>
  <Application>Microsoft Office PowerPoint</Application>
  <PresentationFormat>Widescreen</PresentationFormat>
  <Paragraphs>274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Wingdings</vt:lpstr>
      <vt:lpstr>MLC-gold</vt:lpstr>
      <vt:lpstr>PowerPoint Presentation</vt:lpstr>
      <vt:lpstr>PowerPoint Presentation</vt:lpstr>
      <vt:lpstr>ml for cybersecurity</vt:lpstr>
      <vt:lpstr>Authentication by Secret Questions</vt:lpstr>
      <vt:lpstr>Authentication by Secret Questions</vt:lpstr>
      <vt:lpstr>Physically Unclonable Functions</vt:lpstr>
      <vt:lpstr>A simple switching PUF</vt:lpstr>
      <vt:lpstr>Arbiter PUFs</vt:lpstr>
      <vt:lpstr>Arbiter PUFs</vt:lpstr>
      <vt:lpstr>Arbiter PUFs</vt:lpstr>
      <vt:lpstr>Understanding Arbiter PUFs</vt:lpstr>
      <vt:lpstr>A Twist in the Tale</vt:lpstr>
      <vt:lpstr>A Twist in the Tale</vt:lpstr>
      <vt:lpstr>A Twist in the Tale</vt:lpstr>
      <vt:lpstr>A little bit of Math </vt:lpstr>
      <vt:lpstr>A little bit of Math </vt:lpstr>
      <vt:lpstr>Cracks appear in the PUF</vt:lpstr>
      <vt:lpstr>Cracking a PUF using Binary Classification</vt:lpstr>
      <vt:lpstr>Lessons Learnt and Summary</vt:lpstr>
      <vt:lpstr>Thanks SETTLOR Team!</vt:lpstr>
      <vt:lpstr>Stay Fantastic 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Purushottam Kar</dc:creator>
  <cp:lastModifiedBy>Purushottam Kar</cp:lastModifiedBy>
  <cp:revision>198</cp:revision>
  <dcterms:created xsi:type="dcterms:W3CDTF">2022-08-05T04:34:42Z</dcterms:created>
  <dcterms:modified xsi:type="dcterms:W3CDTF">2022-09-16T17:12:16Z</dcterms:modified>
</cp:coreProperties>
</file>