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FDB"/>
    <a:srgbClr val="D467E3"/>
    <a:srgbClr val="138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7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79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4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6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4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9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CD4ABAC-BAF6-48C4-8752-5BC3DF38799F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46F1E4-4C81-4CF4-B47A-3495925EC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5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8.png"/><Relationship Id="rId21" Type="http://schemas.openxmlformats.org/officeDocument/2006/relationships/image" Target="../media/image37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23.png"/><Relationship Id="rId2" Type="http://schemas.openxmlformats.org/officeDocument/2006/relationships/image" Target="../media/image5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5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4" Type="http://schemas.openxmlformats.org/officeDocument/2006/relationships/image" Target="../media/image6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43BBC1-40AA-AED4-7E45-651AD415F1EA}"/>
              </a:ext>
            </a:extLst>
          </p:cNvPr>
          <p:cNvGrpSpPr/>
          <p:nvPr/>
        </p:nvGrpSpPr>
        <p:grpSpPr>
          <a:xfrm>
            <a:off x="1671075" y="3690715"/>
            <a:ext cx="2139660" cy="1371600"/>
            <a:chOff x="949180" y="683473"/>
            <a:chExt cx="2139660" cy="1371600"/>
          </a:xfrm>
        </p:grpSpPr>
        <p:grpSp>
          <p:nvGrpSpPr>
            <p:cNvPr id="191" name="Graphic 14" descr="Thermometer with solid fill">
              <a:extLst>
                <a:ext uri="{FF2B5EF4-FFF2-40B4-BE49-F238E27FC236}">
                  <a16:creationId xmlns:a16="http://schemas.microsoft.com/office/drawing/2014/main" id="{EA1988DD-A2CD-891F-FF8B-1679C0BA45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D7FEC59-FD6E-A41F-09B2-0C4675F89822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AF40777-1FD5-3136-BD9F-CD6CF0784C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34F078A-667A-E839-921E-A106263133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6A3F48B-5B7A-4E98-942F-B5E947B705A0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24EE866-7C96-2FC6-C29F-E3C9D0DC0CC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76D1F5E-2FD6-72C1-8566-2B16C0D16588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DDB98D5-1D59-F054-63E2-B0D76E770521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5512C4C-AB08-85CD-771C-098EA3C4F5A8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557E348-A195-BB26-63D9-51B5E1B56BB7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E080B33-0812-3E09-61B1-6D31722BCE6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A9FD553-FA8A-9314-6FD1-68154F139865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2F21E69-44C7-B64F-F030-BFC96BB8BE85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DB5F0A3-C4DD-2CCB-1C68-A677450B3EA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CA4F561-D9D0-7962-DBF5-DA78B3C93345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BA73638-847E-4C68-9C56-87A0D101E8A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014DBDA-E39D-D4CA-AA53-3B232D1EDFC7}"/>
              </a:ext>
            </a:extLst>
          </p:cNvPr>
          <p:cNvGrpSpPr/>
          <p:nvPr/>
        </p:nvGrpSpPr>
        <p:grpSpPr>
          <a:xfrm>
            <a:off x="9570164" y="3393584"/>
            <a:ext cx="2139660" cy="1371600"/>
            <a:chOff x="949180" y="683473"/>
            <a:chExt cx="2139660" cy="1371600"/>
          </a:xfrm>
        </p:grpSpPr>
        <p:grpSp>
          <p:nvGrpSpPr>
            <p:cNvPr id="227" name="Graphic 14" descr="Thermometer with solid fill">
              <a:extLst>
                <a:ext uri="{FF2B5EF4-FFF2-40B4-BE49-F238E27FC236}">
                  <a16:creationId xmlns:a16="http://schemas.microsoft.com/office/drawing/2014/main" id="{E502B8B5-401A-46A2-E235-6876C24031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A154C2F-4457-8DA5-D9FA-498A95A2F334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174FCDF-7D66-08F3-BA57-CAE28CECFF8F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2283B68-C2E8-4DFD-4E13-52DB42806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7BCB97-E83E-538D-14FB-B4FBC3E7F49B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FCEDF68-4E91-C0CD-B170-1795A85BDFA9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FBEA8BC5-682C-F6DF-EA54-21B7C0B2D456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E6B8B76-14D8-A931-30CC-0F08D895065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90E552-6855-E41D-0E03-40323975DDB0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53DBD1F-15C3-1221-1839-6FF49351B734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84ED7AA-C33A-74AC-B114-67AD7914F8A9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E722F06-1353-2DA6-319D-9F32D415F709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6FFEEA3-61B0-9C2C-4C25-5D72D62B6B62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2EA936F-7A1E-643F-97EC-CC989E49910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80CE2260-45E8-3CAA-BA67-6BF34B6F05AB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6B2A028-5862-D88A-B6BD-D1E852C2525A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E2415E4-CD98-E9BB-9EC7-C8DFEB5EAE75}"/>
              </a:ext>
            </a:extLst>
          </p:cNvPr>
          <p:cNvGrpSpPr/>
          <p:nvPr/>
        </p:nvGrpSpPr>
        <p:grpSpPr>
          <a:xfrm>
            <a:off x="6561107" y="5130718"/>
            <a:ext cx="2139660" cy="1371600"/>
            <a:chOff x="949180" y="683473"/>
            <a:chExt cx="2139660" cy="1371600"/>
          </a:xfrm>
        </p:grpSpPr>
        <p:grpSp>
          <p:nvGrpSpPr>
            <p:cNvPr id="245" name="Graphic 14" descr="Thermometer with solid fill">
              <a:extLst>
                <a:ext uri="{FF2B5EF4-FFF2-40B4-BE49-F238E27FC236}">
                  <a16:creationId xmlns:a16="http://schemas.microsoft.com/office/drawing/2014/main" id="{6F23B0A2-8AC0-DBE9-3C15-D5A2500A3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803314EA-4113-AFFD-8F84-314EBBAAAECD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C2B4359-CFF1-382C-0FAB-65640198B06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CC53D9-F63E-EE77-0967-7E2E0C5340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F6FDCF7-8CF4-85FB-0A59-3441EBE87668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E8967E-B581-AB73-3FB8-AE57E6F6F0EF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F32DD2D-C566-4C22-BB72-EFC3F9B92C2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C82954C-3D9B-BECE-908D-9A7ECB738E2A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F99E1DD-2120-8982-8830-8988FDD85D22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87C4101-A471-4BC2-A617-5B8BA1BF6235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7EAF361-9E72-97A2-240F-8602972B163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00E2319-E4E4-DAEE-5197-3E28071BB18E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7FC93FD-8796-C7D7-A126-9B16B99887E3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08EDCAC-B2AB-26B0-67DD-AC34C8E314CA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561C220-B439-EE3F-9D6C-C467090EA36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E0BD61EE-CFB9-835D-F246-B1C0710E131F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11245614" y="3614448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D0B29A-3164-F2B8-30B6-1E6AB443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FAQs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0E09B-69D5-F618-83F3-F5325020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matter whether the “red” signal reaches first or the “blue”?</a:t>
            </a:r>
          </a:p>
          <a:p>
            <a:pPr lvl="2"/>
            <a:r>
              <a:rPr lang="en-US" dirty="0"/>
              <a:t>No, the color does not matter – the color was added just for explanation</a:t>
            </a:r>
          </a:p>
          <a:p>
            <a:r>
              <a:rPr lang="en-US" dirty="0"/>
              <a:t>Why go into all this fuss of having multiple multiplexers?</a:t>
            </a:r>
          </a:p>
          <a:p>
            <a:pPr lvl="2"/>
            <a:r>
              <a:rPr lang="en-US" dirty="0"/>
              <a:t>It was expected that it would make it more difficult to predict the answers. Also, it increases the number of possible questions.</a:t>
            </a:r>
          </a:p>
          <a:p>
            <a:r>
              <a:rPr lang="en-IN" dirty="0"/>
              <a:t>Is it compulsory to have only 4 multiplexers?</a:t>
            </a:r>
          </a:p>
          <a:p>
            <a:pPr lvl="2"/>
            <a:r>
              <a:rPr lang="en-IN" dirty="0"/>
              <a:t>Absolutely not. It depends on how long are your “questions”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6F631B-6E34-CD01-0202-58F239B4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561888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9418C83-7D10-5A4F-28D7-5ADB6914082A}"/>
              </a:ext>
            </a:extLst>
          </p:cNvPr>
          <p:cNvSpPr/>
          <p:nvPr/>
        </p:nvSpPr>
        <p:spPr>
          <a:xfrm>
            <a:off x="1327813" y="4535669"/>
            <a:ext cx="14160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common to have 64 multiplexers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E742D5-FB63-C479-C10A-E0729D033765}"/>
              </a:ext>
            </a:extLst>
          </p:cNvPr>
          <p:cNvGrpSpPr>
            <a:grpSpLocks noChangeAspect="1"/>
          </p:cNvGrpSpPr>
          <p:nvPr/>
        </p:nvGrpSpPr>
        <p:grpSpPr>
          <a:xfrm>
            <a:off x="1522156" y="5526640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411CC6-D6BA-1DD7-3F97-F38D68AD96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64C5CE-DBCA-1FF3-B8EA-45B45DAE0F43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8454529-6560-94C8-6EBE-43A898AB3B9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4A18E-E7B1-E0BA-C647-CFBA022392E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CE6FD2F-C9FE-B6EC-60B1-268E42DF7358}"/>
              </a:ext>
            </a:extLst>
          </p:cNvPr>
          <p:cNvSpPr/>
          <p:nvPr/>
        </p:nvSpPr>
        <p:spPr>
          <a:xfrm>
            <a:off x="2743860" y="5622474"/>
            <a:ext cx="3008355" cy="883433"/>
          </a:xfrm>
          <a:prstGeom prst="wedgeRectCallout">
            <a:avLst>
              <a:gd name="adj1" fmla="val -70104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the way, people usually call the questions “challenges” and the answers “responses”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B37BA07-FABF-3EAF-C5D5-E5A77D2A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23" y="511289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/>
              <p:nvPr/>
            </p:nvSpPr>
            <p:spPr>
              <a:xfrm>
                <a:off x="3891981" y="4383640"/>
                <a:ext cx="1871329" cy="1143000"/>
              </a:xfrm>
              <a:prstGeom prst="wedgeRectCallout">
                <a:avLst>
                  <a:gd name="adj1" fmla="val 68081"/>
                  <a:gd name="adj2" fmla="val 5302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That would make the total number of challenges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18 Quintillion!!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3196B2E7-48B5-A1C0-FEFD-DBE40D663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81" y="4383640"/>
                <a:ext cx="1871329" cy="1143000"/>
              </a:xfrm>
              <a:prstGeom prst="wedgeRectCallout">
                <a:avLst>
                  <a:gd name="adj1" fmla="val 68081"/>
                  <a:gd name="adj2" fmla="val 53026"/>
                </a:avLst>
              </a:prstGeom>
              <a:blipFill>
                <a:blip r:embed="rId4"/>
                <a:stretch>
                  <a:fillRect t="-3518" b="-502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5F2FD73-BD02-FCB9-0F53-EDC4FDD26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728" y="5134307"/>
            <a:ext cx="1371600" cy="13716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79990AB-E2CD-0692-8F9D-32A64DCA35C0}"/>
              </a:ext>
            </a:extLst>
          </p:cNvPr>
          <p:cNvSpPr/>
          <p:nvPr/>
        </p:nvSpPr>
        <p:spPr>
          <a:xfrm>
            <a:off x="8223900" y="4925115"/>
            <a:ext cx="3764286" cy="1203050"/>
          </a:xfrm>
          <a:prstGeom prst="wedgeRectCallout">
            <a:avLst>
              <a:gd name="adj1" fmla="val -62108"/>
              <a:gd name="adj2" fmla="val 416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… even if an attacker knows the responses to a few challenges, there is no way to guess the other answers. Right? Right? Hello! </a:t>
            </a:r>
            <a:r>
              <a:rPr lang="en-US" dirty="0" err="1">
                <a:solidFill>
                  <a:schemeClr val="bg1"/>
                </a:solidFill>
              </a:rPr>
              <a:t>Melbo</a:t>
            </a:r>
            <a:r>
              <a:rPr lang="en-US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392DDB-72C8-5F93-8DCC-10416007C53E}"/>
              </a:ext>
            </a:extLst>
          </p:cNvPr>
          <p:cNvSpPr/>
          <p:nvPr/>
        </p:nvSpPr>
        <p:spPr>
          <a:xfrm>
            <a:off x="8802065" y="5798695"/>
            <a:ext cx="56782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68609-9873-72D7-59D6-CDD3F7CE100C}"/>
              </a:ext>
            </a:extLst>
          </p:cNvPr>
          <p:cNvSpPr/>
          <p:nvPr/>
        </p:nvSpPr>
        <p:spPr>
          <a:xfrm>
            <a:off x="9436817" y="5815012"/>
            <a:ext cx="588706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81CC0B-E745-26FA-9009-98C0205B363C}"/>
              </a:ext>
            </a:extLst>
          </p:cNvPr>
          <p:cNvSpPr/>
          <p:nvPr/>
        </p:nvSpPr>
        <p:spPr>
          <a:xfrm>
            <a:off x="10037021" y="5798695"/>
            <a:ext cx="618111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8DCDE9E-1814-1464-CCF7-F9A2AD3E2CA8}"/>
              </a:ext>
            </a:extLst>
          </p:cNvPr>
          <p:cNvSpPr/>
          <p:nvPr/>
        </p:nvSpPr>
        <p:spPr>
          <a:xfrm>
            <a:off x="244652" y="6098140"/>
            <a:ext cx="1143000" cy="478959"/>
          </a:xfrm>
          <a:prstGeom prst="wedgeRectCallout">
            <a:avLst>
              <a:gd name="adj1" fmla="val 97711"/>
              <a:gd name="adj2" fmla="val 2297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Actually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A3A33-CA88-68FC-505C-B06DBD9D1066}"/>
              </a:ext>
            </a:extLst>
          </p:cNvPr>
          <p:cNvSpPr/>
          <p:nvPr/>
        </p:nvSpPr>
        <p:spPr>
          <a:xfrm>
            <a:off x="10664918" y="5798695"/>
            <a:ext cx="763595" cy="283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12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</p:spPr>
            <p:txBody>
              <a:bodyPr/>
              <a:lstStyle/>
              <a:p>
                <a:r>
                  <a:rPr lang="en-US" dirty="0"/>
                  <a:t>An attacker can see responses on a few challenges and use ML to predict responses on all other challenges </a:t>
                </a:r>
                <a:r>
                  <a:rPr lang="en-US" i="0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i="0" dirty="0">
                    <a:sym typeface="Wingdings" panose="05000000000000000000" pitchFamily="2" charset="2"/>
                  </a:rPr>
                  <a:t>Does not matter if using 32-bit or 64-bit challenges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All mux-es are different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≠…</m:t>
                    </m:r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US" i="0" dirty="0">
                  <a:sym typeface="Wingdings" panose="05000000000000000000" pitchFamily="2" charset="2"/>
                </a:endParaRP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9322781" cy="5300823"/>
              </a:xfrm>
              <a:blipFill>
                <a:blip r:embed="rId2"/>
                <a:stretch>
                  <a:fillRect l="-719" t="-2759" r="-1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93C3B3-1C60-72E9-84A1-C7C96E59EB82}"/>
              </a:ext>
            </a:extLst>
          </p:cNvPr>
          <p:cNvGrpSpPr>
            <a:grpSpLocks noChangeAspect="1"/>
          </p:cNvGrpSpPr>
          <p:nvPr/>
        </p:nvGrpSpPr>
        <p:grpSpPr>
          <a:xfrm>
            <a:off x="10307758" y="2904368"/>
            <a:ext cx="1143000" cy="1143000"/>
            <a:chOff x="7020470" y="457533"/>
            <a:chExt cx="4572000" cy="4572000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26A511-9CA1-ACBD-2148-1376EC0B1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5C6CF58-658F-BC3E-37C6-4F5620D999BD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26C9A26-C795-3894-E219-4BFC950B508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D5A60C-20C0-6AB8-3001-D065679B4A9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/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(unknown) time at which the upper signal leaves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mux.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time at which the lower signal leaves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mux. </a:t>
                </a:r>
              </a:p>
            </p:txBody>
          </p:sp>
        </mc:Choice>
        <mc:Fallback xmlns="">
          <p:sp>
            <p:nvSpPr>
              <p:cNvPr id="97" name="Speech Bubble: Rectangle 96">
                <a:extLst>
                  <a:ext uri="{FF2B5EF4-FFF2-40B4-BE49-F238E27FC236}">
                    <a16:creationId xmlns:a16="http://schemas.microsoft.com/office/drawing/2014/main" id="{59415688-A0EC-FA83-9A49-8E78CA1B0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31" y="951270"/>
                <a:ext cx="2472315" cy="1861492"/>
              </a:xfrm>
              <a:prstGeom prst="wedgeRectCallout">
                <a:avLst>
                  <a:gd name="adj1" fmla="val 10094"/>
                  <a:gd name="adj2" fmla="val 67236"/>
                </a:avLst>
              </a:prstGeom>
              <a:blipFill>
                <a:blip r:embed="rId33"/>
                <a:stretch>
                  <a:fillRect l="-732" r="-243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8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that the answer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otherwise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Also 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depend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i="0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dictates which previous delay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will get carried forward in which branch,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 give us the delay introduced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i="0" dirty="0">
                    <a:sym typeface="Wingdings" panose="05000000000000000000" pitchFamily="2" charset="2"/>
                  </a:rPr>
                  <a:t>-th mux itself</a:t>
                </a:r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342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AFD89-0E33-88BF-4D51-744F40875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8DC74D-9E71-FA72-04F4-85B7458ECAE5}"/>
              </a:ext>
            </a:extLst>
          </p:cNvPr>
          <p:cNvGrpSpPr/>
          <p:nvPr/>
        </p:nvGrpSpPr>
        <p:grpSpPr>
          <a:xfrm>
            <a:off x="590447" y="3505778"/>
            <a:ext cx="11011107" cy="2906669"/>
            <a:chOff x="590447" y="3505778"/>
            <a:chExt cx="11011107" cy="29066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8ACF50-5CE6-8157-2C95-8618CE883175}"/>
                </a:ext>
              </a:extLst>
            </p:cNvPr>
            <p:cNvGrpSpPr/>
            <p:nvPr/>
          </p:nvGrpSpPr>
          <p:grpSpPr>
            <a:xfrm>
              <a:off x="590447" y="3505778"/>
              <a:ext cx="11011107" cy="2906669"/>
              <a:chOff x="1426642" y="3838813"/>
              <a:chExt cx="9749497" cy="25736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E764EFB-3E72-D8F5-CB1F-066337D8AAB4}"/>
                  </a:ext>
                </a:extLst>
              </p:cNvPr>
              <p:cNvGrpSpPr/>
              <p:nvPr/>
            </p:nvGrpSpPr>
            <p:grpSpPr>
              <a:xfrm>
                <a:off x="1426642" y="4516926"/>
                <a:ext cx="9749497" cy="1895521"/>
                <a:chOff x="1088972" y="2661992"/>
                <a:chExt cx="9749497" cy="1895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47D63C-0418-655C-A50F-3CA26A89BB41}"/>
                    </a:ext>
                  </a:extLst>
                </p:cNvPr>
                <p:cNvGrpSpPr/>
                <p:nvPr/>
              </p:nvGrpSpPr>
              <p:grpSpPr>
                <a:xfrm>
                  <a:off x="1088972" y="2661992"/>
                  <a:ext cx="2355978" cy="1895521"/>
                  <a:chOff x="-35610" y="2424224"/>
                  <a:chExt cx="4480019" cy="360443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07D4BD9-9BCF-99E5-458E-8F4AEF3A061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2D786EC-5CD9-D017-6CAC-95B7FBF1F55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51924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143BE4-21BF-738A-7E1B-2AB94914D174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4C40195-94CD-7185-2313-6F0F80137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5610" y="4230702"/>
                    <a:ext cx="577870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9BC0DAE-DEE6-8574-2CF7-837B672F6B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205" y="3283479"/>
                    <a:ext cx="0" cy="1912659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F16592F-0080-BD9B-469B-CBE10F45C32E}"/>
                    </a:ext>
                  </a:extLst>
                </p:cNvPr>
                <p:cNvGrpSpPr/>
                <p:nvPr/>
              </p:nvGrpSpPr>
              <p:grpSpPr>
                <a:xfrm>
                  <a:off x="3448494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C88596F-8EC8-6B3F-8E2D-731A89FC95D2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9C9065E-2D21-A129-DF90-42FB107F42A3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6B941D6-05C2-3FE5-5827-27A61E229919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F3A6EA-182A-40A5-CE4B-C9ECE8EAB87F}"/>
                    </a:ext>
                  </a:extLst>
                </p:cNvPr>
                <p:cNvGrpSpPr/>
                <p:nvPr/>
              </p:nvGrpSpPr>
              <p:grpSpPr>
                <a:xfrm>
                  <a:off x="5504122" y="2661992"/>
                  <a:ext cx="2052084" cy="1895521"/>
                  <a:chOff x="542260" y="2424224"/>
                  <a:chExt cx="3902149" cy="3604436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F03E3EF-0EB7-9A04-EC5A-224E9FDB2CD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E733113E-E7F8-54D7-6E04-C8AA7F8F8B1A}"/>
                      </a:ext>
                    </a:extLst>
                  </p:cNvPr>
                  <p:cNvCxnSpPr/>
                  <p:nvPr/>
                </p:nvCxnSpPr>
                <p:spPr>
                  <a:xfrm>
                    <a:off x="542260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1483C0A-9827-08BB-09EB-DEE0AAE7A35A}"/>
                      </a:ext>
                    </a:extLst>
                  </p:cNvPr>
                  <p:cNvSpPr/>
                  <p:nvPr/>
                </p:nvSpPr>
                <p:spPr>
                  <a:xfrm>
                    <a:off x="2052083" y="2424224"/>
                    <a:ext cx="2392326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A53ACFA-57B8-5176-F23A-3EAC0341043F}"/>
                    </a:ext>
                  </a:extLst>
                </p:cNvPr>
                <p:cNvGrpSpPr/>
                <p:nvPr/>
              </p:nvGrpSpPr>
              <p:grpSpPr>
                <a:xfrm>
                  <a:off x="7559750" y="2661992"/>
                  <a:ext cx="3278719" cy="1895521"/>
                  <a:chOff x="542260" y="2424224"/>
                  <a:chExt cx="6234659" cy="3604436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6690A0B0-7E75-E6AB-4F04-B7A88DD5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3327991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0C7A22F5-35FB-3A0D-D2DF-1DF7B9DE0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260" y="5103628"/>
                    <a:ext cx="619987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C5687B9-1E8B-BE23-FBDE-C7C4A34DD66F}"/>
                      </a:ext>
                    </a:extLst>
                  </p:cNvPr>
                  <p:cNvSpPr/>
                  <p:nvPr/>
                </p:nvSpPr>
                <p:spPr>
                  <a:xfrm>
                    <a:off x="2885401" y="2424224"/>
                    <a:ext cx="2392327" cy="3604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7A690D1-ECAE-3A28-B653-0855490C1998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3327991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BB0C17C-380F-9F39-A73C-53CB6F5F5E26}"/>
                      </a:ext>
                    </a:extLst>
                  </p:cNvPr>
                  <p:cNvCxnSpPr/>
                  <p:nvPr/>
                </p:nvCxnSpPr>
                <p:spPr>
                  <a:xfrm>
                    <a:off x="5277728" y="5103628"/>
                    <a:ext cx="1499191" cy="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D7C129A-7D75-7ED8-61FE-6B03F44F5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13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2351E600-08A3-EECD-2D31-3AA321E2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3041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8B9E3B28-42B9-612C-5EFE-895A7F942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69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18FC8F40-045B-3E33-A03D-AD19983C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528" y="3838813"/>
                <a:ext cx="1196162" cy="666931"/>
              </a:xfrm>
              <a:prstGeom prst="bentConnector2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/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C17F9B-0A93-0752-179A-98D4F898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4095072"/>
                  <a:ext cx="190939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/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6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F2F64C2-F459-755B-554E-AC9BFEDB2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607" y="5144638"/>
                  <a:ext cx="1909396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17C1E-66F8-178E-FE9E-AB9FC414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Twist in the Tale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0104A2-6488-CAD4-8155-106A5D43152A}"/>
              </a:ext>
            </a:extLst>
          </p:cNvPr>
          <p:cNvGrpSpPr/>
          <p:nvPr/>
        </p:nvGrpSpPr>
        <p:grpSpPr>
          <a:xfrm>
            <a:off x="1835563" y="4459828"/>
            <a:ext cx="1402431" cy="1818613"/>
            <a:chOff x="2356635" y="4758436"/>
            <a:chExt cx="1402431" cy="181861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AEC03-F09A-A9DB-BD77-B15CFC0BB7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779C42-2465-5895-D2B2-0D6ECAB83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B8F1DE-7C19-2A4B-3917-B1AF1621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2F725F-5EB1-5EF2-2A6D-3F6B8F6D1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2AC67-5411-AAC5-8267-9D719F04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9024" r="-4878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5410927-9331-8255-FBAC-DB707C33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9024" r="-2439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EC8A584-D169-AB06-9150-76C26A7A9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2887936-6DD4-84B7-89E6-E817442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CF238D-7271-D87D-CC82-0948AB05A23F}"/>
              </a:ext>
            </a:extLst>
          </p:cNvPr>
          <p:cNvGrpSpPr/>
          <p:nvPr/>
        </p:nvGrpSpPr>
        <p:grpSpPr>
          <a:xfrm>
            <a:off x="4161265" y="4459828"/>
            <a:ext cx="1402431" cy="1818613"/>
            <a:chOff x="2356635" y="4758436"/>
            <a:chExt cx="1402431" cy="18186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1BB98-FE31-DF73-6CD1-5A0817C9465B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18908A-20E8-1187-3D93-03799BD26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063B3E-5CE2-CF2F-DCD8-84DAE3B20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0C2C7-0CB3-8177-80DA-80698DB53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2B6B69-EC52-7C31-861B-F480165C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0000" r="-50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193705-DF23-DDF9-B2AB-545A07BC0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25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AEEA39C-BB0D-FEB3-2EEF-DA4E2650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C44C5D-0051-3059-B781-E04E1002E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8DDF3-92F5-4E30-E4EF-773274357A5C}"/>
              </a:ext>
            </a:extLst>
          </p:cNvPr>
          <p:cNvGrpSpPr/>
          <p:nvPr/>
        </p:nvGrpSpPr>
        <p:grpSpPr>
          <a:xfrm>
            <a:off x="6496129" y="4459828"/>
            <a:ext cx="1402431" cy="1818613"/>
            <a:chOff x="2356635" y="4758436"/>
            <a:chExt cx="1402431" cy="1818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9CB742-CC22-9778-F5A4-99DCB7946C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EF031E-DF0B-A3CC-E754-0799B0BB7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C392E-DFD4-4C72-1D7D-243FDF58A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9798D0-96D3-34AD-3A94-97DE4162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C0C5C70-4D6F-4E2B-0840-871DC43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500" r="-750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B35F96-6D69-E675-D72F-7F0687BE3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2500" r="-5000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4E91D9D-2BC8-EBFE-9229-4C9DCEE5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F972FE-9849-28D5-A8D2-33280CDAA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79319E-6219-F203-ABD7-7A60DB178530}"/>
              </a:ext>
            </a:extLst>
          </p:cNvPr>
          <p:cNvGrpSpPr/>
          <p:nvPr/>
        </p:nvGrpSpPr>
        <p:grpSpPr>
          <a:xfrm>
            <a:off x="3251294" y="4174594"/>
            <a:ext cx="8022699" cy="1668309"/>
            <a:chOff x="3251294" y="4174594"/>
            <a:chExt cx="8022699" cy="1668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/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8EC4341-B67D-16BE-4DB0-CD8C723E3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4174594"/>
                  <a:ext cx="4997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/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575EDD-0310-8DA3-061A-A3E097AA1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94" y="5299934"/>
                  <a:ext cx="499730" cy="5429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/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A6CD1C-8FC3-E699-0486-758FE58E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4174594"/>
                  <a:ext cx="499730" cy="5343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/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613613-5499-2C45-9B89-5B9D1FE4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406" y="5299934"/>
                  <a:ext cx="499730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/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70712C3-8D9C-18CC-2D00-725823F8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4174594"/>
                  <a:ext cx="499730" cy="5343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/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22D64F6-3257-C970-FDCD-3FCFC7679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60" y="5299934"/>
                  <a:ext cx="499730" cy="54027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/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B83E73-E1D5-776E-2025-D8611FEB8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4174594"/>
                  <a:ext cx="499730" cy="5343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/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D900B39-9833-6458-F8E9-A2816F5C4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263" y="5299934"/>
                  <a:ext cx="499730" cy="5429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4075D8-755F-422B-A083-EE6F9F664CF7}"/>
              </a:ext>
            </a:extLst>
          </p:cNvPr>
          <p:cNvGrpSpPr/>
          <p:nvPr/>
        </p:nvGrpSpPr>
        <p:grpSpPr>
          <a:xfrm>
            <a:off x="9277131" y="4459828"/>
            <a:ext cx="1402431" cy="1818613"/>
            <a:chOff x="2356635" y="4758436"/>
            <a:chExt cx="1402431" cy="18186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981F74-2797-F1CD-B477-515C86BC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5" y="5128474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CA7CB4-6448-68C0-490A-A05E1A496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5501" y="5117663"/>
              <a:ext cx="1357231" cy="1061856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DEF67A-D50D-A6BA-F979-BBCA94A72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498" y="5115845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B46C14-12B0-9B75-73E4-82B87D49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635" y="6192709"/>
              <a:ext cx="1361234" cy="12629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/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C3BE517-E9D6-BAF2-71E7-FC827DC4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4758436"/>
                  <a:ext cx="247479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60976" r="-24390"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/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94610E-2479-6DE6-813A-09B493E6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095" y="6207717"/>
                  <a:ext cx="247479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58537" r="-21951"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/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D93D3F-5E8E-D10D-3EC1-D7C0BBD72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87693">
                  <a:off x="2816018" y="5162591"/>
                  <a:ext cx="247479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1268" b="-40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/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4D14519-4A22-B1C7-B64D-9B6C7197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19738">
                  <a:off x="2579391" y="5551890"/>
                  <a:ext cx="247479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5797" r="-10145" b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F79A7D8-2550-B1C7-F39D-1E2C04CDACB7}"/>
              </a:ext>
            </a:extLst>
          </p:cNvPr>
          <p:cNvGrpSpPr/>
          <p:nvPr/>
        </p:nvGrpSpPr>
        <p:grpSpPr>
          <a:xfrm>
            <a:off x="670217" y="3163069"/>
            <a:ext cx="7912918" cy="523220"/>
            <a:chOff x="670217" y="3163069"/>
            <a:chExt cx="791291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/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67B70DA-DD72-C31C-0C0D-1CE5B0F7C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17" y="3163069"/>
                  <a:ext cx="526895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/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45F92D-AD74-7EA7-55EB-8507E09C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637" y="3163069"/>
                  <a:ext cx="52689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/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C40C4F6-DDAE-F90D-1970-7217E14DF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729" y="3163069"/>
                  <a:ext cx="526895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/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49EEAF6-ECF1-CB17-56F2-B1958DA01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240" y="3163069"/>
                  <a:ext cx="526895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AAC61307-B777-A040-2D80-306AB53D05E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634850" y="582045"/>
            <a:ext cx="2047061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67FF5F-AC04-BABD-49D8-F4152C610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052640" y="582045"/>
            <a:ext cx="2047061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/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A2AA01-11CD-40D6-1902-1F71805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2" y="3193828"/>
                <a:ext cx="526895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/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795FC6-4B2D-029B-1CEF-6BD73CF6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67" y="1058966"/>
                <a:ext cx="526895" cy="58477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/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3CCB180-D1D5-CA2B-578D-B36A235B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26" y="1722241"/>
                <a:ext cx="526895" cy="58477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/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87C1F2D-76E5-DDCA-CEE1-4D1ED23C3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77" y="1040338"/>
                <a:ext cx="1420891" cy="65397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/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CD76DE-5F57-F374-BE2B-BA260156A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12" y="1703205"/>
                <a:ext cx="1420891" cy="65397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D769E2-EFE1-58C7-95F4-75870ECB2702}"/>
              </a:ext>
            </a:extLst>
          </p:cNvPr>
          <p:cNvCxnSpPr>
            <a:cxnSpLocks/>
          </p:cNvCxnSpPr>
          <p:nvPr/>
        </p:nvCxnSpPr>
        <p:spPr>
          <a:xfrm>
            <a:off x="3255297" y="480842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733510-4620-2A0E-7BAC-24647A93C75E}"/>
              </a:ext>
            </a:extLst>
          </p:cNvPr>
          <p:cNvCxnSpPr>
            <a:cxnSpLocks/>
          </p:cNvCxnSpPr>
          <p:nvPr/>
        </p:nvCxnSpPr>
        <p:spPr>
          <a:xfrm>
            <a:off x="3242598" y="5872531"/>
            <a:ext cx="2364879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/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7F10A63-399F-02B1-B810-1A44ABE0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01" y="3214716"/>
                <a:ext cx="52689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/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08A17C-86AF-BA03-AF48-8D0CF94E8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0" y="1040338"/>
                <a:ext cx="1541494" cy="65397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/>
              <p:nvPr/>
            </p:nvSpPr>
            <p:spPr>
              <a:xfrm>
                <a:off x="1263317" y="1703205"/>
                <a:ext cx="1420891" cy="653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7561C5-E083-79EC-E620-562E3D9B0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17" y="1703205"/>
                <a:ext cx="1420891" cy="65397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/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452C160-963A-ECB6-9512-59C0A27B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35" y="1056720"/>
                <a:ext cx="526895" cy="58477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/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5944222-6253-6142-B2C3-53674C33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862" y="1722241"/>
                <a:ext cx="526895" cy="58477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E51C2B-8460-6715-569A-AD11F706818E}"/>
              </a:ext>
            </a:extLst>
          </p:cNvPr>
          <p:cNvGrpSpPr/>
          <p:nvPr/>
        </p:nvGrpSpPr>
        <p:grpSpPr>
          <a:xfrm>
            <a:off x="3251294" y="4801512"/>
            <a:ext cx="2317713" cy="1088387"/>
            <a:chOff x="3251294" y="4801512"/>
            <a:chExt cx="2317713" cy="108838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BFF340-D8A8-9D47-2FB7-CCC51A59DABC}"/>
                </a:ext>
              </a:extLst>
            </p:cNvPr>
            <p:cNvCxnSpPr/>
            <p:nvPr/>
          </p:nvCxnSpPr>
          <p:spPr>
            <a:xfrm>
              <a:off x="3251294" y="4801512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311C8E4-C895-EC56-8033-DEAE6F1D525B}"/>
                </a:ext>
              </a:extLst>
            </p:cNvPr>
            <p:cNvCxnSpPr>
              <a:cxnSpLocks/>
            </p:cNvCxnSpPr>
            <p:nvPr/>
          </p:nvCxnSpPr>
          <p:spPr>
            <a:xfrm>
              <a:off x="4117486" y="4801512"/>
              <a:ext cx="1451521" cy="108838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581B6A-CB45-D9A9-3AEF-2DC19B481A5B}"/>
              </a:ext>
            </a:extLst>
          </p:cNvPr>
          <p:cNvGrpSpPr/>
          <p:nvPr/>
        </p:nvGrpSpPr>
        <p:grpSpPr>
          <a:xfrm>
            <a:off x="3266838" y="4810240"/>
            <a:ext cx="2307444" cy="1071377"/>
            <a:chOff x="3266838" y="4810240"/>
            <a:chExt cx="2307444" cy="107137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EF1028-B652-90CA-AE43-7871E15E030E}"/>
                </a:ext>
              </a:extLst>
            </p:cNvPr>
            <p:cNvCxnSpPr/>
            <p:nvPr/>
          </p:nvCxnSpPr>
          <p:spPr>
            <a:xfrm>
              <a:off x="3266838" y="5872148"/>
              <a:ext cx="894427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F7E4587-AA6E-A0D4-B064-DF17F3773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4093" y="4810240"/>
              <a:ext cx="1430189" cy="1071377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0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40" grpId="0" animBg="1"/>
      <p:bldP spid="40" grpId="1" animBg="1"/>
      <p:bldP spid="95" grpId="0" animBg="1"/>
      <p:bldP spid="95" grpId="1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5FA2-2042-9BFB-EFB5-79EFA98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us use the shorthand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to denote the lag</a:t>
                </a:r>
              </a:p>
              <a:p>
                <a:pPr lvl="2"/>
                <a:r>
                  <a:rPr lang="en-US" dirty="0"/>
                  <a:t>Recall: all that matters is whether the top signal reaches first or not</a:t>
                </a:r>
              </a:p>
              <a:p>
                <a:pPr lvl="2"/>
                <a:r>
                  <a:rPr lang="en-US" dirty="0"/>
                  <a:t>Thus, all that matters is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or not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IN" i="0" dirty="0"/>
              </a:p>
              <a:p>
                <a:r>
                  <a:rPr lang="en-IN" i="0" dirty="0"/>
                  <a:t>To make notation simpler</a:t>
                </a:r>
                <a:r>
                  <a:rPr lang="en-I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i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IN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br>
                  <a:rPr lang="en-US" b="0" i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i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8317-DABD-A6E9-C99E-8C4A260CC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D1505B-E139-5E9D-37E5-E9BDE863A2E4}"/>
              </a:ext>
            </a:extLst>
          </p:cNvPr>
          <p:cNvGrpSpPr>
            <a:grpSpLocks noChangeAspect="1"/>
          </p:cNvGrpSpPr>
          <p:nvPr/>
        </p:nvGrpSpPr>
        <p:grpSpPr>
          <a:xfrm>
            <a:off x="8442720" y="451598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BAF460-D178-A63A-F2FC-22DEED4D9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861708-2E86-9A9E-7FCE-BF27EF2A99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0CE3961-FB21-F3A9-81AA-D818C59293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016FED-15A3-391D-B908-8986F0208C1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/>
              <p:nvPr/>
            </p:nvSpPr>
            <p:spPr>
              <a:xfrm>
                <a:off x="9664424" y="4611822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creates bits that take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that’s it!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FC0B555-4E9C-B72C-E160-738DE8DD5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4" y="4611822"/>
                <a:ext cx="2417857" cy="883433"/>
              </a:xfrm>
              <a:prstGeom prst="wedgeRectCallout">
                <a:avLst>
                  <a:gd name="adj1" fmla="val -70104"/>
                  <a:gd name="adj2" fmla="val 46036"/>
                </a:avLst>
              </a:prstGeom>
              <a:blipFill>
                <a:blip r:embed="rId3"/>
                <a:stretch>
                  <a:fillRect t="-4698" r="-2282" b="-1073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7C9-39E0-2125-38A8-FEFD1864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Math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Note that a similar relation holds for any stage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/>
              </a:p>
              <a:p>
                <a:r>
                  <a:rPr lang="en-US" dirty="0"/>
                  <a:t>We can safely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(absorb initial delays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can keep going on recursively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 </a:t>
                </a:r>
                <a:r>
                  <a:rPr lang="en-US" dirty="0"/>
                  <a:t>– now plugin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+mj-lt"/>
                  </a:rPr>
                  <a:t>to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can begin to see a pattern 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BF13D-3414-9D35-622B-422280841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386781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530314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A4FD67E-CB00-DAB1-8BC8-61F27647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6" y="400789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B9D449-6C20-4AF1-2B91-AE19FEF48579}"/>
                  </a:ext>
                </a:extLst>
              </p:cNvPr>
              <p:cNvSpPr/>
              <p:nvPr/>
            </p:nvSpPr>
            <p:spPr>
              <a:xfrm>
                <a:off x="9229060" y="3762035"/>
                <a:ext cx="2962940" cy="1237482"/>
              </a:xfrm>
              <a:prstGeom prst="wedgeRectCallout">
                <a:avLst>
                  <a:gd name="adj1" fmla="val -66517"/>
                  <a:gd name="adj2" fmla="val 5532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This means that if someone can find the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parameters, they would be able to predict response to any challenge!!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B9D449-6C20-4AF1-2B91-AE19FEF4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060" y="3762035"/>
                <a:ext cx="2962940" cy="1237482"/>
              </a:xfrm>
              <a:prstGeom prst="wedgeRectCallout">
                <a:avLst>
                  <a:gd name="adj1" fmla="val -66517"/>
                  <a:gd name="adj2" fmla="val 55324"/>
                </a:avLst>
              </a:prstGeom>
              <a:blipFill>
                <a:blip r:embed="rId4"/>
                <a:stretch>
                  <a:fillRect r="-139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2F26F6C9-6810-37B4-BD8D-3DB5FE485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26" y="2289145"/>
            <a:ext cx="1371600" cy="1371600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DD14BA6-E877-E286-3B55-7B4EF7A87BD1}"/>
              </a:ext>
            </a:extLst>
          </p:cNvPr>
          <p:cNvSpPr/>
          <p:nvPr/>
        </p:nvSpPr>
        <p:spPr>
          <a:xfrm>
            <a:off x="9267752" y="2141854"/>
            <a:ext cx="2624622" cy="1234886"/>
          </a:xfrm>
          <a:prstGeom prst="wedgeRectCallout">
            <a:avLst>
              <a:gd name="adj1" fmla="val -61842"/>
              <a:gd name="adj2" fmla="val 3550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Exactly, this is why people stopped using arbiter PUFs for authentication after this was revealed</a:t>
            </a:r>
          </a:p>
        </p:txBody>
      </p:sp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8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25CB-62D1-EEE3-60C9-14A0728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Linear/hyperplane Classifiers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0258-7721-DBFC-8559-232DB00D1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2" y="1111625"/>
                <a:ext cx="8295225" cy="574637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The model is a single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dirty="0"/>
                  <a:t> of dimension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 (features are also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800" dirty="0"/>
                  <a:t>-dim), and a scalar term (called </a:t>
                </a:r>
                <a:r>
                  <a:rPr lang="en-IN" sz="2800" i="1" dirty="0"/>
                  <a:t>bias</a:t>
                </a:r>
                <a:r>
                  <a:rPr lang="en-IN" sz="2800" dirty="0"/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Predict on a test point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 by checking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Decision boundary: hyperplane (where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r>
                  <a:rPr lang="en-US" sz="2800" dirty="0"/>
                  <a:t>The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dirty="0"/>
                  <a:t> is called the </a:t>
                </a:r>
                <a:r>
                  <a:rPr lang="en-IN" sz="2800" i="1" dirty="0"/>
                  <a:t>normal</a:t>
                </a:r>
                <a:r>
                  <a:rPr lang="en-IN" sz="2800" dirty="0"/>
                  <a:t> or </a:t>
                </a:r>
                <a:r>
                  <a:rPr lang="en-IN" sz="2800" i="1" dirty="0"/>
                  <a:t>perpendicular</a:t>
                </a:r>
                <a:r>
                  <a:rPr lang="en-IN" sz="2800" dirty="0"/>
                  <a:t> vector of the hyperplane – why?</a:t>
                </a:r>
              </a:p>
              <a:p>
                <a:r>
                  <a:rPr lang="en-US" sz="2800" dirty="0"/>
                  <a:t>Consider any two vectors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dirty="0"/>
                  <a:t> on the hyperplane i.e.</a:t>
                </a:r>
                <a:br>
                  <a:rPr lang="en-US" sz="28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800" dirty="0"/>
                  <a:t>.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dirty="0"/>
                  <a:t>. Note that the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is parallel to the hyperplane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800" b="1" dirty="0"/>
                  <a:t> </a:t>
                </a:r>
                <a:r>
                  <a:rPr lang="en-IN" sz="2800" dirty="0"/>
                  <a:t>perpendicular to all such vectors</a:t>
                </a:r>
              </a:p>
              <a:p>
                <a:r>
                  <a:rPr lang="en-US" sz="2800" dirty="0"/>
                  <a:t>The bias term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if changed, shifts the plane – it can be thought of as a threshold as well – how large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800" dirty="0"/>
                  <a:t> have to be in order for </a:t>
                </a:r>
                <a:r>
                  <a:rPr lang="en-US" sz="2800" dirty="0"/>
                  <a:t>decision to be 1</a:t>
                </a:r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F0258-7721-DBFC-8559-232DB00D1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2" y="1111625"/>
                <a:ext cx="8295225" cy="5746376"/>
              </a:xfrm>
              <a:blipFill>
                <a:blip r:embed="rId2"/>
                <a:stretch>
                  <a:fillRect l="-441" t="-2015" r="-1544" b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9C5B49F-668D-08FD-D560-12DB907694DD}"/>
              </a:ext>
            </a:extLst>
          </p:cNvPr>
          <p:cNvGrpSpPr/>
          <p:nvPr/>
        </p:nvGrpSpPr>
        <p:grpSpPr>
          <a:xfrm>
            <a:off x="8681470" y="2085499"/>
            <a:ext cx="3426314" cy="3430270"/>
            <a:chOff x="8681470" y="2085499"/>
            <a:chExt cx="3426314" cy="34302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E2892D-DB43-6CF3-3483-94411D89DF07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B335D4-71D5-07DF-45C4-F5DAA5C60821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CB787-D7DB-5F6B-FD9F-E6FE20DFA59F}"/>
                </a:ext>
              </a:extLst>
            </p:cNvPr>
            <p:cNvCxnSpPr/>
            <p:nvPr/>
          </p:nvCxnSpPr>
          <p:spPr>
            <a:xfrm flipH="1">
              <a:off x="8681470" y="4245234"/>
              <a:ext cx="1270535" cy="1270535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rapezoid 7">
            <a:extLst>
              <a:ext uri="{FF2B5EF4-FFF2-40B4-BE49-F238E27FC236}">
                <a16:creationId xmlns:a16="http://schemas.microsoft.com/office/drawing/2014/main" id="{A0D3A29E-F2CB-EF29-F84C-EF164CA0461B}"/>
              </a:ext>
            </a:extLst>
          </p:cNvPr>
          <p:cNvSpPr/>
          <p:nvPr/>
        </p:nvSpPr>
        <p:spPr>
          <a:xfrm rot="2700000">
            <a:off x="8821446" y="3104529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6A1177-E416-037D-E7ED-A233B9AE7F9F}"/>
              </a:ext>
            </a:extLst>
          </p:cNvPr>
          <p:cNvCxnSpPr/>
          <p:nvPr/>
        </p:nvCxnSpPr>
        <p:spPr>
          <a:xfrm flipV="1">
            <a:off x="10404068" y="2903004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ADC8C22-BCB1-F557-C043-FB36434DE87E}"/>
              </a:ext>
            </a:extLst>
          </p:cNvPr>
          <p:cNvSpPr/>
          <p:nvPr/>
        </p:nvSpPr>
        <p:spPr>
          <a:xfrm>
            <a:off x="10214206" y="4428999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A506-AF50-5BAD-2809-B83D7DF28487}"/>
              </a:ext>
            </a:extLst>
          </p:cNvPr>
          <p:cNvSpPr/>
          <p:nvPr/>
        </p:nvSpPr>
        <p:spPr>
          <a:xfrm>
            <a:off x="10887880" y="3699463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ED69F6-2F9C-80F6-AEC3-CD516278FAC5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10398367" y="3883624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-Shape 12">
            <a:extLst>
              <a:ext uri="{FF2B5EF4-FFF2-40B4-BE49-F238E27FC236}">
                <a16:creationId xmlns:a16="http://schemas.microsoft.com/office/drawing/2014/main" id="{65C1EE25-A1E5-FDBC-F9BE-E6E0DDBD8D8E}"/>
              </a:ext>
            </a:extLst>
          </p:cNvPr>
          <p:cNvSpPr/>
          <p:nvPr/>
        </p:nvSpPr>
        <p:spPr>
          <a:xfrm rot="13500000">
            <a:off x="10462698" y="3722726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0FD96-AF8F-2F48-B26E-D5C298530259}"/>
                  </a:ext>
                </a:extLst>
              </p:cNvPr>
              <p:cNvSpPr/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0FD96-AF8F-2F48-B26E-D5C298530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265" y="2593436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duction outline">
            <a:extLst>
              <a:ext uri="{FF2B5EF4-FFF2-40B4-BE49-F238E27FC236}">
                <a16:creationId xmlns:a16="http://schemas.microsoft.com/office/drawing/2014/main" id="{209A39E9-11FF-214E-D469-C97DF595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181" y="2996687"/>
            <a:ext cx="1388057" cy="1388057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E20B353-1287-F7D8-C3A3-A7104C9A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0255" y="2473255"/>
            <a:ext cx="1911489" cy="191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7720F5-D160-80EC-ECCB-A6E6573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6480244" y="17272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438AA4-8A4D-09DF-639A-DE57CC638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16E9C-1871-4766-33EB-8F13AAB8F1E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0105D4A-E948-0B22-C470-248C0AC50B3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3F1C2EA-31A4-F379-45AA-BD12B7244FC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558901-78DD-8242-D8E1-8E568010B3EA}"/>
              </a:ext>
            </a:extLst>
          </p:cNvPr>
          <p:cNvGrpSpPr/>
          <p:nvPr/>
        </p:nvGrpSpPr>
        <p:grpSpPr>
          <a:xfrm>
            <a:off x="949180" y="683473"/>
            <a:ext cx="2139660" cy="1371600"/>
            <a:chOff x="949180" y="683473"/>
            <a:chExt cx="2139660" cy="1371600"/>
          </a:xfrm>
        </p:grpSpPr>
        <p:grpSp>
          <p:nvGrpSpPr>
            <p:cNvPr id="47" name="Graphic 14" descr="Thermometer with solid fill">
              <a:extLst>
                <a:ext uri="{FF2B5EF4-FFF2-40B4-BE49-F238E27FC236}">
                  <a16:creationId xmlns:a16="http://schemas.microsoft.com/office/drawing/2014/main" id="{F22BD32D-4BEC-671F-5CF7-CFE3AB7425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84AECE-6C79-603C-1610-48A83E190D8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D88BF63-9627-7A02-5648-83DFF20B13B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494189-F4B5-09F5-0C69-BA9D9E2822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F59C52A-C07A-EB04-7403-0D566871004D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509A576-A036-55BF-E673-5A20E5F691EA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0F28B82-91C1-D180-0C31-0320C9FE1E3A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97C7B0A-716A-A868-FA45-10F3331CBA72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874720-E484-A320-7B49-DBDF6BD6F823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47DE35-E81F-AA72-AF91-E18FB6A566D9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61C045D-E357-FA37-8EF9-92A777298537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843E043-5582-35CA-6985-CFE0063B942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6EA6A-EF6A-B38F-D04C-0ED1040E74A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F642F2D-FFAC-13D4-EF35-9B10EB33F19B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0B9DCE-2114-AC30-7C8D-AD3EB61ABFFF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A71C7A3-C940-A0FC-0943-46DF295E8415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0D31ECF-5F03-8727-8C54-A1A50AF0B108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1" name="Graphic 14" descr="Thermometer with solid fill">
            <a:extLst>
              <a:ext uri="{FF2B5EF4-FFF2-40B4-BE49-F238E27FC236}">
                <a16:creationId xmlns:a16="http://schemas.microsoft.com/office/drawing/2014/main" id="{EA1988DD-A2CD-891F-FF8B-1679C0BA459B}"/>
              </a:ext>
            </a:extLst>
          </p:cNvPr>
          <p:cNvGrpSpPr>
            <a:grpSpLocks noChangeAspect="1"/>
          </p:cNvGrpSpPr>
          <p:nvPr/>
        </p:nvGrpSpPr>
        <p:grpSpPr>
          <a:xfrm>
            <a:off x="3191013" y="3690715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7FEC59-FD6E-A41F-09B2-0C4675F89822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AF40777-1FD5-3136-BD9F-CD6CF0784C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0A582E4-062C-9BAD-1A0B-F31F4C13086D}"/>
              </a:ext>
            </a:extLst>
          </p:cNvPr>
          <p:cNvSpPr/>
          <p:nvPr/>
        </p:nvSpPr>
        <p:spPr>
          <a:xfrm>
            <a:off x="1671075" y="4019281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5000 h 1043034"/>
              <a:gd name="connsiteX26" fmla="*/ 40893 w 1390350"/>
              <a:gd name="connsiteY26" fmla="*/ 736339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9 h 1043034"/>
              <a:gd name="connsiteX32" fmla="*/ 1288119 w 1390350"/>
              <a:gd name="connsiteY32" fmla="*/ 675000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7 h 1043034"/>
              <a:gd name="connsiteX36" fmla="*/ 715621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9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9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7 h 1043034"/>
              <a:gd name="connsiteX47" fmla="*/ 637345 w 1390350"/>
              <a:gd name="connsiteY47" fmla="*/ 81803 h 1043034"/>
              <a:gd name="connsiteX48" fmla="*/ 674729 w 1390350"/>
              <a:gd name="connsiteY48" fmla="*/ 3524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5000"/>
                </a:moveTo>
                <a:cubicBezTo>
                  <a:pt x="68354" y="675000"/>
                  <a:pt x="40893" y="702461"/>
                  <a:pt x="40893" y="736339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9"/>
                </a:lnTo>
                <a:cubicBezTo>
                  <a:pt x="1349458" y="702461"/>
                  <a:pt x="1321996" y="675000"/>
                  <a:pt x="1288119" y="675000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5"/>
                  <a:pt x="715621" y="119187"/>
                </a:cubicBezTo>
                <a:lnTo>
                  <a:pt x="715621" y="634107"/>
                </a:lnTo>
                <a:lnTo>
                  <a:pt x="1288119" y="634107"/>
                </a:lnTo>
                <a:cubicBezTo>
                  <a:pt x="1344553" y="634175"/>
                  <a:pt x="1390282" y="679905"/>
                  <a:pt x="1390350" y="736339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9"/>
                </a:lnTo>
                <a:cubicBezTo>
                  <a:pt x="68" y="679905"/>
                  <a:pt x="45798" y="634175"/>
                  <a:pt x="102232" y="634107"/>
                </a:cubicBezTo>
                <a:lnTo>
                  <a:pt x="674729" y="634107"/>
                </a:lnTo>
                <a:lnTo>
                  <a:pt x="674729" y="119187"/>
                </a:lnTo>
                <a:cubicBezTo>
                  <a:pt x="657261" y="113010"/>
                  <a:pt x="643520" y="99270"/>
                  <a:pt x="637345" y="81803"/>
                </a:cubicBezTo>
                <a:cubicBezTo>
                  <a:pt x="626052" y="49864"/>
                  <a:pt x="642790" y="14817"/>
                  <a:pt x="674729" y="3524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1F0D2-3262-00AB-5E4B-593BFA14B565}"/>
              </a:ext>
            </a:extLst>
          </p:cNvPr>
          <p:cNvGrpSpPr/>
          <p:nvPr/>
        </p:nvGrpSpPr>
        <p:grpSpPr>
          <a:xfrm>
            <a:off x="1814198" y="3690715"/>
            <a:ext cx="1104104" cy="780354"/>
            <a:chOff x="1814198" y="3690715"/>
            <a:chExt cx="1104104" cy="780354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6A3F48B-5B7A-4E98-942F-B5E947B705A0}"/>
                </a:ext>
              </a:extLst>
            </p:cNvPr>
            <p:cNvSpPr/>
            <p:nvPr/>
          </p:nvSpPr>
          <p:spPr>
            <a:xfrm>
              <a:off x="1977770" y="3806318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24EE866-7C96-2FC6-C29F-E3C9D0DC0CC7}"/>
                </a:ext>
              </a:extLst>
            </p:cNvPr>
            <p:cNvSpPr/>
            <p:nvPr/>
          </p:nvSpPr>
          <p:spPr>
            <a:xfrm>
              <a:off x="2496309" y="3921922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6D1F5E-2FD6-72C1-8566-2B16C0D16588}"/>
                </a:ext>
              </a:extLst>
            </p:cNvPr>
            <p:cNvSpPr/>
            <p:nvPr/>
          </p:nvSpPr>
          <p:spPr>
            <a:xfrm>
              <a:off x="2141343" y="3921922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DDB98D5-1D59-F054-63E2-B0D76E770521}"/>
                </a:ext>
              </a:extLst>
            </p:cNvPr>
            <p:cNvSpPr/>
            <p:nvPr/>
          </p:nvSpPr>
          <p:spPr>
            <a:xfrm>
              <a:off x="2727516" y="3690715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5512C4C-AB08-85CD-771C-098EA3C4F5A8}"/>
                </a:ext>
              </a:extLst>
            </p:cNvPr>
            <p:cNvSpPr/>
            <p:nvPr/>
          </p:nvSpPr>
          <p:spPr>
            <a:xfrm>
              <a:off x="1814198" y="3690715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557E348-A195-BB26-63D9-51B5E1B56BB7}"/>
                </a:ext>
              </a:extLst>
            </p:cNvPr>
            <p:cNvSpPr/>
            <p:nvPr/>
          </p:nvSpPr>
          <p:spPr>
            <a:xfrm>
              <a:off x="2611913" y="3806318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90246F5-2B51-5A65-97F3-C9DB11B05E00}"/>
                </a:ext>
              </a:extLst>
            </p:cNvPr>
            <p:cNvSpPr/>
            <p:nvPr/>
          </p:nvSpPr>
          <p:spPr>
            <a:xfrm>
              <a:off x="2305623" y="4019282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0E055-46A2-1A2E-CE25-A345B9256F51}"/>
              </a:ext>
            </a:extLst>
          </p:cNvPr>
          <p:cNvGrpSpPr/>
          <p:nvPr/>
        </p:nvGrpSpPr>
        <p:grpSpPr>
          <a:xfrm>
            <a:off x="8183076" y="540350"/>
            <a:ext cx="2139660" cy="1371600"/>
            <a:chOff x="949180" y="683473"/>
            <a:chExt cx="2139660" cy="1371600"/>
          </a:xfrm>
        </p:grpSpPr>
        <p:grpSp>
          <p:nvGrpSpPr>
            <p:cNvPr id="209" name="Graphic 14" descr="Thermometer with solid fill">
              <a:extLst>
                <a:ext uri="{FF2B5EF4-FFF2-40B4-BE49-F238E27FC236}">
                  <a16:creationId xmlns:a16="http://schemas.microsoft.com/office/drawing/2014/main" id="{A26F8FC1-AB8C-FEBB-5AA2-BC2CB575A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3A37C15-1FE0-75F3-5FBC-3D8FA1E6408F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489A03A-47C4-BB47-DC04-EA069294B05D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1ABF5B-E413-7E35-BE76-191307350A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19D4524-6519-6A8E-2225-06F6C1C048FF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767A371-3503-C3E6-BBCA-CCCFDF55E697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D6CF0DA-218A-DF25-9C94-04992E610FC7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02542F9-38BD-0FB9-FCFB-7C6998752B7F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1267987-A2CD-2C35-4849-F5688D816906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D96C922-6E33-C932-3D4A-9A377910B203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69E84D5-306B-66F9-2F25-1ED1D8973ECA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A319DC-3529-7792-5C3E-524112A8C4FB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AB4452A-654F-ABF0-20B0-3F371BDD3AC9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209632D-756D-A76D-2075-8E4D9EBB78E3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ABD97F9-4CA7-3EF6-D05B-539046949A12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A1E022C-4E66-ACD4-6C74-D44963653E80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D4137B8-DDAF-D860-B729-17C0E355F1CA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27" name="Graphic 14" descr="Thermometer with solid fill">
            <a:extLst>
              <a:ext uri="{FF2B5EF4-FFF2-40B4-BE49-F238E27FC236}">
                <a16:creationId xmlns:a16="http://schemas.microsoft.com/office/drawing/2014/main" id="{E502B8B5-401A-46A2-E235-6876C240312E}"/>
              </a:ext>
            </a:extLst>
          </p:cNvPr>
          <p:cNvGrpSpPr>
            <a:grpSpLocks noChangeAspect="1"/>
          </p:cNvGrpSpPr>
          <p:nvPr/>
        </p:nvGrpSpPr>
        <p:grpSpPr>
          <a:xfrm>
            <a:off x="11090102" y="3393584"/>
            <a:ext cx="619722" cy="1371600"/>
            <a:chOff x="9397180" y="2508618"/>
            <a:chExt cx="381301" cy="843915"/>
          </a:xfrm>
          <a:solidFill>
            <a:schemeClr val="accent4"/>
          </a:solidFill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A154C2F-4457-8DA5-D9FA-498A95A2F334}"/>
                </a:ext>
              </a:extLst>
            </p:cNvPr>
            <p:cNvSpPr/>
            <p:nvPr/>
          </p:nvSpPr>
          <p:spPr>
            <a:xfrm>
              <a:off x="9397180" y="2508618"/>
              <a:ext cx="381301" cy="843915"/>
            </a:xfrm>
            <a:custGeom>
              <a:avLst/>
              <a:gdLst>
                <a:gd name="connsiteX0" fmla="*/ 190651 w 381301"/>
                <a:gd name="connsiteY0" fmla="*/ 786765 h 843915"/>
                <a:gd name="connsiteX1" fmla="*/ 61111 w 381301"/>
                <a:gd name="connsiteY1" fmla="*/ 682943 h 843915"/>
                <a:gd name="connsiteX2" fmla="*/ 133501 w 381301"/>
                <a:gd name="connsiteY2" fmla="*/ 533400 h 843915"/>
                <a:gd name="connsiteX3" fmla="*/ 133501 w 381301"/>
                <a:gd name="connsiteY3" fmla="*/ 114300 h 843915"/>
                <a:gd name="connsiteX4" fmla="*/ 190651 w 381301"/>
                <a:gd name="connsiteY4" fmla="*/ 57150 h 843915"/>
                <a:gd name="connsiteX5" fmla="*/ 247801 w 381301"/>
                <a:gd name="connsiteY5" fmla="*/ 114300 h 843915"/>
                <a:gd name="connsiteX6" fmla="*/ 247801 w 381301"/>
                <a:gd name="connsiteY6" fmla="*/ 533400 h 843915"/>
                <a:gd name="connsiteX7" fmla="*/ 320191 w 381301"/>
                <a:gd name="connsiteY7" fmla="*/ 682943 h 843915"/>
                <a:gd name="connsiteX8" fmla="*/ 190651 w 381301"/>
                <a:gd name="connsiteY8" fmla="*/ 786765 h 843915"/>
                <a:gd name="connsiteX9" fmla="*/ 190651 w 381301"/>
                <a:gd name="connsiteY9" fmla="*/ 786765 h 843915"/>
                <a:gd name="connsiteX10" fmla="*/ 304951 w 381301"/>
                <a:gd name="connsiteY10" fmla="*/ 501015 h 843915"/>
                <a:gd name="connsiteX11" fmla="*/ 304951 w 381301"/>
                <a:gd name="connsiteY11" fmla="*/ 114300 h 843915"/>
                <a:gd name="connsiteX12" fmla="*/ 190651 w 381301"/>
                <a:gd name="connsiteY12" fmla="*/ 0 h 843915"/>
                <a:gd name="connsiteX13" fmla="*/ 76351 w 381301"/>
                <a:gd name="connsiteY13" fmla="*/ 114300 h 843915"/>
                <a:gd name="connsiteX14" fmla="*/ 76351 w 381301"/>
                <a:gd name="connsiteY14" fmla="*/ 501015 h 843915"/>
                <a:gd name="connsiteX15" fmla="*/ 9676 w 381301"/>
                <a:gd name="connsiteY15" fmla="*/ 713423 h 843915"/>
                <a:gd name="connsiteX16" fmla="*/ 190651 w 381301"/>
                <a:gd name="connsiteY16" fmla="*/ 843915 h 843915"/>
                <a:gd name="connsiteX17" fmla="*/ 371626 w 381301"/>
                <a:gd name="connsiteY17" fmla="*/ 713423 h 843915"/>
                <a:gd name="connsiteX18" fmla="*/ 304951 w 381301"/>
                <a:gd name="connsiteY18" fmla="*/ 501015 h 84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301" h="843915">
                  <a:moveTo>
                    <a:pt x="190651" y="786765"/>
                  </a:moveTo>
                  <a:cubicBezTo>
                    <a:pt x="128738" y="786765"/>
                    <a:pt x="74446" y="742950"/>
                    <a:pt x="61111" y="682943"/>
                  </a:cubicBezTo>
                  <a:cubicBezTo>
                    <a:pt x="46823" y="621983"/>
                    <a:pt x="77303" y="560070"/>
                    <a:pt x="133501" y="533400"/>
                  </a:cubicBezTo>
                  <a:lnTo>
                    <a:pt x="133501" y="114300"/>
                  </a:lnTo>
                  <a:cubicBezTo>
                    <a:pt x="133501" y="82867"/>
                    <a:pt x="159218" y="57150"/>
                    <a:pt x="190651" y="57150"/>
                  </a:cubicBezTo>
                  <a:cubicBezTo>
                    <a:pt x="222083" y="57150"/>
                    <a:pt x="247801" y="82867"/>
                    <a:pt x="247801" y="114300"/>
                  </a:cubicBezTo>
                  <a:lnTo>
                    <a:pt x="247801" y="533400"/>
                  </a:lnTo>
                  <a:cubicBezTo>
                    <a:pt x="303998" y="560070"/>
                    <a:pt x="333526" y="621983"/>
                    <a:pt x="320191" y="682943"/>
                  </a:cubicBezTo>
                  <a:cubicBezTo>
                    <a:pt x="305903" y="742950"/>
                    <a:pt x="252563" y="785813"/>
                    <a:pt x="190651" y="786765"/>
                  </a:cubicBezTo>
                  <a:lnTo>
                    <a:pt x="190651" y="786765"/>
                  </a:lnTo>
                  <a:close/>
                  <a:moveTo>
                    <a:pt x="304951" y="501015"/>
                  </a:moveTo>
                  <a:lnTo>
                    <a:pt x="304951" y="114300"/>
                  </a:lnTo>
                  <a:cubicBezTo>
                    <a:pt x="304951" y="51435"/>
                    <a:pt x="253516" y="0"/>
                    <a:pt x="190651" y="0"/>
                  </a:cubicBezTo>
                  <a:cubicBezTo>
                    <a:pt x="127786" y="0"/>
                    <a:pt x="76351" y="50483"/>
                    <a:pt x="76351" y="114300"/>
                  </a:cubicBezTo>
                  <a:lnTo>
                    <a:pt x="76351" y="501015"/>
                  </a:lnTo>
                  <a:cubicBezTo>
                    <a:pt x="10628" y="550545"/>
                    <a:pt x="-16042" y="636270"/>
                    <a:pt x="9676" y="713423"/>
                  </a:cubicBezTo>
                  <a:cubicBezTo>
                    <a:pt x="35393" y="791528"/>
                    <a:pt x="108736" y="843915"/>
                    <a:pt x="190651" y="843915"/>
                  </a:cubicBezTo>
                  <a:cubicBezTo>
                    <a:pt x="272566" y="843915"/>
                    <a:pt x="345908" y="791528"/>
                    <a:pt x="371626" y="713423"/>
                  </a:cubicBezTo>
                  <a:cubicBezTo>
                    <a:pt x="397343" y="636270"/>
                    <a:pt x="370673" y="550545"/>
                    <a:pt x="304951" y="50101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74FCDF-7D66-08F3-BA57-CAE28CECFF8F}"/>
                </a:ext>
              </a:extLst>
            </p:cNvPr>
            <p:cNvSpPr/>
            <p:nvPr/>
          </p:nvSpPr>
          <p:spPr>
            <a:xfrm>
              <a:off x="9492896" y="2949308"/>
              <a:ext cx="189869" cy="307975"/>
            </a:xfrm>
            <a:custGeom>
              <a:avLst/>
              <a:gdLst>
                <a:gd name="connsiteX0" fmla="*/ 113985 w 189869"/>
                <a:gd name="connsiteY0" fmla="*/ 230505 h 419100"/>
                <a:gd name="connsiteX1" fmla="*/ 113985 w 189869"/>
                <a:gd name="connsiteY1" fmla="*/ 0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7160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230505 h 419100"/>
                <a:gd name="connsiteX1" fmla="*/ 112397 w 189869"/>
                <a:gd name="connsiteY1" fmla="*/ 112712 h 419100"/>
                <a:gd name="connsiteX2" fmla="*/ 75885 w 189869"/>
                <a:gd name="connsiteY2" fmla="*/ 0 h 419100"/>
                <a:gd name="connsiteX3" fmla="*/ 75885 w 189869"/>
                <a:gd name="connsiteY3" fmla="*/ 230505 h 419100"/>
                <a:gd name="connsiteX4" fmla="*/ 637 w 189869"/>
                <a:gd name="connsiteY4" fmla="*/ 333375 h 419100"/>
                <a:gd name="connsiteX5" fmla="*/ 94935 w 189869"/>
                <a:gd name="connsiteY5" fmla="*/ 419100 h 419100"/>
                <a:gd name="connsiteX6" fmla="*/ 189232 w 189869"/>
                <a:gd name="connsiteY6" fmla="*/ 333375 h 419100"/>
                <a:gd name="connsiteX7" fmla="*/ 113985 w 189869"/>
                <a:gd name="connsiteY7" fmla="*/ 230505 h 419100"/>
                <a:gd name="connsiteX0" fmla="*/ 113985 w 189869"/>
                <a:gd name="connsiteY0" fmla="*/ 120968 h 309563"/>
                <a:gd name="connsiteX1" fmla="*/ 112397 w 189869"/>
                <a:gd name="connsiteY1" fmla="*/ 3175 h 309563"/>
                <a:gd name="connsiteX2" fmla="*/ 75885 w 189869"/>
                <a:gd name="connsiteY2" fmla="*/ 0 h 309563"/>
                <a:gd name="connsiteX3" fmla="*/ 75885 w 189869"/>
                <a:gd name="connsiteY3" fmla="*/ 120968 h 309563"/>
                <a:gd name="connsiteX4" fmla="*/ 637 w 189869"/>
                <a:gd name="connsiteY4" fmla="*/ 223838 h 309563"/>
                <a:gd name="connsiteX5" fmla="*/ 94935 w 189869"/>
                <a:gd name="connsiteY5" fmla="*/ 309563 h 309563"/>
                <a:gd name="connsiteX6" fmla="*/ 189232 w 189869"/>
                <a:gd name="connsiteY6" fmla="*/ 223838 h 309563"/>
                <a:gd name="connsiteX7" fmla="*/ 113985 w 189869"/>
                <a:gd name="connsiteY7" fmla="*/ 120968 h 309563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8382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7472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  <a:gd name="connsiteX0" fmla="*/ 113985 w 189869"/>
                <a:gd name="connsiteY0" fmla="*/ 119380 h 307975"/>
                <a:gd name="connsiteX1" fmla="*/ 112397 w 189869"/>
                <a:gd name="connsiteY1" fmla="*/ 1587 h 307975"/>
                <a:gd name="connsiteX2" fmla="*/ 74297 w 189869"/>
                <a:gd name="connsiteY2" fmla="*/ 0 h 307975"/>
                <a:gd name="connsiteX3" fmla="*/ 75885 w 189869"/>
                <a:gd name="connsiteY3" fmla="*/ 119380 h 307975"/>
                <a:gd name="connsiteX4" fmla="*/ 637 w 189869"/>
                <a:gd name="connsiteY4" fmla="*/ 222250 h 307975"/>
                <a:gd name="connsiteX5" fmla="*/ 94935 w 189869"/>
                <a:gd name="connsiteY5" fmla="*/ 307975 h 307975"/>
                <a:gd name="connsiteX6" fmla="*/ 189232 w 189869"/>
                <a:gd name="connsiteY6" fmla="*/ 222250 h 307975"/>
                <a:gd name="connsiteX7" fmla="*/ 113985 w 189869"/>
                <a:gd name="connsiteY7" fmla="*/ 11938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869" h="307975">
                  <a:moveTo>
                    <a:pt x="113985" y="119380"/>
                  </a:moveTo>
                  <a:cubicBezTo>
                    <a:pt x="115043" y="80116"/>
                    <a:pt x="111339" y="40851"/>
                    <a:pt x="112397" y="1587"/>
                  </a:cubicBezTo>
                  <a:lnTo>
                    <a:pt x="74297" y="0"/>
                  </a:lnTo>
                  <a:cubicBezTo>
                    <a:pt x="74826" y="39793"/>
                    <a:pt x="75356" y="79587"/>
                    <a:pt x="75885" y="119380"/>
                  </a:cubicBezTo>
                  <a:cubicBezTo>
                    <a:pt x="28260" y="128905"/>
                    <a:pt x="-5078" y="173672"/>
                    <a:pt x="637" y="222250"/>
                  </a:cubicBezTo>
                  <a:cubicBezTo>
                    <a:pt x="5400" y="270828"/>
                    <a:pt x="46357" y="307975"/>
                    <a:pt x="94935" y="307975"/>
                  </a:cubicBezTo>
                  <a:cubicBezTo>
                    <a:pt x="143512" y="307975"/>
                    <a:pt x="184470" y="270828"/>
                    <a:pt x="189232" y="222250"/>
                  </a:cubicBezTo>
                  <a:cubicBezTo>
                    <a:pt x="194947" y="173672"/>
                    <a:pt x="161610" y="128905"/>
                    <a:pt x="113985" y="1193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91BC6FA-F2D9-9B32-CC11-102B2C30AFDC}"/>
              </a:ext>
            </a:extLst>
          </p:cNvPr>
          <p:cNvSpPr/>
          <p:nvPr/>
        </p:nvSpPr>
        <p:spPr>
          <a:xfrm>
            <a:off x="9570163" y="3722150"/>
            <a:ext cx="1390350" cy="1043034"/>
          </a:xfrm>
          <a:custGeom>
            <a:avLst/>
            <a:gdLst>
              <a:gd name="connsiteX0" fmla="*/ 1165440 w 1390350"/>
              <a:gd name="connsiteY0" fmla="*/ 797678 h 1043034"/>
              <a:gd name="connsiteX1" fmla="*/ 1206333 w 1390350"/>
              <a:gd name="connsiteY1" fmla="*/ 838571 h 1043034"/>
              <a:gd name="connsiteX2" fmla="*/ 1165440 w 1390350"/>
              <a:gd name="connsiteY2" fmla="*/ 879463 h 1043034"/>
              <a:gd name="connsiteX3" fmla="*/ 1124548 w 1390350"/>
              <a:gd name="connsiteY3" fmla="*/ 838571 h 1043034"/>
              <a:gd name="connsiteX4" fmla="*/ 1165440 w 1390350"/>
              <a:gd name="connsiteY4" fmla="*/ 797678 h 1043034"/>
              <a:gd name="connsiteX5" fmla="*/ 960976 w 1390350"/>
              <a:gd name="connsiteY5" fmla="*/ 797678 h 1043034"/>
              <a:gd name="connsiteX6" fmla="*/ 1001869 w 1390350"/>
              <a:gd name="connsiteY6" fmla="*/ 838571 h 1043034"/>
              <a:gd name="connsiteX7" fmla="*/ 960976 w 1390350"/>
              <a:gd name="connsiteY7" fmla="*/ 879463 h 1043034"/>
              <a:gd name="connsiteX8" fmla="*/ 920084 w 1390350"/>
              <a:gd name="connsiteY8" fmla="*/ 838571 h 1043034"/>
              <a:gd name="connsiteX9" fmla="*/ 960976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0 w 1390350"/>
              <a:gd name="connsiteY15" fmla="*/ 797678 h 1043034"/>
              <a:gd name="connsiteX16" fmla="*/ 592943 w 1390350"/>
              <a:gd name="connsiteY16" fmla="*/ 838571 h 1043034"/>
              <a:gd name="connsiteX17" fmla="*/ 552050 w 1390350"/>
              <a:gd name="connsiteY17" fmla="*/ 879463 h 1043034"/>
              <a:gd name="connsiteX18" fmla="*/ 511158 w 1390350"/>
              <a:gd name="connsiteY18" fmla="*/ 838571 h 1043034"/>
              <a:gd name="connsiteX19" fmla="*/ 552050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2 w 1390350"/>
              <a:gd name="connsiteY25" fmla="*/ 674999 h 1043034"/>
              <a:gd name="connsiteX26" fmla="*/ 40893 w 1390350"/>
              <a:gd name="connsiteY26" fmla="*/ 736338 h 1043034"/>
              <a:gd name="connsiteX27" fmla="*/ 40893 w 1390350"/>
              <a:gd name="connsiteY27" fmla="*/ 940803 h 1043034"/>
              <a:gd name="connsiteX28" fmla="*/ 102232 w 1390350"/>
              <a:gd name="connsiteY28" fmla="*/ 1002141 h 1043034"/>
              <a:gd name="connsiteX29" fmla="*/ 1288118 w 1390350"/>
              <a:gd name="connsiteY29" fmla="*/ 1002141 h 1043034"/>
              <a:gd name="connsiteX30" fmla="*/ 1349457 w 1390350"/>
              <a:gd name="connsiteY30" fmla="*/ 940803 h 1043034"/>
              <a:gd name="connsiteX31" fmla="*/ 1349457 w 1390350"/>
              <a:gd name="connsiteY31" fmla="*/ 736338 h 1043034"/>
              <a:gd name="connsiteX32" fmla="*/ 1288118 w 1390350"/>
              <a:gd name="connsiteY32" fmla="*/ 674999 h 1043034"/>
              <a:gd name="connsiteX33" fmla="*/ 698846 w 1390350"/>
              <a:gd name="connsiteY33" fmla="*/ 111 h 1043034"/>
              <a:gd name="connsiteX34" fmla="*/ 753005 w 1390350"/>
              <a:gd name="connsiteY34" fmla="*/ 40910 h 1043034"/>
              <a:gd name="connsiteX35" fmla="*/ 715621 w 1390350"/>
              <a:gd name="connsiteY35" fmla="*/ 119186 h 1043034"/>
              <a:gd name="connsiteX36" fmla="*/ 715621 w 1390350"/>
              <a:gd name="connsiteY36" fmla="*/ 634107 h 1043034"/>
              <a:gd name="connsiteX37" fmla="*/ 1288118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8 w 1390350"/>
              <a:gd name="connsiteY40" fmla="*/ 1043034 h 1043034"/>
              <a:gd name="connsiteX41" fmla="*/ 102232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2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1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0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0" y="879463"/>
                </a:cubicBezTo>
                <a:cubicBezTo>
                  <a:pt x="1142856" y="879463"/>
                  <a:pt x="1124548" y="861155"/>
                  <a:pt x="1124548" y="838571"/>
                </a:cubicBezTo>
                <a:cubicBezTo>
                  <a:pt x="1124548" y="815987"/>
                  <a:pt x="1142856" y="797678"/>
                  <a:pt x="1165440" y="797678"/>
                </a:cubicBezTo>
                <a:close/>
                <a:moveTo>
                  <a:pt x="960976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6" y="879463"/>
                </a:cubicBezTo>
                <a:cubicBezTo>
                  <a:pt x="938392" y="879463"/>
                  <a:pt x="920084" y="861155"/>
                  <a:pt x="920084" y="838571"/>
                </a:cubicBezTo>
                <a:cubicBezTo>
                  <a:pt x="920084" y="815987"/>
                  <a:pt x="938392" y="797678"/>
                  <a:pt x="960976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29" y="879463"/>
                  <a:pt x="715621" y="861155"/>
                  <a:pt x="715621" y="838571"/>
                </a:cubicBezTo>
                <a:cubicBezTo>
                  <a:pt x="715621" y="815987"/>
                  <a:pt x="733929" y="797678"/>
                  <a:pt x="756514" y="797678"/>
                </a:cubicBezTo>
                <a:close/>
                <a:moveTo>
                  <a:pt x="552050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0" y="879463"/>
                </a:cubicBezTo>
                <a:cubicBezTo>
                  <a:pt x="529466" y="879463"/>
                  <a:pt x="511158" y="861155"/>
                  <a:pt x="511158" y="838571"/>
                </a:cubicBezTo>
                <a:cubicBezTo>
                  <a:pt x="511158" y="815987"/>
                  <a:pt x="529466" y="797678"/>
                  <a:pt x="552050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2" y="674999"/>
                </a:moveTo>
                <a:cubicBezTo>
                  <a:pt x="68354" y="674999"/>
                  <a:pt x="40893" y="702461"/>
                  <a:pt x="40893" y="736338"/>
                </a:cubicBezTo>
                <a:lnTo>
                  <a:pt x="40893" y="940803"/>
                </a:lnTo>
                <a:cubicBezTo>
                  <a:pt x="40893" y="974679"/>
                  <a:pt x="68354" y="1002141"/>
                  <a:pt x="102232" y="1002141"/>
                </a:cubicBezTo>
                <a:lnTo>
                  <a:pt x="1288118" y="1002141"/>
                </a:lnTo>
                <a:cubicBezTo>
                  <a:pt x="1321996" y="1002141"/>
                  <a:pt x="1349457" y="974679"/>
                  <a:pt x="1349457" y="940803"/>
                </a:cubicBezTo>
                <a:lnTo>
                  <a:pt x="1349457" y="736338"/>
                </a:lnTo>
                <a:cubicBezTo>
                  <a:pt x="1349457" y="702461"/>
                  <a:pt x="1321996" y="674999"/>
                  <a:pt x="1288118" y="674999"/>
                </a:cubicBezTo>
                <a:close/>
                <a:moveTo>
                  <a:pt x="698846" y="111"/>
                </a:moveTo>
                <a:cubicBezTo>
                  <a:pt x="722706" y="1552"/>
                  <a:pt x="744536" y="16955"/>
                  <a:pt x="753005" y="40910"/>
                </a:cubicBezTo>
                <a:cubicBezTo>
                  <a:pt x="764298" y="72849"/>
                  <a:pt x="747560" y="107894"/>
                  <a:pt x="715621" y="119186"/>
                </a:cubicBezTo>
                <a:lnTo>
                  <a:pt x="715621" y="634107"/>
                </a:lnTo>
                <a:lnTo>
                  <a:pt x="1288118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8" y="1043034"/>
                </a:cubicBezTo>
                <a:lnTo>
                  <a:pt x="102232" y="1043034"/>
                </a:lnTo>
                <a:cubicBezTo>
                  <a:pt x="45798" y="1042966"/>
                  <a:pt x="68" y="997236"/>
                  <a:pt x="0" y="940803"/>
                </a:cubicBezTo>
                <a:lnTo>
                  <a:pt x="0" y="736338"/>
                </a:lnTo>
                <a:cubicBezTo>
                  <a:pt x="68" y="679905"/>
                  <a:pt x="45798" y="634174"/>
                  <a:pt x="102232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2A5E5-1032-8C92-7C63-0B481191FB4C}"/>
              </a:ext>
            </a:extLst>
          </p:cNvPr>
          <p:cNvGrpSpPr/>
          <p:nvPr/>
        </p:nvGrpSpPr>
        <p:grpSpPr>
          <a:xfrm>
            <a:off x="9713287" y="3393584"/>
            <a:ext cx="1104104" cy="780354"/>
            <a:chOff x="9713287" y="3393584"/>
            <a:chExt cx="1104104" cy="780354"/>
          </a:xfrm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87BCB97-E83E-538D-14FB-B4FBC3E7F49B}"/>
                </a:ext>
              </a:extLst>
            </p:cNvPr>
            <p:cNvSpPr/>
            <p:nvPr/>
          </p:nvSpPr>
          <p:spPr>
            <a:xfrm>
              <a:off x="9876859" y="3509187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FCEDF68-4E91-C0CD-B170-1795A85BDFA9}"/>
                </a:ext>
              </a:extLst>
            </p:cNvPr>
            <p:cNvSpPr/>
            <p:nvPr/>
          </p:nvSpPr>
          <p:spPr>
            <a:xfrm>
              <a:off x="10395398" y="3624791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EA8BC5-682C-F6DF-EA54-21B7C0B2D456}"/>
                </a:ext>
              </a:extLst>
            </p:cNvPr>
            <p:cNvSpPr/>
            <p:nvPr/>
          </p:nvSpPr>
          <p:spPr>
            <a:xfrm>
              <a:off x="10040432" y="3624791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E6B8B76-14D8-A931-30CC-0F08D8950652}"/>
                </a:ext>
              </a:extLst>
            </p:cNvPr>
            <p:cNvSpPr/>
            <p:nvPr/>
          </p:nvSpPr>
          <p:spPr>
            <a:xfrm>
              <a:off x="10626605" y="3393584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C90E552-6855-E41D-0E03-40323975DDB0}"/>
                </a:ext>
              </a:extLst>
            </p:cNvPr>
            <p:cNvSpPr/>
            <p:nvPr/>
          </p:nvSpPr>
          <p:spPr>
            <a:xfrm>
              <a:off x="9713287" y="3393584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53DBD1F-15C3-1221-1839-6FF49351B734}"/>
                </a:ext>
              </a:extLst>
            </p:cNvPr>
            <p:cNvSpPr/>
            <p:nvPr/>
          </p:nvSpPr>
          <p:spPr>
            <a:xfrm>
              <a:off x="10511002" y="3509187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1A1D537-9C1F-CD46-13F4-44F87C32949E}"/>
                </a:ext>
              </a:extLst>
            </p:cNvPr>
            <p:cNvSpPr/>
            <p:nvPr/>
          </p:nvSpPr>
          <p:spPr>
            <a:xfrm>
              <a:off x="10204712" y="3722151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03314EA-4113-AFFD-8F84-314EBBAAAECD}"/>
              </a:ext>
            </a:extLst>
          </p:cNvPr>
          <p:cNvSpPr/>
          <p:nvPr/>
        </p:nvSpPr>
        <p:spPr>
          <a:xfrm>
            <a:off x="8081045" y="5130718"/>
            <a:ext cx="619722" cy="1371600"/>
          </a:xfrm>
          <a:custGeom>
            <a:avLst/>
            <a:gdLst>
              <a:gd name="connsiteX0" fmla="*/ 190651 w 381301"/>
              <a:gd name="connsiteY0" fmla="*/ 786765 h 843915"/>
              <a:gd name="connsiteX1" fmla="*/ 61111 w 381301"/>
              <a:gd name="connsiteY1" fmla="*/ 682943 h 843915"/>
              <a:gd name="connsiteX2" fmla="*/ 133501 w 381301"/>
              <a:gd name="connsiteY2" fmla="*/ 533400 h 843915"/>
              <a:gd name="connsiteX3" fmla="*/ 133501 w 381301"/>
              <a:gd name="connsiteY3" fmla="*/ 114300 h 843915"/>
              <a:gd name="connsiteX4" fmla="*/ 190651 w 381301"/>
              <a:gd name="connsiteY4" fmla="*/ 57150 h 843915"/>
              <a:gd name="connsiteX5" fmla="*/ 247801 w 381301"/>
              <a:gd name="connsiteY5" fmla="*/ 114300 h 843915"/>
              <a:gd name="connsiteX6" fmla="*/ 247801 w 381301"/>
              <a:gd name="connsiteY6" fmla="*/ 533400 h 843915"/>
              <a:gd name="connsiteX7" fmla="*/ 320191 w 381301"/>
              <a:gd name="connsiteY7" fmla="*/ 682943 h 843915"/>
              <a:gd name="connsiteX8" fmla="*/ 190651 w 381301"/>
              <a:gd name="connsiteY8" fmla="*/ 786765 h 843915"/>
              <a:gd name="connsiteX9" fmla="*/ 190651 w 381301"/>
              <a:gd name="connsiteY9" fmla="*/ 786765 h 843915"/>
              <a:gd name="connsiteX10" fmla="*/ 304951 w 381301"/>
              <a:gd name="connsiteY10" fmla="*/ 501015 h 843915"/>
              <a:gd name="connsiteX11" fmla="*/ 304951 w 381301"/>
              <a:gd name="connsiteY11" fmla="*/ 114300 h 843915"/>
              <a:gd name="connsiteX12" fmla="*/ 190651 w 381301"/>
              <a:gd name="connsiteY12" fmla="*/ 0 h 843915"/>
              <a:gd name="connsiteX13" fmla="*/ 76351 w 381301"/>
              <a:gd name="connsiteY13" fmla="*/ 114300 h 843915"/>
              <a:gd name="connsiteX14" fmla="*/ 76351 w 381301"/>
              <a:gd name="connsiteY14" fmla="*/ 501015 h 843915"/>
              <a:gd name="connsiteX15" fmla="*/ 9676 w 381301"/>
              <a:gd name="connsiteY15" fmla="*/ 713423 h 843915"/>
              <a:gd name="connsiteX16" fmla="*/ 190651 w 381301"/>
              <a:gd name="connsiteY16" fmla="*/ 843915 h 843915"/>
              <a:gd name="connsiteX17" fmla="*/ 371626 w 381301"/>
              <a:gd name="connsiteY17" fmla="*/ 713423 h 843915"/>
              <a:gd name="connsiteX18" fmla="*/ 304951 w 381301"/>
              <a:gd name="connsiteY18" fmla="*/ 501015 h 84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301" h="843915">
                <a:moveTo>
                  <a:pt x="190651" y="786765"/>
                </a:moveTo>
                <a:cubicBezTo>
                  <a:pt x="128738" y="786765"/>
                  <a:pt x="74446" y="742950"/>
                  <a:pt x="61111" y="682943"/>
                </a:cubicBezTo>
                <a:cubicBezTo>
                  <a:pt x="46823" y="621983"/>
                  <a:pt x="77303" y="560070"/>
                  <a:pt x="133501" y="533400"/>
                </a:cubicBezTo>
                <a:lnTo>
                  <a:pt x="133501" y="114300"/>
                </a:lnTo>
                <a:cubicBezTo>
                  <a:pt x="133501" y="82867"/>
                  <a:pt x="159218" y="57150"/>
                  <a:pt x="190651" y="57150"/>
                </a:cubicBezTo>
                <a:cubicBezTo>
                  <a:pt x="222083" y="57150"/>
                  <a:pt x="247801" y="82867"/>
                  <a:pt x="247801" y="114300"/>
                </a:cubicBezTo>
                <a:lnTo>
                  <a:pt x="247801" y="533400"/>
                </a:lnTo>
                <a:cubicBezTo>
                  <a:pt x="303998" y="560070"/>
                  <a:pt x="333526" y="621983"/>
                  <a:pt x="320191" y="682943"/>
                </a:cubicBezTo>
                <a:cubicBezTo>
                  <a:pt x="305903" y="742950"/>
                  <a:pt x="252563" y="785813"/>
                  <a:pt x="190651" y="786765"/>
                </a:cubicBezTo>
                <a:lnTo>
                  <a:pt x="190651" y="786765"/>
                </a:lnTo>
                <a:close/>
                <a:moveTo>
                  <a:pt x="304951" y="501015"/>
                </a:moveTo>
                <a:lnTo>
                  <a:pt x="304951" y="114300"/>
                </a:lnTo>
                <a:cubicBezTo>
                  <a:pt x="304951" y="51435"/>
                  <a:pt x="253516" y="0"/>
                  <a:pt x="190651" y="0"/>
                </a:cubicBezTo>
                <a:cubicBezTo>
                  <a:pt x="127786" y="0"/>
                  <a:pt x="76351" y="50483"/>
                  <a:pt x="76351" y="114300"/>
                </a:cubicBezTo>
                <a:lnTo>
                  <a:pt x="76351" y="501015"/>
                </a:lnTo>
                <a:cubicBezTo>
                  <a:pt x="10628" y="550545"/>
                  <a:pt x="-16042" y="636270"/>
                  <a:pt x="9676" y="713423"/>
                </a:cubicBezTo>
                <a:cubicBezTo>
                  <a:pt x="35393" y="791528"/>
                  <a:pt x="108736" y="843915"/>
                  <a:pt x="190651" y="843915"/>
                </a:cubicBezTo>
                <a:cubicBezTo>
                  <a:pt x="272566" y="843915"/>
                  <a:pt x="345908" y="791528"/>
                  <a:pt x="371626" y="713423"/>
                </a:cubicBezTo>
                <a:cubicBezTo>
                  <a:pt x="397343" y="636270"/>
                  <a:pt x="370673" y="550545"/>
                  <a:pt x="304951" y="50101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C2B4359-CFF1-382C-0FAB-65640198B06D}"/>
              </a:ext>
            </a:extLst>
          </p:cNvPr>
          <p:cNvSpPr/>
          <p:nvPr/>
        </p:nvSpPr>
        <p:spPr>
          <a:xfrm>
            <a:off x="8236611" y="5846964"/>
            <a:ext cx="308591" cy="500546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7160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230505 h 419100"/>
              <a:gd name="connsiteX1" fmla="*/ 112397 w 189869"/>
              <a:gd name="connsiteY1" fmla="*/ 112712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120968 h 309563"/>
              <a:gd name="connsiteX1" fmla="*/ 112397 w 189869"/>
              <a:gd name="connsiteY1" fmla="*/ 3175 h 309563"/>
              <a:gd name="connsiteX2" fmla="*/ 75885 w 189869"/>
              <a:gd name="connsiteY2" fmla="*/ 0 h 309563"/>
              <a:gd name="connsiteX3" fmla="*/ 75885 w 189869"/>
              <a:gd name="connsiteY3" fmla="*/ 120968 h 309563"/>
              <a:gd name="connsiteX4" fmla="*/ 637 w 189869"/>
              <a:gd name="connsiteY4" fmla="*/ 223838 h 309563"/>
              <a:gd name="connsiteX5" fmla="*/ 94935 w 189869"/>
              <a:gd name="connsiteY5" fmla="*/ 309563 h 309563"/>
              <a:gd name="connsiteX6" fmla="*/ 189232 w 189869"/>
              <a:gd name="connsiteY6" fmla="*/ 223838 h 309563"/>
              <a:gd name="connsiteX7" fmla="*/ 113985 w 189869"/>
              <a:gd name="connsiteY7" fmla="*/ 120968 h 309563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8382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7472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  <a:gd name="connsiteX0" fmla="*/ 113985 w 189869"/>
              <a:gd name="connsiteY0" fmla="*/ 119380 h 307975"/>
              <a:gd name="connsiteX1" fmla="*/ 112397 w 189869"/>
              <a:gd name="connsiteY1" fmla="*/ 1587 h 307975"/>
              <a:gd name="connsiteX2" fmla="*/ 74297 w 189869"/>
              <a:gd name="connsiteY2" fmla="*/ 0 h 307975"/>
              <a:gd name="connsiteX3" fmla="*/ 75885 w 189869"/>
              <a:gd name="connsiteY3" fmla="*/ 119380 h 307975"/>
              <a:gd name="connsiteX4" fmla="*/ 637 w 189869"/>
              <a:gd name="connsiteY4" fmla="*/ 222250 h 307975"/>
              <a:gd name="connsiteX5" fmla="*/ 94935 w 189869"/>
              <a:gd name="connsiteY5" fmla="*/ 307975 h 307975"/>
              <a:gd name="connsiteX6" fmla="*/ 189232 w 189869"/>
              <a:gd name="connsiteY6" fmla="*/ 222250 h 307975"/>
              <a:gd name="connsiteX7" fmla="*/ 113985 w 189869"/>
              <a:gd name="connsiteY7" fmla="*/ 11938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869" h="307975">
                <a:moveTo>
                  <a:pt x="113985" y="119380"/>
                </a:moveTo>
                <a:cubicBezTo>
                  <a:pt x="115043" y="80116"/>
                  <a:pt x="111339" y="40851"/>
                  <a:pt x="112397" y="1587"/>
                </a:cubicBezTo>
                <a:lnTo>
                  <a:pt x="74297" y="0"/>
                </a:lnTo>
                <a:cubicBezTo>
                  <a:pt x="74826" y="39793"/>
                  <a:pt x="75356" y="79587"/>
                  <a:pt x="75885" y="119380"/>
                </a:cubicBezTo>
                <a:cubicBezTo>
                  <a:pt x="28260" y="128905"/>
                  <a:pt x="-5078" y="173672"/>
                  <a:pt x="637" y="222250"/>
                </a:cubicBezTo>
                <a:cubicBezTo>
                  <a:pt x="5400" y="270828"/>
                  <a:pt x="46357" y="307975"/>
                  <a:pt x="94935" y="307975"/>
                </a:cubicBezTo>
                <a:cubicBezTo>
                  <a:pt x="143512" y="307975"/>
                  <a:pt x="184470" y="270828"/>
                  <a:pt x="189232" y="222250"/>
                </a:cubicBezTo>
                <a:cubicBezTo>
                  <a:pt x="194947" y="173672"/>
                  <a:pt x="161610" y="128905"/>
                  <a:pt x="113985" y="1193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25DDA73-3B3D-C307-ED2C-263D95D79E39}"/>
              </a:ext>
            </a:extLst>
          </p:cNvPr>
          <p:cNvSpPr/>
          <p:nvPr/>
        </p:nvSpPr>
        <p:spPr>
          <a:xfrm>
            <a:off x="6561107" y="5459285"/>
            <a:ext cx="1390350" cy="1043034"/>
          </a:xfrm>
          <a:custGeom>
            <a:avLst/>
            <a:gdLst>
              <a:gd name="connsiteX0" fmla="*/ 1165441 w 1390350"/>
              <a:gd name="connsiteY0" fmla="*/ 797678 h 1043034"/>
              <a:gd name="connsiteX1" fmla="*/ 1206333 w 1390350"/>
              <a:gd name="connsiteY1" fmla="*/ 838571 h 1043034"/>
              <a:gd name="connsiteX2" fmla="*/ 1165441 w 1390350"/>
              <a:gd name="connsiteY2" fmla="*/ 879463 h 1043034"/>
              <a:gd name="connsiteX3" fmla="*/ 1124548 w 1390350"/>
              <a:gd name="connsiteY3" fmla="*/ 838571 h 1043034"/>
              <a:gd name="connsiteX4" fmla="*/ 1165441 w 1390350"/>
              <a:gd name="connsiteY4" fmla="*/ 797678 h 1043034"/>
              <a:gd name="connsiteX5" fmla="*/ 960977 w 1390350"/>
              <a:gd name="connsiteY5" fmla="*/ 797678 h 1043034"/>
              <a:gd name="connsiteX6" fmla="*/ 1001869 w 1390350"/>
              <a:gd name="connsiteY6" fmla="*/ 838571 h 1043034"/>
              <a:gd name="connsiteX7" fmla="*/ 960977 w 1390350"/>
              <a:gd name="connsiteY7" fmla="*/ 879463 h 1043034"/>
              <a:gd name="connsiteX8" fmla="*/ 920084 w 1390350"/>
              <a:gd name="connsiteY8" fmla="*/ 838571 h 1043034"/>
              <a:gd name="connsiteX9" fmla="*/ 960977 w 1390350"/>
              <a:gd name="connsiteY9" fmla="*/ 797678 h 1043034"/>
              <a:gd name="connsiteX10" fmla="*/ 756514 w 1390350"/>
              <a:gd name="connsiteY10" fmla="*/ 797678 h 1043034"/>
              <a:gd name="connsiteX11" fmla="*/ 797406 w 1390350"/>
              <a:gd name="connsiteY11" fmla="*/ 838571 h 1043034"/>
              <a:gd name="connsiteX12" fmla="*/ 756514 w 1390350"/>
              <a:gd name="connsiteY12" fmla="*/ 879463 h 1043034"/>
              <a:gd name="connsiteX13" fmla="*/ 715621 w 1390350"/>
              <a:gd name="connsiteY13" fmla="*/ 838571 h 1043034"/>
              <a:gd name="connsiteX14" fmla="*/ 756514 w 1390350"/>
              <a:gd name="connsiteY14" fmla="*/ 797678 h 1043034"/>
              <a:gd name="connsiteX15" fmla="*/ 552051 w 1390350"/>
              <a:gd name="connsiteY15" fmla="*/ 797678 h 1043034"/>
              <a:gd name="connsiteX16" fmla="*/ 592943 w 1390350"/>
              <a:gd name="connsiteY16" fmla="*/ 838571 h 1043034"/>
              <a:gd name="connsiteX17" fmla="*/ 552051 w 1390350"/>
              <a:gd name="connsiteY17" fmla="*/ 879463 h 1043034"/>
              <a:gd name="connsiteX18" fmla="*/ 511158 w 1390350"/>
              <a:gd name="connsiteY18" fmla="*/ 838571 h 1043034"/>
              <a:gd name="connsiteX19" fmla="*/ 552051 w 1390350"/>
              <a:gd name="connsiteY19" fmla="*/ 797678 h 1043034"/>
              <a:gd name="connsiteX20" fmla="*/ 224909 w 1390350"/>
              <a:gd name="connsiteY20" fmla="*/ 777232 h 1043034"/>
              <a:gd name="connsiteX21" fmla="*/ 286248 w 1390350"/>
              <a:gd name="connsiteY21" fmla="*/ 838571 h 1043034"/>
              <a:gd name="connsiteX22" fmla="*/ 224909 w 1390350"/>
              <a:gd name="connsiteY22" fmla="*/ 899910 h 1043034"/>
              <a:gd name="connsiteX23" fmla="*/ 163570 w 1390350"/>
              <a:gd name="connsiteY23" fmla="*/ 838571 h 1043034"/>
              <a:gd name="connsiteX24" fmla="*/ 224909 w 1390350"/>
              <a:gd name="connsiteY24" fmla="*/ 777232 h 1043034"/>
              <a:gd name="connsiteX25" fmla="*/ 102231 w 1390350"/>
              <a:gd name="connsiteY25" fmla="*/ 674999 h 1043034"/>
              <a:gd name="connsiteX26" fmla="*/ 40892 w 1390350"/>
              <a:gd name="connsiteY26" fmla="*/ 736338 h 1043034"/>
              <a:gd name="connsiteX27" fmla="*/ 40892 w 1390350"/>
              <a:gd name="connsiteY27" fmla="*/ 940803 h 1043034"/>
              <a:gd name="connsiteX28" fmla="*/ 102231 w 1390350"/>
              <a:gd name="connsiteY28" fmla="*/ 1002141 h 1043034"/>
              <a:gd name="connsiteX29" fmla="*/ 1288119 w 1390350"/>
              <a:gd name="connsiteY29" fmla="*/ 1002141 h 1043034"/>
              <a:gd name="connsiteX30" fmla="*/ 1349458 w 1390350"/>
              <a:gd name="connsiteY30" fmla="*/ 940803 h 1043034"/>
              <a:gd name="connsiteX31" fmla="*/ 1349458 w 1390350"/>
              <a:gd name="connsiteY31" fmla="*/ 736338 h 1043034"/>
              <a:gd name="connsiteX32" fmla="*/ 1288119 w 1390350"/>
              <a:gd name="connsiteY32" fmla="*/ 674999 h 1043034"/>
              <a:gd name="connsiteX33" fmla="*/ 698846 w 1390350"/>
              <a:gd name="connsiteY33" fmla="*/ 110 h 1043034"/>
              <a:gd name="connsiteX34" fmla="*/ 753005 w 1390350"/>
              <a:gd name="connsiteY34" fmla="*/ 40910 h 1043034"/>
              <a:gd name="connsiteX35" fmla="*/ 715622 w 1390350"/>
              <a:gd name="connsiteY35" fmla="*/ 119186 h 1043034"/>
              <a:gd name="connsiteX36" fmla="*/ 715622 w 1390350"/>
              <a:gd name="connsiteY36" fmla="*/ 634107 h 1043034"/>
              <a:gd name="connsiteX37" fmla="*/ 1288119 w 1390350"/>
              <a:gd name="connsiteY37" fmla="*/ 634107 h 1043034"/>
              <a:gd name="connsiteX38" fmla="*/ 1390350 w 1390350"/>
              <a:gd name="connsiteY38" fmla="*/ 736338 h 1043034"/>
              <a:gd name="connsiteX39" fmla="*/ 1390350 w 1390350"/>
              <a:gd name="connsiteY39" fmla="*/ 940803 h 1043034"/>
              <a:gd name="connsiteX40" fmla="*/ 1288119 w 1390350"/>
              <a:gd name="connsiteY40" fmla="*/ 1043034 h 1043034"/>
              <a:gd name="connsiteX41" fmla="*/ 102231 w 1390350"/>
              <a:gd name="connsiteY41" fmla="*/ 1043034 h 1043034"/>
              <a:gd name="connsiteX42" fmla="*/ 0 w 1390350"/>
              <a:gd name="connsiteY42" fmla="*/ 940803 h 1043034"/>
              <a:gd name="connsiteX43" fmla="*/ 0 w 1390350"/>
              <a:gd name="connsiteY43" fmla="*/ 736338 h 1043034"/>
              <a:gd name="connsiteX44" fmla="*/ 102231 w 1390350"/>
              <a:gd name="connsiteY44" fmla="*/ 634107 h 1043034"/>
              <a:gd name="connsiteX45" fmla="*/ 674729 w 1390350"/>
              <a:gd name="connsiteY45" fmla="*/ 634107 h 1043034"/>
              <a:gd name="connsiteX46" fmla="*/ 674729 w 1390350"/>
              <a:gd name="connsiteY46" fmla="*/ 119186 h 1043034"/>
              <a:gd name="connsiteX47" fmla="*/ 637345 w 1390350"/>
              <a:gd name="connsiteY47" fmla="*/ 81802 h 1043034"/>
              <a:gd name="connsiteX48" fmla="*/ 674729 w 1390350"/>
              <a:gd name="connsiteY48" fmla="*/ 3523 h 1043034"/>
              <a:gd name="connsiteX49" fmla="*/ 698846 w 1390350"/>
              <a:gd name="connsiteY49" fmla="*/ 110 h 10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90350" h="1043034">
                <a:moveTo>
                  <a:pt x="1165441" y="797678"/>
                </a:moveTo>
                <a:cubicBezTo>
                  <a:pt x="1188025" y="797678"/>
                  <a:pt x="1206333" y="815987"/>
                  <a:pt x="1206333" y="838571"/>
                </a:cubicBezTo>
                <a:cubicBezTo>
                  <a:pt x="1206333" y="861155"/>
                  <a:pt x="1188025" y="879463"/>
                  <a:pt x="1165441" y="879463"/>
                </a:cubicBezTo>
                <a:cubicBezTo>
                  <a:pt x="1142857" y="879463"/>
                  <a:pt x="1124548" y="861155"/>
                  <a:pt x="1124548" y="838571"/>
                </a:cubicBezTo>
                <a:cubicBezTo>
                  <a:pt x="1124548" y="815987"/>
                  <a:pt x="1142857" y="797678"/>
                  <a:pt x="1165441" y="797678"/>
                </a:cubicBezTo>
                <a:close/>
                <a:moveTo>
                  <a:pt x="960977" y="797678"/>
                </a:moveTo>
                <a:cubicBezTo>
                  <a:pt x="983561" y="797678"/>
                  <a:pt x="1001869" y="815987"/>
                  <a:pt x="1001869" y="838571"/>
                </a:cubicBezTo>
                <a:cubicBezTo>
                  <a:pt x="1001869" y="861155"/>
                  <a:pt x="983561" y="879463"/>
                  <a:pt x="960977" y="879463"/>
                </a:cubicBezTo>
                <a:cubicBezTo>
                  <a:pt x="938393" y="879463"/>
                  <a:pt x="920084" y="861155"/>
                  <a:pt x="920084" y="838571"/>
                </a:cubicBezTo>
                <a:cubicBezTo>
                  <a:pt x="920084" y="815987"/>
                  <a:pt x="938393" y="797678"/>
                  <a:pt x="960977" y="797678"/>
                </a:cubicBezTo>
                <a:close/>
                <a:moveTo>
                  <a:pt x="756514" y="797678"/>
                </a:moveTo>
                <a:cubicBezTo>
                  <a:pt x="779098" y="797678"/>
                  <a:pt x="797406" y="815987"/>
                  <a:pt x="797406" y="838571"/>
                </a:cubicBezTo>
                <a:cubicBezTo>
                  <a:pt x="797406" y="861155"/>
                  <a:pt x="779098" y="879463"/>
                  <a:pt x="756514" y="879463"/>
                </a:cubicBezTo>
                <a:cubicBezTo>
                  <a:pt x="733930" y="879463"/>
                  <a:pt x="715621" y="861155"/>
                  <a:pt x="715621" y="838571"/>
                </a:cubicBezTo>
                <a:cubicBezTo>
                  <a:pt x="715621" y="815987"/>
                  <a:pt x="733930" y="797678"/>
                  <a:pt x="756514" y="797678"/>
                </a:cubicBezTo>
                <a:close/>
                <a:moveTo>
                  <a:pt x="552051" y="797678"/>
                </a:moveTo>
                <a:cubicBezTo>
                  <a:pt x="574635" y="797678"/>
                  <a:pt x="592943" y="815987"/>
                  <a:pt x="592943" y="838571"/>
                </a:cubicBezTo>
                <a:cubicBezTo>
                  <a:pt x="592943" y="861155"/>
                  <a:pt x="574635" y="879463"/>
                  <a:pt x="552051" y="879463"/>
                </a:cubicBezTo>
                <a:cubicBezTo>
                  <a:pt x="529467" y="879463"/>
                  <a:pt x="511158" y="861155"/>
                  <a:pt x="511158" y="838571"/>
                </a:cubicBezTo>
                <a:cubicBezTo>
                  <a:pt x="511158" y="815987"/>
                  <a:pt x="529467" y="797678"/>
                  <a:pt x="552051" y="797678"/>
                </a:cubicBezTo>
                <a:close/>
                <a:moveTo>
                  <a:pt x="224909" y="777232"/>
                </a:moveTo>
                <a:cubicBezTo>
                  <a:pt x="258786" y="777232"/>
                  <a:pt x="286248" y="804695"/>
                  <a:pt x="286248" y="838571"/>
                </a:cubicBezTo>
                <a:cubicBezTo>
                  <a:pt x="286248" y="872448"/>
                  <a:pt x="258786" y="899910"/>
                  <a:pt x="224909" y="899910"/>
                </a:cubicBezTo>
                <a:cubicBezTo>
                  <a:pt x="191032" y="899910"/>
                  <a:pt x="163570" y="872448"/>
                  <a:pt x="163570" y="838571"/>
                </a:cubicBezTo>
                <a:cubicBezTo>
                  <a:pt x="163570" y="804695"/>
                  <a:pt x="191032" y="777232"/>
                  <a:pt x="224909" y="777232"/>
                </a:cubicBezTo>
                <a:close/>
                <a:moveTo>
                  <a:pt x="102231" y="674999"/>
                </a:moveTo>
                <a:cubicBezTo>
                  <a:pt x="68354" y="674999"/>
                  <a:pt x="40892" y="702461"/>
                  <a:pt x="40892" y="736338"/>
                </a:cubicBezTo>
                <a:lnTo>
                  <a:pt x="40892" y="940803"/>
                </a:lnTo>
                <a:cubicBezTo>
                  <a:pt x="40892" y="974679"/>
                  <a:pt x="68354" y="1002141"/>
                  <a:pt x="102231" y="1002141"/>
                </a:cubicBezTo>
                <a:lnTo>
                  <a:pt x="1288119" y="1002141"/>
                </a:lnTo>
                <a:cubicBezTo>
                  <a:pt x="1321996" y="1002141"/>
                  <a:pt x="1349458" y="974679"/>
                  <a:pt x="1349458" y="940803"/>
                </a:cubicBezTo>
                <a:lnTo>
                  <a:pt x="1349458" y="736338"/>
                </a:lnTo>
                <a:cubicBezTo>
                  <a:pt x="1349458" y="702461"/>
                  <a:pt x="1321996" y="674999"/>
                  <a:pt x="1288119" y="674999"/>
                </a:cubicBezTo>
                <a:close/>
                <a:moveTo>
                  <a:pt x="698846" y="110"/>
                </a:moveTo>
                <a:cubicBezTo>
                  <a:pt x="722706" y="1552"/>
                  <a:pt x="744536" y="16956"/>
                  <a:pt x="753005" y="40910"/>
                </a:cubicBezTo>
                <a:cubicBezTo>
                  <a:pt x="764298" y="72849"/>
                  <a:pt x="747561" y="107894"/>
                  <a:pt x="715622" y="119186"/>
                </a:cubicBezTo>
                <a:lnTo>
                  <a:pt x="715622" y="634107"/>
                </a:lnTo>
                <a:lnTo>
                  <a:pt x="1288119" y="634107"/>
                </a:lnTo>
                <a:cubicBezTo>
                  <a:pt x="1344553" y="634174"/>
                  <a:pt x="1390282" y="679905"/>
                  <a:pt x="1390350" y="736338"/>
                </a:cubicBezTo>
                <a:lnTo>
                  <a:pt x="1390350" y="940803"/>
                </a:lnTo>
                <a:cubicBezTo>
                  <a:pt x="1390282" y="997236"/>
                  <a:pt x="1344553" y="1042966"/>
                  <a:pt x="1288119" y="1043034"/>
                </a:cubicBezTo>
                <a:lnTo>
                  <a:pt x="102231" y="1043034"/>
                </a:lnTo>
                <a:cubicBezTo>
                  <a:pt x="45798" y="1042966"/>
                  <a:pt x="67" y="997236"/>
                  <a:pt x="0" y="940803"/>
                </a:cubicBezTo>
                <a:lnTo>
                  <a:pt x="0" y="736338"/>
                </a:lnTo>
                <a:cubicBezTo>
                  <a:pt x="67" y="679905"/>
                  <a:pt x="45798" y="634174"/>
                  <a:pt x="102231" y="634107"/>
                </a:cubicBezTo>
                <a:lnTo>
                  <a:pt x="674729" y="634107"/>
                </a:lnTo>
                <a:lnTo>
                  <a:pt x="674729" y="119186"/>
                </a:lnTo>
                <a:cubicBezTo>
                  <a:pt x="657261" y="113010"/>
                  <a:pt x="643520" y="99270"/>
                  <a:pt x="637345" y="81802"/>
                </a:cubicBezTo>
                <a:cubicBezTo>
                  <a:pt x="626052" y="49863"/>
                  <a:pt x="642790" y="14816"/>
                  <a:pt x="674729" y="3523"/>
                </a:cubicBezTo>
                <a:cubicBezTo>
                  <a:pt x="682714" y="701"/>
                  <a:pt x="690893" y="-370"/>
                  <a:pt x="698846" y="1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89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14ED65-EA29-BB06-305C-129BC5F5380B}"/>
              </a:ext>
            </a:extLst>
          </p:cNvPr>
          <p:cNvGrpSpPr/>
          <p:nvPr/>
        </p:nvGrpSpPr>
        <p:grpSpPr>
          <a:xfrm>
            <a:off x="6704230" y="5130718"/>
            <a:ext cx="1104104" cy="780354"/>
            <a:chOff x="6704230" y="5130718"/>
            <a:chExt cx="1104104" cy="780354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F6FDCF7-8CF4-85FB-0A59-3441EBE87668}"/>
                </a:ext>
              </a:extLst>
            </p:cNvPr>
            <p:cNvSpPr/>
            <p:nvPr/>
          </p:nvSpPr>
          <p:spPr>
            <a:xfrm>
              <a:off x="6867802" y="5246321"/>
              <a:ext cx="142816" cy="549147"/>
            </a:xfrm>
            <a:custGeom>
              <a:avLst/>
              <a:gdLst>
                <a:gd name="connsiteX0" fmla="*/ 144661 w 181378"/>
                <a:gd name="connsiteY0" fmla="*/ 697423 h 697422"/>
                <a:gd name="connsiteX1" fmla="*/ 181379 w 181378"/>
                <a:gd name="connsiteY1" fmla="*/ 660705 h 697422"/>
                <a:gd name="connsiteX2" fmla="*/ 180652 w 181378"/>
                <a:gd name="connsiteY2" fmla="*/ 37444 h 697422"/>
                <a:gd name="connsiteX3" fmla="*/ 181379 w 181378"/>
                <a:gd name="connsiteY3" fmla="*/ 36717 h 697422"/>
                <a:gd name="connsiteX4" fmla="*/ 144661 w 181378"/>
                <a:gd name="connsiteY4" fmla="*/ 0 h 697422"/>
                <a:gd name="connsiteX5" fmla="*/ 143908 w 181378"/>
                <a:gd name="connsiteY5" fmla="*/ 696670 h 697422"/>
                <a:gd name="connsiteX6" fmla="*/ 144661 w 181378"/>
                <a:gd name="connsiteY6" fmla="*/ 697423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8" h="697422">
                  <a:moveTo>
                    <a:pt x="144661" y="697423"/>
                  </a:moveTo>
                  <a:lnTo>
                    <a:pt x="181379" y="660705"/>
                  </a:lnTo>
                  <a:cubicBezTo>
                    <a:pt x="9069" y="488798"/>
                    <a:pt x="8745" y="209754"/>
                    <a:pt x="180652" y="37444"/>
                  </a:cubicBezTo>
                  <a:cubicBezTo>
                    <a:pt x="180893" y="37200"/>
                    <a:pt x="181137" y="36959"/>
                    <a:pt x="181379" y="36717"/>
                  </a:cubicBezTo>
                  <a:lnTo>
                    <a:pt x="144661" y="0"/>
                  </a:lnTo>
                  <a:cubicBezTo>
                    <a:pt x="-47926" y="192172"/>
                    <a:pt x="-48263" y="504082"/>
                    <a:pt x="143908" y="696670"/>
                  </a:cubicBezTo>
                  <a:cubicBezTo>
                    <a:pt x="144160" y="696921"/>
                    <a:pt x="144409" y="697173"/>
                    <a:pt x="144661" y="6974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0E8967E-B581-AB73-3FB8-AE57E6F6F0EF}"/>
                </a:ext>
              </a:extLst>
            </p:cNvPr>
            <p:cNvSpPr/>
            <p:nvPr/>
          </p:nvSpPr>
          <p:spPr>
            <a:xfrm>
              <a:off x="7386341" y="5361925"/>
              <a:ext cx="94847" cy="317940"/>
            </a:xfrm>
            <a:custGeom>
              <a:avLst/>
              <a:gdLst>
                <a:gd name="connsiteX0" fmla="*/ 36717 w 120457"/>
                <a:gd name="connsiteY0" fmla="*/ 403787 h 403787"/>
                <a:gd name="connsiteX1" fmla="*/ 37104 w 120457"/>
                <a:gd name="connsiteY1" fmla="*/ 387 h 403787"/>
                <a:gd name="connsiteX2" fmla="*/ 36717 w 120457"/>
                <a:gd name="connsiteY2" fmla="*/ 0 h 403787"/>
                <a:gd name="connsiteX3" fmla="*/ 0 w 120457"/>
                <a:gd name="connsiteY3" fmla="*/ 36717 h 403787"/>
                <a:gd name="connsiteX4" fmla="*/ 361 w 120457"/>
                <a:gd name="connsiteY4" fmla="*/ 366709 h 403787"/>
                <a:gd name="connsiteX5" fmla="*/ 0 w 120457"/>
                <a:gd name="connsiteY5" fmla="*/ 367070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36717" y="403787"/>
                  </a:moveTo>
                  <a:cubicBezTo>
                    <a:pt x="148220" y="292498"/>
                    <a:pt x="148394" y="111889"/>
                    <a:pt x="37104" y="387"/>
                  </a:cubicBezTo>
                  <a:cubicBezTo>
                    <a:pt x="36974" y="257"/>
                    <a:pt x="36847" y="130"/>
                    <a:pt x="36717" y="0"/>
                  </a:cubicBezTo>
                  <a:lnTo>
                    <a:pt x="0" y="36717"/>
                  </a:lnTo>
                  <a:cubicBezTo>
                    <a:pt x="91225" y="127742"/>
                    <a:pt x="91386" y="275484"/>
                    <a:pt x="361" y="366709"/>
                  </a:cubicBezTo>
                  <a:cubicBezTo>
                    <a:pt x="241" y="366828"/>
                    <a:pt x="119" y="366950"/>
                    <a:pt x="0" y="3670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F32DD2D-C566-4C22-BB72-EFC3F9B92C2A}"/>
                </a:ext>
              </a:extLst>
            </p:cNvPr>
            <p:cNvSpPr/>
            <p:nvPr/>
          </p:nvSpPr>
          <p:spPr>
            <a:xfrm>
              <a:off x="7031375" y="5361925"/>
              <a:ext cx="94847" cy="317940"/>
            </a:xfrm>
            <a:custGeom>
              <a:avLst/>
              <a:gdLst>
                <a:gd name="connsiteX0" fmla="*/ 120458 w 120457"/>
                <a:gd name="connsiteY0" fmla="*/ 367070 h 403787"/>
                <a:gd name="connsiteX1" fmla="*/ 120097 w 120457"/>
                <a:gd name="connsiteY1" fmla="*/ 37078 h 403787"/>
                <a:gd name="connsiteX2" fmla="*/ 120458 w 120457"/>
                <a:gd name="connsiteY2" fmla="*/ 36717 h 403787"/>
                <a:gd name="connsiteX3" fmla="*/ 83741 w 120457"/>
                <a:gd name="connsiteY3" fmla="*/ 0 h 403787"/>
                <a:gd name="connsiteX4" fmla="*/ 83354 w 120457"/>
                <a:gd name="connsiteY4" fmla="*/ 403400 h 403787"/>
                <a:gd name="connsiteX5" fmla="*/ 83741 w 120457"/>
                <a:gd name="connsiteY5" fmla="*/ 403787 h 40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457" h="403787">
                  <a:moveTo>
                    <a:pt x="120458" y="367070"/>
                  </a:moveTo>
                  <a:cubicBezTo>
                    <a:pt x="29233" y="276045"/>
                    <a:pt x="29072" y="128303"/>
                    <a:pt x="120097" y="37078"/>
                  </a:cubicBezTo>
                  <a:cubicBezTo>
                    <a:pt x="120216" y="36959"/>
                    <a:pt x="120338" y="36837"/>
                    <a:pt x="120458" y="36717"/>
                  </a:cubicBezTo>
                  <a:lnTo>
                    <a:pt x="83741" y="0"/>
                  </a:lnTo>
                  <a:cubicBezTo>
                    <a:pt x="-27762" y="111289"/>
                    <a:pt x="-27936" y="291898"/>
                    <a:pt x="83354" y="403400"/>
                  </a:cubicBezTo>
                  <a:cubicBezTo>
                    <a:pt x="83483" y="403530"/>
                    <a:pt x="83611" y="403658"/>
                    <a:pt x="83741" y="403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C82954C-3D9B-BECE-908D-9A7ECB738E2A}"/>
                </a:ext>
              </a:extLst>
            </p:cNvPr>
            <p:cNvSpPr/>
            <p:nvPr/>
          </p:nvSpPr>
          <p:spPr>
            <a:xfrm>
              <a:off x="7617548" y="5130718"/>
              <a:ext cx="190786" cy="780354"/>
            </a:xfrm>
            <a:custGeom>
              <a:avLst/>
              <a:gdLst>
                <a:gd name="connsiteX0" fmla="*/ 0 w 242300"/>
                <a:gd name="connsiteY0" fmla="*/ 954340 h 991057"/>
                <a:gd name="connsiteX1" fmla="*/ 36717 w 242300"/>
                <a:gd name="connsiteY1" fmla="*/ 991058 h 991057"/>
                <a:gd name="connsiteX2" fmla="*/ 37837 w 242300"/>
                <a:gd name="connsiteY2" fmla="*/ 1119 h 991057"/>
                <a:gd name="connsiteX3" fmla="*/ 36717 w 242300"/>
                <a:gd name="connsiteY3" fmla="*/ 0 h 991057"/>
                <a:gd name="connsiteX4" fmla="*/ 0 w 242300"/>
                <a:gd name="connsiteY4" fmla="*/ 36717 h 991057"/>
                <a:gd name="connsiteX5" fmla="*/ 1093 w 242300"/>
                <a:gd name="connsiteY5" fmla="*/ 953247 h 991057"/>
                <a:gd name="connsiteX6" fmla="*/ 0 w 242300"/>
                <a:gd name="connsiteY6" fmla="*/ 954340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300" h="991057">
                  <a:moveTo>
                    <a:pt x="0" y="954340"/>
                  </a:moveTo>
                  <a:lnTo>
                    <a:pt x="36717" y="991058"/>
                  </a:lnTo>
                  <a:cubicBezTo>
                    <a:pt x="310392" y="718001"/>
                    <a:pt x="310890" y="274791"/>
                    <a:pt x="37837" y="1119"/>
                  </a:cubicBezTo>
                  <a:cubicBezTo>
                    <a:pt x="37463" y="745"/>
                    <a:pt x="37091" y="371"/>
                    <a:pt x="36717" y="0"/>
                  </a:cubicBezTo>
                  <a:lnTo>
                    <a:pt x="0" y="36717"/>
                  </a:lnTo>
                  <a:cubicBezTo>
                    <a:pt x="253394" y="289509"/>
                    <a:pt x="253885" y="699853"/>
                    <a:pt x="1093" y="953247"/>
                  </a:cubicBezTo>
                  <a:cubicBezTo>
                    <a:pt x="730" y="953613"/>
                    <a:pt x="364" y="953977"/>
                    <a:pt x="0" y="95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F99E1DD-2120-8982-8830-8988FDD85D22}"/>
                </a:ext>
              </a:extLst>
            </p:cNvPr>
            <p:cNvSpPr/>
            <p:nvPr/>
          </p:nvSpPr>
          <p:spPr>
            <a:xfrm>
              <a:off x="6704230" y="5130718"/>
              <a:ext cx="190785" cy="780354"/>
            </a:xfrm>
            <a:custGeom>
              <a:avLst/>
              <a:gdLst>
                <a:gd name="connsiteX0" fmla="*/ 242299 w 242299"/>
                <a:gd name="connsiteY0" fmla="*/ 954340 h 991057"/>
                <a:gd name="connsiteX1" fmla="*/ 241206 w 242299"/>
                <a:gd name="connsiteY1" fmla="*/ 37811 h 991057"/>
                <a:gd name="connsiteX2" fmla="*/ 242299 w 242299"/>
                <a:gd name="connsiteY2" fmla="*/ 36717 h 991057"/>
                <a:gd name="connsiteX3" fmla="*/ 205582 w 242299"/>
                <a:gd name="connsiteY3" fmla="*/ 0 h 991057"/>
                <a:gd name="connsiteX4" fmla="*/ 204463 w 242299"/>
                <a:gd name="connsiteY4" fmla="*/ 989939 h 991057"/>
                <a:gd name="connsiteX5" fmla="*/ 205582 w 242299"/>
                <a:gd name="connsiteY5" fmla="*/ 991058 h 99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99" h="991057">
                  <a:moveTo>
                    <a:pt x="242299" y="954340"/>
                  </a:moveTo>
                  <a:cubicBezTo>
                    <a:pt x="-11095" y="701549"/>
                    <a:pt x="-11585" y="291205"/>
                    <a:pt x="241206" y="37811"/>
                  </a:cubicBezTo>
                  <a:cubicBezTo>
                    <a:pt x="241570" y="37444"/>
                    <a:pt x="241936" y="37081"/>
                    <a:pt x="242299" y="36717"/>
                  </a:cubicBezTo>
                  <a:lnTo>
                    <a:pt x="205582" y="0"/>
                  </a:lnTo>
                  <a:cubicBezTo>
                    <a:pt x="-68090" y="273056"/>
                    <a:pt x="-68591" y="716267"/>
                    <a:pt x="204463" y="989939"/>
                  </a:cubicBezTo>
                  <a:cubicBezTo>
                    <a:pt x="204837" y="990312"/>
                    <a:pt x="205208" y="990686"/>
                    <a:pt x="205582" y="9910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87C4101-A471-4BC2-A617-5B8BA1BF6235}"/>
                </a:ext>
              </a:extLst>
            </p:cNvPr>
            <p:cNvSpPr/>
            <p:nvPr/>
          </p:nvSpPr>
          <p:spPr>
            <a:xfrm>
              <a:off x="7501945" y="5246321"/>
              <a:ext cx="142816" cy="549147"/>
            </a:xfrm>
            <a:custGeom>
              <a:avLst/>
              <a:gdLst>
                <a:gd name="connsiteX0" fmla="*/ 36717 w 181378"/>
                <a:gd name="connsiteY0" fmla="*/ 697423 h 697422"/>
                <a:gd name="connsiteX1" fmla="*/ 37470 w 181378"/>
                <a:gd name="connsiteY1" fmla="*/ 753 h 697422"/>
                <a:gd name="connsiteX2" fmla="*/ 36717 w 181378"/>
                <a:gd name="connsiteY2" fmla="*/ 0 h 697422"/>
                <a:gd name="connsiteX3" fmla="*/ 0 w 181378"/>
                <a:gd name="connsiteY3" fmla="*/ 36717 h 697422"/>
                <a:gd name="connsiteX4" fmla="*/ 727 w 181378"/>
                <a:gd name="connsiteY4" fmla="*/ 659978 h 697422"/>
                <a:gd name="connsiteX5" fmla="*/ 0 w 181378"/>
                <a:gd name="connsiteY5" fmla="*/ 660705 h 6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78" h="697422">
                  <a:moveTo>
                    <a:pt x="36717" y="697423"/>
                  </a:moveTo>
                  <a:cubicBezTo>
                    <a:pt x="229304" y="505251"/>
                    <a:pt x="229642" y="193340"/>
                    <a:pt x="37470" y="753"/>
                  </a:cubicBezTo>
                  <a:cubicBezTo>
                    <a:pt x="37219" y="501"/>
                    <a:pt x="36969" y="249"/>
                    <a:pt x="36717" y="0"/>
                  </a:cubicBezTo>
                  <a:lnTo>
                    <a:pt x="0" y="36717"/>
                  </a:lnTo>
                  <a:cubicBezTo>
                    <a:pt x="172310" y="208624"/>
                    <a:pt x="172634" y="487669"/>
                    <a:pt x="727" y="659978"/>
                  </a:cubicBezTo>
                  <a:cubicBezTo>
                    <a:pt x="486" y="660222"/>
                    <a:pt x="241" y="660464"/>
                    <a:pt x="0" y="66070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E3F962C-E007-6A36-643F-3237BAA4B0A9}"/>
                </a:ext>
              </a:extLst>
            </p:cNvPr>
            <p:cNvSpPr/>
            <p:nvPr/>
          </p:nvSpPr>
          <p:spPr>
            <a:xfrm>
              <a:off x="7195655" y="5459285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78B2075-210C-3B3C-B853-A814CBC4A378}"/>
              </a:ext>
            </a:extLst>
          </p:cNvPr>
          <p:cNvGrpSpPr/>
          <p:nvPr/>
        </p:nvGrpSpPr>
        <p:grpSpPr>
          <a:xfrm>
            <a:off x="10711666" y="2515350"/>
            <a:ext cx="579746" cy="848678"/>
            <a:chOff x="7758691" y="2179758"/>
            <a:chExt cx="579746" cy="848678"/>
          </a:xfrm>
        </p:grpSpPr>
        <p:sp>
          <p:nvSpPr>
            <p:cNvPr id="263" name="Graphic 16" descr="Fire outline">
              <a:extLst>
                <a:ext uri="{FF2B5EF4-FFF2-40B4-BE49-F238E27FC236}">
                  <a16:creationId xmlns:a16="http://schemas.microsoft.com/office/drawing/2014/main" id="{84B55F7E-6C72-8437-6E3D-50B438FA2AB5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4" name="Graphic 16" descr="Fire outline">
              <a:extLst>
                <a:ext uri="{FF2B5EF4-FFF2-40B4-BE49-F238E27FC236}">
                  <a16:creationId xmlns:a16="http://schemas.microsoft.com/office/drawing/2014/main" id="{E6512FC7-2927-F5FA-C0D8-4CE17F4995B3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DD543B2F-ECC4-B89E-8109-54B87A8C4AF4}"/>
              </a:ext>
            </a:extLst>
          </p:cNvPr>
          <p:cNvSpPr/>
          <p:nvPr/>
        </p:nvSpPr>
        <p:spPr>
          <a:xfrm>
            <a:off x="3345473" y="3912172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6" name="Teardrop 285">
            <a:extLst>
              <a:ext uri="{FF2B5EF4-FFF2-40B4-BE49-F238E27FC236}">
                <a16:creationId xmlns:a16="http://schemas.microsoft.com/office/drawing/2014/main" id="{922A6B03-48BC-2574-0C31-C24BC347AC3D}"/>
              </a:ext>
            </a:extLst>
          </p:cNvPr>
          <p:cNvSpPr/>
          <p:nvPr/>
        </p:nvSpPr>
        <p:spPr>
          <a:xfrm rot="18900000">
            <a:off x="7418232" y="2052211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1DF170A-7FC6-94E4-AFDB-F99501359C46}"/>
              </a:ext>
            </a:extLst>
          </p:cNvPr>
          <p:cNvSpPr/>
          <p:nvPr/>
        </p:nvSpPr>
        <p:spPr>
          <a:xfrm>
            <a:off x="6983164" y="239210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9" name="Picture 288">
            <a:extLst>
              <a:ext uri="{FF2B5EF4-FFF2-40B4-BE49-F238E27FC236}">
                <a16:creationId xmlns:a16="http://schemas.microsoft.com/office/drawing/2014/main" id="{BEDF43CC-815E-3A1F-6EC4-9B3B4B298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570" y="4882252"/>
            <a:ext cx="1042775" cy="92103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9877E96-AEAB-5074-7496-8F5867DB9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357" y="5776002"/>
            <a:ext cx="1042775" cy="92103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503BD79-B74B-F9BA-E967-DB46D40A4D8A}"/>
              </a:ext>
            </a:extLst>
          </p:cNvPr>
          <p:cNvGrpSpPr/>
          <p:nvPr/>
        </p:nvGrpSpPr>
        <p:grpSpPr>
          <a:xfrm>
            <a:off x="7674027" y="4355465"/>
            <a:ext cx="579746" cy="848678"/>
            <a:chOff x="7758691" y="2179758"/>
            <a:chExt cx="579746" cy="848678"/>
          </a:xfrm>
        </p:grpSpPr>
        <p:sp>
          <p:nvSpPr>
            <p:cNvPr id="114" name="Graphic 16" descr="Fire outline">
              <a:extLst>
                <a:ext uri="{FF2B5EF4-FFF2-40B4-BE49-F238E27FC236}">
                  <a16:creationId xmlns:a16="http://schemas.microsoft.com/office/drawing/2014/main" id="{FE455D3D-26D4-A163-A175-56799E9AE5B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Graphic 16" descr="Fire outline">
              <a:extLst>
                <a:ext uri="{FF2B5EF4-FFF2-40B4-BE49-F238E27FC236}">
                  <a16:creationId xmlns:a16="http://schemas.microsoft.com/office/drawing/2014/main" id="{5C2712F8-C4F6-C635-BC60-82D018D9EE9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CEF3777-CD69-BF73-A4EC-E49B3726EE47}"/>
              </a:ext>
            </a:extLst>
          </p:cNvPr>
          <p:cNvGrpSpPr/>
          <p:nvPr/>
        </p:nvGrpSpPr>
        <p:grpSpPr>
          <a:xfrm>
            <a:off x="7674027" y="4359858"/>
            <a:ext cx="579746" cy="848678"/>
            <a:chOff x="7758691" y="2179758"/>
            <a:chExt cx="579746" cy="848678"/>
          </a:xfrm>
        </p:grpSpPr>
        <p:sp>
          <p:nvSpPr>
            <p:cNvPr id="123" name="Graphic 16" descr="Fire outline">
              <a:extLst>
                <a:ext uri="{FF2B5EF4-FFF2-40B4-BE49-F238E27FC236}">
                  <a16:creationId xmlns:a16="http://schemas.microsoft.com/office/drawing/2014/main" id="{AA51B9F8-D122-A1BE-1D0B-F3B34CFFD206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Graphic 16" descr="Fire outline">
              <a:extLst>
                <a:ext uri="{FF2B5EF4-FFF2-40B4-BE49-F238E27FC236}">
                  <a16:creationId xmlns:a16="http://schemas.microsoft.com/office/drawing/2014/main" id="{C17850CF-A4B8-2922-A9EC-B65D40CFE8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3716F5-8193-3CFA-190B-AC737E01468F}"/>
              </a:ext>
            </a:extLst>
          </p:cNvPr>
          <p:cNvGrpSpPr/>
          <p:nvPr/>
        </p:nvGrpSpPr>
        <p:grpSpPr>
          <a:xfrm>
            <a:off x="2850460" y="2853993"/>
            <a:ext cx="579746" cy="848678"/>
            <a:chOff x="7758691" y="2179758"/>
            <a:chExt cx="579746" cy="848678"/>
          </a:xfrm>
        </p:grpSpPr>
        <p:sp>
          <p:nvSpPr>
            <p:cNvPr id="126" name="Graphic 16" descr="Fire outline">
              <a:extLst>
                <a:ext uri="{FF2B5EF4-FFF2-40B4-BE49-F238E27FC236}">
                  <a16:creationId xmlns:a16="http://schemas.microsoft.com/office/drawing/2014/main" id="{6A780709-BA3A-3A45-7C7A-3BB75BA2ACD0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Graphic 16" descr="Fire outline">
              <a:extLst>
                <a:ext uri="{FF2B5EF4-FFF2-40B4-BE49-F238E27FC236}">
                  <a16:creationId xmlns:a16="http://schemas.microsoft.com/office/drawing/2014/main" id="{F7E56CF2-6D62-43C1-1C52-84F38D2BAA3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572557D-9D0A-FEF5-5B39-2E3BED2F3554}"/>
              </a:ext>
            </a:extLst>
          </p:cNvPr>
          <p:cNvGrpSpPr/>
          <p:nvPr/>
        </p:nvGrpSpPr>
        <p:grpSpPr>
          <a:xfrm>
            <a:off x="10721998" y="2513195"/>
            <a:ext cx="579746" cy="848678"/>
            <a:chOff x="7758691" y="2179758"/>
            <a:chExt cx="579746" cy="848678"/>
          </a:xfrm>
        </p:grpSpPr>
        <p:sp>
          <p:nvSpPr>
            <p:cNvPr id="129" name="Graphic 16" descr="Fire outline">
              <a:extLst>
                <a:ext uri="{FF2B5EF4-FFF2-40B4-BE49-F238E27FC236}">
                  <a16:creationId xmlns:a16="http://schemas.microsoft.com/office/drawing/2014/main" id="{544F8316-0D52-0030-852B-0C63A78A8111}"/>
                </a:ext>
              </a:extLst>
            </p:cNvPr>
            <p:cNvSpPr/>
            <p:nvPr/>
          </p:nvSpPr>
          <p:spPr>
            <a:xfrm>
              <a:off x="7758691" y="2179758"/>
              <a:ext cx="579746" cy="848678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78502 w 579746"/>
                <a:gd name="connsiteY6" fmla="*/ 839153 h 848678"/>
                <a:gd name="connsiteX7" fmla="*/ 278502 w 579746"/>
                <a:gd name="connsiteY7" fmla="*/ 848678 h 848678"/>
                <a:gd name="connsiteX8" fmla="*/ 288027 w 579746"/>
                <a:gd name="connsiteY8" fmla="*/ 848678 h 848678"/>
                <a:gd name="connsiteX9" fmla="*/ 553774 w 579746"/>
                <a:gd name="connsiteY9" fmla="*/ 670560 h 848678"/>
                <a:gd name="connsiteX10" fmla="*/ 544249 w 579746"/>
                <a:gd name="connsiteY10" fmla="*/ 436245 h 848678"/>
                <a:gd name="connsiteX11" fmla="*/ 516627 w 579746"/>
                <a:gd name="connsiteY11" fmla="*/ 399098 h 848678"/>
                <a:gd name="connsiteX12" fmla="*/ 528057 w 579746"/>
                <a:gd name="connsiteY12" fmla="*/ 443865 h 848678"/>
                <a:gd name="connsiteX13" fmla="*/ 499482 w 579746"/>
                <a:gd name="connsiteY13" fmla="*/ 527685 h 848678"/>
                <a:gd name="connsiteX14" fmla="*/ 415662 w 579746"/>
                <a:gd name="connsiteY14" fmla="*/ 541973 h 848678"/>
                <a:gd name="connsiteX15" fmla="*/ 364227 w 579746"/>
                <a:gd name="connsiteY15" fmla="*/ 490538 h 848678"/>
                <a:gd name="connsiteX16" fmla="*/ 379467 w 579746"/>
                <a:gd name="connsiteY16" fmla="*/ 408623 h 848678"/>
                <a:gd name="connsiteX17" fmla="*/ 413757 w 579746"/>
                <a:gd name="connsiteY17" fmla="*/ 205740 h 848678"/>
                <a:gd name="connsiteX18" fmla="*/ 246117 w 579746"/>
                <a:gd name="connsiteY18" fmla="*/ 10477 h 848678"/>
                <a:gd name="connsiteX19" fmla="*/ 221352 w 579746"/>
                <a:gd name="connsiteY19" fmla="*/ 0 h 848678"/>
                <a:gd name="connsiteX20" fmla="*/ 233734 w 579746"/>
                <a:gd name="connsiteY20" fmla="*/ 23813 h 848678"/>
                <a:gd name="connsiteX21" fmla="*/ 138484 w 579746"/>
                <a:gd name="connsiteY21" fmla="*/ 314325 h 848678"/>
                <a:gd name="connsiteX22" fmla="*/ 102289 w 579746"/>
                <a:gd name="connsiteY22" fmla="*/ 759143 h 848678"/>
                <a:gd name="connsiteX23" fmla="*/ 296599 w 579746"/>
                <a:gd name="connsiteY23" fmla="*/ 829628 h 848678"/>
                <a:gd name="connsiteX24" fmla="*/ 225162 w 579746"/>
                <a:gd name="connsiteY24" fmla="*/ 683895 h 848678"/>
                <a:gd name="connsiteX25" fmla="*/ 188967 w 579746"/>
                <a:gd name="connsiteY25" fmla="*/ 482918 h 848678"/>
                <a:gd name="connsiteX26" fmla="*/ 197539 w 579746"/>
                <a:gd name="connsiteY26" fmla="*/ 448628 h 848678"/>
                <a:gd name="connsiteX27" fmla="*/ 172774 w 579746"/>
                <a:gd name="connsiteY27" fmla="*/ 474345 h 848678"/>
                <a:gd name="connsiteX28" fmla="*/ 102289 w 579746"/>
                <a:gd name="connsiteY28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278502 w 579746"/>
                <a:gd name="connsiteY5" fmla="*/ 839153 h 848678"/>
                <a:gd name="connsiteX6" fmla="*/ 278502 w 579746"/>
                <a:gd name="connsiteY6" fmla="*/ 848678 h 848678"/>
                <a:gd name="connsiteX7" fmla="*/ 288027 w 579746"/>
                <a:gd name="connsiteY7" fmla="*/ 848678 h 848678"/>
                <a:gd name="connsiteX8" fmla="*/ 553774 w 579746"/>
                <a:gd name="connsiteY8" fmla="*/ 670560 h 848678"/>
                <a:gd name="connsiteX9" fmla="*/ 544249 w 579746"/>
                <a:gd name="connsiteY9" fmla="*/ 436245 h 848678"/>
                <a:gd name="connsiteX10" fmla="*/ 516627 w 579746"/>
                <a:gd name="connsiteY10" fmla="*/ 399098 h 848678"/>
                <a:gd name="connsiteX11" fmla="*/ 528057 w 579746"/>
                <a:gd name="connsiteY11" fmla="*/ 443865 h 848678"/>
                <a:gd name="connsiteX12" fmla="*/ 499482 w 579746"/>
                <a:gd name="connsiteY12" fmla="*/ 527685 h 848678"/>
                <a:gd name="connsiteX13" fmla="*/ 415662 w 579746"/>
                <a:gd name="connsiteY13" fmla="*/ 541973 h 848678"/>
                <a:gd name="connsiteX14" fmla="*/ 364227 w 579746"/>
                <a:gd name="connsiteY14" fmla="*/ 490538 h 848678"/>
                <a:gd name="connsiteX15" fmla="*/ 379467 w 579746"/>
                <a:gd name="connsiteY15" fmla="*/ 408623 h 848678"/>
                <a:gd name="connsiteX16" fmla="*/ 413757 w 579746"/>
                <a:gd name="connsiteY16" fmla="*/ 205740 h 848678"/>
                <a:gd name="connsiteX17" fmla="*/ 246117 w 579746"/>
                <a:gd name="connsiteY17" fmla="*/ 10477 h 848678"/>
                <a:gd name="connsiteX18" fmla="*/ 221352 w 579746"/>
                <a:gd name="connsiteY18" fmla="*/ 0 h 848678"/>
                <a:gd name="connsiteX19" fmla="*/ 233734 w 579746"/>
                <a:gd name="connsiteY19" fmla="*/ 23813 h 848678"/>
                <a:gd name="connsiteX20" fmla="*/ 138484 w 579746"/>
                <a:gd name="connsiteY20" fmla="*/ 314325 h 848678"/>
                <a:gd name="connsiteX21" fmla="*/ 102289 w 579746"/>
                <a:gd name="connsiteY21" fmla="*/ 759143 h 848678"/>
                <a:gd name="connsiteX22" fmla="*/ 296599 w 579746"/>
                <a:gd name="connsiteY22" fmla="*/ 829628 h 848678"/>
                <a:gd name="connsiteX23" fmla="*/ 225162 w 579746"/>
                <a:gd name="connsiteY23" fmla="*/ 683895 h 848678"/>
                <a:gd name="connsiteX24" fmla="*/ 188967 w 579746"/>
                <a:gd name="connsiteY24" fmla="*/ 482918 h 848678"/>
                <a:gd name="connsiteX25" fmla="*/ 197539 w 579746"/>
                <a:gd name="connsiteY25" fmla="*/ 448628 h 848678"/>
                <a:gd name="connsiteX26" fmla="*/ 172774 w 579746"/>
                <a:gd name="connsiteY26" fmla="*/ 474345 h 848678"/>
                <a:gd name="connsiteX27" fmla="*/ 102289 w 579746"/>
                <a:gd name="connsiteY27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278502 w 579746"/>
                <a:gd name="connsiteY4" fmla="*/ 839153 h 848678"/>
                <a:gd name="connsiteX5" fmla="*/ 278502 w 579746"/>
                <a:gd name="connsiteY5" fmla="*/ 848678 h 848678"/>
                <a:gd name="connsiteX6" fmla="*/ 288027 w 579746"/>
                <a:gd name="connsiteY6" fmla="*/ 848678 h 848678"/>
                <a:gd name="connsiteX7" fmla="*/ 553774 w 579746"/>
                <a:gd name="connsiteY7" fmla="*/ 670560 h 848678"/>
                <a:gd name="connsiteX8" fmla="*/ 544249 w 579746"/>
                <a:gd name="connsiteY8" fmla="*/ 436245 h 848678"/>
                <a:gd name="connsiteX9" fmla="*/ 516627 w 579746"/>
                <a:gd name="connsiteY9" fmla="*/ 399098 h 848678"/>
                <a:gd name="connsiteX10" fmla="*/ 528057 w 579746"/>
                <a:gd name="connsiteY10" fmla="*/ 443865 h 848678"/>
                <a:gd name="connsiteX11" fmla="*/ 499482 w 579746"/>
                <a:gd name="connsiteY11" fmla="*/ 527685 h 848678"/>
                <a:gd name="connsiteX12" fmla="*/ 415662 w 579746"/>
                <a:gd name="connsiteY12" fmla="*/ 541973 h 848678"/>
                <a:gd name="connsiteX13" fmla="*/ 364227 w 579746"/>
                <a:gd name="connsiteY13" fmla="*/ 490538 h 848678"/>
                <a:gd name="connsiteX14" fmla="*/ 379467 w 579746"/>
                <a:gd name="connsiteY14" fmla="*/ 408623 h 848678"/>
                <a:gd name="connsiteX15" fmla="*/ 413757 w 579746"/>
                <a:gd name="connsiteY15" fmla="*/ 205740 h 848678"/>
                <a:gd name="connsiteX16" fmla="*/ 246117 w 579746"/>
                <a:gd name="connsiteY16" fmla="*/ 10477 h 848678"/>
                <a:gd name="connsiteX17" fmla="*/ 221352 w 579746"/>
                <a:gd name="connsiteY17" fmla="*/ 0 h 848678"/>
                <a:gd name="connsiteX18" fmla="*/ 233734 w 579746"/>
                <a:gd name="connsiteY18" fmla="*/ 23813 h 848678"/>
                <a:gd name="connsiteX19" fmla="*/ 138484 w 579746"/>
                <a:gd name="connsiteY19" fmla="*/ 314325 h 848678"/>
                <a:gd name="connsiteX20" fmla="*/ 102289 w 579746"/>
                <a:gd name="connsiteY20" fmla="*/ 759143 h 848678"/>
                <a:gd name="connsiteX21" fmla="*/ 296599 w 579746"/>
                <a:gd name="connsiteY21" fmla="*/ 829628 h 848678"/>
                <a:gd name="connsiteX22" fmla="*/ 225162 w 579746"/>
                <a:gd name="connsiteY22" fmla="*/ 683895 h 848678"/>
                <a:gd name="connsiteX23" fmla="*/ 188967 w 579746"/>
                <a:gd name="connsiteY23" fmla="*/ 482918 h 848678"/>
                <a:gd name="connsiteX24" fmla="*/ 197539 w 579746"/>
                <a:gd name="connsiteY24" fmla="*/ 448628 h 848678"/>
                <a:gd name="connsiteX25" fmla="*/ 172774 w 579746"/>
                <a:gd name="connsiteY25" fmla="*/ 474345 h 848678"/>
                <a:gd name="connsiteX26" fmla="*/ 102289 w 579746"/>
                <a:gd name="connsiteY26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39153 h 848678"/>
                <a:gd name="connsiteX4" fmla="*/ 278502 w 579746"/>
                <a:gd name="connsiteY4" fmla="*/ 848678 h 848678"/>
                <a:gd name="connsiteX5" fmla="*/ 288027 w 579746"/>
                <a:gd name="connsiteY5" fmla="*/ 848678 h 848678"/>
                <a:gd name="connsiteX6" fmla="*/ 553774 w 579746"/>
                <a:gd name="connsiteY6" fmla="*/ 670560 h 848678"/>
                <a:gd name="connsiteX7" fmla="*/ 544249 w 579746"/>
                <a:gd name="connsiteY7" fmla="*/ 436245 h 848678"/>
                <a:gd name="connsiteX8" fmla="*/ 516627 w 579746"/>
                <a:gd name="connsiteY8" fmla="*/ 399098 h 848678"/>
                <a:gd name="connsiteX9" fmla="*/ 528057 w 579746"/>
                <a:gd name="connsiteY9" fmla="*/ 443865 h 848678"/>
                <a:gd name="connsiteX10" fmla="*/ 499482 w 579746"/>
                <a:gd name="connsiteY10" fmla="*/ 527685 h 848678"/>
                <a:gd name="connsiteX11" fmla="*/ 415662 w 579746"/>
                <a:gd name="connsiteY11" fmla="*/ 541973 h 848678"/>
                <a:gd name="connsiteX12" fmla="*/ 364227 w 579746"/>
                <a:gd name="connsiteY12" fmla="*/ 490538 h 848678"/>
                <a:gd name="connsiteX13" fmla="*/ 379467 w 579746"/>
                <a:gd name="connsiteY13" fmla="*/ 408623 h 848678"/>
                <a:gd name="connsiteX14" fmla="*/ 413757 w 579746"/>
                <a:gd name="connsiteY14" fmla="*/ 205740 h 848678"/>
                <a:gd name="connsiteX15" fmla="*/ 246117 w 579746"/>
                <a:gd name="connsiteY15" fmla="*/ 10477 h 848678"/>
                <a:gd name="connsiteX16" fmla="*/ 221352 w 579746"/>
                <a:gd name="connsiteY16" fmla="*/ 0 h 848678"/>
                <a:gd name="connsiteX17" fmla="*/ 233734 w 579746"/>
                <a:gd name="connsiteY17" fmla="*/ 23813 h 848678"/>
                <a:gd name="connsiteX18" fmla="*/ 138484 w 579746"/>
                <a:gd name="connsiteY18" fmla="*/ 314325 h 848678"/>
                <a:gd name="connsiteX19" fmla="*/ 102289 w 579746"/>
                <a:gd name="connsiteY19" fmla="*/ 759143 h 848678"/>
                <a:gd name="connsiteX20" fmla="*/ 296599 w 579746"/>
                <a:gd name="connsiteY20" fmla="*/ 829628 h 848678"/>
                <a:gd name="connsiteX21" fmla="*/ 225162 w 579746"/>
                <a:gd name="connsiteY21" fmla="*/ 683895 h 848678"/>
                <a:gd name="connsiteX22" fmla="*/ 188967 w 579746"/>
                <a:gd name="connsiteY22" fmla="*/ 482918 h 848678"/>
                <a:gd name="connsiteX23" fmla="*/ 197539 w 579746"/>
                <a:gd name="connsiteY23" fmla="*/ 448628 h 848678"/>
                <a:gd name="connsiteX24" fmla="*/ 172774 w 579746"/>
                <a:gd name="connsiteY24" fmla="*/ 474345 h 848678"/>
                <a:gd name="connsiteX25" fmla="*/ 102289 w 579746"/>
                <a:gd name="connsiteY2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78502 w 579746"/>
                <a:gd name="connsiteY3" fmla="*/ 848678 h 848678"/>
                <a:gd name="connsiteX4" fmla="*/ 288027 w 579746"/>
                <a:gd name="connsiteY4" fmla="*/ 848678 h 848678"/>
                <a:gd name="connsiteX5" fmla="*/ 553774 w 579746"/>
                <a:gd name="connsiteY5" fmla="*/ 670560 h 848678"/>
                <a:gd name="connsiteX6" fmla="*/ 544249 w 579746"/>
                <a:gd name="connsiteY6" fmla="*/ 436245 h 848678"/>
                <a:gd name="connsiteX7" fmla="*/ 516627 w 579746"/>
                <a:gd name="connsiteY7" fmla="*/ 399098 h 848678"/>
                <a:gd name="connsiteX8" fmla="*/ 528057 w 579746"/>
                <a:gd name="connsiteY8" fmla="*/ 443865 h 848678"/>
                <a:gd name="connsiteX9" fmla="*/ 499482 w 579746"/>
                <a:gd name="connsiteY9" fmla="*/ 527685 h 848678"/>
                <a:gd name="connsiteX10" fmla="*/ 415662 w 579746"/>
                <a:gd name="connsiteY10" fmla="*/ 541973 h 848678"/>
                <a:gd name="connsiteX11" fmla="*/ 364227 w 579746"/>
                <a:gd name="connsiteY11" fmla="*/ 490538 h 848678"/>
                <a:gd name="connsiteX12" fmla="*/ 379467 w 579746"/>
                <a:gd name="connsiteY12" fmla="*/ 408623 h 848678"/>
                <a:gd name="connsiteX13" fmla="*/ 413757 w 579746"/>
                <a:gd name="connsiteY13" fmla="*/ 205740 h 848678"/>
                <a:gd name="connsiteX14" fmla="*/ 246117 w 579746"/>
                <a:gd name="connsiteY14" fmla="*/ 10477 h 848678"/>
                <a:gd name="connsiteX15" fmla="*/ 221352 w 579746"/>
                <a:gd name="connsiteY15" fmla="*/ 0 h 848678"/>
                <a:gd name="connsiteX16" fmla="*/ 233734 w 579746"/>
                <a:gd name="connsiteY16" fmla="*/ 23813 h 848678"/>
                <a:gd name="connsiteX17" fmla="*/ 138484 w 579746"/>
                <a:gd name="connsiteY17" fmla="*/ 314325 h 848678"/>
                <a:gd name="connsiteX18" fmla="*/ 102289 w 579746"/>
                <a:gd name="connsiteY18" fmla="*/ 759143 h 848678"/>
                <a:gd name="connsiteX19" fmla="*/ 296599 w 579746"/>
                <a:gd name="connsiteY19" fmla="*/ 829628 h 848678"/>
                <a:gd name="connsiteX20" fmla="*/ 225162 w 579746"/>
                <a:gd name="connsiteY20" fmla="*/ 683895 h 848678"/>
                <a:gd name="connsiteX21" fmla="*/ 188967 w 579746"/>
                <a:gd name="connsiteY21" fmla="*/ 482918 h 848678"/>
                <a:gd name="connsiteX22" fmla="*/ 197539 w 579746"/>
                <a:gd name="connsiteY22" fmla="*/ 448628 h 848678"/>
                <a:gd name="connsiteX23" fmla="*/ 172774 w 579746"/>
                <a:gd name="connsiteY23" fmla="*/ 474345 h 848678"/>
                <a:gd name="connsiteX24" fmla="*/ 102289 w 579746"/>
                <a:gd name="connsiteY2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288027 w 579746"/>
                <a:gd name="connsiteY3" fmla="*/ 848678 h 848678"/>
                <a:gd name="connsiteX4" fmla="*/ 553774 w 579746"/>
                <a:gd name="connsiteY4" fmla="*/ 670560 h 848678"/>
                <a:gd name="connsiteX5" fmla="*/ 544249 w 579746"/>
                <a:gd name="connsiteY5" fmla="*/ 436245 h 848678"/>
                <a:gd name="connsiteX6" fmla="*/ 516627 w 579746"/>
                <a:gd name="connsiteY6" fmla="*/ 399098 h 848678"/>
                <a:gd name="connsiteX7" fmla="*/ 528057 w 579746"/>
                <a:gd name="connsiteY7" fmla="*/ 443865 h 848678"/>
                <a:gd name="connsiteX8" fmla="*/ 499482 w 579746"/>
                <a:gd name="connsiteY8" fmla="*/ 527685 h 848678"/>
                <a:gd name="connsiteX9" fmla="*/ 415662 w 579746"/>
                <a:gd name="connsiteY9" fmla="*/ 541973 h 848678"/>
                <a:gd name="connsiteX10" fmla="*/ 364227 w 579746"/>
                <a:gd name="connsiteY10" fmla="*/ 490538 h 848678"/>
                <a:gd name="connsiteX11" fmla="*/ 379467 w 579746"/>
                <a:gd name="connsiteY11" fmla="*/ 408623 h 848678"/>
                <a:gd name="connsiteX12" fmla="*/ 413757 w 579746"/>
                <a:gd name="connsiteY12" fmla="*/ 205740 h 848678"/>
                <a:gd name="connsiteX13" fmla="*/ 246117 w 579746"/>
                <a:gd name="connsiteY13" fmla="*/ 10477 h 848678"/>
                <a:gd name="connsiteX14" fmla="*/ 221352 w 579746"/>
                <a:gd name="connsiteY14" fmla="*/ 0 h 848678"/>
                <a:gd name="connsiteX15" fmla="*/ 233734 w 579746"/>
                <a:gd name="connsiteY15" fmla="*/ 23813 h 848678"/>
                <a:gd name="connsiteX16" fmla="*/ 138484 w 579746"/>
                <a:gd name="connsiteY16" fmla="*/ 314325 h 848678"/>
                <a:gd name="connsiteX17" fmla="*/ 102289 w 579746"/>
                <a:gd name="connsiteY17" fmla="*/ 759143 h 848678"/>
                <a:gd name="connsiteX18" fmla="*/ 296599 w 579746"/>
                <a:gd name="connsiteY18" fmla="*/ 829628 h 848678"/>
                <a:gd name="connsiteX19" fmla="*/ 225162 w 579746"/>
                <a:gd name="connsiteY19" fmla="*/ 683895 h 848678"/>
                <a:gd name="connsiteX20" fmla="*/ 188967 w 579746"/>
                <a:gd name="connsiteY20" fmla="*/ 482918 h 848678"/>
                <a:gd name="connsiteX21" fmla="*/ 197539 w 579746"/>
                <a:gd name="connsiteY21" fmla="*/ 448628 h 848678"/>
                <a:gd name="connsiteX22" fmla="*/ 172774 w 579746"/>
                <a:gd name="connsiteY22" fmla="*/ 474345 h 848678"/>
                <a:gd name="connsiteX23" fmla="*/ 102289 w 579746"/>
                <a:gd name="connsiteY23" fmla="*/ 759143 h 8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9746" h="848678">
                  <a:moveTo>
                    <a:pt x="138484" y="314325"/>
                  </a:moveTo>
                  <a:cubicBezTo>
                    <a:pt x="69904" y="371475"/>
                    <a:pt x="32757" y="423863"/>
                    <a:pt x="21327" y="451485"/>
                  </a:cubicBezTo>
                  <a:cubicBezTo>
                    <a:pt x="-42491" y="605790"/>
                    <a:pt x="50854" y="755333"/>
                    <a:pt x="118482" y="792480"/>
                  </a:cubicBezTo>
                  <a:lnTo>
                    <a:pt x="288027" y="848678"/>
                  </a:lnTo>
                  <a:cubicBezTo>
                    <a:pt x="404232" y="848678"/>
                    <a:pt x="509959" y="778193"/>
                    <a:pt x="553774" y="670560"/>
                  </a:cubicBezTo>
                  <a:cubicBezTo>
                    <a:pt x="587112" y="605790"/>
                    <a:pt x="592827" y="501015"/>
                    <a:pt x="544249" y="436245"/>
                  </a:cubicBezTo>
                  <a:lnTo>
                    <a:pt x="516627" y="399098"/>
                  </a:lnTo>
                  <a:lnTo>
                    <a:pt x="528057" y="443865"/>
                  </a:lnTo>
                  <a:cubicBezTo>
                    <a:pt x="534724" y="475298"/>
                    <a:pt x="524247" y="506730"/>
                    <a:pt x="499482" y="527685"/>
                  </a:cubicBezTo>
                  <a:cubicBezTo>
                    <a:pt x="476622" y="548640"/>
                    <a:pt x="444237" y="554355"/>
                    <a:pt x="415662" y="541973"/>
                  </a:cubicBezTo>
                  <a:cubicBezTo>
                    <a:pt x="390897" y="533400"/>
                    <a:pt x="371847" y="514350"/>
                    <a:pt x="364227" y="490538"/>
                  </a:cubicBezTo>
                  <a:cubicBezTo>
                    <a:pt x="355654" y="461963"/>
                    <a:pt x="361369" y="431483"/>
                    <a:pt x="379467" y="408623"/>
                  </a:cubicBezTo>
                  <a:cubicBezTo>
                    <a:pt x="420424" y="352425"/>
                    <a:pt x="432807" y="279083"/>
                    <a:pt x="413757" y="205740"/>
                  </a:cubicBezTo>
                  <a:cubicBezTo>
                    <a:pt x="390897" y="119063"/>
                    <a:pt x="328984" y="46673"/>
                    <a:pt x="246117" y="10477"/>
                  </a:cubicBezTo>
                  <a:lnTo>
                    <a:pt x="221352" y="0"/>
                  </a:lnTo>
                  <a:lnTo>
                    <a:pt x="233734" y="23813"/>
                  </a:lnTo>
                  <a:cubicBezTo>
                    <a:pt x="306124" y="160020"/>
                    <a:pt x="178489" y="280988"/>
                    <a:pt x="138484" y="314325"/>
                  </a:cubicBezTo>
                  <a:close/>
                  <a:moveTo>
                    <a:pt x="102289" y="759143"/>
                  </a:moveTo>
                  <a:cubicBezTo>
                    <a:pt x="122926" y="818357"/>
                    <a:pt x="276120" y="842169"/>
                    <a:pt x="296599" y="829628"/>
                  </a:cubicBezTo>
                  <a:cubicBezTo>
                    <a:pt x="293742" y="807720"/>
                    <a:pt x="282312" y="752475"/>
                    <a:pt x="225162" y="683895"/>
                  </a:cubicBezTo>
                  <a:cubicBezTo>
                    <a:pt x="159439" y="603885"/>
                    <a:pt x="188014" y="487680"/>
                    <a:pt x="188967" y="482918"/>
                  </a:cubicBezTo>
                  <a:lnTo>
                    <a:pt x="197539" y="448628"/>
                  </a:lnTo>
                  <a:lnTo>
                    <a:pt x="172774" y="474345"/>
                  </a:lnTo>
                  <a:cubicBezTo>
                    <a:pt x="68952" y="581978"/>
                    <a:pt x="82287" y="695325"/>
                    <a:pt x="102289" y="75914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Graphic 16" descr="Fire outline">
              <a:extLst>
                <a:ext uri="{FF2B5EF4-FFF2-40B4-BE49-F238E27FC236}">
                  <a16:creationId xmlns:a16="http://schemas.microsoft.com/office/drawing/2014/main" id="{30E9367C-68AB-F4E1-C89F-FAD39292A4A4}"/>
                </a:ext>
              </a:extLst>
            </p:cNvPr>
            <p:cNvSpPr/>
            <p:nvPr/>
          </p:nvSpPr>
          <p:spPr>
            <a:xfrm>
              <a:off x="7864787" y="2694424"/>
              <a:ext cx="171132" cy="327660"/>
            </a:xfrm>
            <a:custGeom>
              <a:avLst/>
              <a:gdLst>
                <a:gd name="connsiteX0" fmla="*/ 138484 w 579746"/>
                <a:gd name="connsiteY0" fmla="*/ 314325 h 848677"/>
                <a:gd name="connsiteX1" fmla="*/ 21327 w 579746"/>
                <a:gd name="connsiteY1" fmla="*/ 451485 h 848677"/>
                <a:gd name="connsiteX2" fmla="*/ 118482 w 579746"/>
                <a:gd name="connsiteY2" fmla="*/ 792480 h 848677"/>
                <a:gd name="connsiteX3" fmla="*/ 143247 w 579746"/>
                <a:gd name="connsiteY3" fmla="*/ 805815 h 848677"/>
                <a:gd name="connsiteX4" fmla="*/ 131817 w 579746"/>
                <a:gd name="connsiteY4" fmla="*/ 780098 h 848677"/>
                <a:gd name="connsiteX5" fmla="*/ 165154 w 579746"/>
                <a:gd name="connsiteY5" fmla="*/ 511493 h 848677"/>
                <a:gd name="connsiteX6" fmla="*/ 210874 w 579746"/>
                <a:gd name="connsiteY6" fmla="*/ 695325 h 848677"/>
                <a:gd name="connsiteX7" fmla="*/ 278502 w 579746"/>
                <a:gd name="connsiteY7" fmla="*/ 839153 h 848677"/>
                <a:gd name="connsiteX8" fmla="*/ 278502 w 579746"/>
                <a:gd name="connsiteY8" fmla="*/ 848678 h 848677"/>
                <a:gd name="connsiteX9" fmla="*/ 288027 w 579746"/>
                <a:gd name="connsiteY9" fmla="*/ 848678 h 848677"/>
                <a:gd name="connsiteX10" fmla="*/ 553774 w 579746"/>
                <a:gd name="connsiteY10" fmla="*/ 670560 h 848677"/>
                <a:gd name="connsiteX11" fmla="*/ 544249 w 579746"/>
                <a:gd name="connsiteY11" fmla="*/ 436245 h 848677"/>
                <a:gd name="connsiteX12" fmla="*/ 516627 w 579746"/>
                <a:gd name="connsiteY12" fmla="*/ 399098 h 848677"/>
                <a:gd name="connsiteX13" fmla="*/ 528057 w 579746"/>
                <a:gd name="connsiteY13" fmla="*/ 443865 h 848677"/>
                <a:gd name="connsiteX14" fmla="*/ 499482 w 579746"/>
                <a:gd name="connsiteY14" fmla="*/ 527685 h 848677"/>
                <a:gd name="connsiteX15" fmla="*/ 415662 w 579746"/>
                <a:gd name="connsiteY15" fmla="*/ 541973 h 848677"/>
                <a:gd name="connsiteX16" fmla="*/ 364227 w 579746"/>
                <a:gd name="connsiteY16" fmla="*/ 490538 h 848677"/>
                <a:gd name="connsiteX17" fmla="*/ 379467 w 579746"/>
                <a:gd name="connsiteY17" fmla="*/ 408623 h 848677"/>
                <a:gd name="connsiteX18" fmla="*/ 413757 w 579746"/>
                <a:gd name="connsiteY18" fmla="*/ 205740 h 848677"/>
                <a:gd name="connsiteX19" fmla="*/ 246117 w 579746"/>
                <a:gd name="connsiteY19" fmla="*/ 10477 h 848677"/>
                <a:gd name="connsiteX20" fmla="*/ 221352 w 579746"/>
                <a:gd name="connsiteY20" fmla="*/ 0 h 848677"/>
                <a:gd name="connsiteX21" fmla="*/ 233734 w 579746"/>
                <a:gd name="connsiteY21" fmla="*/ 23813 h 848677"/>
                <a:gd name="connsiteX22" fmla="*/ 138484 w 579746"/>
                <a:gd name="connsiteY22" fmla="*/ 314325 h 848677"/>
                <a:gd name="connsiteX23" fmla="*/ 270882 w 579746"/>
                <a:gd name="connsiteY23" fmla="*/ 44768 h 848677"/>
                <a:gd name="connsiteX24" fmla="*/ 394707 w 579746"/>
                <a:gd name="connsiteY24" fmla="*/ 210503 h 848677"/>
                <a:gd name="connsiteX25" fmla="*/ 362322 w 579746"/>
                <a:gd name="connsiteY25" fmla="*/ 397193 h 848677"/>
                <a:gd name="connsiteX26" fmla="*/ 345177 w 579746"/>
                <a:gd name="connsiteY26" fmla="*/ 496253 h 848677"/>
                <a:gd name="connsiteX27" fmla="*/ 408042 w 579746"/>
                <a:gd name="connsiteY27" fmla="*/ 560070 h 848677"/>
                <a:gd name="connsiteX28" fmla="*/ 510912 w 579746"/>
                <a:gd name="connsiteY28" fmla="*/ 541973 h 848677"/>
                <a:gd name="connsiteX29" fmla="*/ 546154 w 579746"/>
                <a:gd name="connsiteY29" fmla="*/ 480060 h 848677"/>
                <a:gd name="connsiteX30" fmla="*/ 535677 w 579746"/>
                <a:gd name="connsiteY30" fmla="*/ 661988 h 848677"/>
                <a:gd name="connsiteX31" fmla="*/ 296599 w 579746"/>
                <a:gd name="connsiteY31" fmla="*/ 829628 h 848677"/>
                <a:gd name="connsiteX32" fmla="*/ 225162 w 579746"/>
                <a:gd name="connsiteY32" fmla="*/ 683895 h 848677"/>
                <a:gd name="connsiteX33" fmla="*/ 188967 w 579746"/>
                <a:gd name="connsiteY33" fmla="*/ 482918 h 848677"/>
                <a:gd name="connsiteX34" fmla="*/ 197539 w 579746"/>
                <a:gd name="connsiteY34" fmla="*/ 448628 h 848677"/>
                <a:gd name="connsiteX35" fmla="*/ 172774 w 579746"/>
                <a:gd name="connsiteY35" fmla="*/ 474345 h 848677"/>
                <a:gd name="connsiteX36" fmla="*/ 102289 w 579746"/>
                <a:gd name="connsiteY36" fmla="*/ 759143 h 848677"/>
                <a:gd name="connsiteX37" fmla="*/ 37519 w 579746"/>
                <a:gd name="connsiteY37" fmla="*/ 460058 h 848677"/>
                <a:gd name="connsiteX38" fmla="*/ 148962 w 579746"/>
                <a:gd name="connsiteY38" fmla="*/ 330518 h 848677"/>
                <a:gd name="connsiteX39" fmla="*/ 260404 w 579746"/>
                <a:gd name="connsiteY39" fmla="*/ 40958 h 848677"/>
                <a:gd name="connsiteX40" fmla="*/ 270882 w 579746"/>
                <a:gd name="connsiteY40" fmla="*/ 44768 h 848677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260404 w 579746"/>
                <a:gd name="connsiteY23" fmla="*/ 4095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39" fmla="*/ 260404 w 579746"/>
                <a:gd name="connsiteY39" fmla="*/ 409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94707 w 579746"/>
                <a:gd name="connsiteY24" fmla="*/ 210503 h 848678"/>
                <a:gd name="connsiteX25" fmla="*/ 362322 w 579746"/>
                <a:gd name="connsiteY25" fmla="*/ 397193 h 848678"/>
                <a:gd name="connsiteX26" fmla="*/ 345177 w 579746"/>
                <a:gd name="connsiteY26" fmla="*/ 496253 h 848678"/>
                <a:gd name="connsiteX27" fmla="*/ 408042 w 579746"/>
                <a:gd name="connsiteY27" fmla="*/ 560070 h 848678"/>
                <a:gd name="connsiteX28" fmla="*/ 510912 w 579746"/>
                <a:gd name="connsiteY28" fmla="*/ 541973 h 848678"/>
                <a:gd name="connsiteX29" fmla="*/ 546154 w 579746"/>
                <a:gd name="connsiteY29" fmla="*/ 480060 h 848678"/>
                <a:gd name="connsiteX30" fmla="*/ 535677 w 579746"/>
                <a:gd name="connsiteY30" fmla="*/ 661988 h 848678"/>
                <a:gd name="connsiteX31" fmla="*/ 296599 w 579746"/>
                <a:gd name="connsiteY31" fmla="*/ 829628 h 848678"/>
                <a:gd name="connsiteX32" fmla="*/ 225162 w 579746"/>
                <a:gd name="connsiteY32" fmla="*/ 683895 h 848678"/>
                <a:gd name="connsiteX33" fmla="*/ 188967 w 579746"/>
                <a:gd name="connsiteY33" fmla="*/ 482918 h 848678"/>
                <a:gd name="connsiteX34" fmla="*/ 197539 w 579746"/>
                <a:gd name="connsiteY34" fmla="*/ 448628 h 848678"/>
                <a:gd name="connsiteX35" fmla="*/ 172774 w 579746"/>
                <a:gd name="connsiteY35" fmla="*/ 474345 h 848678"/>
                <a:gd name="connsiteX36" fmla="*/ 102289 w 579746"/>
                <a:gd name="connsiteY36" fmla="*/ 759143 h 848678"/>
                <a:gd name="connsiteX37" fmla="*/ 37519 w 579746"/>
                <a:gd name="connsiteY37" fmla="*/ 460058 h 848678"/>
                <a:gd name="connsiteX38" fmla="*/ 148962 w 579746"/>
                <a:gd name="connsiteY38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48962 w 579746"/>
                <a:gd name="connsiteY23" fmla="*/ 33051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37" fmla="*/ 148962 w 579746"/>
                <a:gd name="connsiteY37" fmla="*/ 33051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37519 w 579746"/>
                <a:gd name="connsiteY23" fmla="*/ 460058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36" fmla="*/ 37519 w 579746"/>
                <a:gd name="connsiteY36" fmla="*/ 460058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62322 w 579746"/>
                <a:gd name="connsiteY24" fmla="*/ 397193 h 848678"/>
                <a:gd name="connsiteX25" fmla="*/ 345177 w 579746"/>
                <a:gd name="connsiteY25" fmla="*/ 496253 h 848678"/>
                <a:gd name="connsiteX26" fmla="*/ 408042 w 579746"/>
                <a:gd name="connsiteY26" fmla="*/ 560070 h 848678"/>
                <a:gd name="connsiteX27" fmla="*/ 510912 w 579746"/>
                <a:gd name="connsiteY27" fmla="*/ 541973 h 848678"/>
                <a:gd name="connsiteX28" fmla="*/ 546154 w 579746"/>
                <a:gd name="connsiteY28" fmla="*/ 480060 h 848678"/>
                <a:gd name="connsiteX29" fmla="*/ 535677 w 579746"/>
                <a:gd name="connsiteY29" fmla="*/ 661988 h 848678"/>
                <a:gd name="connsiteX30" fmla="*/ 296599 w 579746"/>
                <a:gd name="connsiteY30" fmla="*/ 829628 h 848678"/>
                <a:gd name="connsiteX31" fmla="*/ 225162 w 579746"/>
                <a:gd name="connsiteY31" fmla="*/ 683895 h 848678"/>
                <a:gd name="connsiteX32" fmla="*/ 188967 w 579746"/>
                <a:gd name="connsiteY32" fmla="*/ 482918 h 848678"/>
                <a:gd name="connsiteX33" fmla="*/ 197539 w 579746"/>
                <a:gd name="connsiteY33" fmla="*/ 448628 h 848678"/>
                <a:gd name="connsiteX34" fmla="*/ 172774 w 579746"/>
                <a:gd name="connsiteY34" fmla="*/ 474345 h 848678"/>
                <a:gd name="connsiteX35" fmla="*/ 102289 w 579746"/>
                <a:gd name="connsiteY35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345177 w 579746"/>
                <a:gd name="connsiteY24" fmla="*/ 496253 h 848678"/>
                <a:gd name="connsiteX25" fmla="*/ 408042 w 579746"/>
                <a:gd name="connsiteY25" fmla="*/ 560070 h 848678"/>
                <a:gd name="connsiteX26" fmla="*/ 510912 w 579746"/>
                <a:gd name="connsiteY26" fmla="*/ 541973 h 848678"/>
                <a:gd name="connsiteX27" fmla="*/ 546154 w 579746"/>
                <a:gd name="connsiteY27" fmla="*/ 480060 h 848678"/>
                <a:gd name="connsiteX28" fmla="*/ 535677 w 579746"/>
                <a:gd name="connsiteY28" fmla="*/ 661988 h 848678"/>
                <a:gd name="connsiteX29" fmla="*/ 296599 w 579746"/>
                <a:gd name="connsiteY29" fmla="*/ 829628 h 848678"/>
                <a:gd name="connsiteX30" fmla="*/ 225162 w 579746"/>
                <a:gd name="connsiteY30" fmla="*/ 683895 h 848678"/>
                <a:gd name="connsiteX31" fmla="*/ 188967 w 579746"/>
                <a:gd name="connsiteY31" fmla="*/ 482918 h 848678"/>
                <a:gd name="connsiteX32" fmla="*/ 197539 w 579746"/>
                <a:gd name="connsiteY32" fmla="*/ 448628 h 848678"/>
                <a:gd name="connsiteX33" fmla="*/ 172774 w 579746"/>
                <a:gd name="connsiteY33" fmla="*/ 474345 h 848678"/>
                <a:gd name="connsiteX34" fmla="*/ 102289 w 579746"/>
                <a:gd name="connsiteY34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408042 w 579746"/>
                <a:gd name="connsiteY24" fmla="*/ 560070 h 848678"/>
                <a:gd name="connsiteX25" fmla="*/ 510912 w 579746"/>
                <a:gd name="connsiteY25" fmla="*/ 541973 h 848678"/>
                <a:gd name="connsiteX26" fmla="*/ 546154 w 579746"/>
                <a:gd name="connsiteY26" fmla="*/ 480060 h 848678"/>
                <a:gd name="connsiteX27" fmla="*/ 535677 w 579746"/>
                <a:gd name="connsiteY27" fmla="*/ 661988 h 848678"/>
                <a:gd name="connsiteX28" fmla="*/ 296599 w 579746"/>
                <a:gd name="connsiteY28" fmla="*/ 829628 h 848678"/>
                <a:gd name="connsiteX29" fmla="*/ 225162 w 579746"/>
                <a:gd name="connsiteY29" fmla="*/ 683895 h 848678"/>
                <a:gd name="connsiteX30" fmla="*/ 188967 w 579746"/>
                <a:gd name="connsiteY30" fmla="*/ 482918 h 848678"/>
                <a:gd name="connsiteX31" fmla="*/ 197539 w 579746"/>
                <a:gd name="connsiteY31" fmla="*/ 448628 h 848678"/>
                <a:gd name="connsiteX32" fmla="*/ 172774 w 579746"/>
                <a:gd name="connsiteY32" fmla="*/ 474345 h 848678"/>
                <a:gd name="connsiteX33" fmla="*/ 102289 w 579746"/>
                <a:gd name="connsiteY33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10912 w 579746"/>
                <a:gd name="connsiteY24" fmla="*/ 541973 h 848678"/>
                <a:gd name="connsiteX25" fmla="*/ 546154 w 579746"/>
                <a:gd name="connsiteY25" fmla="*/ 480060 h 848678"/>
                <a:gd name="connsiteX26" fmla="*/ 535677 w 579746"/>
                <a:gd name="connsiteY26" fmla="*/ 661988 h 848678"/>
                <a:gd name="connsiteX27" fmla="*/ 296599 w 579746"/>
                <a:gd name="connsiteY27" fmla="*/ 829628 h 848678"/>
                <a:gd name="connsiteX28" fmla="*/ 225162 w 579746"/>
                <a:gd name="connsiteY28" fmla="*/ 683895 h 848678"/>
                <a:gd name="connsiteX29" fmla="*/ 188967 w 579746"/>
                <a:gd name="connsiteY29" fmla="*/ 482918 h 848678"/>
                <a:gd name="connsiteX30" fmla="*/ 197539 w 579746"/>
                <a:gd name="connsiteY30" fmla="*/ 448628 h 848678"/>
                <a:gd name="connsiteX31" fmla="*/ 172774 w 579746"/>
                <a:gd name="connsiteY31" fmla="*/ 474345 h 848678"/>
                <a:gd name="connsiteX32" fmla="*/ 102289 w 579746"/>
                <a:gd name="connsiteY32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46154 w 579746"/>
                <a:gd name="connsiteY24" fmla="*/ 480060 h 848678"/>
                <a:gd name="connsiteX25" fmla="*/ 535677 w 579746"/>
                <a:gd name="connsiteY25" fmla="*/ 661988 h 848678"/>
                <a:gd name="connsiteX26" fmla="*/ 296599 w 579746"/>
                <a:gd name="connsiteY26" fmla="*/ 829628 h 848678"/>
                <a:gd name="connsiteX27" fmla="*/ 225162 w 579746"/>
                <a:gd name="connsiteY27" fmla="*/ 683895 h 848678"/>
                <a:gd name="connsiteX28" fmla="*/ 188967 w 579746"/>
                <a:gd name="connsiteY28" fmla="*/ 482918 h 848678"/>
                <a:gd name="connsiteX29" fmla="*/ 197539 w 579746"/>
                <a:gd name="connsiteY29" fmla="*/ 448628 h 848678"/>
                <a:gd name="connsiteX30" fmla="*/ 172774 w 579746"/>
                <a:gd name="connsiteY30" fmla="*/ 474345 h 848678"/>
                <a:gd name="connsiteX31" fmla="*/ 102289 w 579746"/>
                <a:gd name="connsiteY31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535677 w 579746"/>
                <a:gd name="connsiteY24" fmla="*/ 661988 h 848678"/>
                <a:gd name="connsiteX25" fmla="*/ 296599 w 579746"/>
                <a:gd name="connsiteY25" fmla="*/ 829628 h 848678"/>
                <a:gd name="connsiteX26" fmla="*/ 225162 w 579746"/>
                <a:gd name="connsiteY26" fmla="*/ 683895 h 848678"/>
                <a:gd name="connsiteX27" fmla="*/ 188967 w 579746"/>
                <a:gd name="connsiteY27" fmla="*/ 482918 h 848678"/>
                <a:gd name="connsiteX28" fmla="*/ 197539 w 579746"/>
                <a:gd name="connsiteY28" fmla="*/ 448628 h 848678"/>
                <a:gd name="connsiteX29" fmla="*/ 172774 w 579746"/>
                <a:gd name="connsiteY29" fmla="*/ 474345 h 848678"/>
                <a:gd name="connsiteX30" fmla="*/ 102289 w 579746"/>
                <a:gd name="connsiteY30" fmla="*/ 759143 h 848678"/>
                <a:gd name="connsiteX0" fmla="*/ 138484 w 579746"/>
                <a:gd name="connsiteY0" fmla="*/ 314325 h 848678"/>
                <a:gd name="connsiteX1" fmla="*/ 21327 w 579746"/>
                <a:gd name="connsiteY1" fmla="*/ 451485 h 848678"/>
                <a:gd name="connsiteX2" fmla="*/ 118482 w 579746"/>
                <a:gd name="connsiteY2" fmla="*/ 792480 h 848678"/>
                <a:gd name="connsiteX3" fmla="*/ 143247 w 579746"/>
                <a:gd name="connsiteY3" fmla="*/ 805815 h 848678"/>
                <a:gd name="connsiteX4" fmla="*/ 131817 w 579746"/>
                <a:gd name="connsiteY4" fmla="*/ 780098 h 848678"/>
                <a:gd name="connsiteX5" fmla="*/ 165154 w 579746"/>
                <a:gd name="connsiteY5" fmla="*/ 511493 h 848678"/>
                <a:gd name="connsiteX6" fmla="*/ 210874 w 579746"/>
                <a:gd name="connsiteY6" fmla="*/ 695325 h 848678"/>
                <a:gd name="connsiteX7" fmla="*/ 278502 w 579746"/>
                <a:gd name="connsiteY7" fmla="*/ 839153 h 848678"/>
                <a:gd name="connsiteX8" fmla="*/ 278502 w 579746"/>
                <a:gd name="connsiteY8" fmla="*/ 848678 h 848678"/>
                <a:gd name="connsiteX9" fmla="*/ 288027 w 579746"/>
                <a:gd name="connsiteY9" fmla="*/ 848678 h 848678"/>
                <a:gd name="connsiteX10" fmla="*/ 553774 w 579746"/>
                <a:gd name="connsiteY10" fmla="*/ 670560 h 848678"/>
                <a:gd name="connsiteX11" fmla="*/ 544249 w 579746"/>
                <a:gd name="connsiteY11" fmla="*/ 436245 h 848678"/>
                <a:gd name="connsiteX12" fmla="*/ 516627 w 579746"/>
                <a:gd name="connsiteY12" fmla="*/ 399098 h 848678"/>
                <a:gd name="connsiteX13" fmla="*/ 528057 w 579746"/>
                <a:gd name="connsiteY13" fmla="*/ 443865 h 848678"/>
                <a:gd name="connsiteX14" fmla="*/ 499482 w 579746"/>
                <a:gd name="connsiteY14" fmla="*/ 527685 h 848678"/>
                <a:gd name="connsiteX15" fmla="*/ 415662 w 579746"/>
                <a:gd name="connsiteY15" fmla="*/ 541973 h 848678"/>
                <a:gd name="connsiteX16" fmla="*/ 364227 w 579746"/>
                <a:gd name="connsiteY16" fmla="*/ 490538 h 848678"/>
                <a:gd name="connsiteX17" fmla="*/ 379467 w 579746"/>
                <a:gd name="connsiteY17" fmla="*/ 408623 h 848678"/>
                <a:gd name="connsiteX18" fmla="*/ 413757 w 579746"/>
                <a:gd name="connsiteY18" fmla="*/ 205740 h 848678"/>
                <a:gd name="connsiteX19" fmla="*/ 246117 w 579746"/>
                <a:gd name="connsiteY19" fmla="*/ 10477 h 848678"/>
                <a:gd name="connsiteX20" fmla="*/ 221352 w 579746"/>
                <a:gd name="connsiteY20" fmla="*/ 0 h 848678"/>
                <a:gd name="connsiteX21" fmla="*/ 233734 w 579746"/>
                <a:gd name="connsiteY21" fmla="*/ 23813 h 848678"/>
                <a:gd name="connsiteX22" fmla="*/ 138484 w 579746"/>
                <a:gd name="connsiteY22" fmla="*/ 314325 h 848678"/>
                <a:gd name="connsiteX23" fmla="*/ 102289 w 579746"/>
                <a:gd name="connsiteY23" fmla="*/ 759143 h 848678"/>
                <a:gd name="connsiteX24" fmla="*/ 296599 w 579746"/>
                <a:gd name="connsiteY24" fmla="*/ 829628 h 848678"/>
                <a:gd name="connsiteX25" fmla="*/ 225162 w 579746"/>
                <a:gd name="connsiteY25" fmla="*/ 683895 h 848678"/>
                <a:gd name="connsiteX26" fmla="*/ 188967 w 579746"/>
                <a:gd name="connsiteY26" fmla="*/ 482918 h 848678"/>
                <a:gd name="connsiteX27" fmla="*/ 197539 w 579746"/>
                <a:gd name="connsiteY27" fmla="*/ 448628 h 848678"/>
                <a:gd name="connsiteX28" fmla="*/ 172774 w 579746"/>
                <a:gd name="connsiteY28" fmla="*/ 474345 h 848678"/>
                <a:gd name="connsiteX29" fmla="*/ 102289 w 579746"/>
                <a:gd name="connsiteY29" fmla="*/ 759143 h 848678"/>
                <a:gd name="connsiteX0" fmla="*/ 216631 w 562643"/>
                <a:gd name="connsiteY0" fmla="*/ 23813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216631 w 562643"/>
                <a:gd name="connsiteY21" fmla="*/ 23813 h 848678"/>
                <a:gd name="connsiteX22" fmla="*/ 85186 w 562643"/>
                <a:gd name="connsiteY22" fmla="*/ 759143 h 848678"/>
                <a:gd name="connsiteX23" fmla="*/ 279496 w 562643"/>
                <a:gd name="connsiteY23" fmla="*/ 829628 h 848678"/>
                <a:gd name="connsiteX24" fmla="*/ 208059 w 562643"/>
                <a:gd name="connsiteY24" fmla="*/ 683895 h 848678"/>
                <a:gd name="connsiteX25" fmla="*/ 171864 w 562643"/>
                <a:gd name="connsiteY25" fmla="*/ 482918 h 848678"/>
                <a:gd name="connsiteX26" fmla="*/ 180436 w 562643"/>
                <a:gd name="connsiteY26" fmla="*/ 448628 h 848678"/>
                <a:gd name="connsiteX27" fmla="*/ 155671 w 562643"/>
                <a:gd name="connsiteY27" fmla="*/ 474345 h 848678"/>
                <a:gd name="connsiteX28" fmla="*/ 85186 w 562643"/>
                <a:gd name="connsiteY28" fmla="*/ 759143 h 848678"/>
                <a:gd name="connsiteX0" fmla="*/ 204249 w 562643"/>
                <a:gd name="connsiteY0" fmla="*/ 0 h 848678"/>
                <a:gd name="connsiteX1" fmla="*/ 4224 w 562643"/>
                <a:gd name="connsiteY1" fmla="*/ 451485 h 848678"/>
                <a:gd name="connsiteX2" fmla="*/ 101379 w 562643"/>
                <a:gd name="connsiteY2" fmla="*/ 792480 h 848678"/>
                <a:gd name="connsiteX3" fmla="*/ 126144 w 562643"/>
                <a:gd name="connsiteY3" fmla="*/ 805815 h 848678"/>
                <a:gd name="connsiteX4" fmla="*/ 114714 w 562643"/>
                <a:gd name="connsiteY4" fmla="*/ 780098 h 848678"/>
                <a:gd name="connsiteX5" fmla="*/ 148051 w 562643"/>
                <a:gd name="connsiteY5" fmla="*/ 511493 h 848678"/>
                <a:gd name="connsiteX6" fmla="*/ 193771 w 562643"/>
                <a:gd name="connsiteY6" fmla="*/ 695325 h 848678"/>
                <a:gd name="connsiteX7" fmla="*/ 261399 w 562643"/>
                <a:gd name="connsiteY7" fmla="*/ 839153 h 848678"/>
                <a:gd name="connsiteX8" fmla="*/ 261399 w 562643"/>
                <a:gd name="connsiteY8" fmla="*/ 848678 h 848678"/>
                <a:gd name="connsiteX9" fmla="*/ 270924 w 562643"/>
                <a:gd name="connsiteY9" fmla="*/ 848678 h 848678"/>
                <a:gd name="connsiteX10" fmla="*/ 536671 w 562643"/>
                <a:gd name="connsiteY10" fmla="*/ 670560 h 848678"/>
                <a:gd name="connsiteX11" fmla="*/ 527146 w 562643"/>
                <a:gd name="connsiteY11" fmla="*/ 436245 h 848678"/>
                <a:gd name="connsiteX12" fmla="*/ 499524 w 562643"/>
                <a:gd name="connsiteY12" fmla="*/ 399098 h 848678"/>
                <a:gd name="connsiteX13" fmla="*/ 510954 w 562643"/>
                <a:gd name="connsiteY13" fmla="*/ 443865 h 848678"/>
                <a:gd name="connsiteX14" fmla="*/ 482379 w 562643"/>
                <a:gd name="connsiteY14" fmla="*/ 527685 h 848678"/>
                <a:gd name="connsiteX15" fmla="*/ 398559 w 562643"/>
                <a:gd name="connsiteY15" fmla="*/ 541973 h 848678"/>
                <a:gd name="connsiteX16" fmla="*/ 347124 w 562643"/>
                <a:gd name="connsiteY16" fmla="*/ 490538 h 848678"/>
                <a:gd name="connsiteX17" fmla="*/ 362364 w 562643"/>
                <a:gd name="connsiteY17" fmla="*/ 408623 h 848678"/>
                <a:gd name="connsiteX18" fmla="*/ 396654 w 562643"/>
                <a:gd name="connsiteY18" fmla="*/ 205740 h 848678"/>
                <a:gd name="connsiteX19" fmla="*/ 229014 w 562643"/>
                <a:gd name="connsiteY19" fmla="*/ 10477 h 848678"/>
                <a:gd name="connsiteX20" fmla="*/ 204249 w 562643"/>
                <a:gd name="connsiteY20" fmla="*/ 0 h 848678"/>
                <a:gd name="connsiteX21" fmla="*/ 85186 w 562643"/>
                <a:gd name="connsiteY21" fmla="*/ 759143 h 848678"/>
                <a:gd name="connsiteX22" fmla="*/ 279496 w 562643"/>
                <a:gd name="connsiteY22" fmla="*/ 829628 h 848678"/>
                <a:gd name="connsiteX23" fmla="*/ 208059 w 562643"/>
                <a:gd name="connsiteY23" fmla="*/ 683895 h 848678"/>
                <a:gd name="connsiteX24" fmla="*/ 171864 w 562643"/>
                <a:gd name="connsiteY24" fmla="*/ 482918 h 848678"/>
                <a:gd name="connsiteX25" fmla="*/ 180436 w 562643"/>
                <a:gd name="connsiteY25" fmla="*/ 448628 h 848678"/>
                <a:gd name="connsiteX26" fmla="*/ 155671 w 562643"/>
                <a:gd name="connsiteY26" fmla="*/ 474345 h 848678"/>
                <a:gd name="connsiteX27" fmla="*/ 85186 w 562643"/>
                <a:gd name="connsiteY27" fmla="*/ 759143 h 848678"/>
                <a:gd name="connsiteX0" fmla="*/ 204249 w 562643"/>
                <a:gd name="connsiteY0" fmla="*/ 6031 h 854709"/>
                <a:gd name="connsiteX1" fmla="*/ 4224 w 562643"/>
                <a:gd name="connsiteY1" fmla="*/ 457516 h 854709"/>
                <a:gd name="connsiteX2" fmla="*/ 101379 w 562643"/>
                <a:gd name="connsiteY2" fmla="*/ 798511 h 854709"/>
                <a:gd name="connsiteX3" fmla="*/ 126144 w 562643"/>
                <a:gd name="connsiteY3" fmla="*/ 811846 h 854709"/>
                <a:gd name="connsiteX4" fmla="*/ 114714 w 562643"/>
                <a:gd name="connsiteY4" fmla="*/ 786129 h 854709"/>
                <a:gd name="connsiteX5" fmla="*/ 148051 w 562643"/>
                <a:gd name="connsiteY5" fmla="*/ 517524 h 854709"/>
                <a:gd name="connsiteX6" fmla="*/ 193771 w 562643"/>
                <a:gd name="connsiteY6" fmla="*/ 701356 h 854709"/>
                <a:gd name="connsiteX7" fmla="*/ 261399 w 562643"/>
                <a:gd name="connsiteY7" fmla="*/ 845184 h 854709"/>
                <a:gd name="connsiteX8" fmla="*/ 261399 w 562643"/>
                <a:gd name="connsiteY8" fmla="*/ 854709 h 854709"/>
                <a:gd name="connsiteX9" fmla="*/ 270924 w 562643"/>
                <a:gd name="connsiteY9" fmla="*/ 854709 h 854709"/>
                <a:gd name="connsiteX10" fmla="*/ 536671 w 562643"/>
                <a:gd name="connsiteY10" fmla="*/ 676591 h 854709"/>
                <a:gd name="connsiteX11" fmla="*/ 527146 w 562643"/>
                <a:gd name="connsiteY11" fmla="*/ 442276 h 854709"/>
                <a:gd name="connsiteX12" fmla="*/ 499524 w 562643"/>
                <a:gd name="connsiteY12" fmla="*/ 405129 h 854709"/>
                <a:gd name="connsiteX13" fmla="*/ 510954 w 562643"/>
                <a:gd name="connsiteY13" fmla="*/ 449896 h 854709"/>
                <a:gd name="connsiteX14" fmla="*/ 482379 w 562643"/>
                <a:gd name="connsiteY14" fmla="*/ 533716 h 854709"/>
                <a:gd name="connsiteX15" fmla="*/ 398559 w 562643"/>
                <a:gd name="connsiteY15" fmla="*/ 548004 h 854709"/>
                <a:gd name="connsiteX16" fmla="*/ 347124 w 562643"/>
                <a:gd name="connsiteY16" fmla="*/ 496569 h 854709"/>
                <a:gd name="connsiteX17" fmla="*/ 362364 w 562643"/>
                <a:gd name="connsiteY17" fmla="*/ 414654 h 854709"/>
                <a:gd name="connsiteX18" fmla="*/ 396654 w 562643"/>
                <a:gd name="connsiteY18" fmla="*/ 211771 h 854709"/>
                <a:gd name="connsiteX19" fmla="*/ 204249 w 562643"/>
                <a:gd name="connsiteY19" fmla="*/ 6031 h 854709"/>
                <a:gd name="connsiteX20" fmla="*/ 85186 w 562643"/>
                <a:gd name="connsiteY20" fmla="*/ 765174 h 854709"/>
                <a:gd name="connsiteX21" fmla="*/ 279496 w 562643"/>
                <a:gd name="connsiteY21" fmla="*/ 835659 h 854709"/>
                <a:gd name="connsiteX22" fmla="*/ 208059 w 562643"/>
                <a:gd name="connsiteY22" fmla="*/ 689926 h 854709"/>
                <a:gd name="connsiteX23" fmla="*/ 171864 w 562643"/>
                <a:gd name="connsiteY23" fmla="*/ 488949 h 854709"/>
                <a:gd name="connsiteX24" fmla="*/ 180436 w 562643"/>
                <a:gd name="connsiteY24" fmla="*/ 454659 h 854709"/>
                <a:gd name="connsiteX25" fmla="*/ 155671 w 562643"/>
                <a:gd name="connsiteY25" fmla="*/ 480376 h 854709"/>
                <a:gd name="connsiteX26" fmla="*/ 85186 w 562643"/>
                <a:gd name="connsiteY26" fmla="*/ 765174 h 854709"/>
                <a:gd name="connsiteX0" fmla="*/ 407813 w 573802"/>
                <a:gd name="connsiteY0" fmla="*/ 0 h 642938"/>
                <a:gd name="connsiteX1" fmla="*/ 15383 w 573802"/>
                <a:gd name="connsiteY1" fmla="*/ 245745 h 642938"/>
                <a:gd name="connsiteX2" fmla="*/ 112538 w 573802"/>
                <a:gd name="connsiteY2" fmla="*/ 586740 h 642938"/>
                <a:gd name="connsiteX3" fmla="*/ 137303 w 573802"/>
                <a:gd name="connsiteY3" fmla="*/ 600075 h 642938"/>
                <a:gd name="connsiteX4" fmla="*/ 125873 w 573802"/>
                <a:gd name="connsiteY4" fmla="*/ 574358 h 642938"/>
                <a:gd name="connsiteX5" fmla="*/ 159210 w 573802"/>
                <a:gd name="connsiteY5" fmla="*/ 305753 h 642938"/>
                <a:gd name="connsiteX6" fmla="*/ 204930 w 573802"/>
                <a:gd name="connsiteY6" fmla="*/ 489585 h 642938"/>
                <a:gd name="connsiteX7" fmla="*/ 272558 w 573802"/>
                <a:gd name="connsiteY7" fmla="*/ 633413 h 642938"/>
                <a:gd name="connsiteX8" fmla="*/ 272558 w 573802"/>
                <a:gd name="connsiteY8" fmla="*/ 642938 h 642938"/>
                <a:gd name="connsiteX9" fmla="*/ 282083 w 573802"/>
                <a:gd name="connsiteY9" fmla="*/ 642938 h 642938"/>
                <a:gd name="connsiteX10" fmla="*/ 547830 w 573802"/>
                <a:gd name="connsiteY10" fmla="*/ 464820 h 642938"/>
                <a:gd name="connsiteX11" fmla="*/ 538305 w 573802"/>
                <a:gd name="connsiteY11" fmla="*/ 230505 h 642938"/>
                <a:gd name="connsiteX12" fmla="*/ 510683 w 573802"/>
                <a:gd name="connsiteY12" fmla="*/ 193358 h 642938"/>
                <a:gd name="connsiteX13" fmla="*/ 522113 w 573802"/>
                <a:gd name="connsiteY13" fmla="*/ 238125 h 642938"/>
                <a:gd name="connsiteX14" fmla="*/ 493538 w 573802"/>
                <a:gd name="connsiteY14" fmla="*/ 321945 h 642938"/>
                <a:gd name="connsiteX15" fmla="*/ 409718 w 573802"/>
                <a:gd name="connsiteY15" fmla="*/ 336233 h 642938"/>
                <a:gd name="connsiteX16" fmla="*/ 358283 w 573802"/>
                <a:gd name="connsiteY16" fmla="*/ 284798 h 642938"/>
                <a:gd name="connsiteX17" fmla="*/ 373523 w 573802"/>
                <a:gd name="connsiteY17" fmla="*/ 202883 h 642938"/>
                <a:gd name="connsiteX18" fmla="*/ 407813 w 573802"/>
                <a:gd name="connsiteY18" fmla="*/ 0 h 642938"/>
                <a:gd name="connsiteX19" fmla="*/ 96345 w 573802"/>
                <a:gd name="connsiteY19" fmla="*/ 553403 h 642938"/>
                <a:gd name="connsiteX20" fmla="*/ 290655 w 573802"/>
                <a:gd name="connsiteY20" fmla="*/ 623888 h 642938"/>
                <a:gd name="connsiteX21" fmla="*/ 219218 w 573802"/>
                <a:gd name="connsiteY21" fmla="*/ 478155 h 642938"/>
                <a:gd name="connsiteX22" fmla="*/ 183023 w 573802"/>
                <a:gd name="connsiteY22" fmla="*/ 277178 h 642938"/>
                <a:gd name="connsiteX23" fmla="*/ 191595 w 573802"/>
                <a:gd name="connsiteY23" fmla="*/ 242888 h 642938"/>
                <a:gd name="connsiteX24" fmla="*/ 166830 w 573802"/>
                <a:gd name="connsiteY24" fmla="*/ 268605 h 642938"/>
                <a:gd name="connsiteX25" fmla="*/ 96345 w 573802"/>
                <a:gd name="connsiteY25" fmla="*/ 553403 h 642938"/>
                <a:gd name="connsiteX0" fmla="*/ 371257 w 571536"/>
                <a:gd name="connsiteY0" fmla="*/ 9525 h 449580"/>
                <a:gd name="connsiteX1" fmla="*/ 13117 w 571536"/>
                <a:gd name="connsiteY1" fmla="*/ 52387 h 449580"/>
                <a:gd name="connsiteX2" fmla="*/ 110272 w 571536"/>
                <a:gd name="connsiteY2" fmla="*/ 393382 h 449580"/>
                <a:gd name="connsiteX3" fmla="*/ 135037 w 571536"/>
                <a:gd name="connsiteY3" fmla="*/ 406717 h 449580"/>
                <a:gd name="connsiteX4" fmla="*/ 123607 w 571536"/>
                <a:gd name="connsiteY4" fmla="*/ 381000 h 449580"/>
                <a:gd name="connsiteX5" fmla="*/ 156944 w 571536"/>
                <a:gd name="connsiteY5" fmla="*/ 112395 h 449580"/>
                <a:gd name="connsiteX6" fmla="*/ 202664 w 571536"/>
                <a:gd name="connsiteY6" fmla="*/ 296227 h 449580"/>
                <a:gd name="connsiteX7" fmla="*/ 270292 w 571536"/>
                <a:gd name="connsiteY7" fmla="*/ 440055 h 449580"/>
                <a:gd name="connsiteX8" fmla="*/ 270292 w 571536"/>
                <a:gd name="connsiteY8" fmla="*/ 449580 h 449580"/>
                <a:gd name="connsiteX9" fmla="*/ 279817 w 571536"/>
                <a:gd name="connsiteY9" fmla="*/ 449580 h 449580"/>
                <a:gd name="connsiteX10" fmla="*/ 545564 w 571536"/>
                <a:gd name="connsiteY10" fmla="*/ 271462 h 449580"/>
                <a:gd name="connsiteX11" fmla="*/ 536039 w 571536"/>
                <a:gd name="connsiteY11" fmla="*/ 37147 h 449580"/>
                <a:gd name="connsiteX12" fmla="*/ 508417 w 571536"/>
                <a:gd name="connsiteY12" fmla="*/ 0 h 449580"/>
                <a:gd name="connsiteX13" fmla="*/ 519847 w 571536"/>
                <a:gd name="connsiteY13" fmla="*/ 44767 h 449580"/>
                <a:gd name="connsiteX14" fmla="*/ 491272 w 571536"/>
                <a:gd name="connsiteY14" fmla="*/ 128587 h 449580"/>
                <a:gd name="connsiteX15" fmla="*/ 407452 w 571536"/>
                <a:gd name="connsiteY15" fmla="*/ 142875 h 449580"/>
                <a:gd name="connsiteX16" fmla="*/ 356017 w 571536"/>
                <a:gd name="connsiteY16" fmla="*/ 91440 h 449580"/>
                <a:gd name="connsiteX17" fmla="*/ 371257 w 571536"/>
                <a:gd name="connsiteY17" fmla="*/ 9525 h 449580"/>
                <a:gd name="connsiteX18" fmla="*/ 94079 w 571536"/>
                <a:gd name="connsiteY18" fmla="*/ 360045 h 449580"/>
                <a:gd name="connsiteX19" fmla="*/ 288389 w 571536"/>
                <a:gd name="connsiteY19" fmla="*/ 430530 h 449580"/>
                <a:gd name="connsiteX20" fmla="*/ 216952 w 571536"/>
                <a:gd name="connsiteY20" fmla="*/ 284797 h 449580"/>
                <a:gd name="connsiteX21" fmla="*/ 180757 w 571536"/>
                <a:gd name="connsiteY21" fmla="*/ 83820 h 449580"/>
                <a:gd name="connsiteX22" fmla="*/ 189329 w 571536"/>
                <a:gd name="connsiteY22" fmla="*/ 49530 h 449580"/>
                <a:gd name="connsiteX23" fmla="*/ 164564 w 571536"/>
                <a:gd name="connsiteY23" fmla="*/ 75247 h 449580"/>
                <a:gd name="connsiteX24" fmla="*/ 94079 w 571536"/>
                <a:gd name="connsiteY24" fmla="*/ 360045 h 449580"/>
                <a:gd name="connsiteX0" fmla="*/ 355024 w 570543"/>
                <a:gd name="connsiteY0" fmla="*/ 91440 h 449580"/>
                <a:gd name="connsiteX1" fmla="*/ 12124 w 570543"/>
                <a:gd name="connsiteY1" fmla="*/ 52387 h 449580"/>
                <a:gd name="connsiteX2" fmla="*/ 109279 w 570543"/>
                <a:gd name="connsiteY2" fmla="*/ 393382 h 449580"/>
                <a:gd name="connsiteX3" fmla="*/ 134044 w 570543"/>
                <a:gd name="connsiteY3" fmla="*/ 406717 h 449580"/>
                <a:gd name="connsiteX4" fmla="*/ 122614 w 570543"/>
                <a:gd name="connsiteY4" fmla="*/ 381000 h 449580"/>
                <a:gd name="connsiteX5" fmla="*/ 155951 w 570543"/>
                <a:gd name="connsiteY5" fmla="*/ 112395 h 449580"/>
                <a:gd name="connsiteX6" fmla="*/ 201671 w 570543"/>
                <a:gd name="connsiteY6" fmla="*/ 296227 h 449580"/>
                <a:gd name="connsiteX7" fmla="*/ 269299 w 570543"/>
                <a:gd name="connsiteY7" fmla="*/ 440055 h 449580"/>
                <a:gd name="connsiteX8" fmla="*/ 269299 w 570543"/>
                <a:gd name="connsiteY8" fmla="*/ 449580 h 449580"/>
                <a:gd name="connsiteX9" fmla="*/ 278824 w 570543"/>
                <a:gd name="connsiteY9" fmla="*/ 449580 h 449580"/>
                <a:gd name="connsiteX10" fmla="*/ 544571 w 570543"/>
                <a:gd name="connsiteY10" fmla="*/ 271462 h 449580"/>
                <a:gd name="connsiteX11" fmla="*/ 535046 w 570543"/>
                <a:gd name="connsiteY11" fmla="*/ 37147 h 449580"/>
                <a:gd name="connsiteX12" fmla="*/ 507424 w 570543"/>
                <a:gd name="connsiteY12" fmla="*/ 0 h 449580"/>
                <a:gd name="connsiteX13" fmla="*/ 518854 w 570543"/>
                <a:gd name="connsiteY13" fmla="*/ 44767 h 449580"/>
                <a:gd name="connsiteX14" fmla="*/ 490279 w 570543"/>
                <a:gd name="connsiteY14" fmla="*/ 128587 h 449580"/>
                <a:gd name="connsiteX15" fmla="*/ 406459 w 570543"/>
                <a:gd name="connsiteY15" fmla="*/ 142875 h 449580"/>
                <a:gd name="connsiteX16" fmla="*/ 355024 w 570543"/>
                <a:gd name="connsiteY16" fmla="*/ 91440 h 449580"/>
                <a:gd name="connsiteX17" fmla="*/ 93086 w 570543"/>
                <a:gd name="connsiteY17" fmla="*/ 360045 h 449580"/>
                <a:gd name="connsiteX18" fmla="*/ 287396 w 570543"/>
                <a:gd name="connsiteY18" fmla="*/ 430530 h 449580"/>
                <a:gd name="connsiteX19" fmla="*/ 215959 w 570543"/>
                <a:gd name="connsiteY19" fmla="*/ 284797 h 449580"/>
                <a:gd name="connsiteX20" fmla="*/ 179764 w 570543"/>
                <a:gd name="connsiteY20" fmla="*/ 83820 h 449580"/>
                <a:gd name="connsiteX21" fmla="*/ 188336 w 570543"/>
                <a:gd name="connsiteY21" fmla="*/ 49530 h 449580"/>
                <a:gd name="connsiteX22" fmla="*/ 163571 w 570543"/>
                <a:gd name="connsiteY22" fmla="*/ 75247 h 449580"/>
                <a:gd name="connsiteX23" fmla="*/ 93086 w 570543"/>
                <a:gd name="connsiteY23" fmla="*/ 360045 h 449580"/>
                <a:gd name="connsiteX0" fmla="*/ 409845 w 573929"/>
                <a:gd name="connsiteY0" fmla="*/ 142875 h 449580"/>
                <a:gd name="connsiteX1" fmla="*/ 15510 w 573929"/>
                <a:gd name="connsiteY1" fmla="*/ 52387 h 449580"/>
                <a:gd name="connsiteX2" fmla="*/ 112665 w 573929"/>
                <a:gd name="connsiteY2" fmla="*/ 393382 h 449580"/>
                <a:gd name="connsiteX3" fmla="*/ 137430 w 573929"/>
                <a:gd name="connsiteY3" fmla="*/ 406717 h 449580"/>
                <a:gd name="connsiteX4" fmla="*/ 126000 w 573929"/>
                <a:gd name="connsiteY4" fmla="*/ 381000 h 449580"/>
                <a:gd name="connsiteX5" fmla="*/ 159337 w 573929"/>
                <a:gd name="connsiteY5" fmla="*/ 112395 h 449580"/>
                <a:gd name="connsiteX6" fmla="*/ 205057 w 573929"/>
                <a:gd name="connsiteY6" fmla="*/ 296227 h 449580"/>
                <a:gd name="connsiteX7" fmla="*/ 272685 w 573929"/>
                <a:gd name="connsiteY7" fmla="*/ 440055 h 449580"/>
                <a:gd name="connsiteX8" fmla="*/ 272685 w 573929"/>
                <a:gd name="connsiteY8" fmla="*/ 449580 h 449580"/>
                <a:gd name="connsiteX9" fmla="*/ 282210 w 573929"/>
                <a:gd name="connsiteY9" fmla="*/ 449580 h 449580"/>
                <a:gd name="connsiteX10" fmla="*/ 547957 w 573929"/>
                <a:gd name="connsiteY10" fmla="*/ 271462 h 449580"/>
                <a:gd name="connsiteX11" fmla="*/ 538432 w 573929"/>
                <a:gd name="connsiteY11" fmla="*/ 37147 h 449580"/>
                <a:gd name="connsiteX12" fmla="*/ 510810 w 573929"/>
                <a:gd name="connsiteY12" fmla="*/ 0 h 449580"/>
                <a:gd name="connsiteX13" fmla="*/ 522240 w 573929"/>
                <a:gd name="connsiteY13" fmla="*/ 44767 h 449580"/>
                <a:gd name="connsiteX14" fmla="*/ 493665 w 573929"/>
                <a:gd name="connsiteY14" fmla="*/ 128587 h 449580"/>
                <a:gd name="connsiteX15" fmla="*/ 409845 w 573929"/>
                <a:gd name="connsiteY15" fmla="*/ 142875 h 449580"/>
                <a:gd name="connsiteX16" fmla="*/ 96472 w 573929"/>
                <a:gd name="connsiteY16" fmla="*/ 360045 h 449580"/>
                <a:gd name="connsiteX17" fmla="*/ 290782 w 573929"/>
                <a:gd name="connsiteY17" fmla="*/ 430530 h 449580"/>
                <a:gd name="connsiteX18" fmla="*/ 219345 w 573929"/>
                <a:gd name="connsiteY18" fmla="*/ 284797 h 449580"/>
                <a:gd name="connsiteX19" fmla="*/ 183150 w 573929"/>
                <a:gd name="connsiteY19" fmla="*/ 83820 h 449580"/>
                <a:gd name="connsiteX20" fmla="*/ 191722 w 573929"/>
                <a:gd name="connsiteY20" fmla="*/ 49530 h 449580"/>
                <a:gd name="connsiteX21" fmla="*/ 166957 w 573929"/>
                <a:gd name="connsiteY21" fmla="*/ 75247 h 449580"/>
                <a:gd name="connsiteX22" fmla="*/ 96472 w 573929"/>
                <a:gd name="connsiteY22" fmla="*/ 360045 h 449580"/>
                <a:gd name="connsiteX0" fmla="*/ 499350 w 579614"/>
                <a:gd name="connsiteY0" fmla="*/ 128587 h 449580"/>
                <a:gd name="connsiteX1" fmla="*/ 21195 w 579614"/>
                <a:gd name="connsiteY1" fmla="*/ 52387 h 449580"/>
                <a:gd name="connsiteX2" fmla="*/ 118350 w 579614"/>
                <a:gd name="connsiteY2" fmla="*/ 393382 h 449580"/>
                <a:gd name="connsiteX3" fmla="*/ 143115 w 579614"/>
                <a:gd name="connsiteY3" fmla="*/ 406717 h 449580"/>
                <a:gd name="connsiteX4" fmla="*/ 131685 w 579614"/>
                <a:gd name="connsiteY4" fmla="*/ 381000 h 449580"/>
                <a:gd name="connsiteX5" fmla="*/ 165022 w 579614"/>
                <a:gd name="connsiteY5" fmla="*/ 112395 h 449580"/>
                <a:gd name="connsiteX6" fmla="*/ 210742 w 579614"/>
                <a:gd name="connsiteY6" fmla="*/ 296227 h 449580"/>
                <a:gd name="connsiteX7" fmla="*/ 278370 w 579614"/>
                <a:gd name="connsiteY7" fmla="*/ 440055 h 449580"/>
                <a:gd name="connsiteX8" fmla="*/ 278370 w 579614"/>
                <a:gd name="connsiteY8" fmla="*/ 449580 h 449580"/>
                <a:gd name="connsiteX9" fmla="*/ 287895 w 579614"/>
                <a:gd name="connsiteY9" fmla="*/ 449580 h 449580"/>
                <a:gd name="connsiteX10" fmla="*/ 553642 w 579614"/>
                <a:gd name="connsiteY10" fmla="*/ 271462 h 449580"/>
                <a:gd name="connsiteX11" fmla="*/ 544117 w 579614"/>
                <a:gd name="connsiteY11" fmla="*/ 37147 h 449580"/>
                <a:gd name="connsiteX12" fmla="*/ 516495 w 579614"/>
                <a:gd name="connsiteY12" fmla="*/ 0 h 449580"/>
                <a:gd name="connsiteX13" fmla="*/ 527925 w 579614"/>
                <a:gd name="connsiteY13" fmla="*/ 44767 h 449580"/>
                <a:gd name="connsiteX14" fmla="*/ 499350 w 579614"/>
                <a:gd name="connsiteY14" fmla="*/ 128587 h 449580"/>
                <a:gd name="connsiteX15" fmla="*/ 102157 w 579614"/>
                <a:gd name="connsiteY15" fmla="*/ 360045 h 449580"/>
                <a:gd name="connsiteX16" fmla="*/ 296467 w 579614"/>
                <a:gd name="connsiteY16" fmla="*/ 430530 h 449580"/>
                <a:gd name="connsiteX17" fmla="*/ 225030 w 579614"/>
                <a:gd name="connsiteY17" fmla="*/ 284797 h 449580"/>
                <a:gd name="connsiteX18" fmla="*/ 188835 w 579614"/>
                <a:gd name="connsiteY18" fmla="*/ 83820 h 449580"/>
                <a:gd name="connsiteX19" fmla="*/ 197407 w 579614"/>
                <a:gd name="connsiteY19" fmla="*/ 49530 h 449580"/>
                <a:gd name="connsiteX20" fmla="*/ 172642 w 579614"/>
                <a:gd name="connsiteY20" fmla="*/ 75247 h 449580"/>
                <a:gd name="connsiteX21" fmla="*/ 102157 w 579614"/>
                <a:gd name="connsiteY21" fmla="*/ 360045 h 449580"/>
                <a:gd name="connsiteX0" fmla="*/ 529898 w 581587"/>
                <a:gd name="connsiteY0" fmla="*/ 44767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529898 w 581587"/>
                <a:gd name="connsiteY13" fmla="*/ 44767 h 449580"/>
                <a:gd name="connsiteX14" fmla="*/ 104130 w 581587"/>
                <a:gd name="connsiteY14" fmla="*/ 360045 h 449580"/>
                <a:gd name="connsiteX15" fmla="*/ 298440 w 581587"/>
                <a:gd name="connsiteY15" fmla="*/ 430530 h 449580"/>
                <a:gd name="connsiteX16" fmla="*/ 227003 w 581587"/>
                <a:gd name="connsiteY16" fmla="*/ 284797 h 449580"/>
                <a:gd name="connsiteX17" fmla="*/ 190808 w 581587"/>
                <a:gd name="connsiteY17" fmla="*/ 83820 h 449580"/>
                <a:gd name="connsiteX18" fmla="*/ 199380 w 581587"/>
                <a:gd name="connsiteY18" fmla="*/ 49530 h 449580"/>
                <a:gd name="connsiteX19" fmla="*/ 174615 w 581587"/>
                <a:gd name="connsiteY19" fmla="*/ 75247 h 449580"/>
                <a:gd name="connsiteX20" fmla="*/ 104130 w 581587"/>
                <a:gd name="connsiteY20" fmla="*/ 360045 h 449580"/>
                <a:gd name="connsiteX0" fmla="*/ 518468 w 581587"/>
                <a:gd name="connsiteY0" fmla="*/ 0 h 449580"/>
                <a:gd name="connsiteX1" fmla="*/ 23168 w 581587"/>
                <a:gd name="connsiteY1" fmla="*/ 52387 h 449580"/>
                <a:gd name="connsiteX2" fmla="*/ 120323 w 581587"/>
                <a:gd name="connsiteY2" fmla="*/ 393382 h 449580"/>
                <a:gd name="connsiteX3" fmla="*/ 145088 w 581587"/>
                <a:gd name="connsiteY3" fmla="*/ 406717 h 449580"/>
                <a:gd name="connsiteX4" fmla="*/ 133658 w 581587"/>
                <a:gd name="connsiteY4" fmla="*/ 381000 h 449580"/>
                <a:gd name="connsiteX5" fmla="*/ 166995 w 581587"/>
                <a:gd name="connsiteY5" fmla="*/ 112395 h 449580"/>
                <a:gd name="connsiteX6" fmla="*/ 212715 w 581587"/>
                <a:gd name="connsiteY6" fmla="*/ 296227 h 449580"/>
                <a:gd name="connsiteX7" fmla="*/ 280343 w 581587"/>
                <a:gd name="connsiteY7" fmla="*/ 440055 h 449580"/>
                <a:gd name="connsiteX8" fmla="*/ 280343 w 581587"/>
                <a:gd name="connsiteY8" fmla="*/ 449580 h 449580"/>
                <a:gd name="connsiteX9" fmla="*/ 289868 w 581587"/>
                <a:gd name="connsiteY9" fmla="*/ 449580 h 449580"/>
                <a:gd name="connsiteX10" fmla="*/ 555615 w 581587"/>
                <a:gd name="connsiteY10" fmla="*/ 271462 h 449580"/>
                <a:gd name="connsiteX11" fmla="*/ 546090 w 581587"/>
                <a:gd name="connsiteY11" fmla="*/ 37147 h 449580"/>
                <a:gd name="connsiteX12" fmla="*/ 518468 w 581587"/>
                <a:gd name="connsiteY12" fmla="*/ 0 h 449580"/>
                <a:gd name="connsiteX13" fmla="*/ 104130 w 581587"/>
                <a:gd name="connsiteY13" fmla="*/ 360045 h 449580"/>
                <a:gd name="connsiteX14" fmla="*/ 298440 w 581587"/>
                <a:gd name="connsiteY14" fmla="*/ 430530 h 449580"/>
                <a:gd name="connsiteX15" fmla="*/ 227003 w 581587"/>
                <a:gd name="connsiteY15" fmla="*/ 284797 h 449580"/>
                <a:gd name="connsiteX16" fmla="*/ 190808 w 581587"/>
                <a:gd name="connsiteY16" fmla="*/ 83820 h 449580"/>
                <a:gd name="connsiteX17" fmla="*/ 199380 w 581587"/>
                <a:gd name="connsiteY17" fmla="*/ 49530 h 449580"/>
                <a:gd name="connsiteX18" fmla="*/ 174615 w 581587"/>
                <a:gd name="connsiteY18" fmla="*/ 75247 h 449580"/>
                <a:gd name="connsiteX19" fmla="*/ 104130 w 581587"/>
                <a:gd name="connsiteY19" fmla="*/ 360045 h 449580"/>
                <a:gd name="connsiteX0" fmla="*/ 546090 w 581587"/>
                <a:gd name="connsiteY0" fmla="*/ 0 h 412433"/>
                <a:gd name="connsiteX1" fmla="*/ 23168 w 581587"/>
                <a:gd name="connsiteY1" fmla="*/ 15240 h 412433"/>
                <a:gd name="connsiteX2" fmla="*/ 120323 w 581587"/>
                <a:gd name="connsiteY2" fmla="*/ 356235 h 412433"/>
                <a:gd name="connsiteX3" fmla="*/ 145088 w 581587"/>
                <a:gd name="connsiteY3" fmla="*/ 369570 h 412433"/>
                <a:gd name="connsiteX4" fmla="*/ 133658 w 581587"/>
                <a:gd name="connsiteY4" fmla="*/ 343853 h 412433"/>
                <a:gd name="connsiteX5" fmla="*/ 166995 w 581587"/>
                <a:gd name="connsiteY5" fmla="*/ 75248 h 412433"/>
                <a:gd name="connsiteX6" fmla="*/ 212715 w 581587"/>
                <a:gd name="connsiteY6" fmla="*/ 259080 h 412433"/>
                <a:gd name="connsiteX7" fmla="*/ 280343 w 581587"/>
                <a:gd name="connsiteY7" fmla="*/ 402908 h 412433"/>
                <a:gd name="connsiteX8" fmla="*/ 280343 w 581587"/>
                <a:gd name="connsiteY8" fmla="*/ 412433 h 412433"/>
                <a:gd name="connsiteX9" fmla="*/ 289868 w 581587"/>
                <a:gd name="connsiteY9" fmla="*/ 412433 h 412433"/>
                <a:gd name="connsiteX10" fmla="*/ 555615 w 581587"/>
                <a:gd name="connsiteY10" fmla="*/ 234315 h 412433"/>
                <a:gd name="connsiteX11" fmla="*/ 546090 w 581587"/>
                <a:gd name="connsiteY11" fmla="*/ 0 h 412433"/>
                <a:gd name="connsiteX12" fmla="*/ 104130 w 581587"/>
                <a:gd name="connsiteY12" fmla="*/ 322898 h 412433"/>
                <a:gd name="connsiteX13" fmla="*/ 298440 w 581587"/>
                <a:gd name="connsiteY13" fmla="*/ 393383 h 412433"/>
                <a:gd name="connsiteX14" fmla="*/ 227003 w 581587"/>
                <a:gd name="connsiteY14" fmla="*/ 247650 h 412433"/>
                <a:gd name="connsiteX15" fmla="*/ 190808 w 581587"/>
                <a:gd name="connsiteY15" fmla="*/ 46673 h 412433"/>
                <a:gd name="connsiteX16" fmla="*/ 199380 w 581587"/>
                <a:gd name="connsiteY16" fmla="*/ 12383 h 412433"/>
                <a:gd name="connsiteX17" fmla="*/ 174615 w 581587"/>
                <a:gd name="connsiteY17" fmla="*/ 38100 h 412433"/>
                <a:gd name="connsiteX18" fmla="*/ 104130 w 581587"/>
                <a:gd name="connsiteY18" fmla="*/ 322898 h 412433"/>
                <a:gd name="connsiteX0" fmla="*/ 557400 w 557400"/>
                <a:gd name="connsiteY0" fmla="*/ 221932 h 400050"/>
                <a:gd name="connsiteX1" fmla="*/ 24953 w 557400"/>
                <a:gd name="connsiteY1" fmla="*/ 2857 h 400050"/>
                <a:gd name="connsiteX2" fmla="*/ 122108 w 557400"/>
                <a:gd name="connsiteY2" fmla="*/ 343852 h 400050"/>
                <a:gd name="connsiteX3" fmla="*/ 146873 w 557400"/>
                <a:gd name="connsiteY3" fmla="*/ 357187 h 400050"/>
                <a:gd name="connsiteX4" fmla="*/ 135443 w 557400"/>
                <a:gd name="connsiteY4" fmla="*/ 331470 h 400050"/>
                <a:gd name="connsiteX5" fmla="*/ 168780 w 557400"/>
                <a:gd name="connsiteY5" fmla="*/ 62865 h 400050"/>
                <a:gd name="connsiteX6" fmla="*/ 214500 w 557400"/>
                <a:gd name="connsiteY6" fmla="*/ 246697 h 400050"/>
                <a:gd name="connsiteX7" fmla="*/ 282128 w 557400"/>
                <a:gd name="connsiteY7" fmla="*/ 390525 h 400050"/>
                <a:gd name="connsiteX8" fmla="*/ 282128 w 557400"/>
                <a:gd name="connsiteY8" fmla="*/ 400050 h 400050"/>
                <a:gd name="connsiteX9" fmla="*/ 291653 w 557400"/>
                <a:gd name="connsiteY9" fmla="*/ 400050 h 400050"/>
                <a:gd name="connsiteX10" fmla="*/ 557400 w 557400"/>
                <a:gd name="connsiteY10" fmla="*/ 221932 h 400050"/>
                <a:gd name="connsiteX11" fmla="*/ 105915 w 557400"/>
                <a:gd name="connsiteY11" fmla="*/ 310515 h 400050"/>
                <a:gd name="connsiteX12" fmla="*/ 300225 w 557400"/>
                <a:gd name="connsiteY12" fmla="*/ 381000 h 400050"/>
                <a:gd name="connsiteX13" fmla="*/ 228788 w 557400"/>
                <a:gd name="connsiteY13" fmla="*/ 235267 h 400050"/>
                <a:gd name="connsiteX14" fmla="*/ 192593 w 557400"/>
                <a:gd name="connsiteY14" fmla="*/ 34290 h 400050"/>
                <a:gd name="connsiteX15" fmla="*/ 201165 w 557400"/>
                <a:gd name="connsiteY15" fmla="*/ 0 h 400050"/>
                <a:gd name="connsiteX16" fmla="*/ 176400 w 557400"/>
                <a:gd name="connsiteY16" fmla="*/ 25717 h 400050"/>
                <a:gd name="connsiteX17" fmla="*/ 105915 w 557400"/>
                <a:gd name="connsiteY17" fmla="*/ 310515 h 400050"/>
                <a:gd name="connsiteX0" fmla="*/ 274041 w 282613"/>
                <a:gd name="connsiteY0" fmla="*/ 400050 h 400050"/>
                <a:gd name="connsiteX1" fmla="*/ 7341 w 282613"/>
                <a:gd name="connsiteY1" fmla="*/ 2857 h 400050"/>
                <a:gd name="connsiteX2" fmla="*/ 104496 w 282613"/>
                <a:gd name="connsiteY2" fmla="*/ 343852 h 400050"/>
                <a:gd name="connsiteX3" fmla="*/ 129261 w 282613"/>
                <a:gd name="connsiteY3" fmla="*/ 357187 h 400050"/>
                <a:gd name="connsiteX4" fmla="*/ 117831 w 282613"/>
                <a:gd name="connsiteY4" fmla="*/ 331470 h 400050"/>
                <a:gd name="connsiteX5" fmla="*/ 151168 w 282613"/>
                <a:gd name="connsiteY5" fmla="*/ 62865 h 400050"/>
                <a:gd name="connsiteX6" fmla="*/ 196888 w 282613"/>
                <a:gd name="connsiteY6" fmla="*/ 246697 h 400050"/>
                <a:gd name="connsiteX7" fmla="*/ 264516 w 282613"/>
                <a:gd name="connsiteY7" fmla="*/ 390525 h 400050"/>
                <a:gd name="connsiteX8" fmla="*/ 264516 w 282613"/>
                <a:gd name="connsiteY8" fmla="*/ 400050 h 400050"/>
                <a:gd name="connsiteX9" fmla="*/ 274041 w 282613"/>
                <a:gd name="connsiteY9" fmla="*/ 400050 h 400050"/>
                <a:gd name="connsiteX10" fmla="*/ 88303 w 282613"/>
                <a:gd name="connsiteY10" fmla="*/ 310515 h 400050"/>
                <a:gd name="connsiteX11" fmla="*/ 282613 w 282613"/>
                <a:gd name="connsiteY11" fmla="*/ 381000 h 400050"/>
                <a:gd name="connsiteX12" fmla="*/ 211176 w 282613"/>
                <a:gd name="connsiteY12" fmla="*/ 235267 h 400050"/>
                <a:gd name="connsiteX13" fmla="*/ 174981 w 282613"/>
                <a:gd name="connsiteY13" fmla="*/ 34290 h 400050"/>
                <a:gd name="connsiteX14" fmla="*/ 183553 w 282613"/>
                <a:gd name="connsiteY14" fmla="*/ 0 h 400050"/>
                <a:gd name="connsiteX15" fmla="*/ 158788 w 282613"/>
                <a:gd name="connsiteY15" fmla="*/ 25717 h 400050"/>
                <a:gd name="connsiteX16" fmla="*/ 88303 w 282613"/>
                <a:gd name="connsiteY16" fmla="*/ 310515 h 400050"/>
                <a:gd name="connsiteX0" fmla="*/ 199606 w 208178"/>
                <a:gd name="connsiteY0" fmla="*/ 400050 h 400050"/>
                <a:gd name="connsiteX1" fmla="*/ 30061 w 208178"/>
                <a:gd name="connsiteY1" fmla="*/ 343852 h 400050"/>
                <a:gd name="connsiteX2" fmla="*/ 54826 w 208178"/>
                <a:gd name="connsiteY2" fmla="*/ 357187 h 400050"/>
                <a:gd name="connsiteX3" fmla="*/ 43396 w 208178"/>
                <a:gd name="connsiteY3" fmla="*/ 331470 h 400050"/>
                <a:gd name="connsiteX4" fmla="*/ 76733 w 208178"/>
                <a:gd name="connsiteY4" fmla="*/ 62865 h 400050"/>
                <a:gd name="connsiteX5" fmla="*/ 122453 w 208178"/>
                <a:gd name="connsiteY5" fmla="*/ 246697 h 400050"/>
                <a:gd name="connsiteX6" fmla="*/ 190081 w 208178"/>
                <a:gd name="connsiteY6" fmla="*/ 390525 h 400050"/>
                <a:gd name="connsiteX7" fmla="*/ 190081 w 208178"/>
                <a:gd name="connsiteY7" fmla="*/ 400050 h 400050"/>
                <a:gd name="connsiteX8" fmla="*/ 199606 w 208178"/>
                <a:gd name="connsiteY8" fmla="*/ 400050 h 400050"/>
                <a:gd name="connsiteX9" fmla="*/ 13868 w 208178"/>
                <a:gd name="connsiteY9" fmla="*/ 310515 h 400050"/>
                <a:gd name="connsiteX10" fmla="*/ 208178 w 208178"/>
                <a:gd name="connsiteY10" fmla="*/ 381000 h 400050"/>
                <a:gd name="connsiteX11" fmla="*/ 136741 w 208178"/>
                <a:gd name="connsiteY11" fmla="*/ 235267 h 400050"/>
                <a:gd name="connsiteX12" fmla="*/ 100546 w 208178"/>
                <a:gd name="connsiteY12" fmla="*/ 34290 h 400050"/>
                <a:gd name="connsiteX13" fmla="*/ 109118 w 208178"/>
                <a:gd name="connsiteY13" fmla="*/ 0 h 400050"/>
                <a:gd name="connsiteX14" fmla="*/ 84353 w 208178"/>
                <a:gd name="connsiteY14" fmla="*/ 25717 h 400050"/>
                <a:gd name="connsiteX15" fmla="*/ 13868 w 208178"/>
                <a:gd name="connsiteY15" fmla="*/ 310515 h 400050"/>
                <a:gd name="connsiteX0" fmla="*/ 199606 w 209531"/>
                <a:gd name="connsiteY0" fmla="*/ 400050 h 400050"/>
                <a:gd name="connsiteX1" fmla="*/ 30061 w 209531"/>
                <a:gd name="connsiteY1" fmla="*/ 343852 h 400050"/>
                <a:gd name="connsiteX2" fmla="*/ 54826 w 209531"/>
                <a:gd name="connsiteY2" fmla="*/ 357187 h 400050"/>
                <a:gd name="connsiteX3" fmla="*/ 43396 w 209531"/>
                <a:gd name="connsiteY3" fmla="*/ 331470 h 400050"/>
                <a:gd name="connsiteX4" fmla="*/ 76733 w 209531"/>
                <a:gd name="connsiteY4" fmla="*/ 62865 h 400050"/>
                <a:gd name="connsiteX5" fmla="*/ 122453 w 209531"/>
                <a:gd name="connsiteY5" fmla="*/ 246697 h 400050"/>
                <a:gd name="connsiteX6" fmla="*/ 190081 w 209531"/>
                <a:gd name="connsiteY6" fmla="*/ 390525 h 400050"/>
                <a:gd name="connsiteX7" fmla="*/ 190081 w 209531"/>
                <a:gd name="connsiteY7" fmla="*/ 400050 h 400050"/>
                <a:gd name="connsiteX8" fmla="*/ 199606 w 209531"/>
                <a:gd name="connsiteY8" fmla="*/ 400050 h 400050"/>
                <a:gd name="connsiteX9" fmla="*/ 13868 w 209531"/>
                <a:gd name="connsiteY9" fmla="*/ 310515 h 400050"/>
                <a:gd name="connsiteX10" fmla="*/ 208178 w 209531"/>
                <a:gd name="connsiteY10" fmla="*/ 381000 h 400050"/>
                <a:gd name="connsiteX11" fmla="*/ 100546 w 209531"/>
                <a:gd name="connsiteY11" fmla="*/ 34290 h 400050"/>
                <a:gd name="connsiteX12" fmla="*/ 109118 w 209531"/>
                <a:gd name="connsiteY12" fmla="*/ 0 h 400050"/>
                <a:gd name="connsiteX13" fmla="*/ 84353 w 209531"/>
                <a:gd name="connsiteY13" fmla="*/ 25717 h 400050"/>
                <a:gd name="connsiteX14" fmla="*/ 13868 w 209531"/>
                <a:gd name="connsiteY14" fmla="*/ 310515 h 400050"/>
                <a:gd name="connsiteX0" fmla="*/ 199606 w 209969"/>
                <a:gd name="connsiteY0" fmla="*/ 400050 h 400050"/>
                <a:gd name="connsiteX1" fmla="*/ 30061 w 209969"/>
                <a:gd name="connsiteY1" fmla="*/ 343852 h 400050"/>
                <a:gd name="connsiteX2" fmla="*/ 54826 w 209969"/>
                <a:gd name="connsiteY2" fmla="*/ 357187 h 400050"/>
                <a:gd name="connsiteX3" fmla="*/ 43396 w 209969"/>
                <a:gd name="connsiteY3" fmla="*/ 331470 h 400050"/>
                <a:gd name="connsiteX4" fmla="*/ 76733 w 209969"/>
                <a:gd name="connsiteY4" fmla="*/ 62865 h 400050"/>
                <a:gd name="connsiteX5" fmla="*/ 122453 w 209969"/>
                <a:gd name="connsiteY5" fmla="*/ 246697 h 400050"/>
                <a:gd name="connsiteX6" fmla="*/ 190081 w 209969"/>
                <a:gd name="connsiteY6" fmla="*/ 390525 h 400050"/>
                <a:gd name="connsiteX7" fmla="*/ 190081 w 209969"/>
                <a:gd name="connsiteY7" fmla="*/ 400050 h 400050"/>
                <a:gd name="connsiteX8" fmla="*/ 199606 w 209969"/>
                <a:gd name="connsiteY8" fmla="*/ 400050 h 400050"/>
                <a:gd name="connsiteX9" fmla="*/ 13868 w 209969"/>
                <a:gd name="connsiteY9" fmla="*/ 310515 h 400050"/>
                <a:gd name="connsiteX10" fmla="*/ 208178 w 209969"/>
                <a:gd name="connsiteY10" fmla="*/ 381000 h 400050"/>
                <a:gd name="connsiteX11" fmla="*/ 109118 w 209969"/>
                <a:gd name="connsiteY11" fmla="*/ 0 h 400050"/>
                <a:gd name="connsiteX12" fmla="*/ 84353 w 209969"/>
                <a:gd name="connsiteY12" fmla="*/ 25717 h 400050"/>
                <a:gd name="connsiteX13" fmla="*/ 13868 w 209969"/>
                <a:gd name="connsiteY13" fmla="*/ 310515 h 400050"/>
                <a:gd name="connsiteX0" fmla="*/ 199606 w 209104"/>
                <a:gd name="connsiteY0" fmla="*/ 374333 h 374333"/>
                <a:gd name="connsiteX1" fmla="*/ 30061 w 209104"/>
                <a:gd name="connsiteY1" fmla="*/ 318135 h 374333"/>
                <a:gd name="connsiteX2" fmla="*/ 54826 w 209104"/>
                <a:gd name="connsiteY2" fmla="*/ 331470 h 374333"/>
                <a:gd name="connsiteX3" fmla="*/ 43396 w 209104"/>
                <a:gd name="connsiteY3" fmla="*/ 305753 h 374333"/>
                <a:gd name="connsiteX4" fmla="*/ 76733 w 209104"/>
                <a:gd name="connsiteY4" fmla="*/ 37148 h 374333"/>
                <a:gd name="connsiteX5" fmla="*/ 122453 w 209104"/>
                <a:gd name="connsiteY5" fmla="*/ 220980 h 374333"/>
                <a:gd name="connsiteX6" fmla="*/ 190081 w 209104"/>
                <a:gd name="connsiteY6" fmla="*/ 364808 h 374333"/>
                <a:gd name="connsiteX7" fmla="*/ 190081 w 209104"/>
                <a:gd name="connsiteY7" fmla="*/ 374333 h 374333"/>
                <a:gd name="connsiteX8" fmla="*/ 199606 w 209104"/>
                <a:gd name="connsiteY8" fmla="*/ 374333 h 374333"/>
                <a:gd name="connsiteX9" fmla="*/ 13868 w 209104"/>
                <a:gd name="connsiteY9" fmla="*/ 284798 h 374333"/>
                <a:gd name="connsiteX10" fmla="*/ 208178 w 209104"/>
                <a:gd name="connsiteY10" fmla="*/ 355283 h 374333"/>
                <a:gd name="connsiteX11" fmla="*/ 84353 w 209104"/>
                <a:gd name="connsiteY11" fmla="*/ 0 h 374333"/>
                <a:gd name="connsiteX12" fmla="*/ 13868 w 209104"/>
                <a:gd name="connsiteY12" fmla="*/ 284798 h 374333"/>
                <a:gd name="connsiteX0" fmla="*/ 185738 w 194310"/>
                <a:gd name="connsiteY0" fmla="*/ 337185 h 337185"/>
                <a:gd name="connsiteX1" fmla="*/ 16193 w 194310"/>
                <a:gd name="connsiteY1" fmla="*/ 280987 h 337185"/>
                <a:gd name="connsiteX2" fmla="*/ 40958 w 194310"/>
                <a:gd name="connsiteY2" fmla="*/ 294322 h 337185"/>
                <a:gd name="connsiteX3" fmla="*/ 29528 w 194310"/>
                <a:gd name="connsiteY3" fmla="*/ 268605 h 337185"/>
                <a:gd name="connsiteX4" fmla="*/ 62865 w 194310"/>
                <a:gd name="connsiteY4" fmla="*/ 0 h 337185"/>
                <a:gd name="connsiteX5" fmla="*/ 108585 w 194310"/>
                <a:gd name="connsiteY5" fmla="*/ 183832 h 337185"/>
                <a:gd name="connsiteX6" fmla="*/ 176213 w 194310"/>
                <a:gd name="connsiteY6" fmla="*/ 327660 h 337185"/>
                <a:gd name="connsiteX7" fmla="*/ 176213 w 194310"/>
                <a:gd name="connsiteY7" fmla="*/ 337185 h 337185"/>
                <a:gd name="connsiteX8" fmla="*/ 185738 w 194310"/>
                <a:gd name="connsiteY8" fmla="*/ 337185 h 337185"/>
                <a:gd name="connsiteX9" fmla="*/ 0 w 194310"/>
                <a:gd name="connsiteY9" fmla="*/ 247650 h 337185"/>
                <a:gd name="connsiteX10" fmla="*/ 194310 w 194310"/>
                <a:gd name="connsiteY10" fmla="*/ 318135 h 337185"/>
                <a:gd name="connsiteX11" fmla="*/ 0 w 194310"/>
                <a:gd name="connsiteY11" fmla="*/ 247650 h 337185"/>
                <a:gd name="connsiteX0" fmla="*/ 185738 w 194310"/>
                <a:gd name="connsiteY0" fmla="*/ 337185 h 337185"/>
                <a:gd name="connsiteX1" fmla="*/ 40958 w 194310"/>
                <a:gd name="connsiteY1" fmla="*/ 294322 h 337185"/>
                <a:gd name="connsiteX2" fmla="*/ 29528 w 194310"/>
                <a:gd name="connsiteY2" fmla="*/ 268605 h 337185"/>
                <a:gd name="connsiteX3" fmla="*/ 62865 w 194310"/>
                <a:gd name="connsiteY3" fmla="*/ 0 h 337185"/>
                <a:gd name="connsiteX4" fmla="*/ 108585 w 194310"/>
                <a:gd name="connsiteY4" fmla="*/ 183832 h 337185"/>
                <a:gd name="connsiteX5" fmla="*/ 176213 w 194310"/>
                <a:gd name="connsiteY5" fmla="*/ 327660 h 337185"/>
                <a:gd name="connsiteX6" fmla="*/ 176213 w 194310"/>
                <a:gd name="connsiteY6" fmla="*/ 337185 h 337185"/>
                <a:gd name="connsiteX7" fmla="*/ 185738 w 194310"/>
                <a:gd name="connsiteY7" fmla="*/ 337185 h 337185"/>
                <a:gd name="connsiteX8" fmla="*/ 0 w 194310"/>
                <a:gd name="connsiteY8" fmla="*/ 247650 h 337185"/>
                <a:gd name="connsiteX9" fmla="*/ 194310 w 194310"/>
                <a:gd name="connsiteY9" fmla="*/ 318135 h 337185"/>
                <a:gd name="connsiteX10" fmla="*/ 0 w 194310"/>
                <a:gd name="connsiteY10" fmla="*/ 247650 h 337185"/>
                <a:gd name="connsiteX0" fmla="*/ 180657 w 180657"/>
                <a:gd name="connsiteY0" fmla="*/ 337185 h 337185"/>
                <a:gd name="connsiteX1" fmla="*/ 35877 w 180657"/>
                <a:gd name="connsiteY1" fmla="*/ 294322 h 337185"/>
                <a:gd name="connsiteX2" fmla="*/ 24447 w 180657"/>
                <a:gd name="connsiteY2" fmla="*/ 268605 h 337185"/>
                <a:gd name="connsiteX3" fmla="*/ 57784 w 180657"/>
                <a:gd name="connsiteY3" fmla="*/ 0 h 337185"/>
                <a:gd name="connsiteX4" fmla="*/ 103504 w 180657"/>
                <a:gd name="connsiteY4" fmla="*/ 183832 h 337185"/>
                <a:gd name="connsiteX5" fmla="*/ 171132 w 180657"/>
                <a:gd name="connsiteY5" fmla="*/ 327660 h 337185"/>
                <a:gd name="connsiteX6" fmla="*/ 171132 w 180657"/>
                <a:gd name="connsiteY6" fmla="*/ 337185 h 337185"/>
                <a:gd name="connsiteX7" fmla="*/ 180657 w 180657"/>
                <a:gd name="connsiteY7" fmla="*/ 337185 h 337185"/>
                <a:gd name="connsiteX0" fmla="*/ 171132 w 171132"/>
                <a:gd name="connsiteY0" fmla="*/ 337185 h 337185"/>
                <a:gd name="connsiteX1" fmla="*/ 35877 w 171132"/>
                <a:gd name="connsiteY1" fmla="*/ 294322 h 337185"/>
                <a:gd name="connsiteX2" fmla="*/ 24447 w 171132"/>
                <a:gd name="connsiteY2" fmla="*/ 268605 h 337185"/>
                <a:gd name="connsiteX3" fmla="*/ 57784 w 171132"/>
                <a:gd name="connsiteY3" fmla="*/ 0 h 337185"/>
                <a:gd name="connsiteX4" fmla="*/ 103504 w 171132"/>
                <a:gd name="connsiteY4" fmla="*/ 183832 h 337185"/>
                <a:gd name="connsiteX5" fmla="*/ 171132 w 171132"/>
                <a:gd name="connsiteY5" fmla="*/ 327660 h 337185"/>
                <a:gd name="connsiteX6" fmla="*/ 171132 w 171132"/>
                <a:gd name="connsiteY6" fmla="*/ 337185 h 337185"/>
                <a:gd name="connsiteX0" fmla="*/ 171132 w 171132"/>
                <a:gd name="connsiteY0" fmla="*/ 327660 h 327660"/>
                <a:gd name="connsiteX1" fmla="*/ 35877 w 171132"/>
                <a:gd name="connsiteY1" fmla="*/ 294322 h 327660"/>
                <a:gd name="connsiteX2" fmla="*/ 24447 w 171132"/>
                <a:gd name="connsiteY2" fmla="*/ 268605 h 327660"/>
                <a:gd name="connsiteX3" fmla="*/ 57784 w 171132"/>
                <a:gd name="connsiteY3" fmla="*/ 0 h 327660"/>
                <a:gd name="connsiteX4" fmla="*/ 103504 w 171132"/>
                <a:gd name="connsiteY4" fmla="*/ 183832 h 327660"/>
                <a:gd name="connsiteX5" fmla="*/ 171132 w 171132"/>
                <a:gd name="connsiteY5" fmla="*/ 327660 h 327660"/>
                <a:gd name="connsiteX0" fmla="*/ 171132 w 171132"/>
                <a:gd name="connsiteY0" fmla="*/ 327660 h 327660"/>
                <a:gd name="connsiteX1" fmla="*/ 24447 w 171132"/>
                <a:gd name="connsiteY1" fmla="*/ 268605 h 327660"/>
                <a:gd name="connsiteX2" fmla="*/ 57784 w 171132"/>
                <a:gd name="connsiteY2" fmla="*/ 0 h 327660"/>
                <a:gd name="connsiteX3" fmla="*/ 103504 w 171132"/>
                <a:gd name="connsiteY3" fmla="*/ 183832 h 327660"/>
                <a:gd name="connsiteX4" fmla="*/ 171132 w 171132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32" h="327660">
                  <a:moveTo>
                    <a:pt x="171132" y="327660"/>
                  </a:moveTo>
                  <a:lnTo>
                    <a:pt x="24447" y="268605"/>
                  </a:lnTo>
                  <a:cubicBezTo>
                    <a:pt x="-318" y="212407"/>
                    <a:pt x="-26988" y="105727"/>
                    <a:pt x="57784" y="0"/>
                  </a:cubicBezTo>
                  <a:cubicBezTo>
                    <a:pt x="53022" y="44767"/>
                    <a:pt x="53022" y="122872"/>
                    <a:pt x="103504" y="183832"/>
                  </a:cubicBezTo>
                  <a:cubicBezTo>
                    <a:pt x="170179" y="265747"/>
                    <a:pt x="171132" y="326707"/>
                    <a:pt x="171132" y="3276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A603BC2-D4E5-DB1F-DDB6-F786A053726F}"/>
              </a:ext>
            </a:extLst>
          </p:cNvPr>
          <p:cNvSpPr/>
          <p:nvPr/>
        </p:nvSpPr>
        <p:spPr>
          <a:xfrm>
            <a:off x="2623764" y="905596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65EF332-DFB1-3D00-DE52-57878C0757FD}"/>
              </a:ext>
            </a:extLst>
          </p:cNvPr>
          <p:cNvSpPr/>
          <p:nvPr/>
        </p:nvSpPr>
        <p:spPr>
          <a:xfrm>
            <a:off x="9858580" y="761215"/>
            <a:ext cx="308699" cy="995927"/>
          </a:xfrm>
          <a:custGeom>
            <a:avLst/>
            <a:gdLst>
              <a:gd name="connsiteX0" fmla="*/ 113985 w 189869"/>
              <a:gd name="connsiteY0" fmla="*/ 230505 h 419100"/>
              <a:gd name="connsiteX1" fmla="*/ 113985 w 189869"/>
              <a:gd name="connsiteY1" fmla="*/ 0 h 419100"/>
              <a:gd name="connsiteX2" fmla="*/ 75885 w 189869"/>
              <a:gd name="connsiteY2" fmla="*/ 0 h 419100"/>
              <a:gd name="connsiteX3" fmla="*/ 75885 w 189869"/>
              <a:gd name="connsiteY3" fmla="*/ 230505 h 419100"/>
              <a:gd name="connsiteX4" fmla="*/ 637 w 189869"/>
              <a:gd name="connsiteY4" fmla="*/ 333375 h 419100"/>
              <a:gd name="connsiteX5" fmla="*/ 94935 w 189869"/>
              <a:gd name="connsiteY5" fmla="*/ 419100 h 419100"/>
              <a:gd name="connsiteX6" fmla="*/ 189232 w 189869"/>
              <a:gd name="connsiteY6" fmla="*/ 333375 h 419100"/>
              <a:gd name="connsiteX7" fmla="*/ 113985 w 189869"/>
              <a:gd name="connsiteY7" fmla="*/ 230505 h 419100"/>
              <a:gd name="connsiteX0" fmla="*/ 113985 w 189869"/>
              <a:gd name="connsiteY0" fmla="*/ 389255 h 577850"/>
              <a:gd name="connsiteX1" fmla="*/ 115573 w 189869"/>
              <a:gd name="connsiteY1" fmla="*/ 0 h 577850"/>
              <a:gd name="connsiteX2" fmla="*/ 75885 w 189869"/>
              <a:gd name="connsiteY2" fmla="*/ 158750 h 577850"/>
              <a:gd name="connsiteX3" fmla="*/ 75885 w 189869"/>
              <a:gd name="connsiteY3" fmla="*/ 389255 h 577850"/>
              <a:gd name="connsiteX4" fmla="*/ 637 w 189869"/>
              <a:gd name="connsiteY4" fmla="*/ 492125 h 577850"/>
              <a:gd name="connsiteX5" fmla="*/ 94935 w 189869"/>
              <a:gd name="connsiteY5" fmla="*/ 577850 h 577850"/>
              <a:gd name="connsiteX6" fmla="*/ 189232 w 189869"/>
              <a:gd name="connsiteY6" fmla="*/ 492125 h 577850"/>
              <a:gd name="connsiteX7" fmla="*/ 113985 w 189869"/>
              <a:gd name="connsiteY7" fmla="*/ 389255 h 577850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4298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390842 h 579437"/>
              <a:gd name="connsiteX1" fmla="*/ 115573 w 189869"/>
              <a:gd name="connsiteY1" fmla="*/ 1587 h 579437"/>
              <a:gd name="connsiteX2" fmla="*/ 77473 w 189869"/>
              <a:gd name="connsiteY2" fmla="*/ 0 h 579437"/>
              <a:gd name="connsiteX3" fmla="*/ 75885 w 189869"/>
              <a:gd name="connsiteY3" fmla="*/ 390842 h 579437"/>
              <a:gd name="connsiteX4" fmla="*/ 637 w 189869"/>
              <a:gd name="connsiteY4" fmla="*/ 493712 h 579437"/>
              <a:gd name="connsiteX5" fmla="*/ 94935 w 189869"/>
              <a:gd name="connsiteY5" fmla="*/ 579437 h 579437"/>
              <a:gd name="connsiteX6" fmla="*/ 189232 w 189869"/>
              <a:gd name="connsiteY6" fmla="*/ 493712 h 579437"/>
              <a:gd name="connsiteX7" fmla="*/ 113985 w 189869"/>
              <a:gd name="connsiteY7" fmla="*/ 390842 h 579437"/>
              <a:gd name="connsiteX0" fmla="*/ 113985 w 189869"/>
              <a:gd name="connsiteY0" fmla="*/ 408305 h 596900"/>
              <a:gd name="connsiteX1" fmla="*/ 115573 w 189869"/>
              <a:gd name="connsiteY1" fmla="*/ 0 h 596900"/>
              <a:gd name="connsiteX2" fmla="*/ 77473 w 189869"/>
              <a:gd name="connsiteY2" fmla="*/ 17463 h 596900"/>
              <a:gd name="connsiteX3" fmla="*/ 75885 w 189869"/>
              <a:gd name="connsiteY3" fmla="*/ 408305 h 596900"/>
              <a:gd name="connsiteX4" fmla="*/ 637 w 189869"/>
              <a:gd name="connsiteY4" fmla="*/ 511175 h 596900"/>
              <a:gd name="connsiteX5" fmla="*/ 94935 w 189869"/>
              <a:gd name="connsiteY5" fmla="*/ 596900 h 596900"/>
              <a:gd name="connsiteX6" fmla="*/ 189232 w 189869"/>
              <a:gd name="connsiteY6" fmla="*/ 511175 h 596900"/>
              <a:gd name="connsiteX7" fmla="*/ 113985 w 189869"/>
              <a:gd name="connsiteY7" fmla="*/ 408305 h 596900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4298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3067 h 601662"/>
              <a:gd name="connsiteX1" fmla="*/ 115573 w 189869"/>
              <a:gd name="connsiteY1" fmla="*/ 4762 h 601662"/>
              <a:gd name="connsiteX2" fmla="*/ 79061 w 189869"/>
              <a:gd name="connsiteY2" fmla="*/ 0 h 601662"/>
              <a:gd name="connsiteX3" fmla="*/ 75885 w 189869"/>
              <a:gd name="connsiteY3" fmla="*/ 413067 h 601662"/>
              <a:gd name="connsiteX4" fmla="*/ 637 w 189869"/>
              <a:gd name="connsiteY4" fmla="*/ 515937 h 601662"/>
              <a:gd name="connsiteX5" fmla="*/ 94935 w 189869"/>
              <a:gd name="connsiteY5" fmla="*/ 601662 h 601662"/>
              <a:gd name="connsiteX6" fmla="*/ 189232 w 189869"/>
              <a:gd name="connsiteY6" fmla="*/ 515937 h 601662"/>
              <a:gd name="connsiteX7" fmla="*/ 113985 w 189869"/>
              <a:gd name="connsiteY7" fmla="*/ 413067 h 601662"/>
              <a:gd name="connsiteX0" fmla="*/ 113985 w 189869"/>
              <a:gd name="connsiteY0" fmla="*/ 414655 h 603250"/>
              <a:gd name="connsiteX1" fmla="*/ 115573 w 189869"/>
              <a:gd name="connsiteY1" fmla="*/ 6350 h 603250"/>
              <a:gd name="connsiteX2" fmla="*/ 75886 w 189869"/>
              <a:gd name="connsiteY2" fmla="*/ 0 h 603250"/>
              <a:gd name="connsiteX3" fmla="*/ 75885 w 189869"/>
              <a:gd name="connsiteY3" fmla="*/ 414655 h 603250"/>
              <a:gd name="connsiteX4" fmla="*/ 637 w 189869"/>
              <a:gd name="connsiteY4" fmla="*/ 517525 h 603250"/>
              <a:gd name="connsiteX5" fmla="*/ 94935 w 189869"/>
              <a:gd name="connsiteY5" fmla="*/ 603250 h 603250"/>
              <a:gd name="connsiteX6" fmla="*/ 189232 w 189869"/>
              <a:gd name="connsiteY6" fmla="*/ 517525 h 603250"/>
              <a:gd name="connsiteX7" fmla="*/ 113985 w 189869"/>
              <a:gd name="connsiteY7" fmla="*/ 414655 h 603250"/>
              <a:gd name="connsiteX0" fmla="*/ 113985 w 189869"/>
              <a:gd name="connsiteY0" fmla="*/ 411480 h 600075"/>
              <a:gd name="connsiteX1" fmla="*/ 115573 w 189869"/>
              <a:gd name="connsiteY1" fmla="*/ 3175 h 600075"/>
              <a:gd name="connsiteX2" fmla="*/ 75886 w 189869"/>
              <a:gd name="connsiteY2" fmla="*/ 0 h 600075"/>
              <a:gd name="connsiteX3" fmla="*/ 75885 w 189869"/>
              <a:gd name="connsiteY3" fmla="*/ 411480 h 600075"/>
              <a:gd name="connsiteX4" fmla="*/ 637 w 189869"/>
              <a:gd name="connsiteY4" fmla="*/ 514350 h 600075"/>
              <a:gd name="connsiteX5" fmla="*/ 94935 w 189869"/>
              <a:gd name="connsiteY5" fmla="*/ 600075 h 600075"/>
              <a:gd name="connsiteX6" fmla="*/ 189232 w 189869"/>
              <a:gd name="connsiteY6" fmla="*/ 514350 h 600075"/>
              <a:gd name="connsiteX7" fmla="*/ 113985 w 189869"/>
              <a:gd name="connsiteY7" fmla="*/ 411480 h 600075"/>
              <a:gd name="connsiteX0" fmla="*/ 114018 w 189902"/>
              <a:gd name="connsiteY0" fmla="*/ 411480 h 600075"/>
              <a:gd name="connsiteX1" fmla="*/ 115606 w 189902"/>
              <a:gd name="connsiteY1" fmla="*/ 3175 h 600075"/>
              <a:gd name="connsiteX2" fmla="*/ 75919 w 189902"/>
              <a:gd name="connsiteY2" fmla="*/ 0 h 600075"/>
              <a:gd name="connsiteX3" fmla="*/ 73965 w 189902"/>
              <a:gd name="connsiteY3" fmla="*/ 411480 h 600075"/>
              <a:gd name="connsiteX4" fmla="*/ 670 w 189902"/>
              <a:gd name="connsiteY4" fmla="*/ 514350 h 600075"/>
              <a:gd name="connsiteX5" fmla="*/ 94968 w 189902"/>
              <a:gd name="connsiteY5" fmla="*/ 600075 h 600075"/>
              <a:gd name="connsiteX6" fmla="*/ 189265 w 189902"/>
              <a:gd name="connsiteY6" fmla="*/ 514350 h 600075"/>
              <a:gd name="connsiteX7" fmla="*/ 114018 w 189902"/>
              <a:gd name="connsiteY7" fmla="*/ 411480 h 600075"/>
              <a:gd name="connsiteX0" fmla="*/ 115972 w 189935"/>
              <a:gd name="connsiteY0" fmla="*/ 411480 h 600075"/>
              <a:gd name="connsiteX1" fmla="*/ 115606 w 189935"/>
              <a:gd name="connsiteY1" fmla="*/ 3175 h 600075"/>
              <a:gd name="connsiteX2" fmla="*/ 75919 w 189935"/>
              <a:gd name="connsiteY2" fmla="*/ 0 h 600075"/>
              <a:gd name="connsiteX3" fmla="*/ 73965 w 189935"/>
              <a:gd name="connsiteY3" fmla="*/ 411480 h 600075"/>
              <a:gd name="connsiteX4" fmla="*/ 670 w 189935"/>
              <a:gd name="connsiteY4" fmla="*/ 514350 h 600075"/>
              <a:gd name="connsiteX5" fmla="*/ 94968 w 189935"/>
              <a:gd name="connsiteY5" fmla="*/ 600075 h 600075"/>
              <a:gd name="connsiteX6" fmla="*/ 189265 w 189935"/>
              <a:gd name="connsiteY6" fmla="*/ 514350 h 600075"/>
              <a:gd name="connsiteX7" fmla="*/ 115972 w 189935"/>
              <a:gd name="connsiteY7" fmla="*/ 411480 h 600075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09526 h 598121"/>
              <a:gd name="connsiteX1" fmla="*/ 115606 w 189935"/>
              <a:gd name="connsiteY1" fmla="*/ 1221 h 598121"/>
              <a:gd name="connsiteX2" fmla="*/ 73965 w 189935"/>
              <a:gd name="connsiteY2" fmla="*/ 0 h 598121"/>
              <a:gd name="connsiteX3" fmla="*/ 73965 w 189935"/>
              <a:gd name="connsiteY3" fmla="*/ 409526 h 598121"/>
              <a:gd name="connsiteX4" fmla="*/ 670 w 189935"/>
              <a:gd name="connsiteY4" fmla="*/ 512396 h 598121"/>
              <a:gd name="connsiteX5" fmla="*/ 94968 w 189935"/>
              <a:gd name="connsiteY5" fmla="*/ 598121 h 598121"/>
              <a:gd name="connsiteX6" fmla="*/ 189265 w 189935"/>
              <a:gd name="connsiteY6" fmla="*/ 512396 h 598121"/>
              <a:gd name="connsiteX7" fmla="*/ 115972 w 189935"/>
              <a:gd name="connsiteY7" fmla="*/ 409526 h 598121"/>
              <a:gd name="connsiteX0" fmla="*/ 115972 w 189935"/>
              <a:gd name="connsiteY0" fmla="*/ 410259 h 598854"/>
              <a:gd name="connsiteX1" fmla="*/ 115606 w 189935"/>
              <a:gd name="connsiteY1" fmla="*/ 0 h 598854"/>
              <a:gd name="connsiteX2" fmla="*/ 73965 w 189935"/>
              <a:gd name="connsiteY2" fmla="*/ 733 h 598854"/>
              <a:gd name="connsiteX3" fmla="*/ 73965 w 189935"/>
              <a:gd name="connsiteY3" fmla="*/ 410259 h 598854"/>
              <a:gd name="connsiteX4" fmla="*/ 670 w 189935"/>
              <a:gd name="connsiteY4" fmla="*/ 513129 h 598854"/>
              <a:gd name="connsiteX5" fmla="*/ 94968 w 189935"/>
              <a:gd name="connsiteY5" fmla="*/ 598854 h 598854"/>
              <a:gd name="connsiteX6" fmla="*/ 189265 w 189935"/>
              <a:gd name="connsiteY6" fmla="*/ 513129 h 598854"/>
              <a:gd name="connsiteX7" fmla="*/ 115972 w 189935"/>
              <a:gd name="connsiteY7" fmla="*/ 410259 h 598854"/>
              <a:gd name="connsiteX0" fmla="*/ 115972 w 189935"/>
              <a:gd name="connsiteY0" fmla="*/ 424177 h 612772"/>
              <a:gd name="connsiteX1" fmla="*/ 115606 w 189935"/>
              <a:gd name="connsiteY1" fmla="*/ 13918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  <a:gd name="connsiteX0" fmla="*/ 115972 w 189935"/>
              <a:gd name="connsiteY0" fmla="*/ 424910 h 613505"/>
              <a:gd name="connsiteX1" fmla="*/ 115606 w 189935"/>
              <a:gd name="connsiteY1" fmla="*/ 0 h 613505"/>
              <a:gd name="connsiteX2" fmla="*/ 73965 w 189935"/>
              <a:gd name="connsiteY2" fmla="*/ 733 h 613505"/>
              <a:gd name="connsiteX3" fmla="*/ 73965 w 189935"/>
              <a:gd name="connsiteY3" fmla="*/ 424910 h 613505"/>
              <a:gd name="connsiteX4" fmla="*/ 670 w 189935"/>
              <a:gd name="connsiteY4" fmla="*/ 527780 h 613505"/>
              <a:gd name="connsiteX5" fmla="*/ 94968 w 189935"/>
              <a:gd name="connsiteY5" fmla="*/ 613505 h 613505"/>
              <a:gd name="connsiteX6" fmla="*/ 189265 w 189935"/>
              <a:gd name="connsiteY6" fmla="*/ 527780 h 613505"/>
              <a:gd name="connsiteX7" fmla="*/ 115972 w 189935"/>
              <a:gd name="connsiteY7" fmla="*/ 424910 h 613505"/>
              <a:gd name="connsiteX0" fmla="*/ 115972 w 189935"/>
              <a:gd name="connsiteY0" fmla="*/ 424177 h 612772"/>
              <a:gd name="connsiteX1" fmla="*/ 115606 w 189935"/>
              <a:gd name="connsiteY1" fmla="*/ 243 h 612772"/>
              <a:gd name="connsiteX2" fmla="*/ 73965 w 189935"/>
              <a:gd name="connsiteY2" fmla="*/ 0 h 612772"/>
              <a:gd name="connsiteX3" fmla="*/ 73965 w 189935"/>
              <a:gd name="connsiteY3" fmla="*/ 424177 h 612772"/>
              <a:gd name="connsiteX4" fmla="*/ 670 w 189935"/>
              <a:gd name="connsiteY4" fmla="*/ 527047 h 612772"/>
              <a:gd name="connsiteX5" fmla="*/ 94968 w 189935"/>
              <a:gd name="connsiteY5" fmla="*/ 612772 h 612772"/>
              <a:gd name="connsiteX6" fmla="*/ 189265 w 189935"/>
              <a:gd name="connsiteY6" fmla="*/ 527047 h 612772"/>
              <a:gd name="connsiteX7" fmla="*/ 115972 w 189935"/>
              <a:gd name="connsiteY7" fmla="*/ 424177 h 6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35" h="612772">
                <a:moveTo>
                  <a:pt x="115972" y="424177"/>
                </a:moveTo>
                <a:cubicBezTo>
                  <a:pt x="116501" y="294425"/>
                  <a:pt x="115077" y="129995"/>
                  <a:pt x="115606" y="243"/>
                </a:cubicBezTo>
                <a:lnTo>
                  <a:pt x="73965" y="0"/>
                </a:lnTo>
                <a:cubicBezTo>
                  <a:pt x="73436" y="130281"/>
                  <a:pt x="74494" y="293896"/>
                  <a:pt x="73965" y="424177"/>
                </a:cubicBezTo>
                <a:cubicBezTo>
                  <a:pt x="26340" y="433702"/>
                  <a:pt x="-5045" y="478469"/>
                  <a:pt x="670" y="527047"/>
                </a:cubicBezTo>
                <a:cubicBezTo>
                  <a:pt x="5433" y="575625"/>
                  <a:pt x="46390" y="612772"/>
                  <a:pt x="94968" y="612772"/>
                </a:cubicBezTo>
                <a:cubicBezTo>
                  <a:pt x="143545" y="612772"/>
                  <a:pt x="184503" y="575625"/>
                  <a:pt x="189265" y="527047"/>
                </a:cubicBezTo>
                <a:cubicBezTo>
                  <a:pt x="194980" y="478469"/>
                  <a:pt x="163597" y="433702"/>
                  <a:pt x="115972" y="4241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3" name="Teardrop 132">
            <a:extLst>
              <a:ext uri="{FF2B5EF4-FFF2-40B4-BE49-F238E27FC236}">
                <a16:creationId xmlns:a16="http://schemas.microsoft.com/office/drawing/2014/main" id="{E9B3B1E2-E074-AE84-EF7A-2E8FBB3D506F}"/>
              </a:ext>
            </a:extLst>
          </p:cNvPr>
          <p:cNvSpPr/>
          <p:nvPr/>
        </p:nvSpPr>
        <p:spPr>
          <a:xfrm rot="18900000">
            <a:off x="7257150" y="1874980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ardrop 133">
            <a:extLst>
              <a:ext uri="{FF2B5EF4-FFF2-40B4-BE49-F238E27FC236}">
                <a16:creationId xmlns:a16="http://schemas.microsoft.com/office/drawing/2014/main" id="{A6826687-57D9-9691-1F40-8B9B12B4634A}"/>
              </a:ext>
            </a:extLst>
          </p:cNvPr>
          <p:cNvSpPr/>
          <p:nvPr/>
        </p:nvSpPr>
        <p:spPr>
          <a:xfrm rot="18900000">
            <a:off x="7569003" y="2217963"/>
            <a:ext cx="164444" cy="164444"/>
          </a:xfrm>
          <a:prstGeom prst="teardrop">
            <a:avLst>
              <a:gd name="adj" fmla="val 20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767B49-44AC-27D6-E5C1-47754B251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73" y="914680"/>
            <a:ext cx="1371600" cy="1371600"/>
          </a:xfrm>
          <a:prstGeom prst="rect">
            <a:avLst/>
          </a:prstGeom>
        </p:spPr>
      </p:pic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56E05B78-0936-089F-C676-BC6220A0D16C}"/>
              </a:ext>
            </a:extLst>
          </p:cNvPr>
          <p:cNvSpPr/>
          <p:nvPr/>
        </p:nvSpPr>
        <p:spPr>
          <a:xfrm>
            <a:off x="5129235" y="320243"/>
            <a:ext cx="1906096" cy="1217551"/>
          </a:xfrm>
          <a:prstGeom prst="wedgeRectCallout">
            <a:avLst>
              <a:gd name="adj1" fmla="val -80111"/>
              <a:gd name="adj2" fmla="val 595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Must authenticate your sensors so that tampering can be detected!</a:t>
            </a:r>
          </a:p>
        </p:txBody>
      </p:sp>
      <p:sp>
        <p:nvSpPr>
          <p:cNvPr id="138" name="Speech Bubble: Rectangle 137">
            <a:extLst>
              <a:ext uri="{FF2B5EF4-FFF2-40B4-BE49-F238E27FC236}">
                <a16:creationId xmlns:a16="http://schemas.microsoft.com/office/drawing/2014/main" id="{89F6CEF4-4598-4FE0-F6EE-248F2C0C133F}"/>
              </a:ext>
            </a:extLst>
          </p:cNvPr>
          <p:cNvSpPr/>
          <p:nvPr/>
        </p:nvSpPr>
        <p:spPr>
          <a:xfrm>
            <a:off x="7795078" y="2298781"/>
            <a:ext cx="1907935" cy="695568"/>
          </a:xfrm>
          <a:prstGeom prst="wedgeRectCallout">
            <a:avLst>
              <a:gd name="adj1" fmla="val -81666"/>
              <a:gd name="adj2" fmla="val 146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Couldn’t you have told me earlier?!</a:t>
            </a:r>
          </a:p>
        </p:txBody>
      </p:sp>
    </p:spTree>
    <p:extLst>
      <p:ext uri="{BB962C8B-B14F-4D97-AF65-F5344CB8AC3E}">
        <p14:creationId xmlns:p14="http://schemas.microsoft.com/office/powerpoint/2010/main" val="22061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3B5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39636 -0.2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06302 -0.4335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2169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11224 -0.4071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285" grpId="0" animBg="1"/>
      <p:bldP spid="286" grpId="0" animBg="1"/>
      <p:bldP spid="287" grpId="0" animBg="1"/>
      <p:bldP spid="131" grpId="0" animBg="1"/>
      <p:bldP spid="132" grpId="0" animBg="1"/>
      <p:bldP spid="133" grpId="0" animBg="1"/>
      <p:bldP spid="134" grpId="0" animBg="1"/>
      <p:bldP spid="137" grpId="0" animBg="1"/>
      <p:bldP spid="1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EC6D1-1D9D-8F94-2707-985039C571B5}"/>
              </a:ext>
            </a:extLst>
          </p:cNvPr>
          <p:cNvGrpSpPr/>
          <p:nvPr/>
        </p:nvGrpSpPr>
        <p:grpSpPr>
          <a:xfrm>
            <a:off x="3562188" y="2128066"/>
            <a:ext cx="5521176" cy="2540312"/>
            <a:chOff x="3637279" y="2128066"/>
            <a:chExt cx="5521176" cy="25403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97F684-0859-31D0-AF97-23D01AF6BC45}"/>
                </a:ext>
              </a:extLst>
            </p:cNvPr>
            <p:cNvGrpSpPr/>
            <p:nvPr/>
          </p:nvGrpSpPr>
          <p:grpSpPr>
            <a:xfrm>
              <a:off x="3637279" y="2128066"/>
              <a:ext cx="5521176" cy="2540312"/>
              <a:chOff x="1442397" y="2289648"/>
              <a:chExt cx="5521176" cy="2540312"/>
            </a:xfrm>
          </p:grpSpPr>
          <p:pic>
            <p:nvPicPr>
              <p:cNvPr id="4" name="Graphic 3" descr="Bank outline">
                <a:extLst>
                  <a:ext uri="{FF2B5EF4-FFF2-40B4-BE49-F238E27FC236}">
                    <a16:creationId xmlns:a16="http://schemas.microsoft.com/office/drawing/2014/main" id="{D5ABC4FA-CA29-389B-DAAA-79C21EB0F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42397" y="2289648"/>
                <a:ext cx="2278703" cy="227870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BDF10D-7CA3-87FF-074F-44A9D3CD7381}"/>
                  </a:ext>
                </a:extLst>
              </p:cNvPr>
              <p:cNvSpPr txBox="1"/>
              <p:nvPr/>
            </p:nvSpPr>
            <p:spPr>
              <a:xfrm>
                <a:off x="1442397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BANK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33D227-39A6-E29B-039B-42FB6B62DD01}"/>
                  </a:ext>
                </a:extLst>
              </p:cNvPr>
              <p:cNvSpPr txBox="1"/>
              <p:nvPr/>
            </p:nvSpPr>
            <p:spPr>
              <a:xfrm>
                <a:off x="4684869" y="4245185"/>
                <a:ext cx="2278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USER</a:t>
                </a:r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ECCF028-AAFE-F11D-A5AB-345A59CD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303" y="2581617"/>
              <a:ext cx="1371600" cy="13716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A/C number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date of birth?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your pet’s name?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marks did you get in 10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standard exams?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How many cars do you own?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A9F39E9-8C52-A36A-FDF2-B1BF3EDCF0D4}"/>
              </a:ext>
            </a:extLst>
          </p:cNvPr>
          <p:cNvSpPr/>
          <p:nvPr/>
        </p:nvSpPr>
        <p:spPr>
          <a:xfrm>
            <a:off x="8629812" y="2128066"/>
            <a:ext cx="2278703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SBI31415926535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August 2000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Mr. Bud </a:t>
            </a:r>
            <a:r>
              <a:rPr lang="en-US" dirty="0" err="1">
                <a:solidFill>
                  <a:schemeClr val="bg1"/>
                </a:solidFill>
              </a:rPr>
              <a:t>Bud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err … couldn’t hear you clearly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None, so give me that loan already!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18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2E79FF-8540-2FC5-ADD3-BD3CF8A28E45}"/>
              </a:ext>
            </a:extLst>
          </p:cNvPr>
          <p:cNvGrpSpPr>
            <a:grpSpLocks noChangeAspect="1"/>
          </p:cNvGrpSpPr>
          <p:nvPr/>
        </p:nvGrpSpPr>
        <p:grpSpPr>
          <a:xfrm>
            <a:off x="5016065" y="1592888"/>
            <a:ext cx="1143000" cy="1143000"/>
            <a:chOff x="7020470" y="457533"/>
            <a:chExt cx="4572000" cy="4572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089D96-F5CB-7B3B-6653-AD598256F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7E47F3-9589-40FF-ABC5-533C37758A6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DF00649-07D2-D824-A222-007CFC6338E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ABAA960-13D6-043B-AF7F-2C3DF6E6876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AA70477-2096-9479-251B-9A00B90FC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0" y="5085925"/>
            <a:ext cx="1371600" cy="1371600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71F1789-AAB5-164C-5915-4EEBC3107CD6}"/>
              </a:ext>
            </a:extLst>
          </p:cNvPr>
          <p:cNvSpPr/>
          <p:nvPr/>
        </p:nvSpPr>
        <p:spPr>
          <a:xfrm>
            <a:off x="4773787" y="5129474"/>
            <a:ext cx="2564153" cy="983416"/>
          </a:xfrm>
          <a:prstGeom prst="wedgeRectCallout">
            <a:avLst>
              <a:gd name="adj1" fmla="val -70063"/>
              <a:gd name="adj2" fmla="val 306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ensure that these answers are unique and unpredictable?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E8FA5586-8F67-FD41-90F2-655D3A6457F6}"/>
              </a:ext>
            </a:extLst>
          </p:cNvPr>
          <p:cNvSpPr/>
          <p:nvPr/>
        </p:nvSpPr>
        <p:spPr>
          <a:xfrm>
            <a:off x="6237770" y="1688722"/>
            <a:ext cx="1322698" cy="684353"/>
          </a:xfrm>
          <a:prstGeom prst="wedgeRectCallout">
            <a:avLst>
              <a:gd name="adj1" fmla="val -81317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PUFs</a:t>
            </a: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38182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40840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99348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5F5E-AF28-B235-B032-3E466423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Multiplexer PUF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64C4A-DD5E-0707-BCF5-3BFE3E0F1288}"/>
              </a:ext>
            </a:extLst>
          </p:cNvPr>
          <p:cNvCxnSpPr/>
          <p:nvPr/>
        </p:nvCxnSpPr>
        <p:spPr>
          <a:xfrm>
            <a:off x="54226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B21EB-EB0E-848A-EB8B-33003FAABAE8}"/>
              </a:ext>
            </a:extLst>
          </p:cNvPr>
          <p:cNvCxnSpPr/>
          <p:nvPr/>
        </p:nvCxnSpPr>
        <p:spPr>
          <a:xfrm>
            <a:off x="54226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2BE13-A8E9-79B8-AA25-4A92B74D5B4E}"/>
              </a:ext>
            </a:extLst>
          </p:cNvPr>
          <p:cNvCxnSpPr/>
          <p:nvPr/>
        </p:nvCxnSpPr>
        <p:spPr>
          <a:xfrm>
            <a:off x="4444409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DDF681-7769-19C6-2D16-AADE00F782CA}"/>
              </a:ext>
            </a:extLst>
          </p:cNvPr>
          <p:cNvCxnSpPr/>
          <p:nvPr/>
        </p:nvCxnSpPr>
        <p:spPr>
          <a:xfrm>
            <a:off x="4444409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541793-822B-D98B-5007-5E3F23DE4005}"/>
              </a:ext>
            </a:extLst>
          </p:cNvPr>
          <p:cNvCxnSpPr/>
          <p:nvPr/>
        </p:nvCxnSpPr>
        <p:spPr>
          <a:xfrm>
            <a:off x="6237770" y="3327991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1D66D3-42C3-A769-0F4D-A4C57242DA45}"/>
              </a:ext>
            </a:extLst>
          </p:cNvPr>
          <p:cNvCxnSpPr/>
          <p:nvPr/>
        </p:nvCxnSpPr>
        <p:spPr>
          <a:xfrm>
            <a:off x="6237770" y="5103628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A62A7E-E8D7-20D1-631C-17105D3C84BA}"/>
              </a:ext>
            </a:extLst>
          </p:cNvPr>
          <p:cNvCxnSpPr/>
          <p:nvPr/>
        </p:nvCxnSpPr>
        <p:spPr>
          <a:xfrm>
            <a:off x="10139919" y="3327991"/>
            <a:ext cx="149919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A15539-389E-1B3E-20B3-DAD35D9DA3B5}"/>
              </a:ext>
            </a:extLst>
          </p:cNvPr>
          <p:cNvCxnSpPr/>
          <p:nvPr/>
        </p:nvCxnSpPr>
        <p:spPr>
          <a:xfrm>
            <a:off x="10139919" y="5103628"/>
            <a:ext cx="149919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DDEDD-98B3-C5FB-B4FD-DA094F16676A}"/>
              </a:ext>
            </a:extLst>
          </p:cNvPr>
          <p:cNvSpPr/>
          <p:nvPr/>
        </p:nvSpPr>
        <p:spPr>
          <a:xfrm>
            <a:off x="205208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3A843-B012-631D-B651-C17B4E1724DE}"/>
              </a:ext>
            </a:extLst>
          </p:cNvPr>
          <p:cNvSpPr/>
          <p:nvPr/>
        </p:nvSpPr>
        <p:spPr>
          <a:xfrm>
            <a:off x="7747593" y="2424224"/>
            <a:ext cx="2392326" cy="360443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E20287-EB31-81CB-1954-8F87EB3F0F2E}"/>
              </a:ext>
            </a:extLst>
          </p:cNvPr>
          <p:cNvGrpSpPr/>
          <p:nvPr/>
        </p:nvGrpSpPr>
        <p:grpSpPr>
          <a:xfrm>
            <a:off x="1291856" y="1341794"/>
            <a:ext cx="1956390" cy="1082430"/>
            <a:chOff x="1291856" y="1341794"/>
            <a:chExt cx="1956390" cy="10824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0EBB25-E185-207D-3828-D0F88560E3A8}"/>
                </a:ext>
              </a:extLst>
            </p:cNvPr>
            <p:cNvSpPr txBox="1"/>
            <p:nvPr/>
          </p:nvSpPr>
          <p:spPr>
            <a:xfrm>
              <a:off x="1291856" y="1341794"/>
              <a:ext cx="760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0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A4D4B51-1D93-21AD-F097-3622EE8920AC}"/>
                </a:ext>
              </a:extLst>
            </p:cNvPr>
            <p:cNvCxnSpPr>
              <a:cxnSpLocks/>
              <a:stCxn id="19" idx="3"/>
              <a:endCxn id="17" idx="0"/>
            </p:cNvCxnSpPr>
            <p:nvPr/>
          </p:nvCxnSpPr>
          <p:spPr>
            <a:xfrm>
              <a:off x="2052084" y="1757293"/>
              <a:ext cx="1196162" cy="666931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F38029-6D2F-9F11-284B-DA7271518142}"/>
              </a:ext>
            </a:extLst>
          </p:cNvPr>
          <p:cNvGrpSpPr/>
          <p:nvPr/>
        </p:nvGrpSpPr>
        <p:grpSpPr>
          <a:xfrm>
            <a:off x="6987366" y="1341794"/>
            <a:ext cx="1956390" cy="1082430"/>
            <a:chOff x="6987366" y="1341794"/>
            <a:chExt cx="1956390" cy="10824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7DA2B-7264-9CA9-ECDF-FD5B1647D7AC}"/>
                </a:ext>
              </a:extLst>
            </p:cNvPr>
            <p:cNvSpPr txBox="1"/>
            <p:nvPr/>
          </p:nvSpPr>
          <p:spPr>
            <a:xfrm>
              <a:off x="6987366" y="1341794"/>
              <a:ext cx="760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1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8A4243D-9489-4827-2A4B-6A39C304F9CE}"/>
                </a:ext>
              </a:extLst>
            </p:cNvPr>
            <p:cNvCxnSpPr>
              <a:cxnSpLocks/>
              <a:stCxn id="24" idx="3"/>
              <a:endCxn id="18" idx="0"/>
            </p:cNvCxnSpPr>
            <p:nvPr/>
          </p:nvCxnSpPr>
          <p:spPr>
            <a:xfrm>
              <a:off x="7747594" y="1757293"/>
              <a:ext cx="1196162" cy="666931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D7601A-53D9-1DB6-20ED-A086EBFF1124}"/>
              </a:ext>
            </a:extLst>
          </p:cNvPr>
          <p:cNvCxnSpPr/>
          <p:nvPr/>
        </p:nvCxnSpPr>
        <p:spPr>
          <a:xfrm>
            <a:off x="2232837" y="3327991"/>
            <a:ext cx="204145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CDD79C-5B3E-228B-B1B2-631697F87A34}"/>
              </a:ext>
            </a:extLst>
          </p:cNvPr>
          <p:cNvSpPr txBox="1"/>
          <p:nvPr/>
        </p:nvSpPr>
        <p:spPr>
          <a:xfrm>
            <a:off x="2571602" y="3310962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026196-8C09-C172-8C57-3428C78AE73C}"/>
              </a:ext>
            </a:extLst>
          </p:cNvPr>
          <p:cNvCxnSpPr/>
          <p:nvPr/>
        </p:nvCxnSpPr>
        <p:spPr>
          <a:xfrm>
            <a:off x="2232837" y="5114261"/>
            <a:ext cx="2041451" cy="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830DA8-A974-23CC-7B42-337C58F2E6CA}"/>
              </a:ext>
            </a:extLst>
          </p:cNvPr>
          <p:cNvSpPr txBox="1"/>
          <p:nvPr/>
        </p:nvSpPr>
        <p:spPr>
          <a:xfrm>
            <a:off x="2571602" y="5181029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01B906-4C38-F756-C3B7-C717BB307F2E}"/>
              </a:ext>
            </a:extLst>
          </p:cNvPr>
          <p:cNvCxnSpPr>
            <a:cxnSpLocks/>
          </p:cNvCxnSpPr>
          <p:nvPr/>
        </p:nvCxnSpPr>
        <p:spPr>
          <a:xfrm>
            <a:off x="7923030" y="3333662"/>
            <a:ext cx="2041451" cy="17699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B9C61E-0FE6-7DA9-BD36-5B031ED22779}"/>
              </a:ext>
            </a:extLst>
          </p:cNvPr>
          <p:cNvSpPr txBox="1"/>
          <p:nvPr/>
        </p:nvSpPr>
        <p:spPr>
          <a:xfrm rot="2524916">
            <a:off x="7861711" y="3443440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07F5A-42B5-B549-F8D3-B2AC64935505}"/>
              </a:ext>
            </a:extLst>
          </p:cNvPr>
          <p:cNvCxnSpPr>
            <a:cxnSpLocks/>
          </p:cNvCxnSpPr>
          <p:nvPr/>
        </p:nvCxnSpPr>
        <p:spPr>
          <a:xfrm flipV="1">
            <a:off x="7923030" y="3327991"/>
            <a:ext cx="2041451" cy="178627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4D86E2-7D62-632F-A5C3-A8449010E8CF}"/>
              </a:ext>
            </a:extLst>
          </p:cNvPr>
          <p:cNvSpPr txBox="1"/>
          <p:nvPr/>
        </p:nvSpPr>
        <p:spPr>
          <a:xfrm rot="19108200">
            <a:off x="7688445" y="4334931"/>
            <a:ext cx="13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delay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655CA-696F-60F4-0F23-85D4A2B026E9}"/>
              </a:ext>
            </a:extLst>
          </p:cNvPr>
          <p:cNvGrpSpPr>
            <a:grpSpLocks noChangeAspect="1"/>
          </p:cNvGrpSpPr>
          <p:nvPr/>
        </p:nvGrpSpPr>
        <p:grpSpPr>
          <a:xfrm>
            <a:off x="7520637" y="330997"/>
            <a:ext cx="1143000" cy="1143000"/>
            <a:chOff x="7020470" y="457533"/>
            <a:chExt cx="4572000" cy="4572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160D46-ACF8-48A9-7770-9C6152EE7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72AB53-1A2A-8744-6F12-C641F11DF7D9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A674AA7-956C-7B15-C4F7-578353E25B9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7B5DC1F-2BD2-BABE-250C-068A326561B2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9B70916-E9FF-C99B-AADE-8C1302F01DA3}"/>
              </a:ext>
            </a:extLst>
          </p:cNvPr>
          <p:cNvSpPr/>
          <p:nvPr/>
        </p:nvSpPr>
        <p:spPr>
          <a:xfrm>
            <a:off x="8742341" y="426831"/>
            <a:ext cx="2547959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Multiplexers are basically switching circuits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035A1F-A186-68EC-FBD9-9748AE99EF92}"/>
              </a:ext>
            </a:extLst>
          </p:cNvPr>
          <p:cNvSpPr/>
          <p:nvPr/>
        </p:nvSpPr>
        <p:spPr>
          <a:xfrm>
            <a:off x="5773479" y="36191"/>
            <a:ext cx="1213887" cy="963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08E583-CDF4-65F0-415A-44B27FC272A3}"/>
              </a:ext>
            </a:extLst>
          </p:cNvPr>
          <p:cNvSpPr txBox="1"/>
          <p:nvPr/>
        </p:nvSpPr>
        <p:spPr>
          <a:xfrm>
            <a:off x="3830646" y="999879"/>
            <a:ext cx="1196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“select” bit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E426A6F-217D-9E5E-6186-8970BFAD843A}"/>
              </a:ext>
            </a:extLst>
          </p:cNvPr>
          <p:cNvCxnSpPr>
            <a:cxnSpLocks/>
            <a:stCxn id="55" idx="1"/>
            <a:endCxn id="19" idx="0"/>
          </p:cNvCxnSpPr>
          <p:nvPr/>
        </p:nvCxnSpPr>
        <p:spPr>
          <a:xfrm rot="10800000">
            <a:off x="1671970" y="1341794"/>
            <a:ext cx="2158676" cy="73584"/>
          </a:xfrm>
          <a:prstGeom prst="curvedConnector4">
            <a:avLst>
              <a:gd name="adj1" fmla="val 41196"/>
              <a:gd name="adj2" fmla="val 410665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659DC86-D1AF-1BAE-AD7F-C8A1A5A6674B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>
            <a:off x="5026808" y="1415378"/>
            <a:ext cx="1960558" cy="3419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8DA45982-BCE3-5321-199E-55028806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59" y="5365695"/>
            <a:ext cx="1371600" cy="1371600"/>
          </a:xfrm>
          <a:prstGeom prst="rect">
            <a:avLst/>
          </a:prstGeom>
        </p:spPr>
      </p:pic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1E69EACF-F63B-9BD9-7C2B-E9009BC7DD8D}"/>
              </a:ext>
            </a:extLst>
          </p:cNvPr>
          <p:cNvSpPr/>
          <p:nvPr/>
        </p:nvSpPr>
        <p:spPr>
          <a:xfrm>
            <a:off x="5559963" y="5339476"/>
            <a:ext cx="2727389" cy="883433"/>
          </a:xfrm>
          <a:prstGeom prst="wedgeRectCallout">
            <a:avLst>
              <a:gd name="adj1" fmla="val -61280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difficult to deliberately create another mux that exhibits the same delays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7D4B55B-E867-CC16-815A-951CB955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96" y="3011363"/>
            <a:ext cx="1371600" cy="13716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BDC92F0-7202-1BB7-0CAA-FE11982813BE}"/>
              </a:ext>
            </a:extLst>
          </p:cNvPr>
          <p:cNvSpPr/>
          <p:nvPr/>
        </p:nvSpPr>
        <p:spPr>
          <a:xfrm>
            <a:off x="5650825" y="3076558"/>
            <a:ext cx="3343241" cy="967300"/>
          </a:xfrm>
          <a:prstGeom prst="wedgeRectCallout">
            <a:avLst>
              <a:gd name="adj1" fmla="val -59869"/>
              <a:gd name="adj2" fmla="val 3454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Correct. However, the devices  are </a:t>
            </a:r>
            <a:r>
              <a:rPr lang="en-US" i="1" dirty="0">
                <a:solidFill>
                  <a:schemeClr val="bg1"/>
                </a:solidFill>
              </a:rPr>
              <a:t>consistent</a:t>
            </a:r>
            <a:r>
              <a:rPr lang="en-US" dirty="0">
                <a:solidFill>
                  <a:schemeClr val="bg1"/>
                </a:solidFill>
              </a:rPr>
              <a:t>, i.e. their delays do not change (too much) over time.</a:t>
            </a:r>
          </a:p>
        </p:txBody>
      </p:sp>
    </p:spTree>
    <p:extLst>
      <p:ext uri="{BB962C8B-B14F-4D97-AF65-F5344CB8AC3E}">
        <p14:creationId xmlns:p14="http://schemas.microsoft.com/office/powerpoint/2010/main" val="16782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7" grpId="0" animBg="1"/>
      <p:bldP spid="55" grpId="0"/>
      <p:bldP spid="75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45D1E2-DD80-ECBC-B406-48A210701464}"/>
              </a:ext>
            </a:extLst>
          </p:cNvPr>
          <p:cNvGrpSpPr/>
          <p:nvPr/>
        </p:nvGrpSpPr>
        <p:grpSpPr>
          <a:xfrm>
            <a:off x="548729" y="3523229"/>
            <a:ext cx="9795774" cy="1895521"/>
            <a:chOff x="604463" y="2661992"/>
            <a:chExt cx="9795774" cy="1895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96A3A4-73DB-4C43-6509-43F4B7E58713}"/>
                </a:ext>
              </a:extLst>
            </p:cNvPr>
            <p:cNvGrpSpPr/>
            <p:nvPr/>
          </p:nvGrpSpPr>
          <p:grpSpPr>
            <a:xfrm>
              <a:off x="604463" y="2661992"/>
              <a:ext cx="2840487" cy="1895521"/>
              <a:chOff x="-956931" y="2424224"/>
              <a:chExt cx="5401340" cy="360443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D66B787-B7CB-E8BA-3559-ACDDA167FA1E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DAD6CE5-288F-B58E-3029-CB1260291312}"/>
                  </a:ext>
                </a:extLst>
              </p:cNvPr>
              <p:cNvCxnSpPr/>
              <p:nvPr/>
            </p:nvCxnSpPr>
            <p:spPr>
              <a:xfrm>
                <a:off x="542260" y="5151924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B29E72-F99B-18EA-4515-83C7682D2271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DCE5B8-931E-3780-46B4-48CFE05D834F}"/>
                  </a:ext>
                </a:extLst>
              </p:cNvPr>
              <p:cNvCxnSpPr/>
              <p:nvPr/>
            </p:nvCxnSpPr>
            <p:spPr>
              <a:xfrm>
                <a:off x="-956931" y="423070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9E45FE-60A7-4941-39AE-A5531FD6B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05" y="3283479"/>
                <a:ext cx="0" cy="191265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24A83C-CD1B-2A14-A4F9-7B4643CBA8DF}"/>
                </a:ext>
              </a:extLst>
            </p:cNvPr>
            <p:cNvGrpSpPr/>
            <p:nvPr/>
          </p:nvGrpSpPr>
          <p:grpSpPr>
            <a:xfrm>
              <a:off x="3448494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B216B1-12AD-640B-9370-7593A96E3F91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36992F-A995-A627-99A2-C95CFAFFF433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25D097-D692-6B67-C898-E4A71EA4030C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B3946-A6AB-150C-DC16-189845D8653F}"/>
                </a:ext>
              </a:extLst>
            </p:cNvPr>
            <p:cNvGrpSpPr/>
            <p:nvPr/>
          </p:nvGrpSpPr>
          <p:grpSpPr>
            <a:xfrm>
              <a:off x="5504122" y="2661992"/>
              <a:ext cx="2052084" cy="1895521"/>
              <a:chOff x="542260" y="2424224"/>
              <a:chExt cx="3902149" cy="360443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AAD9C10-2148-2631-CE78-8F92BCFC29A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B6872E-3B11-B3D3-8408-83E47BECEDE5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961C-A32D-0096-065C-BDC7855E9F3E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203563-A505-9A9D-2A8F-E1BB22905FC6}"/>
                </a:ext>
              </a:extLst>
            </p:cNvPr>
            <p:cNvGrpSpPr/>
            <p:nvPr/>
          </p:nvGrpSpPr>
          <p:grpSpPr>
            <a:xfrm>
              <a:off x="7559750" y="2661992"/>
              <a:ext cx="2840487" cy="1895521"/>
              <a:chOff x="542260" y="2424224"/>
              <a:chExt cx="5401340" cy="36044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DCAE3E-3C85-ABC0-1269-BAC4581B23EA}"/>
                  </a:ext>
                </a:extLst>
              </p:cNvPr>
              <p:cNvCxnSpPr/>
              <p:nvPr/>
            </p:nvCxnSpPr>
            <p:spPr>
              <a:xfrm>
                <a:off x="542260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94629F-F911-0B8A-1E30-6E4F9DF7305C}"/>
                  </a:ext>
                </a:extLst>
              </p:cNvPr>
              <p:cNvCxnSpPr/>
              <p:nvPr/>
            </p:nvCxnSpPr>
            <p:spPr>
              <a:xfrm>
                <a:off x="542260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F144E5-81C9-5D67-22F6-780E1159A990}"/>
                  </a:ext>
                </a:extLst>
              </p:cNvPr>
              <p:cNvSpPr/>
              <p:nvPr/>
            </p:nvSpPr>
            <p:spPr>
              <a:xfrm>
                <a:off x="2052083" y="2424224"/>
                <a:ext cx="2392326" cy="3604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8089303-CD90-E3DC-52AF-59330BEB13EB}"/>
                  </a:ext>
                </a:extLst>
              </p:cNvPr>
              <p:cNvCxnSpPr/>
              <p:nvPr/>
            </p:nvCxnSpPr>
            <p:spPr>
              <a:xfrm>
                <a:off x="4444409" y="3327991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44C07D-31AB-F9D9-401A-8A1782A74ADD}"/>
                  </a:ext>
                </a:extLst>
              </p:cNvPr>
              <p:cNvCxnSpPr/>
              <p:nvPr/>
            </p:nvCxnSpPr>
            <p:spPr>
              <a:xfrm>
                <a:off x="4444409" y="5103628"/>
                <a:ext cx="1499191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</p:spTree>
    <p:extLst>
      <p:ext uri="{BB962C8B-B14F-4D97-AF65-F5344CB8AC3E}">
        <p14:creationId xmlns:p14="http://schemas.microsoft.com/office/powerpoint/2010/main" val="36379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30" grpId="0"/>
      <p:bldP spid="33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802</TotalTime>
  <Words>1350</Words>
  <Application>Microsoft Office PowerPoint</Application>
  <PresentationFormat>Widescreen</PresentationFormat>
  <Paragraphs>237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PowerPoint Presentation</vt:lpstr>
      <vt:lpstr>Authentication by Secret Questions</vt:lpstr>
      <vt:lpstr>Authentication by Secret Questions</vt:lpstr>
      <vt:lpstr>Physically Unclonable Functions</vt:lpstr>
      <vt:lpstr>A simple Multiplexer PUF</vt:lpstr>
      <vt:lpstr>Arbiter PUFs</vt:lpstr>
      <vt:lpstr>Arbiter PUFs</vt:lpstr>
      <vt:lpstr>Arbiter PUFs</vt:lpstr>
      <vt:lpstr>Some FAQs</vt:lpstr>
      <vt:lpstr>A Twist in the Tale</vt:lpstr>
      <vt:lpstr>A Twist in the Tale</vt:lpstr>
      <vt:lpstr>A Twist in the Tale</vt:lpstr>
      <vt:lpstr>A little bit of Math </vt:lpstr>
      <vt:lpstr>A little bit of Math </vt:lpstr>
      <vt:lpstr>Linear Models</vt:lpstr>
      <vt:lpstr>Linear/hyperplane Classifiers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Purushottam Kar</dc:creator>
  <cp:lastModifiedBy>Purushottam Kar</cp:lastModifiedBy>
  <cp:revision>119</cp:revision>
  <dcterms:created xsi:type="dcterms:W3CDTF">2022-08-05T04:34:42Z</dcterms:created>
  <dcterms:modified xsi:type="dcterms:W3CDTF">2022-08-11T04:12:45Z</dcterms:modified>
</cp:coreProperties>
</file>