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99" r:id="rId5"/>
    <p:sldId id="300" r:id="rId6"/>
    <p:sldId id="301" r:id="rId7"/>
    <p:sldId id="275" r:id="rId8"/>
    <p:sldId id="276" r:id="rId9"/>
    <p:sldId id="277" r:id="rId10"/>
    <p:sldId id="278" r:id="rId11"/>
    <p:sldId id="302" r:id="rId12"/>
    <p:sldId id="303" r:id="rId13"/>
    <p:sldId id="305" r:id="rId14"/>
    <p:sldId id="304" r:id="rId15"/>
    <p:sldId id="306" r:id="rId16"/>
    <p:sldId id="285" r:id="rId17"/>
    <p:sldId id="307" r:id="rId18"/>
    <p:sldId id="308" r:id="rId19"/>
    <p:sldId id="286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309" r:id="rId28"/>
    <p:sldId id="259" r:id="rId29"/>
    <p:sldId id="260" r:id="rId30"/>
    <p:sldId id="261" r:id="rId31"/>
    <p:sldId id="262" r:id="rId32"/>
    <p:sldId id="263" r:id="rId33"/>
    <p:sldId id="266" r:id="rId34"/>
    <p:sldId id="264" r:id="rId35"/>
    <p:sldId id="273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B5B4D-D7FF-48D9-BD28-6B80B50AB88A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54101-7172-4295-A02C-6C576B868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4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7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03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14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3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5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6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7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2F73A20-7FDD-4BCD-B78F-31CB16EF927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FE87E4BA-E216-482F-8880-931190A63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4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450.png"/><Relationship Id="rId21" Type="http://schemas.openxmlformats.org/officeDocument/2006/relationships/image" Target="../media/image631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" Type="http://schemas.openxmlformats.org/officeDocument/2006/relationships/image" Target="../media/image15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5" Type="http://schemas.openxmlformats.org/officeDocument/2006/relationships/image" Target="../media/image470.png"/><Relationship Id="rId15" Type="http://schemas.openxmlformats.org/officeDocument/2006/relationships/image" Target="../media/image570.png"/><Relationship Id="rId10" Type="http://schemas.openxmlformats.org/officeDocument/2006/relationships/image" Target="../media/image520.png"/><Relationship Id="rId19" Type="http://schemas.openxmlformats.org/officeDocument/2006/relationships/image" Target="../media/image611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5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2800.png"/><Relationship Id="rId18" Type="http://schemas.openxmlformats.org/officeDocument/2006/relationships/image" Target="../media/image52.png"/><Relationship Id="rId3" Type="http://schemas.openxmlformats.org/officeDocument/2006/relationships/image" Target="../media/image150.png"/><Relationship Id="rId7" Type="http://schemas.openxmlformats.org/officeDocument/2006/relationships/image" Target="../media/image44.png"/><Relationship Id="rId12" Type="http://schemas.openxmlformats.org/officeDocument/2006/relationships/image" Target="../media/image471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png"/><Relationship Id="rId1" Type="http://schemas.openxmlformats.org/officeDocument/2006/relationships/tags" Target="../tags/tag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00.png"/><Relationship Id="rId15" Type="http://schemas.openxmlformats.org/officeDocument/2006/relationships/image" Target="../media/image49.png"/><Relationship Id="rId10" Type="http://schemas.openxmlformats.org/officeDocument/2006/relationships/image" Target="../media/image47.png"/><Relationship Id="rId4" Type="http://schemas.openxmlformats.org/officeDocument/2006/relationships/image" Target="../media/image390.png"/><Relationship Id="rId9" Type="http://schemas.openxmlformats.org/officeDocument/2006/relationships/image" Target="../media/image46.png"/><Relationship Id="rId1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6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17" Type="http://schemas.openxmlformats.org/officeDocument/2006/relationships/image" Target="../media/image340.png"/><Relationship Id="rId2" Type="http://schemas.openxmlformats.org/officeDocument/2006/relationships/tags" Target="../tags/tag3.xml"/><Relationship Id="rId16" Type="http://schemas.openxmlformats.org/officeDocument/2006/relationships/image" Target="../media/image330.png"/><Relationship Id="rId1" Type="http://schemas.openxmlformats.org/officeDocument/2006/relationships/tags" Target="../tags/tag2.xml"/><Relationship Id="rId6" Type="http://schemas.openxmlformats.org/officeDocument/2006/relationships/image" Target="../media/image41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320.png"/><Relationship Id="rId10" Type="http://schemas.openxmlformats.org/officeDocument/2006/relationships/image" Target="../media/image36.png"/><Relationship Id="rId4" Type="http://schemas.openxmlformats.org/officeDocument/2006/relationships/image" Target="../media/image291.png"/><Relationship Id="rId9" Type="http://schemas.openxmlformats.org/officeDocument/2006/relationships/image" Target="../media/image37.png"/><Relationship Id="rId1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62.png"/><Relationship Id="rId3" Type="http://schemas.openxmlformats.org/officeDocument/2006/relationships/tags" Target="../tags/tag6.xml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tags" Target="../tags/tag5.xml"/><Relationship Id="rId16" Type="http://schemas.openxmlformats.org/officeDocument/2006/relationships/image" Target="../media/image64.png"/><Relationship Id="rId1" Type="http://schemas.openxmlformats.org/officeDocument/2006/relationships/tags" Target="../tags/tag4.xml"/><Relationship Id="rId6" Type="http://schemas.openxmlformats.org/officeDocument/2006/relationships/image" Target="../media/image41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63.png"/><Relationship Id="rId10" Type="http://schemas.openxmlformats.org/officeDocument/2006/relationships/image" Target="../media/image3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7.png"/><Relationship Id="rId1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image" Target="../media/image40.png"/><Relationship Id="rId26" Type="http://schemas.openxmlformats.org/officeDocument/2006/relationships/image" Target="../media/image61.png"/><Relationship Id="rId3" Type="http://schemas.openxmlformats.org/officeDocument/2006/relationships/tags" Target="../tags/tag9.xml"/><Relationship Id="rId21" Type="http://schemas.openxmlformats.org/officeDocument/2006/relationships/image" Target="../media/image39.png"/><Relationship Id="rId34" Type="http://schemas.openxmlformats.org/officeDocument/2006/relationships/image" Target="../media/image71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35.png"/><Relationship Id="rId25" Type="http://schemas.openxmlformats.org/officeDocument/2006/relationships/image" Target="../media/image65.png"/><Relationship Id="rId33" Type="http://schemas.openxmlformats.org/officeDocument/2006/relationships/image" Target="../media/image70.png"/><Relationship Id="rId2" Type="http://schemas.openxmlformats.org/officeDocument/2006/relationships/tags" Target="../tags/tag8.xml"/><Relationship Id="rId16" Type="http://schemas.openxmlformats.org/officeDocument/2006/relationships/image" Target="../media/image41.png"/><Relationship Id="rId20" Type="http://schemas.openxmlformats.org/officeDocument/2006/relationships/image" Target="../media/image36.png"/><Relationship Id="rId29" Type="http://schemas.openxmlformats.org/officeDocument/2006/relationships/image" Target="../media/image66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64.png"/><Relationship Id="rId32" Type="http://schemas.openxmlformats.org/officeDocument/2006/relationships/image" Target="../media/image69.png"/><Relationship Id="rId5" Type="http://schemas.openxmlformats.org/officeDocument/2006/relationships/tags" Target="../tags/tag11.xml"/><Relationship Id="rId15" Type="http://schemas.openxmlformats.org/officeDocument/2006/relationships/image" Target="../media/image34.png"/><Relationship Id="rId23" Type="http://schemas.openxmlformats.org/officeDocument/2006/relationships/image" Target="../media/image63.png"/><Relationship Id="rId28" Type="http://schemas.openxmlformats.org/officeDocument/2006/relationships/image" Target="../media/image62.png"/><Relationship Id="rId36" Type="http://schemas.openxmlformats.org/officeDocument/2006/relationships/image" Target="../media/image73.png"/><Relationship Id="rId10" Type="http://schemas.openxmlformats.org/officeDocument/2006/relationships/tags" Target="../tags/tag16.xml"/><Relationship Id="rId19" Type="http://schemas.openxmlformats.org/officeDocument/2006/relationships/image" Target="../media/image37.png"/><Relationship Id="rId31" Type="http://schemas.openxmlformats.org/officeDocument/2006/relationships/image" Target="../media/image6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38.png"/><Relationship Id="rId27" Type="http://schemas.openxmlformats.org/officeDocument/2006/relationships/image" Target="../media/image60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tags" Target="../tags/tag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610B-3A9A-3566-D883-EFB221AE4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CA35-FA8D-DCC6-90DC-32818E6BB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5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Dropout at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837083"/>
            <a:ext cx="2632304" cy="3688258"/>
            <a:chOff x="261098" y="1724256"/>
            <a:chExt cx="2632304" cy="36882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6"/>
              <a:endCxn id="6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1" idx="2"/>
              <a:endCxn id="7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1" idx="0"/>
              <a:endCxn id="6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18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  <a:endCxn id="18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0400" y="4678802"/>
                  <a:ext cx="6258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00" y="4678802"/>
                  <a:ext cx="62587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7242938" y="6092822"/>
                    <a:ext cx="63414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2938" y="6092822"/>
                    <a:ext cx="634148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138005" y="1724256"/>
              <a:ext cx="878490" cy="885750"/>
              <a:chOff x="5362588" y="2871839"/>
              <a:chExt cx="878490" cy="8857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581845" y="2878230"/>
                    <a:ext cx="27516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1845" y="2878230"/>
                    <a:ext cx="275167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667" r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/>
          <p:cNvGrpSpPr/>
          <p:nvPr/>
        </p:nvGrpSpPr>
        <p:grpSpPr>
          <a:xfrm>
            <a:off x="3526637" y="948200"/>
            <a:ext cx="1534628" cy="2150248"/>
            <a:chOff x="261098" y="1724254"/>
            <a:chExt cx="2632304" cy="368826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6"/>
              <a:endCxn id="24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9" idx="2"/>
              <a:endCxn id="25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9" idx="0"/>
              <a:endCxn id="24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0"/>
              <a:endCxn id="36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0"/>
              <a:endCxn id="36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Group 40"/>
          <p:cNvGrpSpPr/>
          <p:nvPr/>
        </p:nvGrpSpPr>
        <p:grpSpPr>
          <a:xfrm>
            <a:off x="5262131" y="940631"/>
            <a:ext cx="1534628" cy="2150248"/>
            <a:chOff x="261098" y="1724254"/>
            <a:chExt cx="2632304" cy="368826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>
              <a:stCxn id="53" idx="2"/>
              <a:endCxn id="43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3" idx="0"/>
              <a:endCxn id="42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3" idx="0"/>
              <a:endCxn id="50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0"/>
              <a:endCxn id="50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" name="Group 54"/>
          <p:cNvGrpSpPr/>
          <p:nvPr/>
        </p:nvGrpSpPr>
        <p:grpSpPr>
          <a:xfrm>
            <a:off x="6999920" y="940631"/>
            <a:ext cx="1534630" cy="2142678"/>
            <a:chOff x="261098" y="1724254"/>
            <a:chExt cx="2632304" cy="367527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58" name="Oval 57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8" idx="0"/>
              <a:endCxn id="57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8" idx="6"/>
              <a:endCxn id="56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0"/>
              <a:endCxn id="65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6" idx="0"/>
              <a:endCxn id="65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66" name="Rectangle 65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8" name="Group 67"/>
          <p:cNvGrpSpPr/>
          <p:nvPr/>
        </p:nvGrpSpPr>
        <p:grpSpPr>
          <a:xfrm>
            <a:off x="8693200" y="933061"/>
            <a:ext cx="1531409" cy="2150248"/>
            <a:chOff x="266620" y="1724254"/>
            <a:chExt cx="2626782" cy="368826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sp>
          <p:nvSpPr>
            <p:cNvPr id="70" name="Oval 69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70" idx="6"/>
              <a:endCxn id="69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80" idx="0"/>
              <a:endCxn id="69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0"/>
              <a:endCxn id="77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8" name="Rectangle 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78" name="Rectangle 77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6" name="TextBox 2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2" name="Group 81"/>
          <p:cNvGrpSpPr/>
          <p:nvPr/>
        </p:nvGrpSpPr>
        <p:grpSpPr>
          <a:xfrm>
            <a:off x="10424365" y="940631"/>
            <a:ext cx="1528003" cy="2150248"/>
            <a:chOff x="261098" y="1724254"/>
            <a:chExt cx="2620941" cy="368826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84" name="Oval 83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84" idx="0"/>
              <a:endCxn id="83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94" idx="2"/>
              <a:endCxn id="83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3" idx="0"/>
              <a:endCxn id="91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oup 89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4" name="TextBox 2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6" name="Group 95"/>
          <p:cNvGrpSpPr/>
          <p:nvPr/>
        </p:nvGrpSpPr>
        <p:grpSpPr>
          <a:xfrm>
            <a:off x="5584303" y="3304595"/>
            <a:ext cx="1023394" cy="2150248"/>
            <a:chOff x="1138005" y="1724254"/>
            <a:chExt cx="1755397" cy="368826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cxnSp>
          <p:nvCxnSpPr>
            <p:cNvPr id="98" name="Straight Arrow Connector 97"/>
            <p:cNvCxnSpPr>
              <a:stCxn id="105" idx="0"/>
              <a:endCxn id="97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7" idx="0"/>
              <a:endCxn id="102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81" name="Rectangle 2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03" name="Rectangle 102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9" name="TextBox 2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7" name="Group 106"/>
          <p:cNvGrpSpPr/>
          <p:nvPr/>
        </p:nvGrpSpPr>
        <p:grpSpPr>
          <a:xfrm>
            <a:off x="3522255" y="3304595"/>
            <a:ext cx="1023393" cy="2142678"/>
            <a:chOff x="261098" y="1724254"/>
            <a:chExt cx="1755397" cy="3675276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109" name="Oval 108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109" idx="0"/>
              <a:endCxn id="108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8" idx="0"/>
              <a:endCxn id="114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r="-629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7" name="Group 116"/>
          <p:cNvGrpSpPr/>
          <p:nvPr/>
        </p:nvGrpSpPr>
        <p:grpSpPr>
          <a:xfrm>
            <a:off x="7003141" y="3286485"/>
            <a:ext cx="1531409" cy="2142678"/>
            <a:chOff x="266620" y="1724254"/>
            <a:chExt cx="2626782" cy="3675276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sp>
          <p:nvSpPr>
            <p:cNvPr id="119" name="Oval 118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>
              <a:stCxn id="119" idx="6"/>
              <a:endCxn id="118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8" idx="0"/>
              <a:endCxn id="124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0" name="Rectangle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5" name="TextBox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7" name="Group 126"/>
          <p:cNvGrpSpPr/>
          <p:nvPr/>
        </p:nvGrpSpPr>
        <p:grpSpPr>
          <a:xfrm>
            <a:off x="8689980" y="3286485"/>
            <a:ext cx="1528003" cy="2150248"/>
            <a:chOff x="261098" y="1724254"/>
            <a:chExt cx="2620941" cy="3688260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cxnSp>
          <p:nvCxnSpPr>
            <p:cNvPr id="129" name="Straight Arrow Connector 128"/>
            <p:cNvCxnSpPr>
              <a:stCxn id="136" idx="2"/>
              <a:endCxn id="128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8" idx="0"/>
              <a:endCxn id="133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35" name="Rectangle 3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 131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34" name="Rectangle 133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3" name="TextBox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8" name="TextBox 137"/>
          <p:cNvSpPr txBox="1"/>
          <p:nvPr/>
        </p:nvSpPr>
        <p:spPr>
          <a:xfrm>
            <a:off x="253353" y="5582342"/>
            <a:ext cx="1160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 this toy example, 28% NN have no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/p nodes or no path connecting at least one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/p node to the o/p node i.e. cannot apply GD to them. For large networks, it is unlikely that sampling will result in such a disconnected network. In practice a large fraction of nodes do get retained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21242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16%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136221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900866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522384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16%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263844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16%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1704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946566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925113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605953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215952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28%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10945443" y="3286486"/>
            <a:ext cx="512158" cy="516392"/>
            <a:chOff x="5362588" y="2871837"/>
            <a:chExt cx="878490" cy="885752"/>
          </a:xfrm>
        </p:grpSpPr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2588" y="2871839"/>
              <a:ext cx="878490" cy="885750"/>
            </a:xfrm>
            <a:prstGeom prst="rect">
              <a:avLst/>
            </a:prstGeom>
          </p:spPr>
        </p:pic>
        <p:sp>
          <p:nvSpPr>
            <p:cNvPr id="151" name="Rectangle 150"/>
            <p:cNvSpPr/>
            <p:nvPr/>
          </p:nvSpPr>
          <p:spPr>
            <a:xfrm>
              <a:off x="5642792" y="2937664"/>
              <a:ext cx="318081" cy="319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5526666" y="2871837"/>
                  <a:ext cx="275167" cy="475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IN" sz="12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666" y="2871837"/>
                  <a:ext cx="275167" cy="47512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20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3E1-D206-0C3C-54D9-6A22A5B3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layer types in deep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9DC5E-CBF3-AC62-CFDA-1818D9999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9195981" cy="5300823"/>
              </a:xfrm>
            </p:spPr>
            <p:txBody>
              <a:bodyPr/>
              <a:lstStyle/>
              <a:p>
                <a:r>
                  <a:rPr lang="en-US" dirty="0"/>
                  <a:t>Features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r>
                  <a:rPr lang="en-US" dirty="0"/>
                  <a:t> learnt by a deep network depend on the type of its hidden layers parametrized by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9DC5E-CBF3-AC62-CFDA-1818D9999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9195981" cy="5300823"/>
              </a:xfrm>
              <a:blipFill>
                <a:blip r:embed="rId2"/>
                <a:stretch>
                  <a:fillRect l="-729" t="-2759" r="-1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EE57F-B93F-6C44-AD25-66520E3E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Images </a:t>
            </a:r>
            <a:r>
              <a:rPr lang="en-IN" dirty="0" err="1"/>
              <a:t>courtsey</a:t>
            </a:r>
            <a:r>
              <a:rPr lang="en-IN" dirty="0"/>
              <a:t> geeksforgeeks.org, ibm.com, theaisummer.com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14906-830C-69CB-E36A-989775FE15CA}"/>
              </a:ext>
            </a:extLst>
          </p:cNvPr>
          <p:cNvGrpSpPr/>
          <p:nvPr/>
        </p:nvGrpSpPr>
        <p:grpSpPr>
          <a:xfrm>
            <a:off x="253353" y="1979928"/>
            <a:ext cx="3062724" cy="1975441"/>
            <a:chOff x="253353" y="1979928"/>
            <a:chExt cx="3062724" cy="1975441"/>
          </a:xfrm>
        </p:grpSpPr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2D725E4-F0EC-FB66-F116-F9674D3C1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504" y="1979928"/>
              <a:ext cx="2963573" cy="160610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1373F2-A35F-7622-AF0F-F9F2D67570C1}"/>
                </a:ext>
              </a:extLst>
            </p:cNvPr>
            <p:cNvSpPr txBox="1"/>
            <p:nvPr/>
          </p:nvSpPr>
          <p:spPr>
            <a:xfrm>
              <a:off x="253353" y="3586037"/>
              <a:ext cx="2016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perceptron layer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B18FA3-5533-6DAD-C749-C768F3899A9B}"/>
              </a:ext>
            </a:extLst>
          </p:cNvPr>
          <p:cNvGrpSpPr/>
          <p:nvPr/>
        </p:nvGrpSpPr>
        <p:grpSpPr>
          <a:xfrm>
            <a:off x="249032" y="3801323"/>
            <a:ext cx="5138427" cy="2765171"/>
            <a:chOff x="249032" y="3801323"/>
            <a:chExt cx="5138427" cy="2765171"/>
          </a:xfrm>
        </p:grpSpPr>
        <p:pic>
          <p:nvPicPr>
            <p:cNvPr id="8" name="Picture 7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ED8ACA6A-308A-501D-47BB-2550DF05B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32" y="3801323"/>
              <a:ext cx="4753771" cy="276517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3A3EDE-9CC0-D0C4-819B-7355550283EC}"/>
                </a:ext>
              </a:extLst>
            </p:cNvPr>
            <p:cNvSpPr txBox="1"/>
            <p:nvPr/>
          </p:nvSpPr>
          <p:spPr>
            <a:xfrm>
              <a:off x="3371168" y="6098562"/>
              <a:ext cx="2016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convolutional layer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58DF36-FDCB-8AF3-D13B-BF844E78018E}"/>
              </a:ext>
            </a:extLst>
          </p:cNvPr>
          <p:cNvGrpSpPr/>
          <p:nvPr/>
        </p:nvGrpSpPr>
        <p:grpSpPr>
          <a:xfrm>
            <a:off x="8120617" y="36191"/>
            <a:ext cx="4045221" cy="6858000"/>
            <a:chOff x="8120617" y="36191"/>
            <a:chExt cx="4045221" cy="6858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ED7867-2F61-1414-9C67-105B81074D18}"/>
                </a:ext>
              </a:extLst>
            </p:cNvPr>
            <p:cNvSpPr txBox="1"/>
            <p:nvPr/>
          </p:nvSpPr>
          <p:spPr>
            <a:xfrm>
              <a:off x="8120617" y="6488668"/>
              <a:ext cx="20436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transformer layer</a:t>
              </a:r>
            </a:p>
          </p:txBody>
        </p:sp>
        <p:pic>
          <p:nvPicPr>
            <p:cNvPr id="19" name="Picture 18" descr="Diagram&#10;&#10;Description automatically generated">
              <a:extLst>
                <a:ext uri="{FF2B5EF4-FFF2-40B4-BE49-F238E27FC236}">
                  <a16:creationId xmlns:a16="http://schemas.microsoft.com/office/drawing/2014/main" id="{4668EC0D-6638-65FD-F81E-0927BF05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9955" y="36191"/>
              <a:ext cx="2185883" cy="6858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DA342E-5623-3DB7-DBB7-244BB43E21B1}"/>
              </a:ext>
            </a:extLst>
          </p:cNvPr>
          <p:cNvGrpSpPr/>
          <p:nvPr/>
        </p:nvGrpSpPr>
        <p:grpSpPr>
          <a:xfrm>
            <a:off x="5797319" y="2630385"/>
            <a:ext cx="2992978" cy="2865790"/>
            <a:chOff x="5797319" y="2630385"/>
            <a:chExt cx="2992978" cy="2865790"/>
          </a:xfrm>
        </p:grpSpPr>
        <p:pic>
          <p:nvPicPr>
            <p:cNvPr id="24" name="Picture 23" descr="Diagram&#10;&#10;Description automatically generated">
              <a:extLst>
                <a:ext uri="{FF2B5EF4-FFF2-40B4-BE49-F238E27FC236}">
                  <a16:creationId xmlns:a16="http://schemas.microsoft.com/office/drawing/2014/main" id="{52ECE70B-1BCD-5707-63D5-A0514732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319" y="2630385"/>
              <a:ext cx="2857500" cy="2476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A31C2E-1A27-941D-0D06-907B8CD27609}"/>
                </a:ext>
              </a:extLst>
            </p:cNvPr>
            <p:cNvSpPr txBox="1"/>
            <p:nvPr/>
          </p:nvSpPr>
          <p:spPr>
            <a:xfrm>
              <a:off x="6774006" y="5126843"/>
              <a:ext cx="2016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residual/skip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7922-3921-B77C-2158-C0FAD01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training strategies - pretraining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F1D2B-238D-DBD8-0C96-ED6AA3B47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Entire network composed of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Get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IN" dirty="0"/>
                  <a:t> from some other source</a:t>
                </a:r>
              </a:p>
              <a:p>
                <a:pPr lvl="2"/>
                <a:r>
                  <a:rPr lang="en-IN" dirty="0" err="1"/>
                  <a:t>Huggingface</a:t>
                </a:r>
                <a:r>
                  <a:rPr lang="en-IN" dirty="0"/>
                  <a:t>, GitHub, previous year CS771 offerings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Ensure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was trained on a similar task as the one we are trying to solve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During train, freeze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only train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– extremely fast!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Can also train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jointly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– known as “fine-tuning” of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Train only the top few layers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𝐇</m:t>
                    </m:r>
                  </m:oMath>
                </a14:m>
                <a:r>
                  <a:rPr lang="en-IN" b="1" i="0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for speed</a:t>
                </a:r>
                <a:endParaRPr lang="en-IN" b="1" i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Can also train all layers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if pretraining task very different</a:t>
                </a:r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F1D2B-238D-DBD8-0C96-ED6AA3B47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7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CEBC-B89A-BAEF-50F1-3FB07389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(pre)training strategies – Siamese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F7353-AE47-A4AF-940E-D274CA90C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2016618" cy="5300823"/>
              </a:xfrm>
            </p:spPr>
            <p:txBody>
              <a:bodyPr/>
              <a:lstStyle/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-class problem</a:t>
                </a:r>
                <a:r>
                  <a:rPr lang="en-IN" dirty="0"/>
                  <a:t>, encourage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dirty="0"/>
                  <a:t> else want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Called Siamese models or two-tower models</a:t>
                </a:r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/>
                  <a:t> be a triplet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Triplet loss function: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Contrastive loss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Popular in vision, recommendation, NLP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F7353-AE47-A4AF-940E-D274CA90C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2016618" cy="5300823"/>
              </a:xfrm>
              <a:blipFill>
                <a:blip r:embed="rId2"/>
                <a:stretch>
                  <a:fillRect l="-558"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5A2FDAD-945B-C7B4-0C42-1C28DC1F0B53}"/>
              </a:ext>
            </a:extLst>
          </p:cNvPr>
          <p:cNvGrpSpPr/>
          <p:nvPr/>
        </p:nvGrpSpPr>
        <p:grpSpPr>
          <a:xfrm>
            <a:off x="7430538" y="3107541"/>
            <a:ext cx="2211572" cy="3393746"/>
            <a:chOff x="274619" y="2925408"/>
            <a:chExt cx="2211572" cy="33937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11F17CA-6041-4D6F-8B4F-84BD3AF23CB3}"/>
                    </a:ext>
                  </a:extLst>
                </p:cNvPr>
                <p:cNvSpPr txBox="1"/>
                <p:nvPr/>
              </p:nvSpPr>
              <p:spPr>
                <a:xfrm>
                  <a:off x="671232" y="5848063"/>
                  <a:ext cx="1418346" cy="4710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11F17CA-6041-4D6F-8B4F-84BD3AF23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32" y="5848063"/>
                  <a:ext cx="1418346" cy="4710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E67EE8B-0A5E-2B93-10CF-2C7181166B42}"/>
                    </a:ext>
                  </a:extLst>
                </p:cNvPr>
                <p:cNvSpPr txBox="1"/>
                <p:nvPr/>
              </p:nvSpPr>
              <p:spPr>
                <a:xfrm>
                  <a:off x="427233" y="2925408"/>
                  <a:ext cx="1906344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E67EE8B-0A5E-2B93-10CF-2C718116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33" y="2925408"/>
                  <a:ext cx="1906344" cy="5091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A0966D-24B2-DE81-38BD-9F2158B85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4619" y="3678003"/>
              <a:ext cx="2211572" cy="203096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193AAC-A509-7407-6CDC-FCA431DFF752}"/>
              </a:ext>
            </a:extLst>
          </p:cNvPr>
          <p:cNvGrpSpPr/>
          <p:nvPr/>
        </p:nvGrpSpPr>
        <p:grpSpPr>
          <a:xfrm>
            <a:off x="9642110" y="3107541"/>
            <a:ext cx="2211572" cy="3393746"/>
            <a:chOff x="2904069" y="2925408"/>
            <a:chExt cx="2211572" cy="33937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B59C2C1-3834-8384-FDF9-F33CF8AB65C1}"/>
                    </a:ext>
                  </a:extLst>
                </p:cNvPr>
                <p:cNvSpPr txBox="1"/>
                <p:nvPr/>
              </p:nvSpPr>
              <p:spPr>
                <a:xfrm>
                  <a:off x="3300682" y="5848063"/>
                  <a:ext cx="1418346" cy="4710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B59C2C1-3834-8384-FDF9-F33CF8AB6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682" y="5848063"/>
                  <a:ext cx="1418346" cy="4710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5C63F65-A835-05B0-5DA9-F26D36AAD07C}"/>
                    </a:ext>
                  </a:extLst>
                </p:cNvPr>
                <p:cNvSpPr txBox="1"/>
                <p:nvPr/>
              </p:nvSpPr>
              <p:spPr>
                <a:xfrm>
                  <a:off x="3056683" y="2925408"/>
                  <a:ext cx="1906344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5C63F65-A835-05B0-5DA9-F26D36AAD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683" y="2925408"/>
                  <a:ext cx="1906344" cy="5091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E5E356B-D286-ECEF-8AE3-0D3507CC4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4069" y="3678003"/>
              <a:ext cx="2211572" cy="2030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32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955F-5175-CE93-4766-9AEEF5DF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938647" cy="1075433"/>
          </a:xfrm>
        </p:spPr>
        <p:txBody>
          <a:bodyPr>
            <a:normAutofit/>
          </a:bodyPr>
          <a:lstStyle/>
          <a:p>
            <a:r>
              <a:rPr lang="en-US" dirty="0"/>
              <a:t>Popular (pre)training strategies – Cloze tasks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D6146-FA16-1865-3352-DF21377F5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Very popular in training language models, graph models</a:t>
                </a:r>
              </a:p>
              <a:p>
                <a:r>
                  <a:rPr lang="en-US" dirty="0"/>
                  <a:t>Given an object, hide a portion and ask the NN to retrieve it</a:t>
                </a:r>
              </a:p>
              <a:p>
                <a:pPr lvl="2"/>
                <a:r>
                  <a:rPr lang="en-US" dirty="0"/>
                  <a:t>“I am wearing a green shirt” </a:t>
                </a:r>
                <a:r>
                  <a:rPr lang="en-US" dirty="0">
                    <a:sym typeface="Wingdings" panose="05000000000000000000" pitchFamily="2" charset="2"/>
                  </a:rPr>
                  <a:t> “I am &lt;MASK&gt; a green shirt”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Also known as masked language modelling in NLP literature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Train network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𝐇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so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am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 &lt;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MASK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&gt;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shirt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wearing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Training often proceeds in Siamese style</a:t>
                </a:r>
              </a:p>
              <a:p>
                <a:r>
                  <a:rPr lang="en-US" dirty="0"/>
                  <a:t>To train graph models, can train network to predict neighbors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D6146-FA16-1865-3352-DF21377F5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5622F-3237-E2A0-22E0-30851DD4B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65BF2C-C41F-188C-227D-A89E72EF7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0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Recommendation Systems are ubiquitous in various fields</a:t>
            </a:r>
          </a:p>
          <a:p>
            <a:pPr lvl="2"/>
            <a:r>
              <a:rPr lang="en-IN" dirty="0"/>
              <a:t>Social networks, e-commerce but also medicine, governance, services</a:t>
            </a:r>
          </a:p>
          <a:p>
            <a:pPr lvl="2"/>
            <a:r>
              <a:rPr lang="en-IN" dirty="0" err="1"/>
              <a:t>RecSys</a:t>
            </a:r>
            <a:r>
              <a:rPr lang="en-IN" dirty="0"/>
              <a:t> face severe data imbalance as well as gigantic datasets</a:t>
            </a:r>
          </a:p>
          <a:p>
            <a:pPr lvl="2"/>
            <a:r>
              <a:rPr lang="en-IN" dirty="0"/>
              <a:t>Extremely lucrative for monetization</a:t>
            </a:r>
          </a:p>
          <a:p>
            <a:r>
              <a:rPr lang="en-IN" dirty="0"/>
              <a:t>Very active area with several conferences publishing works</a:t>
            </a:r>
          </a:p>
          <a:p>
            <a:pPr lvl="2"/>
            <a:r>
              <a:rPr lang="en-IN" dirty="0" err="1"/>
              <a:t>RecSys</a:t>
            </a:r>
            <a:r>
              <a:rPr lang="en-IN" dirty="0"/>
              <a:t>, WSDM,ICML, </a:t>
            </a:r>
            <a:r>
              <a:rPr lang="en-IN" dirty="0" err="1"/>
              <a:t>NeurIPS</a:t>
            </a:r>
            <a:r>
              <a:rPr lang="en-IN" dirty="0"/>
              <a:t>, KDD, WWW</a:t>
            </a:r>
          </a:p>
          <a:p>
            <a:r>
              <a:rPr lang="en-IN" dirty="0"/>
              <a:t>Will look at two approaches</a:t>
            </a:r>
          </a:p>
          <a:p>
            <a:pPr lvl="2"/>
            <a:r>
              <a:rPr lang="en-IN" dirty="0"/>
              <a:t>Collaborative Filtering via Matrix Completion</a:t>
            </a:r>
          </a:p>
          <a:p>
            <a:pPr lvl="2"/>
            <a:r>
              <a:rPr lang="en-IN" dirty="0"/>
              <a:t>Extreme </a:t>
            </a:r>
            <a:r>
              <a:rPr lang="en-IN" dirty="0" err="1"/>
              <a:t>Multilabel</a:t>
            </a:r>
            <a:r>
              <a:rPr lang="en-IN" dirty="0"/>
              <a:t> Classification</a:t>
            </a:r>
          </a:p>
          <a:p>
            <a:r>
              <a:rPr lang="en-IN" dirty="0"/>
              <a:t>Will also look at how to perform online recommendations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There are users …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… and there are items …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Users come to us one at a time in no particular order</a:t>
            </a:r>
          </a:p>
          <a:p>
            <a:r>
              <a:rPr lang="en-IN" dirty="0"/>
              <a:t>… and we need to recommend, to each user, items they will “like”</a:t>
            </a:r>
          </a:p>
          <a:p>
            <a:r>
              <a:rPr lang="en-IN" dirty="0"/>
              <a:t>User tastes expected to be stable but may vary slowing across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01" y="1542549"/>
            <a:ext cx="715020" cy="1289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48" y="1512859"/>
            <a:ext cx="781821" cy="1318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822" y="1510385"/>
            <a:ext cx="781821" cy="1321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874" y="1545023"/>
            <a:ext cx="715020" cy="12865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197" y="1547497"/>
            <a:ext cx="717494" cy="1284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913" y="3316279"/>
            <a:ext cx="933007" cy="10337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820" y="3384548"/>
            <a:ext cx="893995" cy="96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9566" y="3358541"/>
            <a:ext cx="718447" cy="991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2981" y="3443064"/>
            <a:ext cx="1355622" cy="9069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8283" y="3248010"/>
            <a:ext cx="867989" cy="1102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2094" y="3248010"/>
            <a:ext cx="867989" cy="11020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9172" y="3491827"/>
            <a:ext cx="887494" cy="8582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3715" y="3231756"/>
            <a:ext cx="835479" cy="111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</a:t>
            </a:r>
            <a:r>
              <a:rPr lang="en-IN" dirty="0" err="1"/>
              <a:t>RecSys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half" idx="1"/>
          </p:nvPr>
        </p:nvSpPr>
        <p:spPr>
          <a:xfrm>
            <a:off x="358588" y="1185463"/>
            <a:ext cx="5661212" cy="4146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solidFill>
                  <a:schemeClr val="accent2"/>
                </a:solidFill>
                <a:latin typeface="+mj-lt"/>
              </a:rPr>
              <a:t>User</a:t>
            </a:r>
          </a:p>
          <a:p>
            <a:r>
              <a:rPr lang="en-IN" dirty="0">
                <a:latin typeface="+mj-lt"/>
              </a:rPr>
              <a:t>sundarbans.com user</a:t>
            </a:r>
          </a:p>
          <a:p>
            <a:r>
              <a:rPr lang="en-IN" dirty="0">
                <a:latin typeface="+mj-lt"/>
              </a:rPr>
              <a:t>reddit.com user</a:t>
            </a:r>
          </a:p>
          <a:p>
            <a:r>
              <a:rPr lang="en-IN" dirty="0">
                <a:latin typeface="+mj-lt"/>
              </a:rPr>
              <a:t>Student</a:t>
            </a:r>
          </a:p>
          <a:p>
            <a:r>
              <a:rPr lang="en-IN" dirty="0">
                <a:latin typeface="+mj-lt"/>
              </a:rPr>
              <a:t>Patient</a:t>
            </a:r>
          </a:p>
          <a:p>
            <a:r>
              <a:rPr lang="en-IN" dirty="0">
                <a:latin typeface="+mj-lt"/>
              </a:rPr>
              <a:t>Search query</a:t>
            </a:r>
          </a:p>
          <a:p>
            <a:r>
              <a:rPr lang="en-IN" dirty="0">
                <a:latin typeface="+mj-lt"/>
              </a:rPr>
              <a:t>Advertiser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172200" y="1185463"/>
            <a:ext cx="5661212" cy="41468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dirty="0">
                <a:solidFill>
                  <a:schemeClr val="bg1"/>
                </a:solidFill>
                <a:latin typeface="+mj-lt"/>
              </a:rPr>
              <a:t>Items</a:t>
            </a: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sundarbans.com products</a:t>
            </a:r>
          </a:p>
          <a:p>
            <a:r>
              <a:rPr lang="en-IN" dirty="0" err="1">
                <a:solidFill>
                  <a:schemeClr val="bg1"/>
                </a:solidFill>
                <a:latin typeface="+mj-lt"/>
              </a:rPr>
              <a:t>Reddit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 posts</a:t>
            </a: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Study material</a:t>
            </a: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Medicines</a:t>
            </a: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Advertisements</a:t>
            </a: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Search query to bid on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588" y="5332288"/>
            <a:ext cx="11474824" cy="152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+mj-lt"/>
              </a:rPr>
              <a:t>“Users” are often in millions and thousands may come each second</a:t>
            </a:r>
          </a:p>
          <a:p>
            <a:r>
              <a:rPr lang="en-IN" dirty="0">
                <a:latin typeface="+mj-lt"/>
              </a:rPr>
              <a:t>“Items” are often in millions and each user likes very few e.g. 5-10 items</a:t>
            </a:r>
          </a:p>
          <a:p>
            <a:r>
              <a:rPr lang="en-IN" dirty="0">
                <a:latin typeface="+mj-lt"/>
              </a:rPr>
              <a:t>Some items are popular but most items liked by very few e.g. 5-10 users</a:t>
            </a:r>
          </a:p>
        </p:txBody>
      </p:sp>
    </p:spTree>
    <p:extLst>
      <p:ext uri="{BB962C8B-B14F-4D97-AF65-F5344CB8AC3E}">
        <p14:creationId xmlns:p14="http://schemas.microsoft.com/office/powerpoint/2010/main" val="36079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RecSys</a:t>
            </a:r>
            <a:r>
              <a:rPr lang="en-IN" dirty="0"/>
              <a:t> via Matrix Completion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Formulating recommendation as a matrix completion problem</a:t>
            </a:r>
          </a:p>
          <a:p>
            <a:r>
              <a:rPr lang="en-IN" dirty="0"/>
              <a:t>Solving the problem using alternating optimization</a:t>
            </a:r>
          </a:p>
          <a:p>
            <a:r>
              <a:rPr lang="en-IN" dirty="0"/>
              <a:t>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6CB-5024-58BC-49B5-7C79EE1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Deep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067F79-D7B6-B047-5BF9-BCEE2CD2B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8106" y="1111624"/>
                <a:ext cx="6763893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Number of hidden layers, number of nodes in hidden layers are treated as hyperparameters</a:t>
                </a:r>
              </a:p>
              <a:p>
                <a:r>
                  <a:rPr lang="en-US" dirty="0"/>
                  <a:t>Number of output nodes is decided according to application</a:t>
                </a:r>
              </a:p>
              <a:p>
                <a:pPr lvl="2"/>
                <a:r>
                  <a:rPr lang="en-US" dirty="0"/>
                  <a:t>Regression: only one node, no activation</a:t>
                </a:r>
              </a:p>
              <a:p>
                <a:pPr lvl="2"/>
                <a:r>
                  <a:rPr lang="en-US" dirty="0"/>
                  <a:t>Binary classification: only one node with sigmoid activation</a:t>
                </a:r>
              </a:p>
              <a:p>
                <a:pPr lvl="2"/>
                <a:r>
                  <a:rPr lang="en-US" dirty="0"/>
                  <a:t>Multi-classification: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nodes with </a:t>
                </a:r>
                <a:r>
                  <a:rPr lang="en-IN" dirty="0" err="1"/>
                  <a:t>softmax</a:t>
                </a:r>
                <a:r>
                  <a:rPr lang="en-IN" dirty="0"/>
                  <a:t> activation</a:t>
                </a:r>
              </a:p>
              <a:p>
                <a:pPr lvl="2"/>
                <a:r>
                  <a:rPr lang="en-IN" dirty="0"/>
                  <a:t>Multi-label classification: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nodes each with sigmoid classification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067F79-D7B6-B047-5BF9-BCEE2CD2B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106" y="1111624"/>
                <a:ext cx="6763893" cy="5300823"/>
              </a:xfrm>
              <a:blipFill>
                <a:blip r:embed="rId2"/>
                <a:stretch>
                  <a:fillRect l="-901" t="-2759" r="-450" b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E32AFF9-1AA7-2430-AA50-FBF2DBA564EC}"/>
              </a:ext>
            </a:extLst>
          </p:cNvPr>
          <p:cNvSpPr/>
          <p:nvPr/>
        </p:nvSpPr>
        <p:spPr>
          <a:xfrm>
            <a:off x="833741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164F-2BE7-9E97-F27A-BAD2855E3769}"/>
              </a:ext>
            </a:extLst>
          </p:cNvPr>
          <p:cNvSpPr/>
          <p:nvPr/>
        </p:nvSpPr>
        <p:spPr>
          <a:xfrm>
            <a:off x="1397267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45C0D0-708B-4181-BD64-3CEEAC98F319}"/>
              </a:ext>
            </a:extLst>
          </p:cNvPr>
          <p:cNvSpPr/>
          <p:nvPr/>
        </p:nvSpPr>
        <p:spPr>
          <a:xfrm>
            <a:off x="1960793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2CDA5F-B379-A9D0-F6C7-39580010FE9E}"/>
              </a:ext>
            </a:extLst>
          </p:cNvPr>
          <p:cNvSpPr/>
          <p:nvPr/>
        </p:nvSpPr>
        <p:spPr>
          <a:xfrm>
            <a:off x="2524319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D451AC-7C22-C832-4EBF-670412B09BB9}"/>
              </a:ext>
            </a:extLst>
          </p:cNvPr>
          <p:cNvSpPr/>
          <p:nvPr/>
        </p:nvSpPr>
        <p:spPr>
          <a:xfrm>
            <a:off x="261784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BC0B43-3629-D0F6-3834-8965CC8B2B79}"/>
              </a:ext>
            </a:extLst>
          </p:cNvPr>
          <p:cNvSpPr/>
          <p:nvPr/>
        </p:nvSpPr>
        <p:spPr>
          <a:xfrm>
            <a:off x="825310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4E41F9-E10B-D9B6-2E91-8171F3BCAFA6}"/>
              </a:ext>
            </a:extLst>
          </p:cNvPr>
          <p:cNvSpPr/>
          <p:nvPr/>
        </p:nvSpPr>
        <p:spPr>
          <a:xfrm>
            <a:off x="1388836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8D7038-E3AA-55FB-7F55-4CEA934182CE}"/>
              </a:ext>
            </a:extLst>
          </p:cNvPr>
          <p:cNvSpPr/>
          <p:nvPr/>
        </p:nvSpPr>
        <p:spPr>
          <a:xfrm>
            <a:off x="1952362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E5B1AD-096A-2539-1086-8EF933EF557D}"/>
              </a:ext>
            </a:extLst>
          </p:cNvPr>
          <p:cNvSpPr/>
          <p:nvPr/>
        </p:nvSpPr>
        <p:spPr>
          <a:xfrm>
            <a:off x="2532749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C02C7B-2875-54FD-1927-578B54A3DDCC}"/>
              </a:ext>
            </a:extLst>
          </p:cNvPr>
          <p:cNvSpPr/>
          <p:nvPr/>
        </p:nvSpPr>
        <p:spPr>
          <a:xfrm>
            <a:off x="3096275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158EA7-B320-37A7-EE5D-12DFD56CAAE6}"/>
              </a:ext>
            </a:extLst>
          </p:cNvPr>
          <p:cNvSpPr/>
          <p:nvPr/>
        </p:nvSpPr>
        <p:spPr>
          <a:xfrm>
            <a:off x="261784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7C30B0-54DC-1B8D-A984-84EF9E976D5F}"/>
              </a:ext>
            </a:extLst>
          </p:cNvPr>
          <p:cNvSpPr/>
          <p:nvPr/>
        </p:nvSpPr>
        <p:spPr>
          <a:xfrm>
            <a:off x="825310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FEB532-EA57-0644-1B70-7F19AA7DC50A}"/>
              </a:ext>
            </a:extLst>
          </p:cNvPr>
          <p:cNvSpPr/>
          <p:nvPr/>
        </p:nvSpPr>
        <p:spPr>
          <a:xfrm>
            <a:off x="1388836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6DF672-93B3-1791-69D6-062DED68BA3C}"/>
              </a:ext>
            </a:extLst>
          </p:cNvPr>
          <p:cNvSpPr/>
          <p:nvPr/>
        </p:nvSpPr>
        <p:spPr>
          <a:xfrm>
            <a:off x="1952362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D1FA35-5925-5A98-529E-9F1243C6A70D}"/>
              </a:ext>
            </a:extLst>
          </p:cNvPr>
          <p:cNvSpPr/>
          <p:nvPr/>
        </p:nvSpPr>
        <p:spPr>
          <a:xfrm>
            <a:off x="2532749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1C7034-F9EA-0F0C-18E2-8ADD32515E36}"/>
              </a:ext>
            </a:extLst>
          </p:cNvPr>
          <p:cNvSpPr/>
          <p:nvPr/>
        </p:nvSpPr>
        <p:spPr>
          <a:xfrm>
            <a:off x="3096275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04A7AE-0C95-B592-40AF-EEC676099A6D}"/>
              </a:ext>
            </a:extLst>
          </p:cNvPr>
          <p:cNvSpPr/>
          <p:nvPr/>
        </p:nvSpPr>
        <p:spPr>
          <a:xfrm>
            <a:off x="261784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6F61CB-5523-9E43-AEFB-085C88078DD8}"/>
              </a:ext>
            </a:extLst>
          </p:cNvPr>
          <p:cNvSpPr/>
          <p:nvPr/>
        </p:nvSpPr>
        <p:spPr>
          <a:xfrm>
            <a:off x="825310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51DF63-F8A5-46E8-230B-7155855D2736}"/>
              </a:ext>
            </a:extLst>
          </p:cNvPr>
          <p:cNvSpPr/>
          <p:nvPr/>
        </p:nvSpPr>
        <p:spPr>
          <a:xfrm>
            <a:off x="1388836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6AA6F9-4695-68CC-2E0D-B6EB747FD5F7}"/>
              </a:ext>
            </a:extLst>
          </p:cNvPr>
          <p:cNvSpPr/>
          <p:nvPr/>
        </p:nvSpPr>
        <p:spPr>
          <a:xfrm>
            <a:off x="1952362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898841-DDEE-03D3-7EB7-26B9F3E94D14}"/>
              </a:ext>
            </a:extLst>
          </p:cNvPr>
          <p:cNvSpPr/>
          <p:nvPr/>
        </p:nvSpPr>
        <p:spPr>
          <a:xfrm>
            <a:off x="2532749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235B7C-5154-A638-537E-B95E012EEB9C}"/>
              </a:ext>
            </a:extLst>
          </p:cNvPr>
          <p:cNvSpPr/>
          <p:nvPr/>
        </p:nvSpPr>
        <p:spPr>
          <a:xfrm>
            <a:off x="3096275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6CB4AB-84B3-176B-17BB-B5764678EA48}"/>
              </a:ext>
            </a:extLst>
          </p:cNvPr>
          <p:cNvSpPr/>
          <p:nvPr/>
        </p:nvSpPr>
        <p:spPr>
          <a:xfrm>
            <a:off x="547763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01A272-CA0F-E18E-348F-1B1782D095AD}"/>
              </a:ext>
            </a:extLst>
          </p:cNvPr>
          <p:cNvSpPr/>
          <p:nvPr/>
        </p:nvSpPr>
        <p:spPr>
          <a:xfrm>
            <a:off x="1111289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9E25EC-2567-12E9-0A97-ADDF80A8E69C}"/>
              </a:ext>
            </a:extLst>
          </p:cNvPr>
          <p:cNvSpPr/>
          <p:nvPr/>
        </p:nvSpPr>
        <p:spPr>
          <a:xfrm>
            <a:off x="1674815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FE4CF7-90C2-5F31-D61A-21FC8ACD52BB}"/>
              </a:ext>
            </a:extLst>
          </p:cNvPr>
          <p:cNvSpPr/>
          <p:nvPr/>
        </p:nvSpPr>
        <p:spPr>
          <a:xfrm>
            <a:off x="2238341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058C43-E4CF-FD56-62E1-69080CF2A160}"/>
              </a:ext>
            </a:extLst>
          </p:cNvPr>
          <p:cNvSpPr/>
          <p:nvPr/>
        </p:nvSpPr>
        <p:spPr>
          <a:xfrm>
            <a:off x="2818728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92E338-2124-0F5D-C129-051B0E60A5DD}"/>
                  </a:ext>
                </a:extLst>
              </p:cNvPr>
              <p:cNvSpPr/>
              <p:nvPr/>
            </p:nvSpPr>
            <p:spPr>
              <a:xfrm>
                <a:off x="127590" y="3381154"/>
                <a:ext cx="3646967" cy="2030818"/>
              </a:xfrm>
              <a:prstGeom prst="rect">
                <a:avLst/>
              </a:prstGeom>
              <a:solidFill>
                <a:schemeClr val="dk1">
                  <a:alpha val="5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Hidden Layers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92E338-2124-0F5D-C129-051B0E60A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" y="3381154"/>
                <a:ext cx="3646967" cy="2030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F92AF7F3-F81B-714B-106C-8304E952E11F}"/>
              </a:ext>
            </a:extLst>
          </p:cNvPr>
          <p:cNvSpPr/>
          <p:nvPr/>
        </p:nvSpPr>
        <p:spPr>
          <a:xfrm>
            <a:off x="899550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A98A805-5C3B-6955-E500-7629514CF903}"/>
              </a:ext>
            </a:extLst>
          </p:cNvPr>
          <p:cNvSpPr/>
          <p:nvPr/>
        </p:nvSpPr>
        <p:spPr>
          <a:xfrm>
            <a:off x="1463076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D58DC6-44C4-6C59-03E2-101E4A52CEAB}"/>
              </a:ext>
            </a:extLst>
          </p:cNvPr>
          <p:cNvSpPr/>
          <p:nvPr/>
        </p:nvSpPr>
        <p:spPr>
          <a:xfrm>
            <a:off x="2026602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6A3CD5-D0AE-8693-6BC3-E3CB697C366F}"/>
              </a:ext>
            </a:extLst>
          </p:cNvPr>
          <p:cNvSpPr/>
          <p:nvPr/>
        </p:nvSpPr>
        <p:spPr>
          <a:xfrm>
            <a:off x="2590128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BCE453-E16A-4206-4520-8340ED01A302}"/>
              </a:ext>
            </a:extLst>
          </p:cNvPr>
          <p:cNvCxnSpPr>
            <a:cxnSpLocks/>
            <a:stCxn id="38" idx="0"/>
            <a:endCxn id="49" idx="4"/>
          </p:cNvCxnSpPr>
          <p:nvPr/>
        </p:nvCxnSpPr>
        <p:spPr>
          <a:xfrm flipH="1" flipV="1">
            <a:off x="2818728" y="1855903"/>
            <a:ext cx="228600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096747-BEA5-1314-DBE1-8ADEDDEE8E4E}"/>
              </a:ext>
            </a:extLst>
          </p:cNvPr>
          <p:cNvCxnSpPr>
            <a:cxnSpLocks/>
            <a:stCxn id="38" idx="0"/>
            <a:endCxn id="48" idx="4"/>
          </p:cNvCxnSpPr>
          <p:nvPr/>
        </p:nvCxnSpPr>
        <p:spPr>
          <a:xfrm flipH="1" flipV="1">
            <a:off x="2255202" y="1855903"/>
            <a:ext cx="792126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7A984B-5169-7AAF-AE13-601F0DBA89B1}"/>
              </a:ext>
            </a:extLst>
          </p:cNvPr>
          <p:cNvCxnSpPr>
            <a:cxnSpLocks/>
            <a:stCxn id="38" idx="0"/>
            <a:endCxn id="47" idx="4"/>
          </p:cNvCxnSpPr>
          <p:nvPr/>
        </p:nvCxnSpPr>
        <p:spPr>
          <a:xfrm flipH="1" flipV="1">
            <a:off x="1691676" y="1855903"/>
            <a:ext cx="1355652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F388E8-8396-0294-A3FF-D8F334A789EE}"/>
              </a:ext>
            </a:extLst>
          </p:cNvPr>
          <p:cNvCxnSpPr>
            <a:cxnSpLocks/>
            <a:stCxn id="38" idx="0"/>
            <a:endCxn id="46" idx="4"/>
          </p:cNvCxnSpPr>
          <p:nvPr/>
        </p:nvCxnSpPr>
        <p:spPr>
          <a:xfrm flipH="1" flipV="1">
            <a:off x="1128150" y="1855903"/>
            <a:ext cx="1919178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4B1C64-1214-A38A-485A-9F5817479522}"/>
              </a:ext>
            </a:extLst>
          </p:cNvPr>
          <p:cNvCxnSpPr>
            <a:cxnSpLocks/>
            <a:stCxn id="37" idx="0"/>
            <a:endCxn id="46" idx="4"/>
          </p:cNvCxnSpPr>
          <p:nvPr/>
        </p:nvCxnSpPr>
        <p:spPr>
          <a:xfrm flipH="1" flipV="1">
            <a:off x="1128150" y="1855903"/>
            <a:ext cx="1338791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010C0C-062F-A1AD-CE79-1EBA7AF661A3}"/>
              </a:ext>
            </a:extLst>
          </p:cNvPr>
          <p:cNvCxnSpPr>
            <a:cxnSpLocks/>
            <a:stCxn id="37" idx="0"/>
            <a:endCxn id="47" idx="4"/>
          </p:cNvCxnSpPr>
          <p:nvPr/>
        </p:nvCxnSpPr>
        <p:spPr>
          <a:xfrm flipH="1" flipV="1">
            <a:off x="1691676" y="1855903"/>
            <a:ext cx="7752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F323C1-4ABE-2211-5913-B1243BFAB14F}"/>
              </a:ext>
            </a:extLst>
          </p:cNvPr>
          <p:cNvCxnSpPr>
            <a:cxnSpLocks/>
            <a:stCxn id="37" idx="0"/>
            <a:endCxn id="48" idx="4"/>
          </p:cNvCxnSpPr>
          <p:nvPr/>
        </p:nvCxnSpPr>
        <p:spPr>
          <a:xfrm flipH="1" flipV="1">
            <a:off x="2255202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4EBA13-0727-3F58-54A4-5D954608EF1D}"/>
              </a:ext>
            </a:extLst>
          </p:cNvPr>
          <p:cNvCxnSpPr>
            <a:cxnSpLocks/>
            <a:stCxn id="37" idx="0"/>
            <a:endCxn id="49" idx="4"/>
          </p:cNvCxnSpPr>
          <p:nvPr/>
        </p:nvCxnSpPr>
        <p:spPr>
          <a:xfrm flipV="1">
            <a:off x="2466941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CF5F-3E1F-85CD-2B36-63A3710BB299}"/>
              </a:ext>
            </a:extLst>
          </p:cNvPr>
          <p:cNvCxnSpPr>
            <a:cxnSpLocks/>
            <a:stCxn id="36" idx="0"/>
            <a:endCxn id="46" idx="4"/>
          </p:cNvCxnSpPr>
          <p:nvPr/>
        </p:nvCxnSpPr>
        <p:spPr>
          <a:xfrm flipH="1" flipV="1">
            <a:off x="1128150" y="1855903"/>
            <a:ext cx="7752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BB1F7D-3511-267F-3EF9-61029A630CF4}"/>
              </a:ext>
            </a:extLst>
          </p:cNvPr>
          <p:cNvCxnSpPr>
            <a:cxnSpLocks/>
            <a:stCxn id="36" idx="0"/>
            <a:endCxn id="47" idx="4"/>
          </p:cNvCxnSpPr>
          <p:nvPr/>
        </p:nvCxnSpPr>
        <p:spPr>
          <a:xfrm flipH="1" flipV="1">
            <a:off x="1691676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E4EB35B-4E19-684E-8D22-F5387171915A}"/>
              </a:ext>
            </a:extLst>
          </p:cNvPr>
          <p:cNvCxnSpPr>
            <a:cxnSpLocks/>
            <a:stCxn id="36" idx="0"/>
            <a:endCxn id="48" idx="4"/>
          </p:cNvCxnSpPr>
          <p:nvPr/>
        </p:nvCxnSpPr>
        <p:spPr>
          <a:xfrm flipV="1">
            <a:off x="1903415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34FBF8-60E8-2D6B-B02D-8E84838EA341}"/>
              </a:ext>
            </a:extLst>
          </p:cNvPr>
          <p:cNvCxnSpPr>
            <a:cxnSpLocks/>
            <a:stCxn id="36" idx="0"/>
            <a:endCxn id="49" idx="4"/>
          </p:cNvCxnSpPr>
          <p:nvPr/>
        </p:nvCxnSpPr>
        <p:spPr>
          <a:xfrm flipV="1">
            <a:off x="1903415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FA7B584-86A0-15CF-0E1E-E6B7B3533F2E}"/>
              </a:ext>
            </a:extLst>
          </p:cNvPr>
          <p:cNvCxnSpPr>
            <a:cxnSpLocks/>
            <a:stCxn id="35" idx="0"/>
            <a:endCxn id="46" idx="4"/>
          </p:cNvCxnSpPr>
          <p:nvPr/>
        </p:nvCxnSpPr>
        <p:spPr>
          <a:xfrm flipH="1" flipV="1">
            <a:off x="1128150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3E9E31-E702-1D3B-7A83-154CEFF27399}"/>
              </a:ext>
            </a:extLst>
          </p:cNvPr>
          <p:cNvCxnSpPr>
            <a:cxnSpLocks/>
            <a:stCxn id="35" idx="0"/>
            <a:endCxn id="47" idx="4"/>
          </p:cNvCxnSpPr>
          <p:nvPr/>
        </p:nvCxnSpPr>
        <p:spPr>
          <a:xfrm flipV="1">
            <a:off x="1339889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64EB305-A062-ADC1-FD67-B8C07447DB8B}"/>
              </a:ext>
            </a:extLst>
          </p:cNvPr>
          <p:cNvCxnSpPr>
            <a:cxnSpLocks/>
            <a:stCxn id="35" idx="0"/>
            <a:endCxn id="48" idx="4"/>
          </p:cNvCxnSpPr>
          <p:nvPr/>
        </p:nvCxnSpPr>
        <p:spPr>
          <a:xfrm flipV="1">
            <a:off x="1339889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3F6C5C-D716-4056-9A67-05343050A93F}"/>
              </a:ext>
            </a:extLst>
          </p:cNvPr>
          <p:cNvCxnSpPr>
            <a:cxnSpLocks/>
            <a:stCxn id="35" idx="0"/>
            <a:endCxn id="49" idx="4"/>
          </p:cNvCxnSpPr>
          <p:nvPr/>
        </p:nvCxnSpPr>
        <p:spPr>
          <a:xfrm flipV="1">
            <a:off x="1339889" y="1855903"/>
            <a:ext cx="14788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6767FD8-4B65-794E-163D-E15B27D91B37}"/>
              </a:ext>
            </a:extLst>
          </p:cNvPr>
          <p:cNvCxnSpPr>
            <a:cxnSpLocks/>
            <a:stCxn id="34" idx="0"/>
            <a:endCxn id="46" idx="4"/>
          </p:cNvCxnSpPr>
          <p:nvPr/>
        </p:nvCxnSpPr>
        <p:spPr>
          <a:xfrm flipV="1">
            <a:off x="776363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FE07E7-6537-D74D-979E-C747DB9C7034}"/>
              </a:ext>
            </a:extLst>
          </p:cNvPr>
          <p:cNvCxnSpPr>
            <a:cxnSpLocks/>
            <a:stCxn id="34" idx="0"/>
            <a:endCxn id="47" idx="4"/>
          </p:cNvCxnSpPr>
          <p:nvPr/>
        </p:nvCxnSpPr>
        <p:spPr>
          <a:xfrm flipV="1">
            <a:off x="776363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217DAAA-3093-07C4-67AE-83227FC2750B}"/>
              </a:ext>
            </a:extLst>
          </p:cNvPr>
          <p:cNvCxnSpPr>
            <a:cxnSpLocks/>
            <a:stCxn id="34" idx="0"/>
            <a:endCxn id="48" idx="4"/>
          </p:cNvCxnSpPr>
          <p:nvPr/>
        </p:nvCxnSpPr>
        <p:spPr>
          <a:xfrm flipV="1">
            <a:off x="776363" y="1855903"/>
            <a:ext cx="14788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E65A146-7585-C88F-214A-CDD05D5F94C4}"/>
              </a:ext>
            </a:extLst>
          </p:cNvPr>
          <p:cNvCxnSpPr>
            <a:cxnSpLocks/>
            <a:stCxn id="34" idx="0"/>
            <a:endCxn id="49" idx="4"/>
          </p:cNvCxnSpPr>
          <p:nvPr/>
        </p:nvCxnSpPr>
        <p:spPr>
          <a:xfrm flipV="1">
            <a:off x="776363" y="1855903"/>
            <a:ext cx="20423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4D6C07-5F4A-15F4-36A9-4B26D65862D7}"/>
                  </a:ext>
                </a:extLst>
              </p:cNvPr>
              <p:cNvSpPr/>
              <p:nvPr/>
            </p:nvSpPr>
            <p:spPr>
              <a:xfrm>
                <a:off x="547763" y="1855903"/>
                <a:ext cx="2728166" cy="956408"/>
              </a:xfrm>
              <a:prstGeom prst="rect">
                <a:avLst/>
              </a:prstGeom>
              <a:solidFill>
                <a:schemeClr val="dk1">
                  <a:alpha val="5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FC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4D6C07-5F4A-15F4-36A9-4B26D6586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3" y="1855903"/>
                <a:ext cx="2728166" cy="956408"/>
              </a:xfrm>
              <a:prstGeom prst="rect">
                <a:avLst/>
              </a:prstGeom>
              <a:blipFill>
                <a:blip r:embed="rId4"/>
                <a:stretch>
                  <a:fillRect t="-28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21A547A-7974-4E20-454C-641BEB5AF90D}"/>
                  </a:ext>
                </a:extLst>
              </p:cNvPr>
              <p:cNvSpPr txBox="1"/>
              <p:nvPr/>
            </p:nvSpPr>
            <p:spPr>
              <a:xfrm>
                <a:off x="2896908" y="5573708"/>
                <a:ext cx="141834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21A547A-7974-4E20-454C-641BEB5A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08" y="5573708"/>
                <a:ext cx="141834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19BBC0F-9BAC-4E29-76D4-4957A71F0CB6}"/>
                  </a:ext>
                </a:extLst>
              </p:cNvPr>
              <p:cNvSpPr txBox="1"/>
              <p:nvPr/>
            </p:nvSpPr>
            <p:spPr>
              <a:xfrm>
                <a:off x="3202405" y="2592400"/>
                <a:ext cx="190634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19BBC0F-9BAC-4E29-76D4-4957A71F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05" y="2592400"/>
                <a:ext cx="190634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3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1" grpId="0" animBg="1"/>
      <p:bldP spid="1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Matrix Completion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44"/>
              <p:cNvSpPr>
                <a:spLocks noGrp="1"/>
              </p:cNvSpPr>
              <p:nvPr>
                <p:ph idx="1"/>
              </p:nvPr>
            </p:nvSpPr>
            <p:spPr>
              <a:xfrm>
                <a:off x="7037716" y="1085531"/>
                <a:ext cx="5154284" cy="57724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users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  <a:p>
                <a:pPr lvl="2"/>
                <a:r>
                  <a:rPr lang="en-IN" dirty="0"/>
                  <a:t>Rating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rating indicating how much user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likes item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Deeper shade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more like</a:t>
                </a:r>
                <a:endParaRPr lang="en-US" dirty="0"/>
              </a:p>
              <a:p>
                <a:r>
                  <a:rPr lang="en-IN" dirty="0"/>
                  <a:t>Some users rate some items</a:t>
                </a:r>
              </a:p>
              <a:p>
                <a:pPr lvl="2"/>
                <a:r>
                  <a:rPr lang="en-IN" dirty="0"/>
                  <a:t>Users rate very rarely</a:t>
                </a:r>
              </a:p>
              <a:p>
                <a:pPr lvl="2"/>
                <a:r>
                  <a:rPr lang="en-IN" dirty="0"/>
                  <a:t>Get to see those entries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Can we recover the unseen entries i.e. complete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2"/>
                <a:r>
                  <a:rPr lang="en-US" dirty="0"/>
                  <a:t>Completing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would reveal the most liked items for each user</a:t>
                </a:r>
              </a:p>
            </p:txBody>
          </p:sp>
        </mc:Choice>
        <mc:Fallback xmlns="">
          <p:sp>
            <p:nvSpPr>
              <p:cNvPr id="5" name="Content Placeholder 44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7716" y="1085531"/>
                <a:ext cx="5154284" cy="5772469"/>
              </a:xfrm>
              <a:blipFill>
                <a:blip r:embed="rId2"/>
                <a:stretch>
                  <a:fillRect l="-1182" t="-2534" r="-3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63031" y="1006075"/>
            <a:ext cx="5852573" cy="909546"/>
            <a:chOff x="978263" y="1941386"/>
            <a:chExt cx="6845291" cy="1063824"/>
          </a:xfrm>
        </p:grpSpPr>
        <p:grpSp>
          <p:nvGrpSpPr>
            <p:cNvPr id="7" name="Group 6"/>
            <p:cNvGrpSpPr/>
            <p:nvPr/>
          </p:nvGrpSpPr>
          <p:grpSpPr>
            <a:xfrm>
              <a:off x="3917525" y="2148614"/>
              <a:ext cx="815001" cy="833866"/>
              <a:chOff x="1197111" y="1389960"/>
              <a:chExt cx="1676237" cy="1715038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88" name="Freeform 87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978263" y="2044923"/>
              <a:ext cx="792675" cy="960287"/>
              <a:chOff x="3467357" y="1386489"/>
              <a:chExt cx="1630321" cy="1975053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81459" y="2212675"/>
              <a:ext cx="1142095" cy="764450"/>
              <a:chOff x="3879303" y="3073101"/>
              <a:chExt cx="2527881" cy="169201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3879303" y="3073102"/>
                <a:ext cx="1263941" cy="1692011"/>
                <a:chOff x="3879303" y="3073102"/>
                <a:chExt cx="1263941" cy="1692011"/>
              </a:xfrm>
            </p:grpSpPr>
            <p:sp>
              <p:nvSpPr>
                <p:cNvPr id="78" name="Freeform 77"/>
                <p:cNvSpPr/>
                <p:nvPr/>
              </p:nvSpPr>
              <p:spPr>
                <a:xfrm>
                  <a:off x="3879303" y="3073102"/>
                  <a:ext cx="1263940" cy="1692011"/>
                </a:xfrm>
                <a:custGeom>
                  <a:avLst/>
                  <a:gdLst>
                    <a:gd name="connsiteX0" fmla="*/ 1263940 w 1263940"/>
                    <a:gd name="connsiteY0" fmla="*/ 0 h 1692011"/>
                    <a:gd name="connsiteX1" fmla="*/ 1263940 w 1263940"/>
                    <a:gd name="connsiteY1" fmla="*/ 1692011 h 1692011"/>
                    <a:gd name="connsiteX2" fmla="*/ 1087686 w 1263940"/>
                    <a:gd name="connsiteY2" fmla="*/ 1683028 h 1692011"/>
                    <a:gd name="connsiteX3" fmla="*/ 0 w 1263940"/>
                    <a:gd name="connsiteY3" fmla="*/ 1125202 h 169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3940" h="1692011">
                      <a:moveTo>
                        <a:pt x="1263940" y="0"/>
                      </a:moveTo>
                      <a:lnTo>
                        <a:pt x="1263940" y="1692011"/>
                      </a:lnTo>
                      <a:lnTo>
                        <a:pt x="1087686" y="1683028"/>
                      </a:lnTo>
                      <a:cubicBezTo>
                        <a:pt x="670453" y="1639354"/>
                        <a:pt x="281796" y="1441742"/>
                        <a:pt x="0" y="1125202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>
                  <a:off x="4004585" y="3073102"/>
                  <a:ext cx="1138658" cy="1524298"/>
                </a:xfrm>
                <a:custGeom>
                  <a:avLst/>
                  <a:gdLst>
                    <a:gd name="connsiteX0" fmla="*/ 1263940 w 1263940"/>
                    <a:gd name="connsiteY0" fmla="*/ 0 h 1692011"/>
                    <a:gd name="connsiteX1" fmla="*/ 1263940 w 1263940"/>
                    <a:gd name="connsiteY1" fmla="*/ 1692011 h 1692011"/>
                    <a:gd name="connsiteX2" fmla="*/ 1087686 w 1263940"/>
                    <a:gd name="connsiteY2" fmla="*/ 1683028 h 1692011"/>
                    <a:gd name="connsiteX3" fmla="*/ 0 w 1263940"/>
                    <a:gd name="connsiteY3" fmla="*/ 1125202 h 169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3940" h="1692011">
                      <a:moveTo>
                        <a:pt x="1263940" y="0"/>
                      </a:moveTo>
                      <a:lnTo>
                        <a:pt x="1263940" y="1692011"/>
                      </a:lnTo>
                      <a:lnTo>
                        <a:pt x="1087686" y="1683028"/>
                      </a:lnTo>
                      <a:cubicBezTo>
                        <a:pt x="670453" y="1639354"/>
                        <a:pt x="281796" y="1441742"/>
                        <a:pt x="0" y="1125202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4084378" y="3073102"/>
                  <a:ext cx="1058866" cy="1417481"/>
                </a:xfrm>
                <a:custGeom>
                  <a:avLst/>
                  <a:gdLst>
                    <a:gd name="connsiteX0" fmla="*/ 1263940 w 1263940"/>
                    <a:gd name="connsiteY0" fmla="*/ 0 h 1692011"/>
                    <a:gd name="connsiteX1" fmla="*/ 1263940 w 1263940"/>
                    <a:gd name="connsiteY1" fmla="*/ 1692011 h 1692011"/>
                    <a:gd name="connsiteX2" fmla="*/ 1087686 w 1263940"/>
                    <a:gd name="connsiteY2" fmla="*/ 1683028 h 1692011"/>
                    <a:gd name="connsiteX3" fmla="*/ 0 w 1263940"/>
                    <a:gd name="connsiteY3" fmla="*/ 1125202 h 169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3940" h="1692011">
                      <a:moveTo>
                        <a:pt x="1263940" y="0"/>
                      </a:moveTo>
                      <a:lnTo>
                        <a:pt x="1263940" y="1692011"/>
                      </a:lnTo>
                      <a:lnTo>
                        <a:pt x="1087686" y="1683028"/>
                      </a:lnTo>
                      <a:cubicBezTo>
                        <a:pt x="670453" y="1639354"/>
                        <a:pt x="281796" y="1441742"/>
                        <a:pt x="0" y="1125202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 flipH="1">
                <a:off x="5143243" y="3073101"/>
                <a:ext cx="1263941" cy="1692011"/>
                <a:chOff x="3879303" y="3073102"/>
                <a:chExt cx="1263941" cy="1692011"/>
              </a:xfrm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3879303" y="3073102"/>
                  <a:ext cx="1263940" cy="1692011"/>
                </a:xfrm>
                <a:custGeom>
                  <a:avLst/>
                  <a:gdLst>
                    <a:gd name="connsiteX0" fmla="*/ 1263940 w 1263940"/>
                    <a:gd name="connsiteY0" fmla="*/ 0 h 1692011"/>
                    <a:gd name="connsiteX1" fmla="*/ 1263940 w 1263940"/>
                    <a:gd name="connsiteY1" fmla="*/ 1692011 h 1692011"/>
                    <a:gd name="connsiteX2" fmla="*/ 1087686 w 1263940"/>
                    <a:gd name="connsiteY2" fmla="*/ 1683028 h 1692011"/>
                    <a:gd name="connsiteX3" fmla="*/ 0 w 1263940"/>
                    <a:gd name="connsiteY3" fmla="*/ 1125202 h 169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3940" h="1692011">
                      <a:moveTo>
                        <a:pt x="1263940" y="0"/>
                      </a:moveTo>
                      <a:lnTo>
                        <a:pt x="1263940" y="1692011"/>
                      </a:lnTo>
                      <a:lnTo>
                        <a:pt x="1087686" y="1683028"/>
                      </a:lnTo>
                      <a:cubicBezTo>
                        <a:pt x="670453" y="1639354"/>
                        <a:pt x="281796" y="1441742"/>
                        <a:pt x="0" y="1125202"/>
                      </a:cubicBezTo>
                      <a:close/>
                    </a:path>
                  </a:pathLst>
                </a:custGeom>
                <a:solidFill>
                  <a:srgbClr val="2797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4004585" y="3073102"/>
                  <a:ext cx="1138658" cy="1524298"/>
                </a:xfrm>
                <a:custGeom>
                  <a:avLst/>
                  <a:gdLst>
                    <a:gd name="connsiteX0" fmla="*/ 1263940 w 1263940"/>
                    <a:gd name="connsiteY0" fmla="*/ 0 h 1692011"/>
                    <a:gd name="connsiteX1" fmla="*/ 1263940 w 1263940"/>
                    <a:gd name="connsiteY1" fmla="*/ 1692011 h 1692011"/>
                    <a:gd name="connsiteX2" fmla="*/ 1087686 w 1263940"/>
                    <a:gd name="connsiteY2" fmla="*/ 1683028 h 1692011"/>
                    <a:gd name="connsiteX3" fmla="*/ 0 w 1263940"/>
                    <a:gd name="connsiteY3" fmla="*/ 1125202 h 169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3940" h="1692011">
                      <a:moveTo>
                        <a:pt x="1263940" y="0"/>
                      </a:moveTo>
                      <a:lnTo>
                        <a:pt x="1263940" y="1692011"/>
                      </a:lnTo>
                      <a:lnTo>
                        <a:pt x="1087686" y="1683028"/>
                      </a:lnTo>
                      <a:cubicBezTo>
                        <a:pt x="670453" y="1639354"/>
                        <a:pt x="281796" y="1441742"/>
                        <a:pt x="0" y="1125202"/>
                      </a:cubicBezTo>
                      <a:close/>
                    </a:path>
                  </a:pathLst>
                </a:custGeom>
                <a:solidFill>
                  <a:srgbClr val="26AF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4084378" y="3073102"/>
                  <a:ext cx="1058866" cy="1417481"/>
                </a:xfrm>
                <a:custGeom>
                  <a:avLst/>
                  <a:gdLst>
                    <a:gd name="connsiteX0" fmla="*/ 1263940 w 1263940"/>
                    <a:gd name="connsiteY0" fmla="*/ 0 h 1692011"/>
                    <a:gd name="connsiteX1" fmla="*/ 1263940 w 1263940"/>
                    <a:gd name="connsiteY1" fmla="*/ 1692011 h 1692011"/>
                    <a:gd name="connsiteX2" fmla="*/ 1087686 w 1263940"/>
                    <a:gd name="connsiteY2" fmla="*/ 1683028 h 1692011"/>
                    <a:gd name="connsiteX3" fmla="*/ 0 w 1263940"/>
                    <a:gd name="connsiteY3" fmla="*/ 1125202 h 169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3940" h="1692011">
                      <a:moveTo>
                        <a:pt x="1263940" y="0"/>
                      </a:moveTo>
                      <a:lnTo>
                        <a:pt x="1263940" y="1692011"/>
                      </a:lnTo>
                      <a:lnTo>
                        <a:pt x="1087686" y="1683028"/>
                      </a:lnTo>
                      <a:cubicBezTo>
                        <a:pt x="670453" y="1639354"/>
                        <a:pt x="281796" y="1441742"/>
                        <a:pt x="0" y="1125202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Teardrop 245"/>
              <p:cNvSpPr/>
              <p:nvPr/>
            </p:nvSpPr>
            <p:spPr>
              <a:xfrm rot="17100000">
                <a:off x="4585745" y="3750325"/>
                <a:ext cx="297086" cy="169851"/>
              </a:xfrm>
              <a:custGeom>
                <a:avLst/>
                <a:gdLst>
                  <a:gd name="connsiteX0" fmla="*/ 0 w 1480535"/>
                  <a:gd name="connsiteY0" fmla="*/ 740268 h 1480535"/>
                  <a:gd name="connsiteX1" fmla="*/ 740268 w 1480535"/>
                  <a:gd name="connsiteY1" fmla="*/ 0 h 1480535"/>
                  <a:gd name="connsiteX2" fmla="*/ 1971318 w 1480535"/>
                  <a:gd name="connsiteY2" fmla="*/ -490783 h 1480535"/>
                  <a:gd name="connsiteX3" fmla="*/ 1480535 w 1480535"/>
                  <a:gd name="connsiteY3" fmla="*/ 740268 h 1480535"/>
                  <a:gd name="connsiteX4" fmla="*/ 740267 w 1480535"/>
                  <a:gd name="connsiteY4" fmla="*/ 1480536 h 1480535"/>
                  <a:gd name="connsiteX5" fmla="*/ -1 w 1480535"/>
                  <a:gd name="connsiteY5" fmla="*/ 740268 h 1480535"/>
                  <a:gd name="connsiteX6" fmla="*/ 0 w 1480535"/>
                  <a:gd name="connsiteY6" fmla="*/ 740268 h 1480535"/>
                  <a:gd name="connsiteX0" fmla="*/ 1 w 1971319"/>
                  <a:gd name="connsiteY0" fmla="*/ 1231051 h 1971319"/>
                  <a:gd name="connsiteX1" fmla="*/ 740269 w 1971319"/>
                  <a:gd name="connsiteY1" fmla="*/ 490783 h 1971319"/>
                  <a:gd name="connsiteX2" fmla="*/ 1971319 w 1971319"/>
                  <a:gd name="connsiteY2" fmla="*/ 0 h 1971319"/>
                  <a:gd name="connsiteX3" fmla="*/ 1480536 w 1971319"/>
                  <a:gd name="connsiteY3" fmla="*/ 1231051 h 1971319"/>
                  <a:gd name="connsiteX4" fmla="*/ 740268 w 1971319"/>
                  <a:gd name="connsiteY4" fmla="*/ 1971319 h 1971319"/>
                  <a:gd name="connsiteX5" fmla="*/ 0 w 1971319"/>
                  <a:gd name="connsiteY5" fmla="*/ 1231051 h 1971319"/>
                  <a:gd name="connsiteX6" fmla="*/ 1 w 1971319"/>
                  <a:gd name="connsiteY6" fmla="*/ 1231051 h 1971319"/>
                  <a:gd name="connsiteX0" fmla="*/ 1 w 1971319"/>
                  <a:gd name="connsiteY0" fmla="*/ 1231051 h 1971319"/>
                  <a:gd name="connsiteX1" fmla="*/ 1971319 w 1971319"/>
                  <a:gd name="connsiteY1" fmla="*/ 0 h 1971319"/>
                  <a:gd name="connsiteX2" fmla="*/ 1480536 w 1971319"/>
                  <a:gd name="connsiteY2" fmla="*/ 1231051 h 1971319"/>
                  <a:gd name="connsiteX3" fmla="*/ 740268 w 1971319"/>
                  <a:gd name="connsiteY3" fmla="*/ 1971319 h 1971319"/>
                  <a:gd name="connsiteX4" fmla="*/ 0 w 1971319"/>
                  <a:gd name="connsiteY4" fmla="*/ 1231051 h 1971319"/>
                  <a:gd name="connsiteX5" fmla="*/ 1 w 1971319"/>
                  <a:gd name="connsiteY5" fmla="*/ 1231051 h 1971319"/>
                  <a:gd name="connsiteX0" fmla="*/ 1 w 1981558"/>
                  <a:gd name="connsiteY0" fmla="*/ 1231051 h 1971319"/>
                  <a:gd name="connsiteX1" fmla="*/ 1971319 w 1981558"/>
                  <a:gd name="connsiteY1" fmla="*/ 0 h 1971319"/>
                  <a:gd name="connsiteX2" fmla="*/ 740268 w 1981558"/>
                  <a:gd name="connsiteY2" fmla="*/ 1971319 h 1971319"/>
                  <a:gd name="connsiteX3" fmla="*/ 0 w 1981558"/>
                  <a:gd name="connsiteY3" fmla="*/ 1231051 h 1971319"/>
                  <a:gd name="connsiteX4" fmla="*/ 1 w 1981558"/>
                  <a:gd name="connsiteY4" fmla="*/ 1231051 h 1971319"/>
                  <a:gd name="connsiteX0" fmla="*/ 1 w 1971319"/>
                  <a:gd name="connsiteY0" fmla="*/ 1231051 h 1231051"/>
                  <a:gd name="connsiteX1" fmla="*/ 1971319 w 1971319"/>
                  <a:gd name="connsiteY1" fmla="*/ 0 h 1231051"/>
                  <a:gd name="connsiteX2" fmla="*/ 0 w 1971319"/>
                  <a:gd name="connsiteY2" fmla="*/ 1231051 h 1231051"/>
                  <a:gd name="connsiteX3" fmla="*/ 1 w 1971319"/>
                  <a:gd name="connsiteY3" fmla="*/ 1231051 h 1231051"/>
                  <a:gd name="connsiteX0" fmla="*/ 1 w 1971319"/>
                  <a:gd name="connsiteY0" fmla="*/ 1231051 h 1342397"/>
                  <a:gd name="connsiteX1" fmla="*/ 1971319 w 1971319"/>
                  <a:gd name="connsiteY1" fmla="*/ 0 h 1342397"/>
                  <a:gd name="connsiteX2" fmla="*/ 0 w 1971319"/>
                  <a:gd name="connsiteY2" fmla="*/ 1231051 h 1342397"/>
                  <a:gd name="connsiteX3" fmla="*/ 1 w 1971319"/>
                  <a:gd name="connsiteY3" fmla="*/ 1231051 h 1342397"/>
                  <a:gd name="connsiteX0" fmla="*/ 256028 w 2227346"/>
                  <a:gd name="connsiteY0" fmla="*/ 1231051 h 1342397"/>
                  <a:gd name="connsiteX1" fmla="*/ 2227346 w 2227346"/>
                  <a:gd name="connsiteY1" fmla="*/ 0 h 1342397"/>
                  <a:gd name="connsiteX2" fmla="*/ 256027 w 2227346"/>
                  <a:gd name="connsiteY2" fmla="*/ 1231051 h 1342397"/>
                  <a:gd name="connsiteX3" fmla="*/ 256028 w 2227346"/>
                  <a:gd name="connsiteY3" fmla="*/ 1231051 h 1342397"/>
                  <a:gd name="connsiteX0" fmla="*/ 98201 w 2069519"/>
                  <a:gd name="connsiteY0" fmla="*/ 1231200 h 1844940"/>
                  <a:gd name="connsiteX1" fmla="*/ 2069519 w 2069519"/>
                  <a:gd name="connsiteY1" fmla="*/ 149 h 1844940"/>
                  <a:gd name="connsiteX2" fmla="*/ 98200 w 2069519"/>
                  <a:gd name="connsiteY2" fmla="*/ 1231200 h 1844940"/>
                  <a:gd name="connsiteX3" fmla="*/ 98201 w 2069519"/>
                  <a:gd name="connsiteY3" fmla="*/ 1231200 h 1844940"/>
                  <a:gd name="connsiteX0" fmla="*/ 1003831 w 2009949"/>
                  <a:gd name="connsiteY0" fmla="*/ 1459651 h 2011907"/>
                  <a:gd name="connsiteX1" fmla="*/ 2009949 w 2009949"/>
                  <a:gd name="connsiteY1" fmla="*/ 0 h 2011907"/>
                  <a:gd name="connsiteX2" fmla="*/ 38630 w 2009949"/>
                  <a:gd name="connsiteY2" fmla="*/ 1231051 h 2011907"/>
                  <a:gd name="connsiteX3" fmla="*/ 1003831 w 2009949"/>
                  <a:gd name="connsiteY3" fmla="*/ 1459651 h 2011907"/>
                  <a:gd name="connsiteX0" fmla="*/ 2259211 w 2334809"/>
                  <a:gd name="connsiteY0" fmla="*/ 2145451 h 2568648"/>
                  <a:gd name="connsiteX1" fmla="*/ 1995329 w 2334809"/>
                  <a:gd name="connsiteY1" fmla="*/ 0 h 2568648"/>
                  <a:gd name="connsiteX2" fmla="*/ 24010 w 2334809"/>
                  <a:gd name="connsiteY2" fmla="*/ 1231051 h 2568648"/>
                  <a:gd name="connsiteX3" fmla="*/ 2259211 w 2334809"/>
                  <a:gd name="connsiteY3" fmla="*/ 2145451 h 2568648"/>
                  <a:gd name="connsiteX0" fmla="*/ 2751429 w 2817765"/>
                  <a:gd name="connsiteY0" fmla="*/ 2843951 h 3185089"/>
                  <a:gd name="connsiteX1" fmla="*/ 1992247 w 2817765"/>
                  <a:gd name="connsiteY1" fmla="*/ 0 h 3185089"/>
                  <a:gd name="connsiteX2" fmla="*/ 20928 w 2817765"/>
                  <a:gd name="connsiteY2" fmla="*/ 1231051 h 3185089"/>
                  <a:gd name="connsiteX3" fmla="*/ 2751429 w 2817765"/>
                  <a:gd name="connsiteY3" fmla="*/ 2843951 h 3185089"/>
                  <a:gd name="connsiteX0" fmla="*/ 64299 w 3483417"/>
                  <a:gd name="connsiteY0" fmla="*/ 674614 h 1699316"/>
                  <a:gd name="connsiteX1" fmla="*/ 3483417 w 3483417"/>
                  <a:gd name="connsiteY1" fmla="*/ 319863 h 1699316"/>
                  <a:gd name="connsiteX2" fmla="*/ 1512098 w 3483417"/>
                  <a:gd name="connsiteY2" fmla="*/ 1550914 h 1699316"/>
                  <a:gd name="connsiteX3" fmla="*/ 64299 w 3483417"/>
                  <a:gd name="connsiteY3" fmla="*/ 674614 h 1699316"/>
                  <a:gd name="connsiteX0" fmla="*/ 64299 w 3483417"/>
                  <a:gd name="connsiteY0" fmla="*/ 674614 h 674614"/>
                  <a:gd name="connsiteX1" fmla="*/ 3483417 w 3483417"/>
                  <a:gd name="connsiteY1" fmla="*/ 319863 h 674614"/>
                  <a:gd name="connsiteX2" fmla="*/ 64299 w 3483417"/>
                  <a:gd name="connsiteY2" fmla="*/ 674614 h 674614"/>
                  <a:gd name="connsiteX0" fmla="*/ 0 w 3419118"/>
                  <a:gd name="connsiteY0" fmla="*/ 354751 h 354751"/>
                  <a:gd name="connsiteX1" fmla="*/ 3419118 w 3419118"/>
                  <a:gd name="connsiteY1" fmla="*/ 0 h 354751"/>
                  <a:gd name="connsiteX2" fmla="*/ 0 w 3419118"/>
                  <a:gd name="connsiteY2" fmla="*/ 354751 h 354751"/>
                  <a:gd name="connsiteX0" fmla="*/ 2957 w 3422075"/>
                  <a:gd name="connsiteY0" fmla="*/ 715711 h 1298206"/>
                  <a:gd name="connsiteX1" fmla="*/ 3422075 w 3422075"/>
                  <a:gd name="connsiteY1" fmla="*/ 360960 h 1298206"/>
                  <a:gd name="connsiteX2" fmla="*/ 2957 w 3422075"/>
                  <a:gd name="connsiteY2" fmla="*/ 715711 h 1298206"/>
                  <a:gd name="connsiteX0" fmla="*/ 3332 w 3422450"/>
                  <a:gd name="connsiteY0" fmla="*/ 808527 h 1391022"/>
                  <a:gd name="connsiteX1" fmla="*/ 3422450 w 3422450"/>
                  <a:gd name="connsiteY1" fmla="*/ 453776 h 1391022"/>
                  <a:gd name="connsiteX2" fmla="*/ 3332 w 3422450"/>
                  <a:gd name="connsiteY2" fmla="*/ 808527 h 1391022"/>
                  <a:gd name="connsiteX0" fmla="*/ 3332 w 3422450"/>
                  <a:gd name="connsiteY0" fmla="*/ 808527 h 1489679"/>
                  <a:gd name="connsiteX1" fmla="*/ 3422450 w 3422450"/>
                  <a:gd name="connsiteY1" fmla="*/ 453776 h 1489679"/>
                  <a:gd name="connsiteX2" fmla="*/ 3332 w 3422450"/>
                  <a:gd name="connsiteY2" fmla="*/ 808527 h 1489679"/>
                  <a:gd name="connsiteX0" fmla="*/ 19451 w 1578286"/>
                  <a:gd name="connsiteY0" fmla="*/ 798761 h 1486914"/>
                  <a:gd name="connsiteX1" fmla="*/ 1578286 w 1578286"/>
                  <a:gd name="connsiteY1" fmla="*/ 469143 h 1486914"/>
                  <a:gd name="connsiteX2" fmla="*/ 19451 w 1578286"/>
                  <a:gd name="connsiteY2" fmla="*/ 798761 h 1486914"/>
                  <a:gd name="connsiteX0" fmla="*/ 7237 w 2239450"/>
                  <a:gd name="connsiteY0" fmla="*/ 910883 h 1532551"/>
                  <a:gd name="connsiteX1" fmla="*/ 2239450 w 2239450"/>
                  <a:gd name="connsiteY1" fmla="*/ 321946 h 1532551"/>
                  <a:gd name="connsiteX2" fmla="*/ 7237 w 2239450"/>
                  <a:gd name="connsiteY2" fmla="*/ 910883 h 1532551"/>
                  <a:gd name="connsiteX0" fmla="*/ 62386 w 2294599"/>
                  <a:gd name="connsiteY0" fmla="*/ 856310 h 1413313"/>
                  <a:gd name="connsiteX1" fmla="*/ 2294599 w 2294599"/>
                  <a:gd name="connsiteY1" fmla="*/ 267373 h 1413313"/>
                  <a:gd name="connsiteX2" fmla="*/ 62386 w 2294599"/>
                  <a:gd name="connsiteY2" fmla="*/ 856310 h 1413313"/>
                  <a:gd name="connsiteX0" fmla="*/ 57252 w 2289465"/>
                  <a:gd name="connsiteY0" fmla="*/ 768498 h 1325501"/>
                  <a:gd name="connsiteX1" fmla="*/ 2289465 w 2289465"/>
                  <a:gd name="connsiteY1" fmla="*/ 179561 h 1325501"/>
                  <a:gd name="connsiteX2" fmla="*/ 57252 w 2289465"/>
                  <a:gd name="connsiteY2" fmla="*/ 768498 h 1325501"/>
                  <a:gd name="connsiteX0" fmla="*/ 36015 w 2268228"/>
                  <a:gd name="connsiteY0" fmla="*/ 816276 h 1373279"/>
                  <a:gd name="connsiteX1" fmla="*/ 2268228 w 2268228"/>
                  <a:gd name="connsiteY1" fmla="*/ 227339 h 1373279"/>
                  <a:gd name="connsiteX2" fmla="*/ 36015 w 2268228"/>
                  <a:gd name="connsiteY2" fmla="*/ 816276 h 1373279"/>
                  <a:gd name="connsiteX0" fmla="*/ 36015 w 2268228"/>
                  <a:gd name="connsiteY0" fmla="*/ 816276 h 1301052"/>
                  <a:gd name="connsiteX1" fmla="*/ 2268228 w 2268228"/>
                  <a:gd name="connsiteY1" fmla="*/ 227339 h 1301052"/>
                  <a:gd name="connsiteX2" fmla="*/ 36015 w 2268228"/>
                  <a:gd name="connsiteY2" fmla="*/ 816276 h 1301052"/>
                  <a:gd name="connsiteX0" fmla="*/ 36015 w 2268228"/>
                  <a:gd name="connsiteY0" fmla="*/ 816276 h 1304388"/>
                  <a:gd name="connsiteX1" fmla="*/ 2268228 w 2268228"/>
                  <a:gd name="connsiteY1" fmla="*/ 227339 h 1304388"/>
                  <a:gd name="connsiteX2" fmla="*/ 36015 w 2268228"/>
                  <a:gd name="connsiteY2" fmla="*/ 816276 h 1304388"/>
                  <a:gd name="connsiteX0" fmla="*/ 36015 w 2268228"/>
                  <a:gd name="connsiteY0" fmla="*/ 816276 h 1306133"/>
                  <a:gd name="connsiteX1" fmla="*/ 2268228 w 2268228"/>
                  <a:gd name="connsiteY1" fmla="*/ 227339 h 1306133"/>
                  <a:gd name="connsiteX2" fmla="*/ 36015 w 2268228"/>
                  <a:gd name="connsiteY2" fmla="*/ 816276 h 1306133"/>
                  <a:gd name="connsiteX0" fmla="*/ 35969 w 2268182"/>
                  <a:gd name="connsiteY0" fmla="*/ 811731 h 1301588"/>
                  <a:gd name="connsiteX1" fmla="*/ 2268182 w 2268182"/>
                  <a:gd name="connsiteY1" fmla="*/ 222794 h 1301588"/>
                  <a:gd name="connsiteX2" fmla="*/ 35969 w 2268182"/>
                  <a:gd name="connsiteY2" fmla="*/ 811731 h 1301588"/>
                  <a:gd name="connsiteX0" fmla="*/ 35670 w 2267883"/>
                  <a:gd name="connsiteY0" fmla="*/ 809402 h 1296599"/>
                  <a:gd name="connsiteX1" fmla="*/ 2267883 w 2267883"/>
                  <a:gd name="connsiteY1" fmla="*/ 220465 h 1296599"/>
                  <a:gd name="connsiteX2" fmla="*/ 35670 w 2267883"/>
                  <a:gd name="connsiteY2" fmla="*/ 809402 h 12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7883" h="1296599">
                    <a:moveTo>
                      <a:pt x="35670" y="809402"/>
                    </a:moveTo>
                    <a:cubicBezTo>
                      <a:pt x="-311150" y="-482397"/>
                      <a:pt x="1978277" y="139303"/>
                      <a:pt x="2267883" y="220465"/>
                    </a:cubicBezTo>
                    <a:cubicBezTo>
                      <a:pt x="2048874" y="440180"/>
                      <a:pt x="382490" y="2101201"/>
                      <a:pt x="35670" y="809402"/>
                    </a:cubicBezTo>
                    <a:close/>
                  </a:path>
                </a:pathLst>
              </a:custGeom>
              <a:solidFill>
                <a:srgbClr val="283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Teardrop 245"/>
              <p:cNvSpPr/>
              <p:nvPr/>
            </p:nvSpPr>
            <p:spPr>
              <a:xfrm rot="17100000">
                <a:off x="5403653" y="3750325"/>
                <a:ext cx="297086" cy="169851"/>
              </a:xfrm>
              <a:custGeom>
                <a:avLst/>
                <a:gdLst>
                  <a:gd name="connsiteX0" fmla="*/ 0 w 1480535"/>
                  <a:gd name="connsiteY0" fmla="*/ 740268 h 1480535"/>
                  <a:gd name="connsiteX1" fmla="*/ 740268 w 1480535"/>
                  <a:gd name="connsiteY1" fmla="*/ 0 h 1480535"/>
                  <a:gd name="connsiteX2" fmla="*/ 1971318 w 1480535"/>
                  <a:gd name="connsiteY2" fmla="*/ -490783 h 1480535"/>
                  <a:gd name="connsiteX3" fmla="*/ 1480535 w 1480535"/>
                  <a:gd name="connsiteY3" fmla="*/ 740268 h 1480535"/>
                  <a:gd name="connsiteX4" fmla="*/ 740267 w 1480535"/>
                  <a:gd name="connsiteY4" fmla="*/ 1480536 h 1480535"/>
                  <a:gd name="connsiteX5" fmla="*/ -1 w 1480535"/>
                  <a:gd name="connsiteY5" fmla="*/ 740268 h 1480535"/>
                  <a:gd name="connsiteX6" fmla="*/ 0 w 1480535"/>
                  <a:gd name="connsiteY6" fmla="*/ 740268 h 1480535"/>
                  <a:gd name="connsiteX0" fmla="*/ 1 w 1971319"/>
                  <a:gd name="connsiteY0" fmla="*/ 1231051 h 1971319"/>
                  <a:gd name="connsiteX1" fmla="*/ 740269 w 1971319"/>
                  <a:gd name="connsiteY1" fmla="*/ 490783 h 1971319"/>
                  <a:gd name="connsiteX2" fmla="*/ 1971319 w 1971319"/>
                  <a:gd name="connsiteY2" fmla="*/ 0 h 1971319"/>
                  <a:gd name="connsiteX3" fmla="*/ 1480536 w 1971319"/>
                  <a:gd name="connsiteY3" fmla="*/ 1231051 h 1971319"/>
                  <a:gd name="connsiteX4" fmla="*/ 740268 w 1971319"/>
                  <a:gd name="connsiteY4" fmla="*/ 1971319 h 1971319"/>
                  <a:gd name="connsiteX5" fmla="*/ 0 w 1971319"/>
                  <a:gd name="connsiteY5" fmla="*/ 1231051 h 1971319"/>
                  <a:gd name="connsiteX6" fmla="*/ 1 w 1971319"/>
                  <a:gd name="connsiteY6" fmla="*/ 1231051 h 1971319"/>
                  <a:gd name="connsiteX0" fmla="*/ 1 w 1971319"/>
                  <a:gd name="connsiteY0" fmla="*/ 1231051 h 1971319"/>
                  <a:gd name="connsiteX1" fmla="*/ 1971319 w 1971319"/>
                  <a:gd name="connsiteY1" fmla="*/ 0 h 1971319"/>
                  <a:gd name="connsiteX2" fmla="*/ 1480536 w 1971319"/>
                  <a:gd name="connsiteY2" fmla="*/ 1231051 h 1971319"/>
                  <a:gd name="connsiteX3" fmla="*/ 740268 w 1971319"/>
                  <a:gd name="connsiteY3" fmla="*/ 1971319 h 1971319"/>
                  <a:gd name="connsiteX4" fmla="*/ 0 w 1971319"/>
                  <a:gd name="connsiteY4" fmla="*/ 1231051 h 1971319"/>
                  <a:gd name="connsiteX5" fmla="*/ 1 w 1971319"/>
                  <a:gd name="connsiteY5" fmla="*/ 1231051 h 1971319"/>
                  <a:gd name="connsiteX0" fmla="*/ 1 w 1981558"/>
                  <a:gd name="connsiteY0" fmla="*/ 1231051 h 1971319"/>
                  <a:gd name="connsiteX1" fmla="*/ 1971319 w 1981558"/>
                  <a:gd name="connsiteY1" fmla="*/ 0 h 1971319"/>
                  <a:gd name="connsiteX2" fmla="*/ 740268 w 1981558"/>
                  <a:gd name="connsiteY2" fmla="*/ 1971319 h 1971319"/>
                  <a:gd name="connsiteX3" fmla="*/ 0 w 1981558"/>
                  <a:gd name="connsiteY3" fmla="*/ 1231051 h 1971319"/>
                  <a:gd name="connsiteX4" fmla="*/ 1 w 1981558"/>
                  <a:gd name="connsiteY4" fmla="*/ 1231051 h 1971319"/>
                  <a:gd name="connsiteX0" fmla="*/ 1 w 1971319"/>
                  <a:gd name="connsiteY0" fmla="*/ 1231051 h 1231051"/>
                  <a:gd name="connsiteX1" fmla="*/ 1971319 w 1971319"/>
                  <a:gd name="connsiteY1" fmla="*/ 0 h 1231051"/>
                  <a:gd name="connsiteX2" fmla="*/ 0 w 1971319"/>
                  <a:gd name="connsiteY2" fmla="*/ 1231051 h 1231051"/>
                  <a:gd name="connsiteX3" fmla="*/ 1 w 1971319"/>
                  <a:gd name="connsiteY3" fmla="*/ 1231051 h 1231051"/>
                  <a:gd name="connsiteX0" fmla="*/ 1 w 1971319"/>
                  <a:gd name="connsiteY0" fmla="*/ 1231051 h 1342397"/>
                  <a:gd name="connsiteX1" fmla="*/ 1971319 w 1971319"/>
                  <a:gd name="connsiteY1" fmla="*/ 0 h 1342397"/>
                  <a:gd name="connsiteX2" fmla="*/ 0 w 1971319"/>
                  <a:gd name="connsiteY2" fmla="*/ 1231051 h 1342397"/>
                  <a:gd name="connsiteX3" fmla="*/ 1 w 1971319"/>
                  <a:gd name="connsiteY3" fmla="*/ 1231051 h 1342397"/>
                  <a:gd name="connsiteX0" fmla="*/ 256028 w 2227346"/>
                  <a:gd name="connsiteY0" fmla="*/ 1231051 h 1342397"/>
                  <a:gd name="connsiteX1" fmla="*/ 2227346 w 2227346"/>
                  <a:gd name="connsiteY1" fmla="*/ 0 h 1342397"/>
                  <a:gd name="connsiteX2" fmla="*/ 256027 w 2227346"/>
                  <a:gd name="connsiteY2" fmla="*/ 1231051 h 1342397"/>
                  <a:gd name="connsiteX3" fmla="*/ 256028 w 2227346"/>
                  <a:gd name="connsiteY3" fmla="*/ 1231051 h 1342397"/>
                  <a:gd name="connsiteX0" fmla="*/ 98201 w 2069519"/>
                  <a:gd name="connsiteY0" fmla="*/ 1231200 h 1844940"/>
                  <a:gd name="connsiteX1" fmla="*/ 2069519 w 2069519"/>
                  <a:gd name="connsiteY1" fmla="*/ 149 h 1844940"/>
                  <a:gd name="connsiteX2" fmla="*/ 98200 w 2069519"/>
                  <a:gd name="connsiteY2" fmla="*/ 1231200 h 1844940"/>
                  <a:gd name="connsiteX3" fmla="*/ 98201 w 2069519"/>
                  <a:gd name="connsiteY3" fmla="*/ 1231200 h 1844940"/>
                  <a:gd name="connsiteX0" fmla="*/ 1003831 w 2009949"/>
                  <a:gd name="connsiteY0" fmla="*/ 1459651 h 2011907"/>
                  <a:gd name="connsiteX1" fmla="*/ 2009949 w 2009949"/>
                  <a:gd name="connsiteY1" fmla="*/ 0 h 2011907"/>
                  <a:gd name="connsiteX2" fmla="*/ 38630 w 2009949"/>
                  <a:gd name="connsiteY2" fmla="*/ 1231051 h 2011907"/>
                  <a:gd name="connsiteX3" fmla="*/ 1003831 w 2009949"/>
                  <a:gd name="connsiteY3" fmla="*/ 1459651 h 2011907"/>
                  <a:gd name="connsiteX0" fmla="*/ 2259211 w 2334809"/>
                  <a:gd name="connsiteY0" fmla="*/ 2145451 h 2568648"/>
                  <a:gd name="connsiteX1" fmla="*/ 1995329 w 2334809"/>
                  <a:gd name="connsiteY1" fmla="*/ 0 h 2568648"/>
                  <a:gd name="connsiteX2" fmla="*/ 24010 w 2334809"/>
                  <a:gd name="connsiteY2" fmla="*/ 1231051 h 2568648"/>
                  <a:gd name="connsiteX3" fmla="*/ 2259211 w 2334809"/>
                  <a:gd name="connsiteY3" fmla="*/ 2145451 h 2568648"/>
                  <a:gd name="connsiteX0" fmla="*/ 2751429 w 2817765"/>
                  <a:gd name="connsiteY0" fmla="*/ 2843951 h 3185089"/>
                  <a:gd name="connsiteX1" fmla="*/ 1992247 w 2817765"/>
                  <a:gd name="connsiteY1" fmla="*/ 0 h 3185089"/>
                  <a:gd name="connsiteX2" fmla="*/ 20928 w 2817765"/>
                  <a:gd name="connsiteY2" fmla="*/ 1231051 h 3185089"/>
                  <a:gd name="connsiteX3" fmla="*/ 2751429 w 2817765"/>
                  <a:gd name="connsiteY3" fmla="*/ 2843951 h 3185089"/>
                  <a:gd name="connsiteX0" fmla="*/ 64299 w 3483417"/>
                  <a:gd name="connsiteY0" fmla="*/ 674614 h 1699316"/>
                  <a:gd name="connsiteX1" fmla="*/ 3483417 w 3483417"/>
                  <a:gd name="connsiteY1" fmla="*/ 319863 h 1699316"/>
                  <a:gd name="connsiteX2" fmla="*/ 1512098 w 3483417"/>
                  <a:gd name="connsiteY2" fmla="*/ 1550914 h 1699316"/>
                  <a:gd name="connsiteX3" fmla="*/ 64299 w 3483417"/>
                  <a:gd name="connsiteY3" fmla="*/ 674614 h 1699316"/>
                  <a:gd name="connsiteX0" fmla="*/ 64299 w 3483417"/>
                  <a:gd name="connsiteY0" fmla="*/ 674614 h 674614"/>
                  <a:gd name="connsiteX1" fmla="*/ 3483417 w 3483417"/>
                  <a:gd name="connsiteY1" fmla="*/ 319863 h 674614"/>
                  <a:gd name="connsiteX2" fmla="*/ 64299 w 3483417"/>
                  <a:gd name="connsiteY2" fmla="*/ 674614 h 674614"/>
                  <a:gd name="connsiteX0" fmla="*/ 0 w 3419118"/>
                  <a:gd name="connsiteY0" fmla="*/ 354751 h 354751"/>
                  <a:gd name="connsiteX1" fmla="*/ 3419118 w 3419118"/>
                  <a:gd name="connsiteY1" fmla="*/ 0 h 354751"/>
                  <a:gd name="connsiteX2" fmla="*/ 0 w 3419118"/>
                  <a:gd name="connsiteY2" fmla="*/ 354751 h 354751"/>
                  <a:gd name="connsiteX0" fmla="*/ 2957 w 3422075"/>
                  <a:gd name="connsiteY0" fmla="*/ 715711 h 1298206"/>
                  <a:gd name="connsiteX1" fmla="*/ 3422075 w 3422075"/>
                  <a:gd name="connsiteY1" fmla="*/ 360960 h 1298206"/>
                  <a:gd name="connsiteX2" fmla="*/ 2957 w 3422075"/>
                  <a:gd name="connsiteY2" fmla="*/ 715711 h 1298206"/>
                  <a:gd name="connsiteX0" fmla="*/ 3332 w 3422450"/>
                  <a:gd name="connsiteY0" fmla="*/ 808527 h 1391022"/>
                  <a:gd name="connsiteX1" fmla="*/ 3422450 w 3422450"/>
                  <a:gd name="connsiteY1" fmla="*/ 453776 h 1391022"/>
                  <a:gd name="connsiteX2" fmla="*/ 3332 w 3422450"/>
                  <a:gd name="connsiteY2" fmla="*/ 808527 h 1391022"/>
                  <a:gd name="connsiteX0" fmla="*/ 3332 w 3422450"/>
                  <a:gd name="connsiteY0" fmla="*/ 808527 h 1489679"/>
                  <a:gd name="connsiteX1" fmla="*/ 3422450 w 3422450"/>
                  <a:gd name="connsiteY1" fmla="*/ 453776 h 1489679"/>
                  <a:gd name="connsiteX2" fmla="*/ 3332 w 3422450"/>
                  <a:gd name="connsiteY2" fmla="*/ 808527 h 1489679"/>
                  <a:gd name="connsiteX0" fmla="*/ 19451 w 1578286"/>
                  <a:gd name="connsiteY0" fmla="*/ 798761 h 1486914"/>
                  <a:gd name="connsiteX1" fmla="*/ 1578286 w 1578286"/>
                  <a:gd name="connsiteY1" fmla="*/ 469143 h 1486914"/>
                  <a:gd name="connsiteX2" fmla="*/ 19451 w 1578286"/>
                  <a:gd name="connsiteY2" fmla="*/ 798761 h 1486914"/>
                  <a:gd name="connsiteX0" fmla="*/ 7237 w 2239450"/>
                  <a:gd name="connsiteY0" fmla="*/ 910883 h 1532551"/>
                  <a:gd name="connsiteX1" fmla="*/ 2239450 w 2239450"/>
                  <a:gd name="connsiteY1" fmla="*/ 321946 h 1532551"/>
                  <a:gd name="connsiteX2" fmla="*/ 7237 w 2239450"/>
                  <a:gd name="connsiteY2" fmla="*/ 910883 h 1532551"/>
                  <a:gd name="connsiteX0" fmla="*/ 62386 w 2294599"/>
                  <a:gd name="connsiteY0" fmla="*/ 856310 h 1413313"/>
                  <a:gd name="connsiteX1" fmla="*/ 2294599 w 2294599"/>
                  <a:gd name="connsiteY1" fmla="*/ 267373 h 1413313"/>
                  <a:gd name="connsiteX2" fmla="*/ 62386 w 2294599"/>
                  <a:gd name="connsiteY2" fmla="*/ 856310 h 1413313"/>
                  <a:gd name="connsiteX0" fmla="*/ 57252 w 2289465"/>
                  <a:gd name="connsiteY0" fmla="*/ 768498 h 1325501"/>
                  <a:gd name="connsiteX1" fmla="*/ 2289465 w 2289465"/>
                  <a:gd name="connsiteY1" fmla="*/ 179561 h 1325501"/>
                  <a:gd name="connsiteX2" fmla="*/ 57252 w 2289465"/>
                  <a:gd name="connsiteY2" fmla="*/ 768498 h 1325501"/>
                  <a:gd name="connsiteX0" fmla="*/ 36015 w 2268228"/>
                  <a:gd name="connsiteY0" fmla="*/ 816276 h 1373279"/>
                  <a:gd name="connsiteX1" fmla="*/ 2268228 w 2268228"/>
                  <a:gd name="connsiteY1" fmla="*/ 227339 h 1373279"/>
                  <a:gd name="connsiteX2" fmla="*/ 36015 w 2268228"/>
                  <a:gd name="connsiteY2" fmla="*/ 816276 h 1373279"/>
                  <a:gd name="connsiteX0" fmla="*/ 36015 w 2268228"/>
                  <a:gd name="connsiteY0" fmla="*/ 816276 h 1301052"/>
                  <a:gd name="connsiteX1" fmla="*/ 2268228 w 2268228"/>
                  <a:gd name="connsiteY1" fmla="*/ 227339 h 1301052"/>
                  <a:gd name="connsiteX2" fmla="*/ 36015 w 2268228"/>
                  <a:gd name="connsiteY2" fmla="*/ 816276 h 1301052"/>
                  <a:gd name="connsiteX0" fmla="*/ 36015 w 2268228"/>
                  <a:gd name="connsiteY0" fmla="*/ 816276 h 1304388"/>
                  <a:gd name="connsiteX1" fmla="*/ 2268228 w 2268228"/>
                  <a:gd name="connsiteY1" fmla="*/ 227339 h 1304388"/>
                  <a:gd name="connsiteX2" fmla="*/ 36015 w 2268228"/>
                  <a:gd name="connsiteY2" fmla="*/ 816276 h 1304388"/>
                  <a:gd name="connsiteX0" fmla="*/ 36015 w 2268228"/>
                  <a:gd name="connsiteY0" fmla="*/ 816276 h 1306133"/>
                  <a:gd name="connsiteX1" fmla="*/ 2268228 w 2268228"/>
                  <a:gd name="connsiteY1" fmla="*/ 227339 h 1306133"/>
                  <a:gd name="connsiteX2" fmla="*/ 36015 w 2268228"/>
                  <a:gd name="connsiteY2" fmla="*/ 816276 h 1306133"/>
                  <a:gd name="connsiteX0" fmla="*/ 35969 w 2268182"/>
                  <a:gd name="connsiteY0" fmla="*/ 811731 h 1301588"/>
                  <a:gd name="connsiteX1" fmla="*/ 2268182 w 2268182"/>
                  <a:gd name="connsiteY1" fmla="*/ 222794 h 1301588"/>
                  <a:gd name="connsiteX2" fmla="*/ 35969 w 2268182"/>
                  <a:gd name="connsiteY2" fmla="*/ 811731 h 1301588"/>
                  <a:gd name="connsiteX0" fmla="*/ 35670 w 2267883"/>
                  <a:gd name="connsiteY0" fmla="*/ 809402 h 1296599"/>
                  <a:gd name="connsiteX1" fmla="*/ 2267883 w 2267883"/>
                  <a:gd name="connsiteY1" fmla="*/ 220465 h 1296599"/>
                  <a:gd name="connsiteX2" fmla="*/ 35670 w 2267883"/>
                  <a:gd name="connsiteY2" fmla="*/ 809402 h 12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7883" h="1296599">
                    <a:moveTo>
                      <a:pt x="35670" y="809402"/>
                    </a:moveTo>
                    <a:cubicBezTo>
                      <a:pt x="-311150" y="-482397"/>
                      <a:pt x="1978277" y="139303"/>
                      <a:pt x="2267883" y="220465"/>
                    </a:cubicBezTo>
                    <a:cubicBezTo>
                      <a:pt x="2048874" y="440180"/>
                      <a:pt x="382490" y="2101201"/>
                      <a:pt x="35670" y="809402"/>
                    </a:cubicBezTo>
                    <a:close/>
                  </a:path>
                </a:pathLst>
              </a:custGeom>
              <a:solidFill>
                <a:srgbClr val="283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Teardrop 245"/>
              <p:cNvSpPr/>
              <p:nvPr/>
            </p:nvSpPr>
            <p:spPr>
              <a:xfrm rot="17100000">
                <a:off x="5018459" y="4102592"/>
                <a:ext cx="297086" cy="169851"/>
              </a:xfrm>
              <a:custGeom>
                <a:avLst/>
                <a:gdLst>
                  <a:gd name="connsiteX0" fmla="*/ 0 w 1480535"/>
                  <a:gd name="connsiteY0" fmla="*/ 740268 h 1480535"/>
                  <a:gd name="connsiteX1" fmla="*/ 740268 w 1480535"/>
                  <a:gd name="connsiteY1" fmla="*/ 0 h 1480535"/>
                  <a:gd name="connsiteX2" fmla="*/ 1971318 w 1480535"/>
                  <a:gd name="connsiteY2" fmla="*/ -490783 h 1480535"/>
                  <a:gd name="connsiteX3" fmla="*/ 1480535 w 1480535"/>
                  <a:gd name="connsiteY3" fmla="*/ 740268 h 1480535"/>
                  <a:gd name="connsiteX4" fmla="*/ 740267 w 1480535"/>
                  <a:gd name="connsiteY4" fmla="*/ 1480536 h 1480535"/>
                  <a:gd name="connsiteX5" fmla="*/ -1 w 1480535"/>
                  <a:gd name="connsiteY5" fmla="*/ 740268 h 1480535"/>
                  <a:gd name="connsiteX6" fmla="*/ 0 w 1480535"/>
                  <a:gd name="connsiteY6" fmla="*/ 740268 h 1480535"/>
                  <a:gd name="connsiteX0" fmla="*/ 1 w 1971319"/>
                  <a:gd name="connsiteY0" fmla="*/ 1231051 h 1971319"/>
                  <a:gd name="connsiteX1" fmla="*/ 740269 w 1971319"/>
                  <a:gd name="connsiteY1" fmla="*/ 490783 h 1971319"/>
                  <a:gd name="connsiteX2" fmla="*/ 1971319 w 1971319"/>
                  <a:gd name="connsiteY2" fmla="*/ 0 h 1971319"/>
                  <a:gd name="connsiteX3" fmla="*/ 1480536 w 1971319"/>
                  <a:gd name="connsiteY3" fmla="*/ 1231051 h 1971319"/>
                  <a:gd name="connsiteX4" fmla="*/ 740268 w 1971319"/>
                  <a:gd name="connsiteY4" fmla="*/ 1971319 h 1971319"/>
                  <a:gd name="connsiteX5" fmla="*/ 0 w 1971319"/>
                  <a:gd name="connsiteY5" fmla="*/ 1231051 h 1971319"/>
                  <a:gd name="connsiteX6" fmla="*/ 1 w 1971319"/>
                  <a:gd name="connsiteY6" fmla="*/ 1231051 h 1971319"/>
                  <a:gd name="connsiteX0" fmla="*/ 1 w 1971319"/>
                  <a:gd name="connsiteY0" fmla="*/ 1231051 h 1971319"/>
                  <a:gd name="connsiteX1" fmla="*/ 1971319 w 1971319"/>
                  <a:gd name="connsiteY1" fmla="*/ 0 h 1971319"/>
                  <a:gd name="connsiteX2" fmla="*/ 1480536 w 1971319"/>
                  <a:gd name="connsiteY2" fmla="*/ 1231051 h 1971319"/>
                  <a:gd name="connsiteX3" fmla="*/ 740268 w 1971319"/>
                  <a:gd name="connsiteY3" fmla="*/ 1971319 h 1971319"/>
                  <a:gd name="connsiteX4" fmla="*/ 0 w 1971319"/>
                  <a:gd name="connsiteY4" fmla="*/ 1231051 h 1971319"/>
                  <a:gd name="connsiteX5" fmla="*/ 1 w 1971319"/>
                  <a:gd name="connsiteY5" fmla="*/ 1231051 h 1971319"/>
                  <a:gd name="connsiteX0" fmla="*/ 1 w 1981558"/>
                  <a:gd name="connsiteY0" fmla="*/ 1231051 h 1971319"/>
                  <a:gd name="connsiteX1" fmla="*/ 1971319 w 1981558"/>
                  <a:gd name="connsiteY1" fmla="*/ 0 h 1971319"/>
                  <a:gd name="connsiteX2" fmla="*/ 740268 w 1981558"/>
                  <a:gd name="connsiteY2" fmla="*/ 1971319 h 1971319"/>
                  <a:gd name="connsiteX3" fmla="*/ 0 w 1981558"/>
                  <a:gd name="connsiteY3" fmla="*/ 1231051 h 1971319"/>
                  <a:gd name="connsiteX4" fmla="*/ 1 w 1981558"/>
                  <a:gd name="connsiteY4" fmla="*/ 1231051 h 1971319"/>
                  <a:gd name="connsiteX0" fmla="*/ 1 w 1971319"/>
                  <a:gd name="connsiteY0" fmla="*/ 1231051 h 1231051"/>
                  <a:gd name="connsiteX1" fmla="*/ 1971319 w 1971319"/>
                  <a:gd name="connsiteY1" fmla="*/ 0 h 1231051"/>
                  <a:gd name="connsiteX2" fmla="*/ 0 w 1971319"/>
                  <a:gd name="connsiteY2" fmla="*/ 1231051 h 1231051"/>
                  <a:gd name="connsiteX3" fmla="*/ 1 w 1971319"/>
                  <a:gd name="connsiteY3" fmla="*/ 1231051 h 1231051"/>
                  <a:gd name="connsiteX0" fmla="*/ 1 w 1971319"/>
                  <a:gd name="connsiteY0" fmla="*/ 1231051 h 1342397"/>
                  <a:gd name="connsiteX1" fmla="*/ 1971319 w 1971319"/>
                  <a:gd name="connsiteY1" fmla="*/ 0 h 1342397"/>
                  <a:gd name="connsiteX2" fmla="*/ 0 w 1971319"/>
                  <a:gd name="connsiteY2" fmla="*/ 1231051 h 1342397"/>
                  <a:gd name="connsiteX3" fmla="*/ 1 w 1971319"/>
                  <a:gd name="connsiteY3" fmla="*/ 1231051 h 1342397"/>
                  <a:gd name="connsiteX0" fmla="*/ 256028 w 2227346"/>
                  <a:gd name="connsiteY0" fmla="*/ 1231051 h 1342397"/>
                  <a:gd name="connsiteX1" fmla="*/ 2227346 w 2227346"/>
                  <a:gd name="connsiteY1" fmla="*/ 0 h 1342397"/>
                  <a:gd name="connsiteX2" fmla="*/ 256027 w 2227346"/>
                  <a:gd name="connsiteY2" fmla="*/ 1231051 h 1342397"/>
                  <a:gd name="connsiteX3" fmla="*/ 256028 w 2227346"/>
                  <a:gd name="connsiteY3" fmla="*/ 1231051 h 1342397"/>
                  <a:gd name="connsiteX0" fmla="*/ 98201 w 2069519"/>
                  <a:gd name="connsiteY0" fmla="*/ 1231200 h 1844940"/>
                  <a:gd name="connsiteX1" fmla="*/ 2069519 w 2069519"/>
                  <a:gd name="connsiteY1" fmla="*/ 149 h 1844940"/>
                  <a:gd name="connsiteX2" fmla="*/ 98200 w 2069519"/>
                  <a:gd name="connsiteY2" fmla="*/ 1231200 h 1844940"/>
                  <a:gd name="connsiteX3" fmla="*/ 98201 w 2069519"/>
                  <a:gd name="connsiteY3" fmla="*/ 1231200 h 1844940"/>
                  <a:gd name="connsiteX0" fmla="*/ 1003831 w 2009949"/>
                  <a:gd name="connsiteY0" fmla="*/ 1459651 h 2011907"/>
                  <a:gd name="connsiteX1" fmla="*/ 2009949 w 2009949"/>
                  <a:gd name="connsiteY1" fmla="*/ 0 h 2011907"/>
                  <a:gd name="connsiteX2" fmla="*/ 38630 w 2009949"/>
                  <a:gd name="connsiteY2" fmla="*/ 1231051 h 2011907"/>
                  <a:gd name="connsiteX3" fmla="*/ 1003831 w 2009949"/>
                  <a:gd name="connsiteY3" fmla="*/ 1459651 h 2011907"/>
                  <a:gd name="connsiteX0" fmla="*/ 2259211 w 2334809"/>
                  <a:gd name="connsiteY0" fmla="*/ 2145451 h 2568648"/>
                  <a:gd name="connsiteX1" fmla="*/ 1995329 w 2334809"/>
                  <a:gd name="connsiteY1" fmla="*/ 0 h 2568648"/>
                  <a:gd name="connsiteX2" fmla="*/ 24010 w 2334809"/>
                  <a:gd name="connsiteY2" fmla="*/ 1231051 h 2568648"/>
                  <a:gd name="connsiteX3" fmla="*/ 2259211 w 2334809"/>
                  <a:gd name="connsiteY3" fmla="*/ 2145451 h 2568648"/>
                  <a:gd name="connsiteX0" fmla="*/ 2751429 w 2817765"/>
                  <a:gd name="connsiteY0" fmla="*/ 2843951 h 3185089"/>
                  <a:gd name="connsiteX1" fmla="*/ 1992247 w 2817765"/>
                  <a:gd name="connsiteY1" fmla="*/ 0 h 3185089"/>
                  <a:gd name="connsiteX2" fmla="*/ 20928 w 2817765"/>
                  <a:gd name="connsiteY2" fmla="*/ 1231051 h 3185089"/>
                  <a:gd name="connsiteX3" fmla="*/ 2751429 w 2817765"/>
                  <a:gd name="connsiteY3" fmla="*/ 2843951 h 3185089"/>
                  <a:gd name="connsiteX0" fmla="*/ 64299 w 3483417"/>
                  <a:gd name="connsiteY0" fmla="*/ 674614 h 1699316"/>
                  <a:gd name="connsiteX1" fmla="*/ 3483417 w 3483417"/>
                  <a:gd name="connsiteY1" fmla="*/ 319863 h 1699316"/>
                  <a:gd name="connsiteX2" fmla="*/ 1512098 w 3483417"/>
                  <a:gd name="connsiteY2" fmla="*/ 1550914 h 1699316"/>
                  <a:gd name="connsiteX3" fmla="*/ 64299 w 3483417"/>
                  <a:gd name="connsiteY3" fmla="*/ 674614 h 1699316"/>
                  <a:gd name="connsiteX0" fmla="*/ 64299 w 3483417"/>
                  <a:gd name="connsiteY0" fmla="*/ 674614 h 674614"/>
                  <a:gd name="connsiteX1" fmla="*/ 3483417 w 3483417"/>
                  <a:gd name="connsiteY1" fmla="*/ 319863 h 674614"/>
                  <a:gd name="connsiteX2" fmla="*/ 64299 w 3483417"/>
                  <a:gd name="connsiteY2" fmla="*/ 674614 h 674614"/>
                  <a:gd name="connsiteX0" fmla="*/ 0 w 3419118"/>
                  <a:gd name="connsiteY0" fmla="*/ 354751 h 354751"/>
                  <a:gd name="connsiteX1" fmla="*/ 3419118 w 3419118"/>
                  <a:gd name="connsiteY1" fmla="*/ 0 h 354751"/>
                  <a:gd name="connsiteX2" fmla="*/ 0 w 3419118"/>
                  <a:gd name="connsiteY2" fmla="*/ 354751 h 354751"/>
                  <a:gd name="connsiteX0" fmla="*/ 2957 w 3422075"/>
                  <a:gd name="connsiteY0" fmla="*/ 715711 h 1298206"/>
                  <a:gd name="connsiteX1" fmla="*/ 3422075 w 3422075"/>
                  <a:gd name="connsiteY1" fmla="*/ 360960 h 1298206"/>
                  <a:gd name="connsiteX2" fmla="*/ 2957 w 3422075"/>
                  <a:gd name="connsiteY2" fmla="*/ 715711 h 1298206"/>
                  <a:gd name="connsiteX0" fmla="*/ 3332 w 3422450"/>
                  <a:gd name="connsiteY0" fmla="*/ 808527 h 1391022"/>
                  <a:gd name="connsiteX1" fmla="*/ 3422450 w 3422450"/>
                  <a:gd name="connsiteY1" fmla="*/ 453776 h 1391022"/>
                  <a:gd name="connsiteX2" fmla="*/ 3332 w 3422450"/>
                  <a:gd name="connsiteY2" fmla="*/ 808527 h 1391022"/>
                  <a:gd name="connsiteX0" fmla="*/ 3332 w 3422450"/>
                  <a:gd name="connsiteY0" fmla="*/ 808527 h 1489679"/>
                  <a:gd name="connsiteX1" fmla="*/ 3422450 w 3422450"/>
                  <a:gd name="connsiteY1" fmla="*/ 453776 h 1489679"/>
                  <a:gd name="connsiteX2" fmla="*/ 3332 w 3422450"/>
                  <a:gd name="connsiteY2" fmla="*/ 808527 h 1489679"/>
                  <a:gd name="connsiteX0" fmla="*/ 19451 w 1578286"/>
                  <a:gd name="connsiteY0" fmla="*/ 798761 h 1486914"/>
                  <a:gd name="connsiteX1" fmla="*/ 1578286 w 1578286"/>
                  <a:gd name="connsiteY1" fmla="*/ 469143 h 1486914"/>
                  <a:gd name="connsiteX2" fmla="*/ 19451 w 1578286"/>
                  <a:gd name="connsiteY2" fmla="*/ 798761 h 1486914"/>
                  <a:gd name="connsiteX0" fmla="*/ 7237 w 2239450"/>
                  <a:gd name="connsiteY0" fmla="*/ 910883 h 1532551"/>
                  <a:gd name="connsiteX1" fmla="*/ 2239450 w 2239450"/>
                  <a:gd name="connsiteY1" fmla="*/ 321946 h 1532551"/>
                  <a:gd name="connsiteX2" fmla="*/ 7237 w 2239450"/>
                  <a:gd name="connsiteY2" fmla="*/ 910883 h 1532551"/>
                  <a:gd name="connsiteX0" fmla="*/ 62386 w 2294599"/>
                  <a:gd name="connsiteY0" fmla="*/ 856310 h 1413313"/>
                  <a:gd name="connsiteX1" fmla="*/ 2294599 w 2294599"/>
                  <a:gd name="connsiteY1" fmla="*/ 267373 h 1413313"/>
                  <a:gd name="connsiteX2" fmla="*/ 62386 w 2294599"/>
                  <a:gd name="connsiteY2" fmla="*/ 856310 h 1413313"/>
                  <a:gd name="connsiteX0" fmla="*/ 57252 w 2289465"/>
                  <a:gd name="connsiteY0" fmla="*/ 768498 h 1325501"/>
                  <a:gd name="connsiteX1" fmla="*/ 2289465 w 2289465"/>
                  <a:gd name="connsiteY1" fmla="*/ 179561 h 1325501"/>
                  <a:gd name="connsiteX2" fmla="*/ 57252 w 2289465"/>
                  <a:gd name="connsiteY2" fmla="*/ 768498 h 1325501"/>
                  <a:gd name="connsiteX0" fmla="*/ 36015 w 2268228"/>
                  <a:gd name="connsiteY0" fmla="*/ 816276 h 1373279"/>
                  <a:gd name="connsiteX1" fmla="*/ 2268228 w 2268228"/>
                  <a:gd name="connsiteY1" fmla="*/ 227339 h 1373279"/>
                  <a:gd name="connsiteX2" fmla="*/ 36015 w 2268228"/>
                  <a:gd name="connsiteY2" fmla="*/ 816276 h 1373279"/>
                  <a:gd name="connsiteX0" fmla="*/ 36015 w 2268228"/>
                  <a:gd name="connsiteY0" fmla="*/ 816276 h 1301052"/>
                  <a:gd name="connsiteX1" fmla="*/ 2268228 w 2268228"/>
                  <a:gd name="connsiteY1" fmla="*/ 227339 h 1301052"/>
                  <a:gd name="connsiteX2" fmla="*/ 36015 w 2268228"/>
                  <a:gd name="connsiteY2" fmla="*/ 816276 h 1301052"/>
                  <a:gd name="connsiteX0" fmla="*/ 36015 w 2268228"/>
                  <a:gd name="connsiteY0" fmla="*/ 816276 h 1304388"/>
                  <a:gd name="connsiteX1" fmla="*/ 2268228 w 2268228"/>
                  <a:gd name="connsiteY1" fmla="*/ 227339 h 1304388"/>
                  <a:gd name="connsiteX2" fmla="*/ 36015 w 2268228"/>
                  <a:gd name="connsiteY2" fmla="*/ 816276 h 1304388"/>
                  <a:gd name="connsiteX0" fmla="*/ 36015 w 2268228"/>
                  <a:gd name="connsiteY0" fmla="*/ 816276 h 1306133"/>
                  <a:gd name="connsiteX1" fmla="*/ 2268228 w 2268228"/>
                  <a:gd name="connsiteY1" fmla="*/ 227339 h 1306133"/>
                  <a:gd name="connsiteX2" fmla="*/ 36015 w 2268228"/>
                  <a:gd name="connsiteY2" fmla="*/ 816276 h 1306133"/>
                  <a:gd name="connsiteX0" fmla="*/ 35969 w 2268182"/>
                  <a:gd name="connsiteY0" fmla="*/ 811731 h 1301588"/>
                  <a:gd name="connsiteX1" fmla="*/ 2268182 w 2268182"/>
                  <a:gd name="connsiteY1" fmla="*/ 222794 h 1301588"/>
                  <a:gd name="connsiteX2" fmla="*/ 35969 w 2268182"/>
                  <a:gd name="connsiteY2" fmla="*/ 811731 h 1301588"/>
                  <a:gd name="connsiteX0" fmla="*/ 35670 w 2267883"/>
                  <a:gd name="connsiteY0" fmla="*/ 809402 h 1296599"/>
                  <a:gd name="connsiteX1" fmla="*/ 2267883 w 2267883"/>
                  <a:gd name="connsiteY1" fmla="*/ 220465 h 1296599"/>
                  <a:gd name="connsiteX2" fmla="*/ 35670 w 2267883"/>
                  <a:gd name="connsiteY2" fmla="*/ 809402 h 12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7883" h="1296599">
                    <a:moveTo>
                      <a:pt x="35670" y="809402"/>
                    </a:moveTo>
                    <a:cubicBezTo>
                      <a:pt x="-311150" y="-482397"/>
                      <a:pt x="1978277" y="139303"/>
                      <a:pt x="2267883" y="220465"/>
                    </a:cubicBezTo>
                    <a:cubicBezTo>
                      <a:pt x="2048874" y="440180"/>
                      <a:pt x="382490" y="2101201"/>
                      <a:pt x="35670" y="809402"/>
                    </a:cubicBezTo>
                    <a:close/>
                  </a:path>
                </a:pathLst>
              </a:custGeom>
              <a:solidFill>
                <a:srgbClr val="283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58616" y="2174160"/>
              <a:ext cx="802920" cy="760907"/>
              <a:chOff x="1373505" y="2628756"/>
              <a:chExt cx="1651392" cy="1564982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1373505" y="3013192"/>
                <a:ext cx="1651392" cy="1180546"/>
              </a:xfrm>
              <a:custGeom>
                <a:avLst/>
                <a:gdLst>
                  <a:gd name="connsiteX0" fmla="*/ 1651392 w 1651392"/>
                  <a:gd name="connsiteY0" fmla="*/ 0 h 1180546"/>
                  <a:gd name="connsiteX1" fmla="*/ 1648336 w 1651392"/>
                  <a:gd name="connsiteY1" fmla="*/ 5791 h 1180546"/>
                  <a:gd name="connsiteX2" fmla="*/ 1651392 w 1651392"/>
                  <a:gd name="connsiteY2" fmla="*/ 1451 h 1180546"/>
                  <a:gd name="connsiteX3" fmla="*/ 889842 w 1651392"/>
                  <a:gd name="connsiteY3" fmla="*/ 1173296 h 1180546"/>
                  <a:gd name="connsiteX4" fmla="*/ 832519 w 1651392"/>
                  <a:gd name="connsiteY4" fmla="*/ 1179352 h 1180546"/>
                  <a:gd name="connsiteX5" fmla="*/ 831219 w 1651392"/>
                  <a:gd name="connsiteY5" fmla="*/ 1180546 h 1180546"/>
                  <a:gd name="connsiteX6" fmla="*/ 830010 w 1651392"/>
                  <a:gd name="connsiteY6" fmla="*/ 1179617 h 1180546"/>
                  <a:gd name="connsiteX7" fmla="*/ 829558 w 1651392"/>
                  <a:gd name="connsiteY7" fmla="*/ 1179665 h 1180546"/>
                  <a:gd name="connsiteX8" fmla="*/ 830179 w 1651392"/>
                  <a:gd name="connsiteY8" fmla="*/ 1180546 h 1180546"/>
                  <a:gd name="connsiteX9" fmla="*/ 825696 w 1651392"/>
                  <a:gd name="connsiteY9" fmla="*/ 1180073 h 1180546"/>
                  <a:gd name="connsiteX10" fmla="*/ 821213 w 1651392"/>
                  <a:gd name="connsiteY10" fmla="*/ 1180546 h 1180546"/>
                  <a:gd name="connsiteX11" fmla="*/ 821834 w 1651392"/>
                  <a:gd name="connsiteY11" fmla="*/ 1179665 h 1180546"/>
                  <a:gd name="connsiteX12" fmla="*/ 761550 w 1651392"/>
                  <a:gd name="connsiteY12" fmla="*/ 1173296 h 1180546"/>
                  <a:gd name="connsiteX13" fmla="*/ 0 w 1651392"/>
                  <a:gd name="connsiteY13" fmla="*/ 1451 h 1180546"/>
                  <a:gd name="connsiteX14" fmla="*/ 3113 w 1651392"/>
                  <a:gd name="connsiteY14" fmla="*/ 5872 h 1180546"/>
                  <a:gd name="connsiteX15" fmla="*/ 1340 w 1651392"/>
                  <a:gd name="connsiteY15" fmla="*/ 1715 h 118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1392" h="1180546">
                    <a:moveTo>
                      <a:pt x="1651392" y="0"/>
                    </a:moveTo>
                    <a:lnTo>
                      <a:pt x="1648336" y="5791"/>
                    </a:lnTo>
                    <a:lnTo>
                      <a:pt x="1651392" y="1451"/>
                    </a:lnTo>
                    <a:cubicBezTo>
                      <a:pt x="1579956" y="569190"/>
                      <a:pt x="1233576" y="1105207"/>
                      <a:pt x="889842" y="1173296"/>
                    </a:cubicBezTo>
                    <a:lnTo>
                      <a:pt x="832519" y="1179352"/>
                    </a:lnTo>
                    <a:lnTo>
                      <a:pt x="831219" y="1180546"/>
                    </a:lnTo>
                    <a:lnTo>
                      <a:pt x="830010" y="1179617"/>
                    </a:lnTo>
                    <a:lnTo>
                      <a:pt x="829558" y="1179665"/>
                    </a:lnTo>
                    <a:lnTo>
                      <a:pt x="830179" y="1180546"/>
                    </a:lnTo>
                    <a:lnTo>
                      <a:pt x="825696" y="1180073"/>
                    </a:lnTo>
                    <a:lnTo>
                      <a:pt x="821213" y="1180546"/>
                    </a:lnTo>
                    <a:lnTo>
                      <a:pt x="821834" y="1179665"/>
                    </a:lnTo>
                    <a:lnTo>
                      <a:pt x="761550" y="1173296"/>
                    </a:lnTo>
                    <a:cubicBezTo>
                      <a:pt x="417816" y="1105207"/>
                      <a:pt x="71437" y="569190"/>
                      <a:pt x="0" y="1451"/>
                    </a:cubicBezTo>
                    <a:lnTo>
                      <a:pt x="3113" y="5872"/>
                    </a:lnTo>
                    <a:lnTo>
                      <a:pt x="1340" y="1715"/>
                    </a:lnTo>
                    <a:close/>
                  </a:path>
                </a:pathLst>
              </a:cu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193673" y="3013192"/>
                <a:ext cx="825696" cy="1180546"/>
              </a:xfrm>
              <a:custGeom>
                <a:avLst/>
                <a:gdLst>
                  <a:gd name="connsiteX0" fmla="*/ 825696 w 825696"/>
                  <a:gd name="connsiteY0" fmla="*/ 0 h 1180546"/>
                  <a:gd name="connsiteX1" fmla="*/ 822640 w 825696"/>
                  <a:gd name="connsiteY1" fmla="*/ 5791 h 1180546"/>
                  <a:gd name="connsiteX2" fmla="*/ 825696 w 825696"/>
                  <a:gd name="connsiteY2" fmla="*/ 1451 h 1180546"/>
                  <a:gd name="connsiteX3" fmla="*/ 64146 w 825696"/>
                  <a:gd name="connsiteY3" fmla="*/ 1173296 h 1180546"/>
                  <a:gd name="connsiteX4" fmla="*/ 6823 w 825696"/>
                  <a:gd name="connsiteY4" fmla="*/ 1179352 h 1180546"/>
                  <a:gd name="connsiteX5" fmla="*/ 5523 w 825696"/>
                  <a:gd name="connsiteY5" fmla="*/ 1180546 h 1180546"/>
                  <a:gd name="connsiteX6" fmla="*/ 4314 w 825696"/>
                  <a:gd name="connsiteY6" fmla="*/ 1179617 h 1180546"/>
                  <a:gd name="connsiteX7" fmla="*/ 3862 w 825696"/>
                  <a:gd name="connsiteY7" fmla="*/ 1179665 h 1180546"/>
                  <a:gd name="connsiteX8" fmla="*/ 4483 w 825696"/>
                  <a:gd name="connsiteY8" fmla="*/ 1180546 h 1180546"/>
                  <a:gd name="connsiteX9" fmla="*/ 0 w 825696"/>
                  <a:gd name="connsiteY9" fmla="*/ 1180073 h 1180546"/>
                  <a:gd name="connsiteX10" fmla="*/ 0 w 825696"/>
                  <a:gd name="connsiteY10" fmla="*/ 858 h 118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5696" h="1180546">
                    <a:moveTo>
                      <a:pt x="825696" y="0"/>
                    </a:moveTo>
                    <a:lnTo>
                      <a:pt x="822640" y="5791"/>
                    </a:lnTo>
                    <a:lnTo>
                      <a:pt x="825696" y="1451"/>
                    </a:lnTo>
                    <a:cubicBezTo>
                      <a:pt x="754260" y="569190"/>
                      <a:pt x="407880" y="1105207"/>
                      <a:pt x="64146" y="1173296"/>
                    </a:cubicBezTo>
                    <a:lnTo>
                      <a:pt x="6823" y="1179352"/>
                    </a:lnTo>
                    <a:lnTo>
                      <a:pt x="5523" y="1180546"/>
                    </a:lnTo>
                    <a:lnTo>
                      <a:pt x="4314" y="1179617"/>
                    </a:lnTo>
                    <a:lnTo>
                      <a:pt x="3862" y="1179665"/>
                    </a:lnTo>
                    <a:lnTo>
                      <a:pt x="4483" y="1180546"/>
                    </a:lnTo>
                    <a:lnTo>
                      <a:pt x="0" y="1180073"/>
                    </a:lnTo>
                    <a:lnTo>
                      <a:pt x="0" y="858"/>
                    </a:lnTo>
                    <a:close/>
                  </a:path>
                </a:pathLst>
              </a:cu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451200" y="2628756"/>
                <a:ext cx="1501197" cy="786281"/>
              </a:xfrm>
              <a:prstGeom prst="ellipse">
                <a:avLst/>
              </a:prstGeom>
              <a:solidFill>
                <a:srgbClr val="F8B61A"/>
              </a:solidFill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stCxn id="65" idx="0"/>
                <a:endCxn id="65" idx="4"/>
              </p:cNvCxnSpPr>
              <p:nvPr/>
            </p:nvCxnSpPr>
            <p:spPr>
              <a:xfrm>
                <a:off x="2201799" y="2628756"/>
                <a:ext cx="0" cy="786281"/>
              </a:xfrm>
              <a:prstGeom prst="line">
                <a:avLst/>
              </a:prstGeom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5" idx="2"/>
                <a:endCxn id="65" idx="6"/>
              </p:cNvCxnSpPr>
              <p:nvPr/>
            </p:nvCxnSpPr>
            <p:spPr>
              <a:xfrm>
                <a:off x="1451200" y="3021896"/>
                <a:ext cx="1501197" cy="0"/>
              </a:xfrm>
              <a:prstGeom prst="line">
                <a:avLst/>
              </a:prstGeom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5" idx="1"/>
                <a:endCxn id="65" idx="5"/>
              </p:cNvCxnSpPr>
              <p:nvPr/>
            </p:nvCxnSpPr>
            <p:spPr>
              <a:xfrm>
                <a:off x="1671046" y="2743904"/>
                <a:ext cx="1061505" cy="555984"/>
              </a:xfrm>
              <a:prstGeom prst="line">
                <a:avLst/>
              </a:prstGeom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671046" y="2743904"/>
                <a:ext cx="1061505" cy="555984"/>
              </a:xfrm>
              <a:prstGeom prst="line">
                <a:avLst/>
              </a:prstGeom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043010" y="2072260"/>
              <a:ext cx="653812" cy="904865"/>
              <a:chOff x="1633488" y="334932"/>
              <a:chExt cx="1344715" cy="186106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61" name="Freeform 60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59" name="Freeform 58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30227" y="1941386"/>
              <a:ext cx="764605" cy="1062870"/>
              <a:chOff x="5216848" y="2546882"/>
              <a:chExt cx="1572587" cy="218603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37" name="Freeform 36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Freeform 37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" name="Arc 24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ln w="76200">
                  <a:solidFill>
                    <a:srgbClr val="27AE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" name="Freeform 22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chemeClr val="dk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948192" y="2049373"/>
              <a:ext cx="753192" cy="955661"/>
              <a:chOff x="6015263" y="4229424"/>
              <a:chExt cx="1630321" cy="206857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015263" y="4667679"/>
                <a:ext cx="1630321" cy="1630321"/>
              </a:xfrm>
              <a:prstGeom prst="ellipse">
                <a:avLst/>
              </a:prstGeom>
              <a:solidFill>
                <a:srgbClr val="F5D9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815517" y="4667679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2C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310003" y="4229424"/>
                <a:ext cx="1032373" cy="1032374"/>
                <a:chOff x="6015263" y="3764752"/>
                <a:chExt cx="1630321" cy="163032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015263" y="3764752"/>
                  <a:ext cx="1630321" cy="1630321"/>
                </a:xfrm>
                <a:prstGeom prst="ellipse">
                  <a:avLst/>
                </a:prstGeom>
                <a:solidFill>
                  <a:srgbClr val="F5D9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6815517" y="3764752"/>
                  <a:ext cx="830067" cy="1630322"/>
                </a:xfrm>
                <a:custGeom>
                  <a:avLst/>
                  <a:gdLst>
                    <a:gd name="connsiteX0" fmla="*/ 14906 w 830067"/>
                    <a:gd name="connsiteY0" fmla="*/ 0 h 1630322"/>
                    <a:gd name="connsiteX1" fmla="*/ 830067 w 830067"/>
                    <a:gd name="connsiteY1" fmla="*/ 815161 h 1630322"/>
                    <a:gd name="connsiteX2" fmla="*/ 14906 w 830067"/>
                    <a:gd name="connsiteY2" fmla="*/ 1630322 h 1630322"/>
                    <a:gd name="connsiteX3" fmla="*/ 0 w 830067"/>
                    <a:gd name="connsiteY3" fmla="*/ 1628819 h 1630322"/>
                    <a:gd name="connsiteX4" fmla="*/ 0 w 830067"/>
                    <a:gd name="connsiteY4" fmla="*/ 1503 h 1630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0067" h="1630322">
                      <a:moveTo>
                        <a:pt x="14906" y="0"/>
                      </a:moveTo>
                      <a:cubicBezTo>
                        <a:pt x="465107" y="0"/>
                        <a:pt x="830067" y="364960"/>
                        <a:pt x="830067" y="815161"/>
                      </a:cubicBezTo>
                      <a:cubicBezTo>
                        <a:pt x="830067" y="1265362"/>
                        <a:pt x="465107" y="1630322"/>
                        <a:pt x="14906" y="1630322"/>
                      </a:cubicBezTo>
                      <a:lnTo>
                        <a:pt x="0" y="1628819"/>
                      </a:lnTo>
                      <a:lnTo>
                        <a:pt x="0" y="1503"/>
                      </a:lnTo>
                      <a:close/>
                    </a:path>
                  </a:pathLst>
                </a:custGeom>
                <a:solidFill>
                  <a:srgbClr val="F2C4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766843">
                <a:off x="6939598" y="4147968"/>
                <a:ext cx="426826" cy="857866"/>
                <a:chOff x="4910359" y="1566848"/>
                <a:chExt cx="309771" cy="622600"/>
              </a:xfrm>
            </p:grpSpPr>
            <p:sp>
              <p:nvSpPr>
                <p:cNvPr id="18" name="Freeform 17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72" name="Group 171"/>
          <p:cNvGrpSpPr/>
          <p:nvPr/>
        </p:nvGrpSpPr>
        <p:grpSpPr>
          <a:xfrm>
            <a:off x="999673" y="1977433"/>
            <a:ext cx="5823693" cy="4159780"/>
            <a:chOff x="-1786543" y="-132613"/>
            <a:chExt cx="6811512" cy="4865365"/>
          </a:xfrm>
          <a:solidFill>
            <a:schemeClr val="bg1"/>
          </a:solidFill>
        </p:grpSpPr>
        <p:sp>
          <p:nvSpPr>
            <p:cNvPr id="173" name="Rectangle 172"/>
            <p:cNvSpPr/>
            <p:nvPr/>
          </p:nvSpPr>
          <p:spPr>
            <a:xfrm>
              <a:off x="-1786543" y="-132613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59603" y="-132613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32676" y="-132613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05750" y="-132613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78823" y="-132613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051896" y="-132613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-1786543" y="840460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813470" y="840460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32676" y="840460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105750" y="840460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-1786543" y="1813532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-813470" y="1813532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9603" y="1813532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32676" y="1813532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105750" y="1813532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051896" y="1813532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-813470" y="2786606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59603" y="2786606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32676" y="2786606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105750" y="2786606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078823" y="2786606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051896" y="2786606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-1786543" y="3759679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-813470" y="3759679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32676" y="3759679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105750" y="3759679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051896" y="3759679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-813470" y="-132613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59603" y="840460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078823" y="840460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51896" y="840460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-1786543" y="2786606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59603" y="3759679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78823" y="3759679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078823" y="1813532"/>
              <a:ext cx="973073" cy="97307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997694" y="1985148"/>
            <a:ext cx="5823693" cy="4159780"/>
            <a:chOff x="-1786543" y="-132613"/>
            <a:chExt cx="6811512" cy="4865365"/>
          </a:xfrm>
        </p:grpSpPr>
        <p:sp>
          <p:nvSpPr>
            <p:cNvPr id="209" name="Rectangle 208"/>
            <p:cNvSpPr/>
            <p:nvPr/>
          </p:nvSpPr>
          <p:spPr>
            <a:xfrm>
              <a:off x="-1786543" y="-132613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59603" y="-132613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32676" y="-132613"/>
              <a:ext cx="973073" cy="973073"/>
            </a:xfrm>
            <a:prstGeom prst="rect">
              <a:avLst/>
            </a:prstGeom>
            <a:solidFill>
              <a:srgbClr val="279741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105750" y="-132613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078823" y="-132613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051896" y="-132613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-1786543" y="840460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-813470" y="840460"/>
              <a:ext cx="973073" cy="973073"/>
            </a:xfrm>
            <a:prstGeom prst="rect">
              <a:avLst/>
            </a:prstGeom>
            <a:solidFill>
              <a:srgbClr val="279741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32676" y="840460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105750" y="840460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-1786543" y="1813532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-813470" y="1813532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9603" y="1813532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132676" y="1813532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105750" y="1813532"/>
              <a:ext cx="973073" cy="973073"/>
            </a:xfrm>
            <a:prstGeom prst="rect">
              <a:avLst/>
            </a:prstGeom>
            <a:solidFill>
              <a:srgbClr val="27974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051896" y="1813532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-813470" y="2786606"/>
              <a:ext cx="973073" cy="973073"/>
            </a:xfrm>
            <a:prstGeom prst="rect">
              <a:avLst/>
            </a:prstGeom>
            <a:solidFill>
              <a:srgbClr val="279741">
                <a:alpha val="8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59603" y="2786606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132676" y="2786606"/>
              <a:ext cx="973073" cy="973073"/>
            </a:xfrm>
            <a:prstGeom prst="rect">
              <a:avLst/>
            </a:prstGeom>
            <a:solidFill>
              <a:srgbClr val="279741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105750" y="2786606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078823" y="2786606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051896" y="2786606"/>
              <a:ext cx="973073" cy="973073"/>
            </a:xfrm>
            <a:prstGeom prst="rect">
              <a:avLst/>
            </a:prstGeom>
            <a:solidFill>
              <a:srgbClr val="27974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-1786543" y="3759679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813470" y="3759679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132676" y="3759679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105750" y="3759679"/>
              <a:ext cx="973073" cy="973073"/>
            </a:xfrm>
            <a:prstGeom prst="rect">
              <a:avLst/>
            </a:prstGeom>
            <a:solidFill>
              <a:srgbClr val="27974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051896" y="3759679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-813470" y="-132613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59603" y="840460"/>
              <a:ext cx="973073" cy="973073"/>
            </a:xfrm>
            <a:prstGeom prst="rect">
              <a:avLst/>
            </a:prstGeom>
            <a:solidFill>
              <a:srgbClr val="27974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078823" y="840460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051896" y="840460"/>
              <a:ext cx="973073" cy="973073"/>
            </a:xfrm>
            <a:prstGeom prst="rect">
              <a:avLst/>
            </a:prstGeom>
            <a:solidFill>
              <a:srgbClr val="279741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-1786543" y="2786606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59603" y="3759679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78823" y="3759679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078823" y="1813532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97694" y="1985148"/>
            <a:ext cx="5823693" cy="4159780"/>
            <a:chOff x="-1786543" y="-132613"/>
            <a:chExt cx="6811512" cy="4865365"/>
          </a:xfrm>
        </p:grpSpPr>
        <p:sp>
          <p:nvSpPr>
            <p:cNvPr id="245" name="Rectangle 244"/>
            <p:cNvSpPr/>
            <p:nvPr/>
          </p:nvSpPr>
          <p:spPr>
            <a:xfrm>
              <a:off x="-1786543" y="-132613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59603" y="-132613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132676" y="-132613"/>
              <a:ext cx="973073" cy="973073"/>
            </a:xfrm>
            <a:prstGeom prst="rect">
              <a:avLst/>
            </a:prstGeom>
            <a:solidFill>
              <a:srgbClr val="279741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05750" y="-132613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78823" y="-132613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4051896" y="-132613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-1786543" y="840460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-813470" y="840460"/>
              <a:ext cx="973073" cy="973073"/>
            </a:xfrm>
            <a:prstGeom prst="rect">
              <a:avLst/>
            </a:prstGeom>
            <a:solidFill>
              <a:srgbClr val="279741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132676" y="840460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105750" y="840460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-1786543" y="1813532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-813470" y="1813532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59603" y="1813532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132676" y="1813532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105750" y="1813532"/>
              <a:ext cx="973073" cy="973073"/>
            </a:xfrm>
            <a:prstGeom prst="rect">
              <a:avLst/>
            </a:prstGeom>
            <a:solidFill>
              <a:srgbClr val="27974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051896" y="1813532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-813470" y="2786606"/>
              <a:ext cx="973073" cy="973073"/>
            </a:xfrm>
            <a:prstGeom prst="rect">
              <a:avLst/>
            </a:prstGeom>
            <a:solidFill>
              <a:srgbClr val="279741">
                <a:alpha val="8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59603" y="2786606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32676" y="2786606"/>
              <a:ext cx="973073" cy="973073"/>
            </a:xfrm>
            <a:prstGeom prst="rect">
              <a:avLst/>
            </a:prstGeom>
            <a:solidFill>
              <a:srgbClr val="279741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105750" y="2786606"/>
              <a:ext cx="973073" cy="973073"/>
            </a:xfrm>
            <a:prstGeom prst="rect">
              <a:avLst/>
            </a:prstGeom>
            <a:solidFill>
              <a:srgbClr val="279741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078823" y="2786606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051896" y="2786606"/>
              <a:ext cx="973073" cy="973073"/>
            </a:xfrm>
            <a:prstGeom prst="rect">
              <a:avLst/>
            </a:prstGeom>
            <a:solidFill>
              <a:srgbClr val="27974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-1786543" y="3759679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-813470" y="3759679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132676" y="3759679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105750" y="3759679"/>
              <a:ext cx="973073" cy="973073"/>
            </a:xfrm>
            <a:prstGeom prst="rect">
              <a:avLst/>
            </a:prstGeom>
            <a:solidFill>
              <a:srgbClr val="27974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051896" y="3759679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-813470" y="-132613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59603" y="840460"/>
              <a:ext cx="973073" cy="973073"/>
            </a:xfrm>
            <a:prstGeom prst="rect">
              <a:avLst/>
            </a:prstGeom>
            <a:solidFill>
              <a:srgbClr val="279741"/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078823" y="840460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051896" y="840460"/>
              <a:ext cx="973073" cy="973073"/>
            </a:xfrm>
            <a:prstGeom prst="rect">
              <a:avLst/>
            </a:prstGeom>
            <a:solidFill>
              <a:srgbClr val="279741">
                <a:alpha val="70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-1786543" y="2786606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59603" y="3759679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078823" y="3759679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078823" y="1813532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996262" y="1985831"/>
            <a:ext cx="5823693" cy="4159780"/>
            <a:chOff x="-1786543" y="-132613"/>
            <a:chExt cx="6811512" cy="4865365"/>
          </a:xfrm>
        </p:grpSpPr>
        <p:sp>
          <p:nvSpPr>
            <p:cNvPr id="281" name="Rectangle 280"/>
            <p:cNvSpPr/>
            <p:nvPr/>
          </p:nvSpPr>
          <p:spPr>
            <a:xfrm>
              <a:off x="-1786543" y="-132613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59603" y="-132613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32676" y="-132613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05750" y="-132613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3078823" y="-132613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051896" y="-132613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-1786543" y="840460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-813470" y="840460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32676" y="840460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105750" y="840460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-1786543" y="1813532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-813470" y="1813532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59603" y="1813532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32676" y="1813532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105750" y="1813532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051896" y="1813532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-813470" y="2786606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59603" y="2786606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32676" y="2786606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105750" y="2786606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078823" y="2786606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051896" y="2786606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-1786543" y="3759679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-813470" y="3759679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32676" y="3759679"/>
              <a:ext cx="973073" cy="97307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105750" y="3759679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051896" y="3759679"/>
              <a:ext cx="973073" cy="973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-813470" y="-132613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59603" y="840460"/>
              <a:ext cx="973073" cy="973073"/>
            </a:xfrm>
            <a:prstGeom prst="rect">
              <a:avLst/>
            </a:prstGeom>
            <a:solidFill>
              <a:srgbClr val="279741"/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078823" y="840460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4051896" y="840460"/>
              <a:ext cx="973073" cy="973073"/>
            </a:xfrm>
            <a:prstGeom prst="rect">
              <a:avLst/>
            </a:prstGeom>
            <a:solidFill>
              <a:srgbClr val="279741">
                <a:alpha val="70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-1786543" y="2786606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59603" y="3759679"/>
              <a:ext cx="973073" cy="973073"/>
            </a:xfrm>
            <a:prstGeom prst="rect">
              <a:avLst/>
            </a:prstGeom>
            <a:solidFill>
              <a:srgbClr val="279741">
                <a:alpha val="10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3078823" y="3759679"/>
              <a:ext cx="973073" cy="973073"/>
            </a:xfrm>
            <a:prstGeom prst="rect">
              <a:avLst/>
            </a:prstGeom>
            <a:solidFill>
              <a:srgbClr val="279741">
                <a:alpha val="55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078823" y="1813532"/>
              <a:ext cx="973073" cy="973073"/>
            </a:xfrm>
            <a:prstGeom prst="rect">
              <a:avLst/>
            </a:prstGeom>
            <a:solidFill>
              <a:srgbClr val="279741">
                <a:alpha val="25000"/>
              </a:srgbClr>
            </a:solidFill>
            <a:ln w="127000">
              <a:solidFill>
                <a:srgbClr val="E74C3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169516" y="2039468"/>
            <a:ext cx="5487674" cy="4027088"/>
            <a:chOff x="1169516" y="2039468"/>
            <a:chExt cx="5487674" cy="4027088"/>
          </a:xfrm>
        </p:grpSpPr>
        <p:sp>
          <p:nvSpPr>
            <p:cNvPr id="317" name="Rectangle 316"/>
            <p:cNvSpPr/>
            <p:nvPr/>
          </p:nvSpPr>
          <p:spPr>
            <a:xfrm>
              <a:off x="1169516" y="2039468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835662" y="2039468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668735" y="2039468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501808" y="2039468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334881" y="2039468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167954" y="2039468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169516" y="5358670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668735" y="5358670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501808" y="5358670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67954" y="5358670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002589" y="5358670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835662" y="4526713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668735" y="4526713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501808" y="4526713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334881" y="4526713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67954" y="4526713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2589" y="4526713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169516" y="3694757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835662" y="3694757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668735" y="3694757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4501808" y="3694757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167954" y="3694757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002589" y="3694757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169516" y="2862801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3668735" y="2862801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501808" y="2862801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02589" y="2862801"/>
              <a:ext cx="4892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000" dirty="0">
                  <a:latin typeface="Nexa Bold Regular" panose="02000000000000000000" pitchFamily="2" charset="0"/>
                </a:rPr>
                <a:t>?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0" y="1441411"/>
            <a:ext cx="1054011" cy="4849703"/>
            <a:chOff x="-276068" y="2586749"/>
            <a:chExt cx="1232793" cy="5672313"/>
          </a:xfrm>
        </p:grpSpPr>
        <p:grpSp>
          <p:nvGrpSpPr>
            <p:cNvPr id="345" name="Group 344"/>
            <p:cNvGrpSpPr/>
            <p:nvPr/>
          </p:nvGrpSpPr>
          <p:grpSpPr>
            <a:xfrm>
              <a:off x="-255955" y="2586749"/>
              <a:ext cx="1212680" cy="1738294"/>
              <a:chOff x="5241036" y="24700"/>
              <a:chExt cx="1212680" cy="1738294"/>
            </a:xfrm>
          </p:grpSpPr>
          <p:grpSp>
            <p:nvGrpSpPr>
              <p:cNvPr id="412" name="Group 411"/>
              <p:cNvGrpSpPr/>
              <p:nvPr/>
            </p:nvGrpSpPr>
            <p:grpSpPr>
              <a:xfrm>
                <a:off x="5241036" y="24700"/>
                <a:ext cx="1212680" cy="1735522"/>
                <a:chOff x="3117934" y="-589604"/>
                <a:chExt cx="3568475" cy="5107009"/>
              </a:xfrm>
            </p:grpSpPr>
            <p:sp>
              <p:nvSpPr>
                <p:cNvPr id="414" name="Pie 413"/>
                <p:cNvSpPr/>
                <p:nvPr/>
              </p:nvSpPr>
              <p:spPr>
                <a:xfrm flipH="1">
                  <a:off x="5223601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Pie 414"/>
                <p:cNvSpPr/>
                <p:nvPr/>
              </p:nvSpPr>
              <p:spPr>
                <a:xfrm rot="10800000" flipH="1">
                  <a:off x="3117934" y="-589604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Freeform 415"/>
                <p:cNvSpPr/>
                <p:nvPr/>
              </p:nvSpPr>
              <p:spPr>
                <a:xfrm rot="16200000">
                  <a:off x="4208436" y="2881428"/>
                  <a:ext cx="1343020" cy="1928932"/>
                </a:xfrm>
                <a:custGeom>
                  <a:avLst/>
                  <a:gdLst>
                    <a:gd name="connsiteX0" fmla="*/ 1343020 w 1343020"/>
                    <a:gd name="connsiteY0" fmla="*/ 747019 h 1928932"/>
                    <a:gd name="connsiteX1" fmla="*/ 1296527 w 1343020"/>
                    <a:gd name="connsiteY1" fmla="*/ 742332 h 1928932"/>
                    <a:gd name="connsiteX2" fmla="*/ 1056103 w 1343020"/>
                    <a:gd name="connsiteY2" fmla="*/ 982756 h 1928932"/>
                    <a:gd name="connsiteX3" fmla="*/ 1296527 w 1343020"/>
                    <a:gd name="connsiteY3" fmla="*/ 1223180 h 1928932"/>
                    <a:gd name="connsiteX4" fmla="*/ 1339311 w 1343020"/>
                    <a:gd name="connsiteY4" fmla="*/ 1218867 h 1928932"/>
                    <a:gd name="connsiteX5" fmla="*/ 1333436 w 1343020"/>
                    <a:gd name="connsiteY5" fmla="*/ 1277393 h 1928932"/>
                    <a:gd name="connsiteX6" fmla="*/ 1087717 w 1343020"/>
                    <a:gd name="connsiteY6" fmla="*/ 1885121 h 1928932"/>
                    <a:gd name="connsiteX7" fmla="*/ 0 w 1343020"/>
                    <a:gd name="connsiteY7" fmla="*/ 1916866 h 1928932"/>
                    <a:gd name="connsiteX8" fmla="*/ 800 w 1343020"/>
                    <a:gd name="connsiteY8" fmla="*/ 1432730 h 1928932"/>
                    <a:gd name="connsiteX9" fmla="*/ 1574 w 1343020"/>
                    <a:gd name="connsiteY9" fmla="*/ 964466 h 1928932"/>
                    <a:gd name="connsiteX10" fmla="*/ 800 w 1343020"/>
                    <a:gd name="connsiteY10" fmla="*/ 496202 h 1928932"/>
                    <a:gd name="connsiteX11" fmla="*/ 0 w 1343020"/>
                    <a:gd name="connsiteY11" fmla="*/ 12066 h 1928932"/>
                    <a:gd name="connsiteX12" fmla="*/ 1087717 w 1343020"/>
                    <a:gd name="connsiteY12" fmla="*/ 43811 h 1928932"/>
                    <a:gd name="connsiteX13" fmla="*/ 1333436 w 1343020"/>
                    <a:gd name="connsiteY13" fmla="*/ 65154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3020" h="1928932">
                      <a:moveTo>
                        <a:pt x="1343020" y="747019"/>
                      </a:moveTo>
                      <a:lnTo>
                        <a:pt x="1296527" y="742332"/>
                      </a:lnTo>
                      <a:cubicBezTo>
                        <a:pt x="1163744" y="742332"/>
                        <a:pt x="1056103" y="849973"/>
                        <a:pt x="1056103" y="982756"/>
                      </a:cubicBezTo>
                      <a:cubicBezTo>
                        <a:pt x="1056103" y="1115539"/>
                        <a:pt x="1163744" y="1223180"/>
                        <a:pt x="1296527" y="1223180"/>
                      </a:cubicBezTo>
                      <a:lnTo>
                        <a:pt x="1339311" y="1218867"/>
                      </a:lnTo>
                      <a:lnTo>
                        <a:pt x="1333436" y="1277393"/>
                      </a:lnTo>
                      <a:cubicBezTo>
                        <a:pt x="1287634" y="1716932"/>
                        <a:pt x="1246628" y="1849974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46628" y="78958"/>
                        <a:pt x="1287634" y="212000"/>
                        <a:pt x="1333436" y="651540"/>
                      </a:cubicBezTo>
                      <a:close/>
                    </a:path>
                  </a:pathLst>
                </a:custGeom>
                <a:solidFill>
                  <a:srgbClr val="4472C4">
                    <a:lumMod val="7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Pie 416"/>
                <p:cNvSpPr/>
                <p:nvPr/>
              </p:nvSpPr>
              <p:spPr>
                <a:xfrm>
                  <a:off x="4113619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9"/>
                <p:cNvSpPr/>
                <p:nvPr/>
              </p:nvSpPr>
              <p:spPr>
                <a:xfrm>
                  <a:off x="4220668" y="1352177"/>
                  <a:ext cx="1363008" cy="783729"/>
                </a:xfrm>
                <a:custGeom>
                  <a:avLst/>
                  <a:gdLst>
                    <a:gd name="connsiteX0" fmla="*/ 0 w 1363008"/>
                    <a:gd name="connsiteY0" fmla="*/ 696648 h 1393296"/>
                    <a:gd name="connsiteX1" fmla="*/ 681504 w 1363008"/>
                    <a:gd name="connsiteY1" fmla="*/ 0 h 1393296"/>
                    <a:gd name="connsiteX2" fmla="*/ 1363008 w 1363008"/>
                    <a:gd name="connsiteY2" fmla="*/ 696648 h 1393296"/>
                    <a:gd name="connsiteX3" fmla="*/ 681504 w 1363008"/>
                    <a:gd name="connsiteY3" fmla="*/ 1393296 h 1393296"/>
                    <a:gd name="connsiteX4" fmla="*/ 0 w 1363008"/>
                    <a:gd name="connsiteY4" fmla="*/ 696648 h 1393296"/>
                    <a:gd name="connsiteX0" fmla="*/ 0 w 1363008"/>
                    <a:gd name="connsiteY0" fmla="*/ 696648 h 783729"/>
                    <a:gd name="connsiteX1" fmla="*/ 681504 w 1363008"/>
                    <a:gd name="connsiteY1" fmla="*/ 0 h 783729"/>
                    <a:gd name="connsiteX2" fmla="*/ 1363008 w 1363008"/>
                    <a:gd name="connsiteY2" fmla="*/ 696648 h 783729"/>
                    <a:gd name="connsiteX3" fmla="*/ 0 w 1363008"/>
                    <a:gd name="connsiteY3" fmla="*/ 696648 h 783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3008" h="783729">
                      <a:moveTo>
                        <a:pt x="0" y="696648"/>
                      </a:moveTo>
                      <a:cubicBezTo>
                        <a:pt x="0" y="311900"/>
                        <a:pt x="305120" y="0"/>
                        <a:pt x="681504" y="0"/>
                      </a:cubicBezTo>
                      <a:cubicBezTo>
                        <a:pt x="1057888" y="0"/>
                        <a:pt x="1363008" y="311900"/>
                        <a:pt x="1363008" y="696648"/>
                      </a:cubicBezTo>
                      <a:cubicBezTo>
                        <a:pt x="1249424" y="812756"/>
                        <a:pt x="113584" y="812756"/>
                        <a:pt x="0" y="696648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Oval 50"/>
                <p:cNvSpPr/>
                <p:nvPr/>
              </p:nvSpPr>
              <p:spPr>
                <a:xfrm flipV="1">
                  <a:off x="4220668" y="1896605"/>
                  <a:ext cx="1363008" cy="1174950"/>
                </a:xfrm>
                <a:custGeom>
                  <a:avLst/>
                  <a:gdLst>
                    <a:gd name="connsiteX0" fmla="*/ 0 w 1393296"/>
                    <a:gd name="connsiteY0" fmla="*/ 696648 h 1393296"/>
                    <a:gd name="connsiteX1" fmla="*/ 696648 w 1393296"/>
                    <a:gd name="connsiteY1" fmla="*/ 0 h 1393296"/>
                    <a:gd name="connsiteX2" fmla="*/ 1393296 w 1393296"/>
                    <a:gd name="connsiteY2" fmla="*/ 696648 h 1393296"/>
                    <a:gd name="connsiteX3" fmla="*/ 696648 w 1393296"/>
                    <a:gd name="connsiteY3" fmla="*/ 1393296 h 1393296"/>
                    <a:gd name="connsiteX4" fmla="*/ 0 w 1393296"/>
                    <a:gd name="connsiteY4" fmla="*/ 696648 h 1393296"/>
                    <a:gd name="connsiteX0" fmla="*/ 0 w 1393296"/>
                    <a:gd name="connsiteY0" fmla="*/ 696648 h 783729"/>
                    <a:gd name="connsiteX1" fmla="*/ 696648 w 1393296"/>
                    <a:gd name="connsiteY1" fmla="*/ 0 h 783729"/>
                    <a:gd name="connsiteX2" fmla="*/ 1393296 w 1393296"/>
                    <a:gd name="connsiteY2" fmla="*/ 696648 h 783729"/>
                    <a:gd name="connsiteX3" fmla="*/ 0 w 1393296"/>
                    <a:gd name="connsiteY3" fmla="*/ 696648 h 783729"/>
                    <a:gd name="connsiteX0" fmla="*/ 19365 w 1412661"/>
                    <a:gd name="connsiteY0" fmla="*/ 1118570 h 1233514"/>
                    <a:gd name="connsiteX1" fmla="*/ 716013 w 1412661"/>
                    <a:gd name="connsiteY1" fmla="*/ 0 h 1233514"/>
                    <a:gd name="connsiteX2" fmla="*/ 1412661 w 1412661"/>
                    <a:gd name="connsiteY2" fmla="*/ 1118570 h 1233514"/>
                    <a:gd name="connsiteX3" fmla="*/ 19365 w 1412661"/>
                    <a:gd name="connsiteY3" fmla="*/ 1118570 h 1233514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471 w 1393767"/>
                    <a:gd name="connsiteY0" fmla="*/ 1120592 h 1235536"/>
                    <a:gd name="connsiteX1" fmla="*/ 697119 w 1393767"/>
                    <a:gd name="connsiteY1" fmla="*/ 2022 h 1235536"/>
                    <a:gd name="connsiteX2" fmla="*/ 1393767 w 1393767"/>
                    <a:gd name="connsiteY2" fmla="*/ 1120592 h 1235536"/>
                    <a:gd name="connsiteX3" fmla="*/ 471 w 1393767"/>
                    <a:gd name="connsiteY3" fmla="*/ 1120592 h 1235536"/>
                    <a:gd name="connsiteX0" fmla="*/ 0 w 1393296"/>
                    <a:gd name="connsiteY0" fmla="*/ 1120576 h 1235520"/>
                    <a:gd name="connsiteX1" fmla="*/ 696648 w 1393296"/>
                    <a:gd name="connsiteY1" fmla="*/ 2006 h 1235520"/>
                    <a:gd name="connsiteX2" fmla="*/ 1393296 w 1393296"/>
                    <a:gd name="connsiteY2" fmla="*/ 1120576 h 1235520"/>
                    <a:gd name="connsiteX3" fmla="*/ 0 w 1393296"/>
                    <a:gd name="connsiteY3" fmla="*/ 1120576 h 1235520"/>
                    <a:gd name="connsiteX0" fmla="*/ 0 w 1393296"/>
                    <a:gd name="connsiteY0" fmla="*/ 1120527 h 1235471"/>
                    <a:gd name="connsiteX1" fmla="*/ 696648 w 1393296"/>
                    <a:gd name="connsiteY1" fmla="*/ 1957 h 1235471"/>
                    <a:gd name="connsiteX2" fmla="*/ 1393296 w 1393296"/>
                    <a:gd name="connsiteY2" fmla="*/ 1120527 h 1235471"/>
                    <a:gd name="connsiteX3" fmla="*/ 0 w 1393296"/>
                    <a:gd name="connsiteY3" fmla="*/ 1120527 h 1235471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571 h 1233515"/>
                    <a:gd name="connsiteX1" fmla="*/ 696648 w 1393296"/>
                    <a:gd name="connsiteY1" fmla="*/ 1 h 1233515"/>
                    <a:gd name="connsiteX2" fmla="*/ 1393296 w 1393296"/>
                    <a:gd name="connsiteY2" fmla="*/ 1118571 h 1233515"/>
                    <a:gd name="connsiteX3" fmla="*/ 0 w 1393296"/>
                    <a:gd name="connsiteY3" fmla="*/ 1118571 h 1233515"/>
                    <a:gd name="connsiteX0" fmla="*/ 0 w 1393296"/>
                    <a:gd name="connsiteY0" fmla="*/ 1053660 h 1168604"/>
                    <a:gd name="connsiteX1" fmla="*/ 690157 w 1393296"/>
                    <a:gd name="connsiteY1" fmla="*/ 1 h 1168604"/>
                    <a:gd name="connsiteX2" fmla="*/ 1393296 w 1393296"/>
                    <a:gd name="connsiteY2" fmla="*/ 1053660 h 1168604"/>
                    <a:gd name="connsiteX3" fmla="*/ 0 w 1393296"/>
                    <a:gd name="connsiteY3" fmla="*/ 1053660 h 1168604"/>
                    <a:gd name="connsiteX0" fmla="*/ 0 w 1393296"/>
                    <a:gd name="connsiteY0" fmla="*/ 774542 h 889486"/>
                    <a:gd name="connsiteX1" fmla="*/ 690157 w 1393296"/>
                    <a:gd name="connsiteY1" fmla="*/ 1 h 889486"/>
                    <a:gd name="connsiteX2" fmla="*/ 1393296 w 1393296"/>
                    <a:gd name="connsiteY2" fmla="*/ 774542 h 889486"/>
                    <a:gd name="connsiteX3" fmla="*/ 0 w 1393296"/>
                    <a:gd name="connsiteY3" fmla="*/ 774542 h 889486"/>
                    <a:gd name="connsiteX0" fmla="*/ 0 w 1393296"/>
                    <a:gd name="connsiteY0" fmla="*/ 1092605 h 1207549"/>
                    <a:gd name="connsiteX1" fmla="*/ 703139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605 h 1207549"/>
                    <a:gd name="connsiteX1" fmla="*/ 690157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777 h 1207721"/>
                    <a:gd name="connsiteX1" fmla="*/ 690157 w 1393296"/>
                    <a:gd name="connsiteY1" fmla="*/ 172 h 1207721"/>
                    <a:gd name="connsiteX2" fmla="*/ 1393296 w 1393296"/>
                    <a:gd name="connsiteY2" fmla="*/ 1092777 h 1207721"/>
                    <a:gd name="connsiteX3" fmla="*/ 0 w 1393296"/>
                    <a:gd name="connsiteY3" fmla="*/ 1092777 h 1207721"/>
                    <a:gd name="connsiteX0" fmla="*/ 0 w 1393296"/>
                    <a:gd name="connsiteY0" fmla="*/ 1086289 h 1201233"/>
                    <a:gd name="connsiteX1" fmla="*/ 670684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94 h 1201238"/>
                    <a:gd name="connsiteX1" fmla="*/ 683666 w 1393296"/>
                    <a:gd name="connsiteY1" fmla="*/ 180 h 1201238"/>
                    <a:gd name="connsiteX2" fmla="*/ 1393296 w 1393296"/>
                    <a:gd name="connsiteY2" fmla="*/ 1086294 h 1201238"/>
                    <a:gd name="connsiteX3" fmla="*/ 0 w 1393296"/>
                    <a:gd name="connsiteY3" fmla="*/ 1086294 h 1201238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115 h 1201059"/>
                    <a:gd name="connsiteX1" fmla="*/ 683666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296" h="1201059">
                      <a:moveTo>
                        <a:pt x="0" y="1086115"/>
                      </a:moveTo>
                      <a:cubicBezTo>
                        <a:pt x="7223" y="678991"/>
                        <a:pt x="181463" y="0"/>
                        <a:pt x="696648" y="1"/>
                      </a:cubicBezTo>
                      <a:cubicBezTo>
                        <a:pt x="1211833" y="2"/>
                        <a:pt x="1393296" y="701367"/>
                        <a:pt x="1393296" y="1086115"/>
                      </a:cubicBezTo>
                      <a:cubicBezTo>
                        <a:pt x="1277188" y="1202223"/>
                        <a:pt x="116108" y="1272543"/>
                        <a:pt x="0" y="1086115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419"/>
                <p:cNvSpPr/>
                <p:nvPr/>
              </p:nvSpPr>
              <p:spPr>
                <a:xfrm rot="5400000">
                  <a:off x="4557080" y="2145107"/>
                  <a:ext cx="688665" cy="1165023"/>
                </a:xfrm>
                <a:custGeom>
                  <a:avLst/>
                  <a:gdLst>
                    <a:gd name="connsiteX0" fmla="*/ 104 w 688665"/>
                    <a:gd name="connsiteY0" fmla="*/ 592623 h 1165023"/>
                    <a:gd name="connsiteX1" fmla="*/ 52981 w 688665"/>
                    <a:gd name="connsiteY1" fmla="*/ 379549 h 1165023"/>
                    <a:gd name="connsiteX2" fmla="*/ 119905 w 688665"/>
                    <a:gd name="connsiteY2" fmla="*/ 290141 h 1165023"/>
                    <a:gd name="connsiteX3" fmla="*/ 167246 w 688665"/>
                    <a:gd name="connsiteY3" fmla="*/ 253205 h 1165023"/>
                    <a:gd name="connsiteX4" fmla="*/ 165976 w 688665"/>
                    <a:gd name="connsiteY4" fmla="*/ 0 h 1165023"/>
                    <a:gd name="connsiteX5" fmla="*/ 298556 w 688665"/>
                    <a:gd name="connsiteY5" fmla="*/ 53566 h 1165023"/>
                    <a:gd name="connsiteX6" fmla="*/ 688665 w 688665"/>
                    <a:gd name="connsiteY6" fmla="*/ 583313 h 1165023"/>
                    <a:gd name="connsiteX7" fmla="*/ 306766 w 688665"/>
                    <a:gd name="connsiteY7" fmla="*/ 1110410 h 1165023"/>
                    <a:gd name="connsiteX8" fmla="*/ 171820 w 688665"/>
                    <a:gd name="connsiteY8" fmla="*/ 1165023 h 1165023"/>
                    <a:gd name="connsiteX9" fmla="*/ 170571 w 688665"/>
                    <a:gd name="connsiteY9" fmla="*/ 916009 h 1165023"/>
                    <a:gd name="connsiteX10" fmla="*/ 133247 w 688665"/>
                    <a:gd name="connsiteY10" fmla="*/ 889473 h 1165023"/>
                    <a:gd name="connsiteX11" fmla="*/ 62411 w 688665"/>
                    <a:gd name="connsiteY11" fmla="*/ 803132 h 1165023"/>
                    <a:gd name="connsiteX12" fmla="*/ 104 w 688665"/>
                    <a:gd name="connsiteY12" fmla="*/ 592623 h 1165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8665" h="1165023">
                      <a:moveTo>
                        <a:pt x="104" y="592623"/>
                      </a:moveTo>
                      <a:cubicBezTo>
                        <a:pt x="-1526" y="519415"/>
                        <a:pt x="16042" y="445781"/>
                        <a:pt x="52981" y="379549"/>
                      </a:cubicBezTo>
                      <a:cubicBezTo>
                        <a:pt x="71451" y="346433"/>
                        <a:pt x="94040" y="316465"/>
                        <a:pt x="119905" y="290141"/>
                      </a:cubicBezTo>
                      <a:lnTo>
                        <a:pt x="167246" y="253205"/>
                      </a:lnTo>
                      <a:lnTo>
                        <a:pt x="165976" y="0"/>
                      </a:lnTo>
                      <a:lnTo>
                        <a:pt x="298556" y="53566"/>
                      </a:lnTo>
                      <a:cubicBezTo>
                        <a:pt x="517134" y="160944"/>
                        <a:pt x="688664" y="331320"/>
                        <a:pt x="688665" y="583313"/>
                      </a:cubicBezTo>
                      <a:cubicBezTo>
                        <a:pt x="688665" y="835305"/>
                        <a:pt x="522608" y="1003915"/>
                        <a:pt x="306766" y="1110410"/>
                      </a:cubicBezTo>
                      <a:lnTo>
                        <a:pt x="171820" y="1165023"/>
                      </a:lnTo>
                      <a:lnTo>
                        <a:pt x="170571" y="916009"/>
                      </a:lnTo>
                      <a:lnTo>
                        <a:pt x="133247" y="889473"/>
                      </a:lnTo>
                      <a:cubicBezTo>
                        <a:pt x="106237" y="864326"/>
                        <a:pt x="82336" y="835393"/>
                        <a:pt x="62411" y="803132"/>
                      </a:cubicBezTo>
                      <a:cubicBezTo>
                        <a:pt x="22561" y="738611"/>
                        <a:pt x="1733" y="665831"/>
                        <a:pt x="104" y="592623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Chord 420"/>
                <p:cNvSpPr/>
                <p:nvPr/>
              </p:nvSpPr>
              <p:spPr>
                <a:xfrm rot="16200000">
                  <a:off x="4710338" y="2382890"/>
                  <a:ext cx="383667" cy="383667"/>
                </a:xfrm>
                <a:prstGeom prst="chord">
                  <a:avLst>
                    <a:gd name="adj1" fmla="val 5317236"/>
                    <a:gd name="adj2" fmla="val 16200000"/>
                  </a:avLst>
                </a:pr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Freeform 421"/>
                <p:cNvSpPr/>
                <p:nvPr/>
              </p:nvSpPr>
              <p:spPr>
                <a:xfrm>
                  <a:off x="4219908" y="1266089"/>
                  <a:ext cx="1366278" cy="908663"/>
                </a:xfrm>
                <a:custGeom>
                  <a:avLst/>
                  <a:gdLst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872594"/>
                    <a:gd name="connsiteX1" fmla="*/ 1349162 w 1363008"/>
                    <a:gd name="connsiteY1" fmla="*/ 556249 h 872594"/>
                    <a:gd name="connsiteX2" fmla="*/ 1358825 w 1363008"/>
                    <a:gd name="connsiteY2" fmla="*/ 654229 h 872594"/>
                    <a:gd name="connsiteX3" fmla="*/ 1363008 w 1363008"/>
                    <a:gd name="connsiteY3" fmla="*/ 656873 h 872594"/>
                    <a:gd name="connsiteX4" fmla="*/ 1361587 w 1363008"/>
                    <a:gd name="connsiteY4" fmla="*/ 682238 h 872594"/>
                    <a:gd name="connsiteX5" fmla="*/ 1363008 w 1363008"/>
                    <a:gd name="connsiteY5" fmla="*/ 696648 h 872594"/>
                    <a:gd name="connsiteX6" fmla="*/ 1360699 w 1363008"/>
                    <a:gd name="connsiteY6" fmla="*/ 698086 h 872594"/>
                    <a:gd name="connsiteX7" fmla="*/ 1356017 w 1363008"/>
                    <a:gd name="connsiteY7" fmla="*/ 781663 h 872594"/>
                    <a:gd name="connsiteX8" fmla="*/ 8300 w 1363008"/>
                    <a:gd name="connsiteY8" fmla="*/ 781663 h 872594"/>
                    <a:gd name="connsiteX9" fmla="*/ 2760 w 1363008"/>
                    <a:gd name="connsiteY9" fmla="*/ 698366 h 872594"/>
                    <a:gd name="connsiteX10" fmla="*/ 0 w 1363008"/>
                    <a:gd name="connsiteY10" fmla="*/ 696648 h 872594"/>
                    <a:gd name="connsiteX11" fmla="*/ 1580 w 1363008"/>
                    <a:gd name="connsiteY11" fmla="*/ 680629 h 872594"/>
                    <a:gd name="connsiteX12" fmla="*/ 0 w 1363008"/>
                    <a:gd name="connsiteY12" fmla="*/ 656873 h 872594"/>
                    <a:gd name="connsiteX13" fmla="*/ 4331 w 1363008"/>
                    <a:gd name="connsiteY13" fmla="*/ 652738 h 872594"/>
                    <a:gd name="connsiteX14" fmla="*/ 13846 w 1363008"/>
                    <a:gd name="connsiteY14" fmla="*/ 556249 h 872594"/>
                    <a:gd name="connsiteX15" fmla="*/ 681504 w 1363008"/>
                    <a:gd name="connsiteY15" fmla="*/ 0 h 872594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76729"/>
                    <a:gd name="connsiteX1" fmla="*/ 1349162 w 1363008"/>
                    <a:gd name="connsiteY1" fmla="*/ 556249 h 876729"/>
                    <a:gd name="connsiteX2" fmla="*/ 1358825 w 1363008"/>
                    <a:gd name="connsiteY2" fmla="*/ 654229 h 876729"/>
                    <a:gd name="connsiteX3" fmla="*/ 1363008 w 1363008"/>
                    <a:gd name="connsiteY3" fmla="*/ 656873 h 876729"/>
                    <a:gd name="connsiteX4" fmla="*/ 1361587 w 1363008"/>
                    <a:gd name="connsiteY4" fmla="*/ 682238 h 876729"/>
                    <a:gd name="connsiteX5" fmla="*/ 1363008 w 1363008"/>
                    <a:gd name="connsiteY5" fmla="*/ 696648 h 876729"/>
                    <a:gd name="connsiteX6" fmla="*/ 1360699 w 1363008"/>
                    <a:gd name="connsiteY6" fmla="*/ 698086 h 876729"/>
                    <a:gd name="connsiteX7" fmla="*/ 1356017 w 1363008"/>
                    <a:gd name="connsiteY7" fmla="*/ 781663 h 876729"/>
                    <a:gd name="connsiteX8" fmla="*/ 21000 w 1363008"/>
                    <a:gd name="connsiteY8" fmla="*/ 851513 h 876729"/>
                    <a:gd name="connsiteX9" fmla="*/ 2760 w 1363008"/>
                    <a:gd name="connsiteY9" fmla="*/ 698366 h 876729"/>
                    <a:gd name="connsiteX10" fmla="*/ 0 w 1363008"/>
                    <a:gd name="connsiteY10" fmla="*/ 696648 h 876729"/>
                    <a:gd name="connsiteX11" fmla="*/ 1580 w 1363008"/>
                    <a:gd name="connsiteY11" fmla="*/ 680629 h 876729"/>
                    <a:gd name="connsiteX12" fmla="*/ 0 w 1363008"/>
                    <a:gd name="connsiteY12" fmla="*/ 656873 h 876729"/>
                    <a:gd name="connsiteX13" fmla="*/ 4331 w 1363008"/>
                    <a:gd name="connsiteY13" fmla="*/ 652738 h 876729"/>
                    <a:gd name="connsiteX14" fmla="*/ 13846 w 1363008"/>
                    <a:gd name="connsiteY14" fmla="*/ 556249 h 876729"/>
                    <a:gd name="connsiteX15" fmla="*/ 681504 w 1363008"/>
                    <a:gd name="connsiteY15" fmla="*/ 0 h 876729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84838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60779 w 1363008"/>
                    <a:gd name="connsiteY7" fmla="*/ 776901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76901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66278" h="908663">
                      <a:moveTo>
                        <a:pt x="681504" y="0"/>
                      </a:moveTo>
                      <a:cubicBezTo>
                        <a:pt x="11632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cubicBezTo>
                        <a:pt x="1362534" y="665328"/>
                        <a:pt x="1362061" y="673783"/>
                        <a:pt x="1361587" y="682238"/>
                      </a:cubicBezTo>
                      <a:lnTo>
                        <a:pt x="1363008" y="696648"/>
                      </a:lnTo>
                      <a:lnTo>
                        <a:pt x="1360699" y="698086"/>
                      </a:lnTo>
                      <a:cubicBezTo>
                        <a:pt x="1360726" y="724358"/>
                        <a:pt x="1368690" y="750629"/>
                        <a:pt x="1365542" y="776901"/>
                      </a:cubicBezTo>
                      <a:cubicBezTo>
                        <a:pt x="852803" y="1119801"/>
                        <a:pt x="518182" y="29505"/>
                        <a:pt x="16238" y="908663"/>
                      </a:cubicBezTo>
                      <a:cubicBezTo>
                        <a:pt x="-5718" y="727439"/>
                        <a:pt x="7253" y="768465"/>
                        <a:pt x="2760" y="698366"/>
                      </a:cubicBezTo>
                      <a:lnTo>
                        <a:pt x="0" y="696648"/>
                      </a:lnTo>
                      <a:lnTo>
                        <a:pt x="1580" y="680629"/>
                      </a:lnTo>
                      <a:lnTo>
                        <a:pt x="0" y="656873"/>
                      </a:lnTo>
                      <a:lnTo>
                        <a:pt x="4331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1997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843C0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Freeform 422"/>
                <p:cNvSpPr/>
                <p:nvPr/>
              </p:nvSpPr>
              <p:spPr>
                <a:xfrm flipH="1">
                  <a:off x="4910180" y="1266678"/>
                  <a:ext cx="934101" cy="3250726"/>
                </a:xfrm>
                <a:custGeom>
                  <a:avLst/>
                  <a:gdLst>
                    <a:gd name="connsiteX0" fmla="*/ 934101 w 934101"/>
                    <a:gd name="connsiteY0" fmla="*/ 0 h 3250726"/>
                    <a:gd name="connsiteX1" fmla="*/ 778607 w 934101"/>
                    <a:gd name="connsiteY1" fmla="*/ 10292 h 3250726"/>
                    <a:gd name="connsiteX2" fmla="*/ 275342 w 934101"/>
                    <a:gd name="connsiteY2" fmla="*/ 555660 h 3250726"/>
                    <a:gd name="connsiteX3" fmla="*/ 265679 w 934101"/>
                    <a:gd name="connsiteY3" fmla="*/ 653640 h 3250726"/>
                    <a:gd name="connsiteX4" fmla="*/ 261496 w 934101"/>
                    <a:gd name="connsiteY4" fmla="*/ 656284 h 3250726"/>
                    <a:gd name="connsiteX5" fmla="*/ 262917 w 934101"/>
                    <a:gd name="connsiteY5" fmla="*/ 681649 h 3250726"/>
                    <a:gd name="connsiteX6" fmla="*/ 261496 w 934101"/>
                    <a:gd name="connsiteY6" fmla="*/ 696059 h 3250726"/>
                    <a:gd name="connsiteX7" fmla="*/ 263805 w 934101"/>
                    <a:gd name="connsiteY7" fmla="*/ 697497 h 3250726"/>
                    <a:gd name="connsiteX8" fmla="*/ 260399 w 934101"/>
                    <a:gd name="connsiteY8" fmla="*/ 734656 h 3250726"/>
                    <a:gd name="connsiteX9" fmla="*/ 252544 w 934101"/>
                    <a:gd name="connsiteY9" fmla="*/ 738266 h 3250726"/>
                    <a:gd name="connsiteX10" fmla="*/ 153834 w 934101"/>
                    <a:gd name="connsiteY10" fmla="*/ 929537 h 3250726"/>
                    <a:gd name="connsiteX11" fmla="*/ 265680 w 934101"/>
                    <a:gd name="connsiteY11" fmla="*/ 1113141 h 3250726"/>
                    <a:gd name="connsiteX12" fmla="*/ 313488 w 934101"/>
                    <a:gd name="connsiteY12" fmla="*/ 1131461 h 3250726"/>
                    <a:gd name="connsiteX13" fmla="*/ 343481 w 934101"/>
                    <a:gd name="connsiteY13" fmla="*/ 1243958 h 3250726"/>
                    <a:gd name="connsiteX14" fmla="*/ 402611 w 934101"/>
                    <a:gd name="connsiteY14" fmla="*/ 1394142 h 3250726"/>
                    <a:gd name="connsiteX15" fmla="*/ 413244 w 934101"/>
                    <a:gd name="connsiteY15" fmla="*/ 1413158 h 3250726"/>
                    <a:gd name="connsiteX16" fmla="*/ 414054 w 934101"/>
                    <a:gd name="connsiteY16" fmla="*/ 1415164 h 3250726"/>
                    <a:gd name="connsiteX17" fmla="*/ 418179 w 934101"/>
                    <a:gd name="connsiteY17" fmla="*/ 1421983 h 3250726"/>
                    <a:gd name="connsiteX18" fmla="*/ 479660 w 934101"/>
                    <a:gd name="connsiteY18" fmla="*/ 1531935 h 3250726"/>
                    <a:gd name="connsiteX19" fmla="*/ 498939 w 934101"/>
                    <a:gd name="connsiteY19" fmla="*/ 1555514 h 3250726"/>
                    <a:gd name="connsiteX20" fmla="*/ 506691 w 934101"/>
                    <a:gd name="connsiteY20" fmla="*/ 1568331 h 3250726"/>
                    <a:gd name="connsiteX21" fmla="*/ 525918 w 934101"/>
                    <a:gd name="connsiteY21" fmla="*/ 1588512 h 3250726"/>
                    <a:gd name="connsiteX22" fmla="*/ 575800 w 934101"/>
                    <a:gd name="connsiteY22" fmla="*/ 1649519 h 3250726"/>
                    <a:gd name="connsiteX23" fmla="*/ 606692 w 934101"/>
                    <a:gd name="connsiteY23" fmla="*/ 1673288 h 3250726"/>
                    <a:gd name="connsiteX24" fmla="*/ 624697 w 934101"/>
                    <a:gd name="connsiteY24" fmla="*/ 1692185 h 3250726"/>
                    <a:gd name="connsiteX25" fmla="*/ 684258 w 934101"/>
                    <a:gd name="connsiteY25" fmla="*/ 1732967 h 3250726"/>
                    <a:gd name="connsiteX26" fmla="*/ 692198 w 934101"/>
                    <a:gd name="connsiteY26" fmla="*/ 1739076 h 3250726"/>
                    <a:gd name="connsiteX27" fmla="*/ 736965 w 934101"/>
                    <a:gd name="connsiteY27" fmla="*/ 1760020 h 3250726"/>
                    <a:gd name="connsiteX28" fmla="*/ 707678 w 934101"/>
                    <a:gd name="connsiteY28" fmla="*/ 1911655 h 3250726"/>
                    <a:gd name="connsiteX29" fmla="*/ 651539 w 934101"/>
                    <a:gd name="connsiteY29" fmla="*/ 1917290 h 3250726"/>
                    <a:gd name="connsiteX30" fmla="*/ 43811 w 934101"/>
                    <a:gd name="connsiteY30" fmla="*/ 2163009 h 3250726"/>
                    <a:gd name="connsiteX31" fmla="*/ 12066 w 934101"/>
                    <a:gd name="connsiteY31" fmla="*/ 3250726 h 3250726"/>
                    <a:gd name="connsiteX32" fmla="*/ 496202 w 934101"/>
                    <a:gd name="connsiteY32" fmla="*/ 3249926 h 3250726"/>
                    <a:gd name="connsiteX33" fmla="*/ 915600 w 934101"/>
                    <a:gd name="connsiteY33" fmla="*/ 3249233 h 3250726"/>
                    <a:gd name="connsiteX34" fmla="*/ 934101 w 934101"/>
                    <a:gd name="connsiteY34" fmla="*/ 3250021 h 325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34101" h="3250726">
                      <a:moveTo>
                        <a:pt x="934101" y="0"/>
                      </a:moveTo>
                      <a:lnTo>
                        <a:pt x="778607" y="10292"/>
                      </a:lnTo>
                      <a:cubicBezTo>
                        <a:pt x="431590" y="60340"/>
                        <a:pt x="330946" y="277891"/>
                        <a:pt x="275342" y="555660"/>
                      </a:cubicBezTo>
                      <a:lnTo>
                        <a:pt x="265679" y="653640"/>
                      </a:lnTo>
                      <a:lnTo>
                        <a:pt x="261496" y="656284"/>
                      </a:lnTo>
                      <a:cubicBezTo>
                        <a:pt x="261970" y="664739"/>
                        <a:pt x="262443" y="673194"/>
                        <a:pt x="262917" y="681649"/>
                      </a:cubicBezTo>
                      <a:lnTo>
                        <a:pt x="261496" y="696059"/>
                      </a:lnTo>
                      <a:lnTo>
                        <a:pt x="263805" y="697497"/>
                      </a:lnTo>
                      <a:lnTo>
                        <a:pt x="260399" y="734656"/>
                      </a:lnTo>
                      <a:lnTo>
                        <a:pt x="252544" y="738266"/>
                      </a:lnTo>
                      <a:cubicBezTo>
                        <a:pt x="189532" y="781006"/>
                        <a:pt x="150971" y="852241"/>
                        <a:pt x="153834" y="929537"/>
                      </a:cubicBezTo>
                      <a:cubicBezTo>
                        <a:pt x="156685" y="1006509"/>
                        <a:pt x="200073" y="1074716"/>
                        <a:pt x="265680" y="1113141"/>
                      </a:cubicBezTo>
                      <a:lnTo>
                        <a:pt x="313488" y="1131461"/>
                      </a:lnTo>
                      <a:lnTo>
                        <a:pt x="343481" y="1243958"/>
                      </a:lnTo>
                      <a:cubicBezTo>
                        <a:pt x="360334" y="1295216"/>
                        <a:pt x="379979" y="1345712"/>
                        <a:pt x="402611" y="1394142"/>
                      </a:cubicBezTo>
                      <a:lnTo>
                        <a:pt x="413244" y="1413158"/>
                      </a:lnTo>
                      <a:lnTo>
                        <a:pt x="414054" y="1415164"/>
                      </a:lnTo>
                      <a:lnTo>
                        <a:pt x="418179" y="1421983"/>
                      </a:lnTo>
                      <a:lnTo>
                        <a:pt x="479660" y="1531935"/>
                      </a:lnTo>
                      <a:lnTo>
                        <a:pt x="498939" y="1555514"/>
                      </a:lnTo>
                      <a:lnTo>
                        <a:pt x="506691" y="1568331"/>
                      </a:lnTo>
                      <a:lnTo>
                        <a:pt x="525918" y="1588512"/>
                      </a:lnTo>
                      <a:lnTo>
                        <a:pt x="575800" y="1649519"/>
                      </a:lnTo>
                      <a:lnTo>
                        <a:pt x="606692" y="1673288"/>
                      </a:lnTo>
                      <a:lnTo>
                        <a:pt x="624697" y="1692185"/>
                      </a:lnTo>
                      <a:lnTo>
                        <a:pt x="684258" y="1732967"/>
                      </a:lnTo>
                      <a:lnTo>
                        <a:pt x="692198" y="1739076"/>
                      </a:lnTo>
                      <a:lnTo>
                        <a:pt x="736965" y="1760020"/>
                      </a:lnTo>
                      <a:lnTo>
                        <a:pt x="707678" y="1911655"/>
                      </a:lnTo>
                      <a:lnTo>
                        <a:pt x="651539" y="1917290"/>
                      </a:lnTo>
                      <a:cubicBezTo>
                        <a:pt x="212000" y="1963092"/>
                        <a:pt x="78958" y="2004098"/>
                        <a:pt x="43811" y="2163009"/>
                      </a:cubicBezTo>
                      <a:cubicBezTo>
                        <a:pt x="18414" y="2400698"/>
                        <a:pt x="-19684" y="2943188"/>
                        <a:pt x="12066" y="3250726"/>
                      </a:cubicBezTo>
                      <a:cubicBezTo>
                        <a:pt x="169210" y="3250459"/>
                        <a:pt x="332706" y="3250192"/>
                        <a:pt x="496202" y="3249926"/>
                      </a:cubicBezTo>
                      <a:lnTo>
                        <a:pt x="915600" y="3249233"/>
                      </a:lnTo>
                      <a:lnTo>
                        <a:pt x="934101" y="3250021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3" name="Freeform 412"/>
              <p:cNvSpPr/>
              <p:nvPr/>
            </p:nvSpPr>
            <p:spPr>
              <a:xfrm>
                <a:off x="5353286" y="636472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-257987" y="3545143"/>
              <a:ext cx="1212680" cy="1755235"/>
              <a:chOff x="1547416" y="2880169"/>
              <a:chExt cx="1212680" cy="1755235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1547416" y="2880169"/>
                <a:ext cx="1212680" cy="1736241"/>
                <a:chOff x="5966916" y="1156415"/>
                <a:chExt cx="3568475" cy="5109125"/>
              </a:xfrm>
            </p:grpSpPr>
            <p:grpSp>
              <p:nvGrpSpPr>
                <p:cNvPr id="391" name="Group 390"/>
                <p:cNvGrpSpPr/>
                <p:nvPr/>
              </p:nvGrpSpPr>
              <p:grpSpPr>
                <a:xfrm>
                  <a:off x="5966916" y="1156415"/>
                  <a:ext cx="3568475" cy="5107009"/>
                  <a:chOff x="8268772" y="1350546"/>
                  <a:chExt cx="3568475" cy="5107009"/>
                </a:xfrm>
              </p:grpSpPr>
              <p:sp>
                <p:nvSpPr>
                  <p:cNvPr id="393" name="Freeform 392"/>
                  <p:cNvSpPr/>
                  <p:nvPr/>
                </p:nvSpPr>
                <p:spPr>
                  <a:xfrm>
                    <a:off x="9334061" y="3591901"/>
                    <a:ext cx="1416208" cy="1332907"/>
                  </a:xfrm>
                  <a:custGeom>
                    <a:avLst/>
                    <a:gdLst>
                      <a:gd name="connsiteX0" fmla="*/ 122766 w 1566333"/>
                      <a:gd name="connsiteY0" fmla="*/ 0 h 2307166"/>
                      <a:gd name="connsiteX1" fmla="*/ 0 w 1566333"/>
                      <a:gd name="connsiteY1" fmla="*/ 2307166 h 2307166"/>
                      <a:gd name="connsiteX2" fmla="*/ 1566333 w 1566333"/>
                      <a:gd name="connsiteY2" fmla="*/ 2298700 h 2307166"/>
                      <a:gd name="connsiteX3" fmla="*/ 1473200 w 1566333"/>
                      <a:gd name="connsiteY3" fmla="*/ 16933 h 2307166"/>
                      <a:gd name="connsiteX4" fmla="*/ 122766 w 1566333"/>
                      <a:gd name="connsiteY4" fmla="*/ 0 h 2307166"/>
                      <a:gd name="connsiteX0" fmla="*/ 42463 w 1486030"/>
                      <a:gd name="connsiteY0" fmla="*/ 0 h 2298700"/>
                      <a:gd name="connsiteX1" fmla="*/ 0 w 1486030"/>
                      <a:gd name="connsiteY1" fmla="*/ 788120 h 2298700"/>
                      <a:gd name="connsiteX2" fmla="*/ 1486030 w 1486030"/>
                      <a:gd name="connsiteY2" fmla="*/ 2298700 h 2298700"/>
                      <a:gd name="connsiteX3" fmla="*/ 1392897 w 1486030"/>
                      <a:gd name="connsiteY3" fmla="*/ 16933 h 2298700"/>
                      <a:gd name="connsiteX4" fmla="*/ 42463 w 1486030"/>
                      <a:gd name="connsiteY4" fmla="*/ 0 h 2298700"/>
                      <a:gd name="connsiteX0" fmla="*/ 42463 w 1425000"/>
                      <a:gd name="connsiteY0" fmla="*/ 0 h 812290"/>
                      <a:gd name="connsiteX1" fmla="*/ 0 w 1425000"/>
                      <a:gd name="connsiteY1" fmla="*/ 788120 h 812290"/>
                      <a:gd name="connsiteX2" fmla="*/ 1425000 w 1425000"/>
                      <a:gd name="connsiteY2" fmla="*/ 812290 h 812290"/>
                      <a:gd name="connsiteX3" fmla="*/ 1392897 w 1425000"/>
                      <a:gd name="connsiteY3" fmla="*/ 16933 h 812290"/>
                      <a:gd name="connsiteX4" fmla="*/ 42463 w 1425000"/>
                      <a:gd name="connsiteY4" fmla="*/ 0 h 812290"/>
                      <a:gd name="connsiteX0" fmla="*/ 45675 w 1428212"/>
                      <a:gd name="connsiteY0" fmla="*/ 0 h 853392"/>
                      <a:gd name="connsiteX1" fmla="*/ 0 w 1428212"/>
                      <a:gd name="connsiteY1" fmla="*/ 853392 h 853392"/>
                      <a:gd name="connsiteX2" fmla="*/ 1428212 w 1428212"/>
                      <a:gd name="connsiteY2" fmla="*/ 812290 h 853392"/>
                      <a:gd name="connsiteX3" fmla="*/ 1396109 w 1428212"/>
                      <a:gd name="connsiteY3" fmla="*/ 16933 h 853392"/>
                      <a:gd name="connsiteX4" fmla="*/ 45675 w 1428212"/>
                      <a:gd name="connsiteY4" fmla="*/ 0 h 853392"/>
                      <a:gd name="connsiteX0" fmla="*/ 45675 w 1441061"/>
                      <a:gd name="connsiteY0" fmla="*/ 0 h 853392"/>
                      <a:gd name="connsiteX1" fmla="*/ 0 w 1441061"/>
                      <a:gd name="connsiteY1" fmla="*/ 853392 h 853392"/>
                      <a:gd name="connsiteX2" fmla="*/ 1441061 w 1441061"/>
                      <a:gd name="connsiteY2" fmla="*/ 847893 h 853392"/>
                      <a:gd name="connsiteX3" fmla="*/ 1396109 w 1441061"/>
                      <a:gd name="connsiteY3" fmla="*/ 16933 h 853392"/>
                      <a:gd name="connsiteX4" fmla="*/ 45675 w 1441061"/>
                      <a:gd name="connsiteY4" fmla="*/ 0 h 853392"/>
                      <a:gd name="connsiteX0" fmla="*/ 45675 w 1434637"/>
                      <a:gd name="connsiteY0" fmla="*/ 0 h 853392"/>
                      <a:gd name="connsiteX1" fmla="*/ 0 w 1434637"/>
                      <a:gd name="connsiteY1" fmla="*/ 853392 h 853392"/>
                      <a:gd name="connsiteX2" fmla="*/ 1434637 w 1434637"/>
                      <a:gd name="connsiteY2" fmla="*/ 850860 h 853392"/>
                      <a:gd name="connsiteX3" fmla="*/ 1396109 w 1434637"/>
                      <a:gd name="connsiteY3" fmla="*/ 16933 h 853392"/>
                      <a:gd name="connsiteX4" fmla="*/ 45675 w 1434637"/>
                      <a:gd name="connsiteY4" fmla="*/ 0 h 853392"/>
                      <a:gd name="connsiteX0" fmla="*/ 45675 w 1431425"/>
                      <a:gd name="connsiteY0" fmla="*/ 0 h 853827"/>
                      <a:gd name="connsiteX1" fmla="*/ 0 w 1431425"/>
                      <a:gd name="connsiteY1" fmla="*/ 853392 h 853827"/>
                      <a:gd name="connsiteX2" fmla="*/ 1431425 w 1431425"/>
                      <a:gd name="connsiteY2" fmla="*/ 853827 h 853827"/>
                      <a:gd name="connsiteX3" fmla="*/ 1396109 w 1431425"/>
                      <a:gd name="connsiteY3" fmla="*/ 16933 h 853827"/>
                      <a:gd name="connsiteX4" fmla="*/ 45675 w 1431425"/>
                      <a:gd name="connsiteY4" fmla="*/ 0 h 853827"/>
                      <a:gd name="connsiteX0" fmla="*/ 198318 w 1584068"/>
                      <a:gd name="connsiteY0" fmla="*/ 0 h 959253"/>
                      <a:gd name="connsiteX1" fmla="*/ 152643 w 1584068"/>
                      <a:gd name="connsiteY1" fmla="*/ 853392 h 959253"/>
                      <a:gd name="connsiteX2" fmla="*/ 1584068 w 1584068"/>
                      <a:gd name="connsiteY2" fmla="*/ 853827 h 959253"/>
                      <a:gd name="connsiteX3" fmla="*/ 1548752 w 1584068"/>
                      <a:gd name="connsiteY3" fmla="*/ 16933 h 959253"/>
                      <a:gd name="connsiteX4" fmla="*/ 198318 w 1584068"/>
                      <a:gd name="connsiteY4" fmla="*/ 0 h 959253"/>
                      <a:gd name="connsiteX0" fmla="*/ 118425 w 1504175"/>
                      <a:gd name="connsiteY0" fmla="*/ 0 h 982522"/>
                      <a:gd name="connsiteX1" fmla="*/ 72750 w 1504175"/>
                      <a:gd name="connsiteY1" fmla="*/ 853392 h 982522"/>
                      <a:gd name="connsiteX2" fmla="*/ 1504175 w 1504175"/>
                      <a:gd name="connsiteY2" fmla="*/ 853827 h 982522"/>
                      <a:gd name="connsiteX3" fmla="*/ 1468859 w 1504175"/>
                      <a:gd name="connsiteY3" fmla="*/ 16933 h 982522"/>
                      <a:gd name="connsiteX4" fmla="*/ 118425 w 1504175"/>
                      <a:gd name="connsiteY4" fmla="*/ 0 h 982522"/>
                      <a:gd name="connsiteX0" fmla="*/ 47728 w 1433478"/>
                      <a:gd name="connsiteY0" fmla="*/ 0 h 982522"/>
                      <a:gd name="connsiteX1" fmla="*/ 2053 w 1433478"/>
                      <a:gd name="connsiteY1" fmla="*/ 853392 h 982522"/>
                      <a:gd name="connsiteX2" fmla="*/ 1433478 w 1433478"/>
                      <a:gd name="connsiteY2" fmla="*/ 853827 h 982522"/>
                      <a:gd name="connsiteX3" fmla="*/ 1398162 w 1433478"/>
                      <a:gd name="connsiteY3" fmla="*/ 16933 h 982522"/>
                      <a:gd name="connsiteX4" fmla="*/ 47728 w 1433478"/>
                      <a:gd name="connsiteY4" fmla="*/ 0 h 982522"/>
                      <a:gd name="connsiteX0" fmla="*/ 54458 w 1440208"/>
                      <a:gd name="connsiteY0" fmla="*/ 0 h 962628"/>
                      <a:gd name="connsiteX1" fmla="*/ 8783 w 1440208"/>
                      <a:gd name="connsiteY1" fmla="*/ 853392 h 962628"/>
                      <a:gd name="connsiteX2" fmla="*/ 1440208 w 1440208"/>
                      <a:gd name="connsiteY2" fmla="*/ 853827 h 962628"/>
                      <a:gd name="connsiteX3" fmla="*/ 1404892 w 1440208"/>
                      <a:gd name="connsiteY3" fmla="*/ 16933 h 962628"/>
                      <a:gd name="connsiteX4" fmla="*/ 54458 w 1440208"/>
                      <a:gd name="connsiteY4" fmla="*/ 0 h 962628"/>
                      <a:gd name="connsiteX0" fmla="*/ 129792 w 1541239"/>
                      <a:gd name="connsiteY0" fmla="*/ 0 h 1047597"/>
                      <a:gd name="connsiteX1" fmla="*/ 109814 w 1541239"/>
                      <a:gd name="connsiteY1" fmla="*/ 936465 h 1047597"/>
                      <a:gd name="connsiteX2" fmla="*/ 1541239 w 1541239"/>
                      <a:gd name="connsiteY2" fmla="*/ 936900 h 1047597"/>
                      <a:gd name="connsiteX3" fmla="*/ 1505923 w 1541239"/>
                      <a:gd name="connsiteY3" fmla="*/ 100006 h 1047597"/>
                      <a:gd name="connsiteX4" fmla="*/ 129792 w 1541239"/>
                      <a:gd name="connsiteY4" fmla="*/ 0 h 1047597"/>
                      <a:gd name="connsiteX0" fmla="*/ 146859 w 1532609"/>
                      <a:gd name="connsiteY0" fmla="*/ 0 h 1053912"/>
                      <a:gd name="connsiteX1" fmla="*/ 101184 w 1532609"/>
                      <a:gd name="connsiteY1" fmla="*/ 942399 h 1053912"/>
                      <a:gd name="connsiteX2" fmla="*/ 1532609 w 1532609"/>
                      <a:gd name="connsiteY2" fmla="*/ 942834 h 1053912"/>
                      <a:gd name="connsiteX3" fmla="*/ 1497293 w 1532609"/>
                      <a:gd name="connsiteY3" fmla="*/ 105940 h 1053912"/>
                      <a:gd name="connsiteX4" fmla="*/ 146859 w 1532609"/>
                      <a:gd name="connsiteY4" fmla="*/ 0 h 1053912"/>
                      <a:gd name="connsiteX0" fmla="*/ 162747 w 1548497"/>
                      <a:gd name="connsiteY0" fmla="*/ 0 h 1053912"/>
                      <a:gd name="connsiteX1" fmla="*/ 117072 w 1548497"/>
                      <a:gd name="connsiteY1" fmla="*/ 942399 h 1053912"/>
                      <a:gd name="connsiteX2" fmla="*/ 1548497 w 1548497"/>
                      <a:gd name="connsiteY2" fmla="*/ 942834 h 1053912"/>
                      <a:gd name="connsiteX3" fmla="*/ 1513181 w 1548497"/>
                      <a:gd name="connsiteY3" fmla="*/ 105940 h 1053912"/>
                      <a:gd name="connsiteX4" fmla="*/ 162747 w 1548497"/>
                      <a:gd name="connsiteY4" fmla="*/ 0 h 1053912"/>
                      <a:gd name="connsiteX0" fmla="*/ 172823 w 1542512"/>
                      <a:gd name="connsiteY0" fmla="*/ 0 h 1047597"/>
                      <a:gd name="connsiteX1" fmla="*/ 111087 w 1542512"/>
                      <a:gd name="connsiteY1" fmla="*/ 936465 h 1047597"/>
                      <a:gd name="connsiteX2" fmla="*/ 1542512 w 1542512"/>
                      <a:gd name="connsiteY2" fmla="*/ 936900 h 1047597"/>
                      <a:gd name="connsiteX3" fmla="*/ 1507196 w 1542512"/>
                      <a:gd name="connsiteY3" fmla="*/ 100006 h 1047597"/>
                      <a:gd name="connsiteX4" fmla="*/ 172823 w 1542512"/>
                      <a:gd name="connsiteY4" fmla="*/ 0 h 1047597"/>
                      <a:gd name="connsiteX0" fmla="*/ 167517 w 1537206"/>
                      <a:gd name="connsiteY0" fmla="*/ 0 h 1047597"/>
                      <a:gd name="connsiteX1" fmla="*/ 105781 w 1537206"/>
                      <a:gd name="connsiteY1" fmla="*/ 936465 h 1047597"/>
                      <a:gd name="connsiteX2" fmla="*/ 1537206 w 1537206"/>
                      <a:gd name="connsiteY2" fmla="*/ 936900 h 1047597"/>
                      <a:gd name="connsiteX3" fmla="*/ 1501890 w 1537206"/>
                      <a:gd name="connsiteY3" fmla="*/ 100006 h 1047597"/>
                      <a:gd name="connsiteX4" fmla="*/ 167517 w 1537206"/>
                      <a:gd name="connsiteY4" fmla="*/ 0 h 1047597"/>
                      <a:gd name="connsiteX0" fmla="*/ 102008 w 1471697"/>
                      <a:gd name="connsiteY0" fmla="*/ 0 h 1078831"/>
                      <a:gd name="connsiteX1" fmla="*/ 139848 w 1471697"/>
                      <a:gd name="connsiteY1" fmla="*/ 989869 h 1078831"/>
                      <a:gd name="connsiteX2" fmla="*/ 1471697 w 1471697"/>
                      <a:gd name="connsiteY2" fmla="*/ 936900 h 1078831"/>
                      <a:gd name="connsiteX3" fmla="*/ 1436381 w 1471697"/>
                      <a:gd name="connsiteY3" fmla="*/ 100006 h 1078831"/>
                      <a:gd name="connsiteX4" fmla="*/ 102008 w 1471697"/>
                      <a:gd name="connsiteY4" fmla="*/ 0 h 1078831"/>
                      <a:gd name="connsiteX0" fmla="*/ 113866 w 1483555"/>
                      <a:gd name="connsiteY0" fmla="*/ 0 h 1064836"/>
                      <a:gd name="connsiteX1" fmla="*/ 151706 w 1483555"/>
                      <a:gd name="connsiteY1" fmla="*/ 989869 h 1064836"/>
                      <a:gd name="connsiteX2" fmla="*/ 1483555 w 1483555"/>
                      <a:gd name="connsiteY2" fmla="*/ 936900 h 1064836"/>
                      <a:gd name="connsiteX3" fmla="*/ 1448239 w 1483555"/>
                      <a:gd name="connsiteY3" fmla="*/ 100006 h 1064836"/>
                      <a:gd name="connsiteX4" fmla="*/ 113866 w 1483555"/>
                      <a:gd name="connsiteY4" fmla="*/ 0 h 1064836"/>
                      <a:gd name="connsiteX0" fmla="*/ 113866 w 1483555"/>
                      <a:gd name="connsiteY0" fmla="*/ 0 h 1064836"/>
                      <a:gd name="connsiteX1" fmla="*/ 151706 w 1483555"/>
                      <a:gd name="connsiteY1" fmla="*/ 989869 h 1064836"/>
                      <a:gd name="connsiteX2" fmla="*/ 1483555 w 1483555"/>
                      <a:gd name="connsiteY2" fmla="*/ 936900 h 1064836"/>
                      <a:gd name="connsiteX3" fmla="*/ 1448239 w 1483555"/>
                      <a:gd name="connsiteY3" fmla="*/ 100006 h 1064836"/>
                      <a:gd name="connsiteX4" fmla="*/ 113866 w 1483555"/>
                      <a:gd name="connsiteY4" fmla="*/ 0 h 1064836"/>
                      <a:gd name="connsiteX0" fmla="*/ 110414 w 1480103"/>
                      <a:gd name="connsiteY0" fmla="*/ 0 h 1073720"/>
                      <a:gd name="connsiteX1" fmla="*/ 148254 w 1480103"/>
                      <a:gd name="connsiteY1" fmla="*/ 989869 h 1073720"/>
                      <a:gd name="connsiteX2" fmla="*/ 1480103 w 1480103"/>
                      <a:gd name="connsiteY2" fmla="*/ 936900 h 1073720"/>
                      <a:gd name="connsiteX3" fmla="*/ 1444787 w 1480103"/>
                      <a:gd name="connsiteY3" fmla="*/ 100006 h 1073720"/>
                      <a:gd name="connsiteX4" fmla="*/ 110414 w 1480103"/>
                      <a:gd name="connsiteY4" fmla="*/ 0 h 1073720"/>
                      <a:gd name="connsiteX0" fmla="*/ 80084 w 1449773"/>
                      <a:gd name="connsiteY0" fmla="*/ 0 h 1095559"/>
                      <a:gd name="connsiteX1" fmla="*/ 117924 w 1449773"/>
                      <a:gd name="connsiteY1" fmla="*/ 989869 h 1095559"/>
                      <a:gd name="connsiteX2" fmla="*/ 1449773 w 1449773"/>
                      <a:gd name="connsiteY2" fmla="*/ 936900 h 1095559"/>
                      <a:gd name="connsiteX3" fmla="*/ 1414457 w 1449773"/>
                      <a:gd name="connsiteY3" fmla="*/ 100006 h 1095559"/>
                      <a:gd name="connsiteX4" fmla="*/ 80084 w 1449773"/>
                      <a:gd name="connsiteY4" fmla="*/ 0 h 1095559"/>
                      <a:gd name="connsiteX0" fmla="*/ 35757 w 1405446"/>
                      <a:gd name="connsiteY0" fmla="*/ 0 h 1095559"/>
                      <a:gd name="connsiteX1" fmla="*/ 73597 w 1405446"/>
                      <a:gd name="connsiteY1" fmla="*/ 989869 h 1095559"/>
                      <a:gd name="connsiteX2" fmla="*/ 1405446 w 1405446"/>
                      <a:gd name="connsiteY2" fmla="*/ 936900 h 1095559"/>
                      <a:gd name="connsiteX3" fmla="*/ 1370130 w 1405446"/>
                      <a:gd name="connsiteY3" fmla="*/ 100006 h 1095559"/>
                      <a:gd name="connsiteX4" fmla="*/ 35757 w 1405446"/>
                      <a:gd name="connsiteY4" fmla="*/ 0 h 1095559"/>
                      <a:gd name="connsiteX0" fmla="*/ 64035 w 1433724"/>
                      <a:gd name="connsiteY0" fmla="*/ 0 h 1095559"/>
                      <a:gd name="connsiteX1" fmla="*/ 101875 w 1433724"/>
                      <a:gd name="connsiteY1" fmla="*/ 989869 h 1095559"/>
                      <a:gd name="connsiteX2" fmla="*/ 1433724 w 1433724"/>
                      <a:gd name="connsiteY2" fmla="*/ 936900 h 1095559"/>
                      <a:gd name="connsiteX3" fmla="*/ 1398408 w 1433724"/>
                      <a:gd name="connsiteY3" fmla="*/ 100006 h 1095559"/>
                      <a:gd name="connsiteX4" fmla="*/ 64035 w 1433724"/>
                      <a:gd name="connsiteY4" fmla="*/ 0 h 1095559"/>
                      <a:gd name="connsiteX0" fmla="*/ 65444 w 1435133"/>
                      <a:gd name="connsiteY0" fmla="*/ 0 h 1062801"/>
                      <a:gd name="connsiteX1" fmla="*/ 100071 w 1435133"/>
                      <a:gd name="connsiteY1" fmla="*/ 936465 h 1062801"/>
                      <a:gd name="connsiteX2" fmla="*/ 1435133 w 1435133"/>
                      <a:gd name="connsiteY2" fmla="*/ 936900 h 1062801"/>
                      <a:gd name="connsiteX3" fmla="*/ 1399817 w 1435133"/>
                      <a:gd name="connsiteY3" fmla="*/ 100006 h 1062801"/>
                      <a:gd name="connsiteX4" fmla="*/ 65444 w 1435133"/>
                      <a:gd name="connsiteY4" fmla="*/ 0 h 1062801"/>
                      <a:gd name="connsiteX0" fmla="*/ 92732 w 1462421"/>
                      <a:gd name="connsiteY0" fmla="*/ 0 h 1026212"/>
                      <a:gd name="connsiteX1" fmla="*/ 75965 w 1462421"/>
                      <a:gd name="connsiteY1" fmla="*/ 859326 h 1026212"/>
                      <a:gd name="connsiteX2" fmla="*/ 1462421 w 1462421"/>
                      <a:gd name="connsiteY2" fmla="*/ 936900 h 1026212"/>
                      <a:gd name="connsiteX3" fmla="*/ 1427105 w 1462421"/>
                      <a:gd name="connsiteY3" fmla="*/ 100006 h 1026212"/>
                      <a:gd name="connsiteX4" fmla="*/ 92732 w 1462421"/>
                      <a:gd name="connsiteY4" fmla="*/ 0 h 1026212"/>
                      <a:gd name="connsiteX0" fmla="*/ 79368 w 1449057"/>
                      <a:gd name="connsiteY0" fmla="*/ 0 h 1026212"/>
                      <a:gd name="connsiteX1" fmla="*/ 62601 w 1449057"/>
                      <a:gd name="connsiteY1" fmla="*/ 859326 h 1026212"/>
                      <a:gd name="connsiteX2" fmla="*/ 1449057 w 1449057"/>
                      <a:gd name="connsiteY2" fmla="*/ 936900 h 1026212"/>
                      <a:gd name="connsiteX3" fmla="*/ 1413741 w 1449057"/>
                      <a:gd name="connsiteY3" fmla="*/ 100006 h 1026212"/>
                      <a:gd name="connsiteX4" fmla="*/ 79368 w 1449057"/>
                      <a:gd name="connsiteY4" fmla="*/ 0 h 1026212"/>
                      <a:gd name="connsiteX0" fmla="*/ 67855 w 1437544"/>
                      <a:gd name="connsiteY0" fmla="*/ 0 h 1026212"/>
                      <a:gd name="connsiteX1" fmla="*/ 51088 w 1437544"/>
                      <a:gd name="connsiteY1" fmla="*/ 859326 h 1026212"/>
                      <a:gd name="connsiteX2" fmla="*/ 1437544 w 1437544"/>
                      <a:gd name="connsiteY2" fmla="*/ 936900 h 1026212"/>
                      <a:gd name="connsiteX3" fmla="*/ 1402228 w 1437544"/>
                      <a:gd name="connsiteY3" fmla="*/ 100006 h 1026212"/>
                      <a:gd name="connsiteX4" fmla="*/ 67855 w 1437544"/>
                      <a:gd name="connsiteY4" fmla="*/ 0 h 1026212"/>
                      <a:gd name="connsiteX0" fmla="*/ 76755 w 1446444"/>
                      <a:gd name="connsiteY0" fmla="*/ 0 h 1026212"/>
                      <a:gd name="connsiteX1" fmla="*/ 59988 w 1446444"/>
                      <a:gd name="connsiteY1" fmla="*/ 859326 h 1026212"/>
                      <a:gd name="connsiteX2" fmla="*/ 1446444 w 1446444"/>
                      <a:gd name="connsiteY2" fmla="*/ 936900 h 1026212"/>
                      <a:gd name="connsiteX3" fmla="*/ 1411128 w 1446444"/>
                      <a:gd name="connsiteY3" fmla="*/ 100006 h 1026212"/>
                      <a:gd name="connsiteX4" fmla="*/ 76755 w 1446444"/>
                      <a:gd name="connsiteY4" fmla="*/ 0 h 1026212"/>
                      <a:gd name="connsiteX0" fmla="*/ 90708 w 1460397"/>
                      <a:gd name="connsiteY0" fmla="*/ 0 h 1026212"/>
                      <a:gd name="connsiteX1" fmla="*/ 73941 w 1460397"/>
                      <a:gd name="connsiteY1" fmla="*/ 859326 h 1026212"/>
                      <a:gd name="connsiteX2" fmla="*/ 1460397 w 1460397"/>
                      <a:gd name="connsiteY2" fmla="*/ 936900 h 1026212"/>
                      <a:gd name="connsiteX3" fmla="*/ 1425081 w 1460397"/>
                      <a:gd name="connsiteY3" fmla="*/ 100006 h 1026212"/>
                      <a:gd name="connsiteX4" fmla="*/ 90708 w 1460397"/>
                      <a:gd name="connsiteY4" fmla="*/ 0 h 1026212"/>
                      <a:gd name="connsiteX0" fmla="*/ 81227 w 1450916"/>
                      <a:gd name="connsiteY0" fmla="*/ 0 h 1026212"/>
                      <a:gd name="connsiteX1" fmla="*/ 64460 w 1450916"/>
                      <a:gd name="connsiteY1" fmla="*/ 859326 h 1026212"/>
                      <a:gd name="connsiteX2" fmla="*/ 1450916 w 1450916"/>
                      <a:gd name="connsiteY2" fmla="*/ 936900 h 1026212"/>
                      <a:gd name="connsiteX3" fmla="*/ 1415600 w 1450916"/>
                      <a:gd name="connsiteY3" fmla="*/ 100006 h 1026212"/>
                      <a:gd name="connsiteX4" fmla="*/ 81227 w 1450916"/>
                      <a:gd name="connsiteY4" fmla="*/ 0 h 1026212"/>
                      <a:gd name="connsiteX0" fmla="*/ 81227 w 1450916"/>
                      <a:gd name="connsiteY0" fmla="*/ 0 h 1026212"/>
                      <a:gd name="connsiteX1" fmla="*/ 64460 w 1450916"/>
                      <a:gd name="connsiteY1" fmla="*/ 859326 h 1026212"/>
                      <a:gd name="connsiteX2" fmla="*/ 1450916 w 1450916"/>
                      <a:gd name="connsiteY2" fmla="*/ 936900 h 1026212"/>
                      <a:gd name="connsiteX3" fmla="*/ 1415600 w 1450916"/>
                      <a:gd name="connsiteY3" fmla="*/ 100006 h 1026212"/>
                      <a:gd name="connsiteX4" fmla="*/ 81227 w 1450916"/>
                      <a:gd name="connsiteY4" fmla="*/ 0 h 1026212"/>
                      <a:gd name="connsiteX0" fmla="*/ 81227 w 1450916"/>
                      <a:gd name="connsiteY0" fmla="*/ 0 h 1026212"/>
                      <a:gd name="connsiteX1" fmla="*/ 64460 w 1450916"/>
                      <a:gd name="connsiteY1" fmla="*/ 859326 h 1026212"/>
                      <a:gd name="connsiteX2" fmla="*/ 1450916 w 1450916"/>
                      <a:gd name="connsiteY2" fmla="*/ 936900 h 1026212"/>
                      <a:gd name="connsiteX3" fmla="*/ 1415600 w 1450916"/>
                      <a:gd name="connsiteY3" fmla="*/ 100006 h 1026212"/>
                      <a:gd name="connsiteX4" fmla="*/ 81227 w 1450916"/>
                      <a:gd name="connsiteY4" fmla="*/ 0 h 1026212"/>
                      <a:gd name="connsiteX0" fmla="*/ 94164 w 1463853"/>
                      <a:gd name="connsiteY0" fmla="*/ 0 h 1026212"/>
                      <a:gd name="connsiteX1" fmla="*/ 77397 w 1463853"/>
                      <a:gd name="connsiteY1" fmla="*/ 859326 h 1026212"/>
                      <a:gd name="connsiteX2" fmla="*/ 1463853 w 1463853"/>
                      <a:gd name="connsiteY2" fmla="*/ 936900 h 1026212"/>
                      <a:gd name="connsiteX3" fmla="*/ 1428537 w 1463853"/>
                      <a:gd name="connsiteY3" fmla="*/ 100006 h 1026212"/>
                      <a:gd name="connsiteX4" fmla="*/ 94164 w 1463853"/>
                      <a:gd name="connsiteY4" fmla="*/ 0 h 1026212"/>
                      <a:gd name="connsiteX0" fmla="*/ 112245 w 1481934"/>
                      <a:gd name="connsiteY0" fmla="*/ 0 h 1005105"/>
                      <a:gd name="connsiteX1" fmla="*/ 66568 w 1481934"/>
                      <a:gd name="connsiteY1" fmla="*/ 794055 h 1005105"/>
                      <a:gd name="connsiteX2" fmla="*/ 1481934 w 1481934"/>
                      <a:gd name="connsiteY2" fmla="*/ 936900 h 1005105"/>
                      <a:gd name="connsiteX3" fmla="*/ 1446618 w 1481934"/>
                      <a:gd name="connsiteY3" fmla="*/ 100006 h 1005105"/>
                      <a:gd name="connsiteX4" fmla="*/ 112245 w 1481934"/>
                      <a:gd name="connsiteY4" fmla="*/ 0 h 1005105"/>
                      <a:gd name="connsiteX0" fmla="*/ 123753 w 1493442"/>
                      <a:gd name="connsiteY0" fmla="*/ 0 h 1005105"/>
                      <a:gd name="connsiteX1" fmla="*/ 78076 w 1493442"/>
                      <a:gd name="connsiteY1" fmla="*/ 794055 h 1005105"/>
                      <a:gd name="connsiteX2" fmla="*/ 1493442 w 1493442"/>
                      <a:gd name="connsiteY2" fmla="*/ 936900 h 1005105"/>
                      <a:gd name="connsiteX3" fmla="*/ 1458126 w 1493442"/>
                      <a:gd name="connsiteY3" fmla="*/ 100006 h 1005105"/>
                      <a:gd name="connsiteX4" fmla="*/ 123753 w 1493442"/>
                      <a:gd name="connsiteY4" fmla="*/ 0 h 1005105"/>
                      <a:gd name="connsiteX0" fmla="*/ 120720 w 1490409"/>
                      <a:gd name="connsiteY0" fmla="*/ 0 h 1005105"/>
                      <a:gd name="connsiteX1" fmla="*/ 75043 w 1490409"/>
                      <a:gd name="connsiteY1" fmla="*/ 794055 h 1005105"/>
                      <a:gd name="connsiteX2" fmla="*/ 1490409 w 1490409"/>
                      <a:gd name="connsiteY2" fmla="*/ 936900 h 1005105"/>
                      <a:gd name="connsiteX3" fmla="*/ 1455093 w 1490409"/>
                      <a:gd name="connsiteY3" fmla="*/ 100006 h 1005105"/>
                      <a:gd name="connsiteX4" fmla="*/ 120720 w 1490409"/>
                      <a:gd name="connsiteY4" fmla="*/ 0 h 1005105"/>
                      <a:gd name="connsiteX0" fmla="*/ 118112 w 1492083"/>
                      <a:gd name="connsiteY0" fmla="*/ 0 h 1007082"/>
                      <a:gd name="connsiteX1" fmla="*/ 76717 w 1492083"/>
                      <a:gd name="connsiteY1" fmla="*/ 796032 h 1007082"/>
                      <a:gd name="connsiteX2" fmla="*/ 1492083 w 1492083"/>
                      <a:gd name="connsiteY2" fmla="*/ 938877 h 1007082"/>
                      <a:gd name="connsiteX3" fmla="*/ 1456767 w 1492083"/>
                      <a:gd name="connsiteY3" fmla="*/ 101983 h 1007082"/>
                      <a:gd name="connsiteX4" fmla="*/ 118112 w 1492083"/>
                      <a:gd name="connsiteY4" fmla="*/ 0 h 1007082"/>
                      <a:gd name="connsiteX0" fmla="*/ 134486 w 1482760"/>
                      <a:gd name="connsiteY0" fmla="*/ 0 h 1076309"/>
                      <a:gd name="connsiteX1" fmla="*/ 67394 w 1482760"/>
                      <a:gd name="connsiteY1" fmla="*/ 865259 h 1076309"/>
                      <a:gd name="connsiteX2" fmla="*/ 1482760 w 1482760"/>
                      <a:gd name="connsiteY2" fmla="*/ 1008104 h 1076309"/>
                      <a:gd name="connsiteX3" fmla="*/ 1447444 w 1482760"/>
                      <a:gd name="connsiteY3" fmla="*/ 171210 h 1076309"/>
                      <a:gd name="connsiteX4" fmla="*/ 134486 w 1482760"/>
                      <a:gd name="connsiteY4" fmla="*/ 0 h 1076309"/>
                      <a:gd name="connsiteX0" fmla="*/ 128838 w 1485678"/>
                      <a:gd name="connsiteY0" fmla="*/ 0 h 1076309"/>
                      <a:gd name="connsiteX1" fmla="*/ 70312 w 1485678"/>
                      <a:gd name="connsiteY1" fmla="*/ 865259 h 1076309"/>
                      <a:gd name="connsiteX2" fmla="*/ 1485678 w 1485678"/>
                      <a:gd name="connsiteY2" fmla="*/ 1008104 h 1076309"/>
                      <a:gd name="connsiteX3" fmla="*/ 1450362 w 1485678"/>
                      <a:gd name="connsiteY3" fmla="*/ 171210 h 1076309"/>
                      <a:gd name="connsiteX4" fmla="*/ 128838 w 1485678"/>
                      <a:gd name="connsiteY4" fmla="*/ 0 h 1076309"/>
                      <a:gd name="connsiteX0" fmla="*/ 119409 w 1491239"/>
                      <a:gd name="connsiteY0" fmla="*/ 0 h 1018949"/>
                      <a:gd name="connsiteX1" fmla="*/ 75873 w 1491239"/>
                      <a:gd name="connsiteY1" fmla="*/ 807899 h 1018949"/>
                      <a:gd name="connsiteX2" fmla="*/ 1491239 w 1491239"/>
                      <a:gd name="connsiteY2" fmla="*/ 950744 h 1018949"/>
                      <a:gd name="connsiteX3" fmla="*/ 1455923 w 1491239"/>
                      <a:gd name="connsiteY3" fmla="*/ 113850 h 1018949"/>
                      <a:gd name="connsiteX4" fmla="*/ 119409 w 1491239"/>
                      <a:gd name="connsiteY4" fmla="*/ 0 h 1018949"/>
                      <a:gd name="connsiteX0" fmla="*/ 119409 w 1480531"/>
                      <a:gd name="connsiteY0" fmla="*/ 0 h 937785"/>
                      <a:gd name="connsiteX1" fmla="*/ 75873 w 1480531"/>
                      <a:gd name="connsiteY1" fmla="*/ 807899 h 937785"/>
                      <a:gd name="connsiteX2" fmla="*/ 1480531 w 1480531"/>
                      <a:gd name="connsiteY2" fmla="*/ 816246 h 937785"/>
                      <a:gd name="connsiteX3" fmla="*/ 1455923 w 1480531"/>
                      <a:gd name="connsiteY3" fmla="*/ 113850 h 937785"/>
                      <a:gd name="connsiteX4" fmla="*/ 119409 w 1480531"/>
                      <a:gd name="connsiteY4" fmla="*/ 0 h 937785"/>
                      <a:gd name="connsiteX0" fmla="*/ 119409 w 1544962"/>
                      <a:gd name="connsiteY0" fmla="*/ 0 h 937785"/>
                      <a:gd name="connsiteX1" fmla="*/ 75873 w 1544962"/>
                      <a:gd name="connsiteY1" fmla="*/ 807899 h 937785"/>
                      <a:gd name="connsiteX2" fmla="*/ 1480531 w 1544962"/>
                      <a:gd name="connsiteY2" fmla="*/ 816246 h 937785"/>
                      <a:gd name="connsiteX3" fmla="*/ 1455923 w 1544962"/>
                      <a:gd name="connsiteY3" fmla="*/ 113850 h 937785"/>
                      <a:gd name="connsiteX4" fmla="*/ 119409 w 1544962"/>
                      <a:gd name="connsiteY4" fmla="*/ 0 h 937785"/>
                      <a:gd name="connsiteX0" fmla="*/ 119409 w 1540852"/>
                      <a:gd name="connsiteY0" fmla="*/ 869 h 938654"/>
                      <a:gd name="connsiteX1" fmla="*/ 75873 w 1540852"/>
                      <a:gd name="connsiteY1" fmla="*/ 808768 h 938654"/>
                      <a:gd name="connsiteX2" fmla="*/ 1480531 w 1540852"/>
                      <a:gd name="connsiteY2" fmla="*/ 817115 h 938654"/>
                      <a:gd name="connsiteX3" fmla="*/ 1436650 w 1540852"/>
                      <a:gd name="connsiteY3" fmla="*/ 0 h 938654"/>
                      <a:gd name="connsiteX4" fmla="*/ 119409 w 1540852"/>
                      <a:gd name="connsiteY4" fmla="*/ 869 h 938654"/>
                      <a:gd name="connsiteX0" fmla="*/ 119409 w 1564485"/>
                      <a:gd name="connsiteY0" fmla="*/ 869 h 938654"/>
                      <a:gd name="connsiteX1" fmla="*/ 75873 w 1564485"/>
                      <a:gd name="connsiteY1" fmla="*/ 808768 h 938654"/>
                      <a:gd name="connsiteX2" fmla="*/ 1480531 w 1564485"/>
                      <a:gd name="connsiteY2" fmla="*/ 817115 h 938654"/>
                      <a:gd name="connsiteX3" fmla="*/ 1436650 w 1564485"/>
                      <a:gd name="connsiteY3" fmla="*/ 0 h 938654"/>
                      <a:gd name="connsiteX4" fmla="*/ 119409 w 1564485"/>
                      <a:gd name="connsiteY4" fmla="*/ 869 h 938654"/>
                      <a:gd name="connsiteX0" fmla="*/ 119409 w 1565911"/>
                      <a:gd name="connsiteY0" fmla="*/ 869 h 952164"/>
                      <a:gd name="connsiteX1" fmla="*/ 75873 w 1565911"/>
                      <a:gd name="connsiteY1" fmla="*/ 808768 h 952164"/>
                      <a:gd name="connsiteX2" fmla="*/ 1482672 w 1565911"/>
                      <a:gd name="connsiteY2" fmla="*/ 844806 h 952164"/>
                      <a:gd name="connsiteX3" fmla="*/ 1436650 w 1565911"/>
                      <a:gd name="connsiteY3" fmla="*/ 0 h 952164"/>
                      <a:gd name="connsiteX4" fmla="*/ 119409 w 1565911"/>
                      <a:gd name="connsiteY4" fmla="*/ 869 h 952164"/>
                      <a:gd name="connsiteX0" fmla="*/ 119409 w 1548180"/>
                      <a:gd name="connsiteY0" fmla="*/ 869 h 961758"/>
                      <a:gd name="connsiteX1" fmla="*/ 75873 w 1548180"/>
                      <a:gd name="connsiteY1" fmla="*/ 808768 h 961758"/>
                      <a:gd name="connsiteX2" fmla="*/ 1454833 w 1548180"/>
                      <a:gd name="connsiteY2" fmla="*/ 862607 h 961758"/>
                      <a:gd name="connsiteX3" fmla="*/ 1436650 w 1548180"/>
                      <a:gd name="connsiteY3" fmla="*/ 0 h 961758"/>
                      <a:gd name="connsiteX4" fmla="*/ 119409 w 1548180"/>
                      <a:gd name="connsiteY4" fmla="*/ 869 h 961758"/>
                      <a:gd name="connsiteX0" fmla="*/ 119409 w 1554786"/>
                      <a:gd name="connsiteY0" fmla="*/ 869 h 960657"/>
                      <a:gd name="connsiteX1" fmla="*/ 75873 w 1554786"/>
                      <a:gd name="connsiteY1" fmla="*/ 808768 h 960657"/>
                      <a:gd name="connsiteX2" fmla="*/ 1465540 w 1554786"/>
                      <a:gd name="connsiteY2" fmla="*/ 860629 h 960657"/>
                      <a:gd name="connsiteX3" fmla="*/ 1436650 w 1554786"/>
                      <a:gd name="connsiteY3" fmla="*/ 0 h 960657"/>
                      <a:gd name="connsiteX4" fmla="*/ 119409 w 1554786"/>
                      <a:gd name="connsiteY4" fmla="*/ 869 h 960657"/>
                      <a:gd name="connsiteX0" fmla="*/ 119409 w 1561663"/>
                      <a:gd name="connsiteY0" fmla="*/ 869 h 959564"/>
                      <a:gd name="connsiteX1" fmla="*/ 75873 w 1561663"/>
                      <a:gd name="connsiteY1" fmla="*/ 808768 h 959564"/>
                      <a:gd name="connsiteX2" fmla="*/ 1476248 w 1561663"/>
                      <a:gd name="connsiteY2" fmla="*/ 858651 h 959564"/>
                      <a:gd name="connsiteX3" fmla="*/ 1436650 w 1561663"/>
                      <a:gd name="connsiteY3" fmla="*/ 0 h 959564"/>
                      <a:gd name="connsiteX4" fmla="*/ 119409 w 1561663"/>
                      <a:gd name="connsiteY4" fmla="*/ 869 h 959564"/>
                      <a:gd name="connsiteX0" fmla="*/ 119409 w 1561663"/>
                      <a:gd name="connsiteY0" fmla="*/ 869 h 959564"/>
                      <a:gd name="connsiteX1" fmla="*/ 75873 w 1561663"/>
                      <a:gd name="connsiteY1" fmla="*/ 808768 h 959564"/>
                      <a:gd name="connsiteX2" fmla="*/ 1476248 w 1561663"/>
                      <a:gd name="connsiteY2" fmla="*/ 858651 h 959564"/>
                      <a:gd name="connsiteX3" fmla="*/ 1436650 w 1561663"/>
                      <a:gd name="connsiteY3" fmla="*/ 0 h 959564"/>
                      <a:gd name="connsiteX4" fmla="*/ 119409 w 1561663"/>
                      <a:gd name="connsiteY4" fmla="*/ 869 h 959564"/>
                      <a:gd name="connsiteX0" fmla="*/ 167229 w 1540422"/>
                      <a:gd name="connsiteY0" fmla="*/ 0 h 1104072"/>
                      <a:gd name="connsiteX1" fmla="*/ 54632 w 1540422"/>
                      <a:gd name="connsiteY1" fmla="*/ 953276 h 1104072"/>
                      <a:gd name="connsiteX2" fmla="*/ 1455007 w 1540422"/>
                      <a:gd name="connsiteY2" fmla="*/ 1003159 h 1104072"/>
                      <a:gd name="connsiteX3" fmla="*/ 1415409 w 1540422"/>
                      <a:gd name="connsiteY3" fmla="*/ 144508 h 1104072"/>
                      <a:gd name="connsiteX4" fmla="*/ 167229 w 1540422"/>
                      <a:gd name="connsiteY4" fmla="*/ 0 h 1104072"/>
                      <a:gd name="connsiteX0" fmla="*/ 167228 w 1515452"/>
                      <a:gd name="connsiteY0" fmla="*/ 32021 h 1136093"/>
                      <a:gd name="connsiteX1" fmla="*/ 54631 w 1515452"/>
                      <a:gd name="connsiteY1" fmla="*/ 985297 h 1136093"/>
                      <a:gd name="connsiteX2" fmla="*/ 1455006 w 1515452"/>
                      <a:gd name="connsiteY2" fmla="*/ 1035180 h 1136093"/>
                      <a:gd name="connsiteX3" fmla="*/ 1319044 w 1515452"/>
                      <a:gd name="connsiteY3" fmla="*/ 0 h 1136093"/>
                      <a:gd name="connsiteX4" fmla="*/ 167228 w 1515452"/>
                      <a:gd name="connsiteY4" fmla="*/ 32021 h 1136093"/>
                      <a:gd name="connsiteX0" fmla="*/ 187465 w 1535689"/>
                      <a:gd name="connsiteY0" fmla="*/ 32021 h 1136093"/>
                      <a:gd name="connsiteX1" fmla="*/ 74868 w 1535689"/>
                      <a:gd name="connsiteY1" fmla="*/ 985297 h 1136093"/>
                      <a:gd name="connsiteX2" fmla="*/ 1475243 w 1535689"/>
                      <a:gd name="connsiteY2" fmla="*/ 1035180 h 1136093"/>
                      <a:gd name="connsiteX3" fmla="*/ 1339281 w 1535689"/>
                      <a:gd name="connsiteY3" fmla="*/ 0 h 1136093"/>
                      <a:gd name="connsiteX4" fmla="*/ 187465 w 1535689"/>
                      <a:gd name="connsiteY4" fmla="*/ 32021 h 1136093"/>
                      <a:gd name="connsiteX0" fmla="*/ 187465 w 1552101"/>
                      <a:gd name="connsiteY0" fmla="*/ 32021 h 1136093"/>
                      <a:gd name="connsiteX1" fmla="*/ 74868 w 1552101"/>
                      <a:gd name="connsiteY1" fmla="*/ 985297 h 1136093"/>
                      <a:gd name="connsiteX2" fmla="*/ 1475243 w 1552101"/>
                      <a:gd name="connsiteY2" fmla="*/ 1035180 h 1136093"/>
                      <a:gd name="connsiteX3" fmla="*/ 1339281 w 1552101"/>
                      <a:gd name="connsiteY3" fmla="*/ 0 h 1136093"/>
                      <a:gd name="connsiteX4" fmla="*/ 187465 w 1552101"/>
                      <a:gd name="connsiteY4" fmla="*/ 32021 h 1136093"/>
                      <a:gd name="connsiteX0" fmla="*/ 170944 w 1535580"/>
                      <a:gd name="connsiteY0" fmla="*/ 32021 h 1136093"/>
                      <a:gd name="connsiteX1" fmla="*/ 58347 w 1535580"/>
                      <a:gd name="connsiteY1" fmla="*/ 985297 h 1136093"/>
                      <a:gd name="connsiteX2" fmla="*/ 1458722 w 1535580"/>
                      <a:gd name="connsiteY2" fmla="*/ 1035180 h 1136093"/>
                      <a:gd name="connsiteX3" fmla="*/ 1322760 w 1535580"/>
                      <a:gd name="connsiteY3" fmla="*/ 0 h 1136093"/>
                      <a:gd name="connsiteX4" fmla="*/ 170944 w 1535580"/>
                      <a:gd name="connsiteY4" fmla="*/ 32021 h 1136093"/>
                      <a:gd name="connsiteX0" fmla="*/ 140379 w 1505015"/>
                      <a:gd name="connsiteY0" fmla="*/ 32021 h 1141591"/>
                      <a:gd name="connsiteX1" fmla="*/ 83460 w 1505015"/>
                      <a:gd name="connsiteY1" fmla="*/ 997164 h 1141591"/>
                      <a:gd name="connsiteX2" fmla="*/ 1428157 w 1505015"/>
                      <a:gd name="connsiteY2" fmla="*/ 1035180 h 1141591"/>
                      <a:gd name="connsiteX3" fmla="*/ 1292195 w 1505015"/>
                      <a:gd name="connsiteY3" fmla="*/ 0 h 1141591"/>
                      <a:gd name="connsiteX4" fmla="*/ 140379 w 1505015"/>
                      <a:gd name="connsiteY4" fmla="*/ 32021 h 1141591"/>
                      <a:gd name="connsiteX0" fmla="*/ 140379 w 1505015"/>
                      <a:gd name="connsiteY0" fmla="*/ 32021 h 1093310"/>
                      <a:gd name="connsiteX1" fmla="*/ 83460 w 1505015"/>
                      <a:gd name="connsiteY1" fmla="*/ 997164 h 1093310"/>
                      <a:gd name="connsiteX2" fmla="*/ 1428157 w 1505015"/>
                      <a:gd name="connsiteY2" fmla="*/ 1035180 h 1093310"/>
                      <a:gd name="connsiteX3" fmla="*/ 1292195 w 1505015"/>
                      <a:gd name="connsiteY3" fmla="*/ 0 h 1093310"/>
                      <a:gd name="connsiteX4" fmla="*/ 140379 w 1505015"/>
                      <a:gd name="connsiteY4" fmla="*/ 32021 h 1093310"/>
                      <a:gd name="connsiteX0" fmla="*/ 111601 w 1476237"/>
                      <a:gd name="connsiteY0" fmla="*/ 32021 h 1093310"/>
                      <a:gd name="connsiteX1" fmla="*/ 54682 w 1476237"/>
                      <a:gd name="connsiteY1" fmla="*/ 997164 h 1093310"/>
                      <a:gd name="connsiteX2" fmla="*/ 1399379 w 1476237"/>
                      <a:gd name="connsiteY2" fmla="*/ 1035180 h 1093310"/>
                      <a:gd name="connsiteX3" fmla="*/ 1263417 w 1476237"/>
                      <a:gd name="connsiteY3" fmla="*/ 0 h 1093310"/>
                      <a:gd name="connsiteX4" fmla="*/ 111601 w 1476237"/>
                      <a:gd name="connsiteY4" fmla="*/ 32021 h 1093310"/>
                      <a:gd name="connsiteX0" fmla="*/ 125512 w 1490148"/>
                      <a:gd name="connsiteY0" fmla="*/ 32021 h 1110809"/>
                      <a:gd name="connsiteX1" fmla="*/ 68593 w 1490148"/>
                      <a:gd name="connsiteY1" fmla="*/ 997164 h 1110809"/>
                      <a:gd name="connsiteX2" fmla="*/ 1413290 w 1490148"/>
                      <a:gd name="connsiteY2" fmla="*/ 1035180 h 1110809"/>
                      <a:gd name="connsiteX3" fmla="*/ 1277328 w 1490148"/>
                      <a:gd name="connsiteY3" fmla="*/ 0 h 1110809"/>
                      <a:gd name="connsiteX4" fmla="*/ 125512 w 1490148"/>
                      <a:gd name="connsiteY4" fmla="*/ 32021 h 1110809"/>
                      <a:gd name="connsiteX0" fmla="*/ 116551 w 1481187"/>
                      <a:gd name="connsiteY0" fmla="*/ 32021 h 1097971"/>
                      <a:gd name="connsiteX1" fmla="*/ 80510 w 1481187"/>
                      <a:gd name="connsiteY1" fmla="*/ 952660 h 1097971"/>
                      <a:gd name="connsiteX2" fmla="*/ 1404329 w 1481187"/>
                      <a:gd name="connsiteY2" fmla="*/ 1035180 h 1097971"/>
                      <a:gd name="connsiteX3" fmla="*/ 1268367 w 1481187"/>
                      <a:gd name="connsiteY3" fmla="*/ 0 h 1097971"/>
                      <a:gd name="connsiteX4" fmla="*/ 116551 w 1481187"/>
                      <a:gd name="connsiteY4" fmla="*/ 32021 h 1097971"/>
                      <a:gd name="connsiteX0" fmla="*/ 143116 w 1507752"/>
                      <a:gd name="connsiteY0" fmla="*/ 32021 h 1094283"/>
                      <a:gd name="connsiteX1" fmla="*/ 51398 w 1507752"/>
                      <a:gd name="connsiteY1" fmla="*/ 936837 h 1094283"/>
                      <a:gd name="connsiteX2" fmla="*/ 1430894 w 1507752"/>
                      <a:gd name="connsiteY2" fmla="*/ 1035180 h 1094283"/>
                      <a:gd name="connsiteX3" fmla="*/ 1294932 w 1507752"/>
                      <a:gd name="connsiteY3" fmla="*/ 0 h 1094283"/>
                      <a:gd name="connsiteX4" fmla="*/ 143116 w 1507752"/>
                      <a:gd name="connsiteY4" fmla="*/ 32021 h 1094283"/>
                      <a:gd name="connsiteX0" fmla="*/ 138084 w 1502720"/>
                      <a:gd name="connsiteY0" fmla="*/ 32021 h 1094283"/>
                      <a:gd name="connsiteX1" fmla="*/ 46366 w 1502720"/>
                      <a:gd name="connsiteY1" fmla="*/ 936837 h 1094283"/>
                      <a:gd name="connsiteX2" fmla="*/ 1425862 w 1502720"/>
                      <a:gd name="connsiteY2" fmla="*/ 1035180 h 1094283"/>
                      <a:gd name="connsiteX3" fmla="*/ 1289900 w 1502720"/>
                      <a:gd name="connsiteY3" fmla="*/ 0 h 1094283"/>
                      <a:gd name="connsiteX4" fmla="*/ 138084 w 1502720"/>
                      <a:gd name="connsiteY4" fmla="*/ 32021 h 1094283"/>
                      <a:gd name="connsiteX0" fmla="*/ 149725 w 1514361"/>
                      <a:gd name="connsiteY0" fmla="*/ 32021 h 1102186"/>
                      <a:gd name="connsiteX1" fmla="*/ 58007 w 1514361"/>
                      <a:gd name="connsiteY1" fmla="*/ 936837 h 1102186"/>
                      <a:gd name="connsiteX2" fmla="*/ 1437503 w 1514361"/>
                      <a:gd name="connsiteY2" fmla="*/ 1035180 h 1102186"/>
                      <a:gd name="connsiteX3" fmla="*/ 1301541 w 1514361"/>
                      <a:gd name="connsiteY3" fmla="*/ 0 h 1102186"/>
                      <a:gd name="connsiteX4" fmla="*/ 149725 w 1514361"/>
                      <a:gd name="connsiteY4" fmla="*/ 32021 h 1102186"/>
                      <a:gd name="connsiteX0" fmla="*/ 207599 w 1586489"/>
                      <a:gd name="connsiteY0" fmla="*/ 32021 h 1061399"/>
                      <a:gd name="connsiteX1" fmla="*/ 115881 w 1586489"/>
                      <a:gd name="connsiteY1" fmla="*/ 936837 h 1061399"/>
                      <a:gd name="connsiteX2" fmla="*/ 1514649 w 1586489"/>
                      <a:gd name="connsiteY2" fmla="*/ 963975 h 1061399"/>
                      <a:gd name="connsiteX3" fmla="*/ 1359415 w 1586489"/>
                      <a:gd name="connsiteY3" fmla="*/ 0 h 1061399"/>
                      <a:gd name="connsiteX4" fmla="*/ 207599 w 1586489"/>
                      <a:gd name="connsiteY4" fmla="*/ 32021 h 1061399"/>
                      <a:gd name="connsiteX0" fmla="*/ 207599 w 1586489"/>
                      <a:gd name="connsiteY0" fmla="*/ 32021 h 1038775"/>
                      <a:gd name="connsiteX1" fmla="*/ 115881 w 1586489"/>
                      <a:gd name="connsiteY1" fmla="*/ 936837 h 1038775"/>
                      <a:gd name="connsiteX2" fmla="*/ 1514649 w 1586489"/>
                      <a:gd name="connsiteY2" fmla="*/ 963975 h 1038775"/>
                      <a:gd name="connsiteX3" fmla="*/ 1359415 w 1586489"/>
                      <a:gd name="connsiteY3" fmla="*/ 0 h 1038775"/>
                      <a:gd name="connsiteX4" fmla="*/ 207599 w 1586489"/>
                      <a:gd name="connsiteY4" fmla="*/ 32021 h 1038775"/>
                      <a:gd name="connsiteX0" fmla="*/ 207599 w 1573174"/>
                      <a:gd name="connsiteY0" fmla="*/ 32021 h 1055855"/>
                      <a:gd name="connsiteX1" fmla="*/ 115881 w 1573174"/>
                      <a:gd name="connsiteY1" fmla="*/ 936837 h 1055855"/>
                      <a:gd name="connsiteX2" fmla="*/ 1514649 w 1573174"/>
                      <a:gd name="connsiteY2" fmla="*/ 963975 h 1055855"/>
                      <a:gd name="connsiteX3" fmla="*/ 1359415 w 1573174"/>
                      <a:gd name="connsiteY3" fmla="*/ 0 h 1055855"/>
                      <a:gd name="connsiteX4" fmla="*/ 207599 w 1573174"/>
                      <a:gd name="connsiteY4" fmla="*/ 32021 h 1055855"/>
                      <a:gd name="connsiteX0" fmla="*/ 207599 w 1570116"/>
                      <a:gd name="connsiteY0" fmla="*/ 32021 h 1055855"/>
                      <a:gd name="connsiteX1" fmla="*/ 115881 w 1570116"/>
                      <a:gd name="connsiteY1" fmla="*/ 936837 h 1055855"/>
                      <a:gd name="connsiteX2" fmla="*/ 1514649 w 1570116"/>
                      <a:gd name="connsiteY2" fmla="*/ 963975 h 1055855"/>
                      <a:gd name="connsiteX3" fmla="*/ 1359415 w 1570116"/>
                      <a:gd name="connsiteY3" fmla="*/ 0 h 1055855"/>
                      <a:gd name="connsiteX4" fmla="*/ 207599 w 1570116"/>
                      <a:gd name="connsiteY4" fmla="*/ 32021 h 1055855"/>
                      <a:gd name="connsiteX0" fmla="*/ 207599 w 1581479"/>
                      <a:gd name="connsiteY0" fmla="*/ 32021 h 1055855"/>
                      <a:gd name="connsiteX1" fmla="*/ 115881 w 1581479"/>
                      <a:gd name="connsiteY1" fmla="*/ 936837 h 1055855"/>
                      <a:gd name="connsiteX2" fmla="*/ 1514649 w 1581479"/>
                      <a:gd name="connsiteY2" fmla="*/ 963975 h 1055855"/>
                      <a:gd name="connsiteX3" fmla="*/ 1359415 w 1581479"/>
                      <a:gd name="connsiteY3" fmla="*/ 0 h 1055855"/>
                      <a:gd name="connsiteX4" fmla="*/ 207599 w 1581479"/>
                      <a:gd name="connsiteY4" fmla="*/ 32021 h 1055855"/>
                      <a:gd name="connsiteX0" fmla="*/ 207599 w 1578405"/>
                      <a:gd name="connsiteY0" fmla="*/ 32021 h 1055855"/>
                      <a:gd name="connsiteX1" fmla="*/ 115881 w 1578405"/>
                      <a:gd name="connsiteY1" fmla="*/ 936837 h 1055855"/>
                      <a:gd name="connsiteX2" fmla="*/ 1514649 w 1578405"/>
                      <a:gd name="connsiteY2" fmla="*/ 963975 h 1055855"/>
                      <a:gd name="connsiteX3" fmla="*/ 1359415 w 1578405"/>
                      <a:gd name="connsiteY3" fmla="*/ 0 h 1055855"/>
                      <a:gd name="connsiteX4" fmla="*/ 207599 w 1578405"/>
                      <a:gd name="connsiteY4" fmla="*/ 32021 h 1055855"/>
                      <a:gd name="connsiteX0" fmla="*/ 207599 w 1614551"/>
                      <a:gd name="connsiteY0" fmla="*/ 32021 h 1074914"/>
                      <a:gd name="connsiteX1" fmla="*/ 115881 w 1614551"/>
                      <a:gd name="connsiteY1" fmla="*/ 936837 h 1074914"/>
                      <a:gd name="connsiteX2" fmla="*/ 1514649 w 1614551"/>
                      <a:gd name="connsiteY2" fmla="*/ 963975 h 1074914"/>
                      <a:gd name="connsiteX3" fmla="*/ 1359415 w 1614551"/>
                      <a:gd name="connsiteY3" fmla="*/ 0 h 1074914"/>
                      <a:gd name="connsiteX4" fmla="*/ 207599 w 1614551"/>
                      <a:gd name="connsiteY4" fmla="*/ 32021 h 1074914"/>
                      <a:gd name="connsiteX0" fmla="*/ 207599 w 1608843"/>
                      <a:gd name="connsiteY0" fmla="*/ 32021 h 1074102"/>
                      <a:gd name="connsiteX1" fmla="*/ 115881 w 1608843"/>
                      <a:gd name="connsiteY1" fmla="*/ 936837 h 1074102"/>
                      <a:gd name="connsiteX2" fmla="*/ 1514649 w 1608843"/>
                      <a:gd name="connsiteY2" fmla="*/ 963975 h 1074102"/>
                      <a:gd name="connsiteX3" fmla="*/ 1359415 w 1608843"/>
                      <a:gd name="connsiteY3" fmla="*/ 0 h 1074102"/>
                      <a:gd name="connsiteX4" fmla="*/ 207599 w 1608843"/>
                      <a:gd name="connsiteY4" fmla="*/ 32021 h 1074102"/>
                      <a:gd name="connsiteX0" fmla="*/ 122408 w 1518530"/>
                      <a:gd name="connsiteY0" fmla="*/ 32021 h 1187723"/>
                      <a:gd name="connsiteX1" fmla="*/ 184872 w 1518530"/>
                      <a:gd name="connsiteY1" fmla="*/ 1116829 h 1187723"/>
                      <a:gd name="connsiteX2" fmla="*/ 1429458 w 1518530"/>
                      <a:gd name="connsiteY2" fmla="*/ 963975 h 1187723"/>
                      <a:gd name="connsiteX3" fmla="*/ 1274224 w 1518530"/>
                      <a:gd name="connsiteY3" fmla="*/ 0 h 1187723"/>
                      <a:gd name="connsiteX4" fmla="*/ 122408 w 1518530"/>
                      <a:gd name="connsiteY4" fmla="*/ 32021 h 1187723"/>
                      <a:gd name="connsiteX0" fmla="*/ 111701 w 1393534"/>
                      <a:gd name="connsiteY0" fmla="*/ 32021 h 1245376"/>
                      <a:gd name="connsiteX1" fmla="*/ 174165 w 1393534"/>
                      <a:gd name="connsiteY1" fmla="*/ 1116829 h 1245376"/>
                      <a:gd name="connsiteX2" fmla="*/ 1215317 w 1393534"/>
                      <a:gd name="connsiteY2" fmla="*/ 1100452 h 1245376"/>
                      <a:gd name="connsiteX3" fmla="*/ 1263517 w 1393534"/>
                      <a:gd name="connsiteY3" fmla="*/ 0 h 1245376"/>
                      <a:gd name="connsiteX4" fmla="*/ 111701 w 1393534"/>
                      <a:gd name="connsiteY4" fmla="*/ 32021 h 1245376"/>
                      <a:gd name="connsiteX0" fmla="*/ 127582 w 1411399"/>
                      <a:gd name="connsiteY0" fmla="*/ 32021 h 1223565"/>
                      <a:gd name="connsiteX1" fmla="*/ 151500 w 1411399"/>
                      <a:gd name="connsiteY1" fmla="*/ 1077270 h 1223565"/>
                      <a:gd name="connsiteX2" fmla="*/ 1231198 w 1411399"/>
                      <a:gd name="connsiteY2" fmla="*/ 1100452 h 1223565"/>
                      <a:gd name="connsiteX3" fmla="*/ 1279398 w 1411399"/>
                      <a:gd name="connsiteY3" fmla="*/ 0 h 1223565"/>
                      <a:gd name="connsiteX4" fmla="*/ 127582 w 1411399"/>
                      <a:gd name="connsiteY4" fmla="*/ 32021 h 1223565"/>
                      <a:gd name="connsiteX0" fmla="*/ 140638 w 1424456"/>
                      <a:gd name="connsiteY0" fmla="*/ 32021 h 1270822"/>
                      <a:gd name="connsiteX1" fmla="*/ 164556 w 1424456"/>
                      <a:gd name="connsiteY1" fmla="*/ 1077270 h 1270822"/>
                      <a:gd name="connsiteX2" fmla="*/ 1244254 w 1424456"/>
                      <a:gd name="connsiteY2" fmla="*/ 1100452 h 1270822"/>
                      <a:gd name="connsiteX3" fmla="*/ 1292454 w 1424456"/>
                      <a:gd name="connsiteY3" fmla="*/ 0 h 1270822"/>
                      <a:gd name="connsiteX4" fmla="*/ 140638 w 1424456"/>
                      <a:gd name="connsiteY4" fmla="*/ 32021 h 1270822"/>
                      <a:gd name="connsiteX0" fmla="*/ 140638 w 1425124"/>
                      <a:gd name="connsiteY0" fmla="*/ 32021 h 1289093"/>
                      <a:gd name="connsiteX1" fmla="*/ 164556 w 1425124"/>
                      <a:gd name="connsiteY1" fmla="*/ 1077270 h 1289093"/>
                      <a:gd name="connsiteX2" fmla="*/ 1244254 w 1425124"/>
                      <a:gd name="connsiteY2" fmla="*/ 1100452 h 1289093"/>
                      <a:gd name="connsiteX3" fmla="*/ 1292454 w 1425124"/>
                      <a:gd name="connsiteY3" fmla="*/ 0 h 1289093"/>
                      <a:gd name="connsiteX4" fmla="*/ 140638 w 1425124"/>
                      <a:gd name="connsiteY4" fmla="*/ 32021 h 1289093"/>
                      <a:gd name="connsiteX0" fmla="*/ 128954 w 1423090"/>
                      <a:gd name="connsiteY0" fmla="*/ 32021 h 1250884"/>
                      <a:gd name="connsiteX1" fmla="*/ 152872 w 1423090"/>
                      <a:gd name="connsiteY1" fmla="*/ 1077270 h 1250884"/>
                      <a:gd name="connsiteX2" fmla="*/ 1256125 w 1423090"/>
                      <a:gd name="connsiteY2" fmla="*/ 1110341 h 1250884"/>
                      <a:gd name="connsiteX3" fmla="*/ 1280770 w 1423090"/>
                      <a:gd name="connsiteY3" fmla="*/ 0 h 1250884"/>
                      <a:gd name="connsiteX4" fmla="*/ 128954 w 1423090"/>
                      <a:gd name="connsiteY4" fmla="*/ 32021 h 1250884"/>
                      <a:gd name="connsiteX0" fmla="*/ 128954 w 1434737"/>
                      <a:gd name="connsiteY0" fmla="*/ 0 h 1194703"/>
                      <a:gd name="connsiteX1" fmla="*/ 152872 w 1434737"/>
                      <a:gd name="connsiteY1" fmla="*/ 1045249 h 1194703"/>
                      <a:gd name="connsiteX2" fmla="*/ 1256125 w 1434737"/>
                      <a:gd name="connsiteY2" fmla="*/ 1078320 h 1194703"/>
                      <a:gd name="connsiteX3" fmla="*/ 1300043 w 1434737"/>
                      <a:gd name="connsiteY3" fmla="*/ 11494 h 1194703"/>
                      <a:gd name="connsiteX4" fmla="*/ 128954 w 1434737"/>
                      <a:gd name="connsiteY4" fmla="*/ 0 h 1194703"/>
                      <a:gd name="connsiteX0" fmla="*/ 128954 w 1446148"/>
                      <a:gd name="connsiteY0" fmla="*/ 0 h 1194438"/>
                      <a:gd name="connsiteX1" fmla="*/ 152872 w 1446148"/>
                      <a:gd name="connsiteY1" fmla="*/ 1045249 h 1194438"/>
                      <a:gd name="connsiteX2" fmla="*/ 1256125 w 1446148"/>
                      <a:gd name="connsiteY2" fmla="*/ 1078320 h 1194438"/>
                      <a:gd name="connsiteX3" fmla="*/ 1317174 w 1446148"/>
                      <a:gd name="connsiteY3" fmla="*/ 15449 h 1194438"/>
                      <a:gd name="connsiteX4" fmla="*/ 128954 w 1446148"/>
                      <a:gd name="connsiteY4" fmla="*/ 0 h 1194438"/>
                      <a:gd name="connsiteX0" fmla="*/ 128954 w 1446148"/>
                      <a:gd name="connsiteY0" fmla="*/ 0 h 1194438"/>
                      <a:gd name="connsiteX1" fmla="*/ 152872 w 1446148"/>
                      <a:gd name="connsiteY1" fmla="*/ 1045249 h 1194438"/>
                      <a:gd name="connsiteX2" fmla="*/ 1256125 w 1446148"/>
                      <a:gd name="connsiteY2" fmla="*/ 1078320 h 1194438"/>
                      <a:gd name="connsiteX3" fmla="*/ 1317174 w 1446148"/>
                      <a:gd name="connsiteY3" fmla="*/ 15449 h 1194438"/>
                      <a:gd name="connsiteX4" fmla="*/ 128954 w 1446148"/>
                      <a:gd name="connsiteY4" fmla="*/ 0 h 1194438"/>
                      <a:gd name="connsiteX0" fmla="*/ 128954 w 1439775"/>
                      <a:gd name="connsiteY0" fmla="*/ 0 h 1194438"/>
                      <a:gd name="connsiteX1" fmla="*/ 152872 w 1439775"/>
                      <a:gd name="connsiteY1" fmla="*/ 1045249 h 1194438"/>
                      <a:gd name="connsiteX2" fmla="*/ 1256125 w 1439775"/>
                      <a:gd name="connsiteY2" fmla="*/ 1078320 h 1194438"/>
                      <a:gd name="connsiteX3" fmla="*/ 1317174 w 1439775"/>
                      <a:gd name="connsiteY3" fmla="*/ 15449 h 1194438"/>
                      <a:gd name="connsiteX4" fmla="*/ 128954 w 1439775"/>
                      <a:gd name="connsiteY4" fmla="*/ 0 h 1194438"/>
                      <a:gd name="connsiteX0" fmla="*/ 114130 w 1423157"/>
                      <a:gd name="connsiteY0" fmla="*/ 0 h 1227585"/>
                      <a:gd name="connsiteX1" fmla="*/ 173381 w 1423157"/>
                      <a:gd name="connsiteY1" fmla="*/ 1104587 h 1227585"/>
                      <a:gd name="connsiteX2" fmla="*/ 1241301 w 1423157"/>
                      <a:gd name="connsiteY2" fmla="*/ 1078320 h 1227585"/>
                      <a:gd name="connsiteX3" fmla="*/ 1302350 w 1423157"/>
                      <a:gd name="connsiteY3" fmla="*/ 15449 h 1227585"/>
                      <a:gd name="connsiteX4" fmla="*/ 114130 w 1423157"/>
                      <a:gd name="connsiteY4" fmla="*/ 0 h 1227585"/>
                      <a:gd name="connsiteX0" fmla="*/ 120572 w 1430413"/>
                      <a:gd name="connsiteY0" fmla="*/ 0 h 1205329"/>
                      <a:gd name="connsiteX1" fmla="*/ 163762 w 1430413"/>
                      <a:gd name="connsiteY1" fmla="*/ 1066017 h 1205329"/>
                      <a:gd name="connsiteX2" fmla="*/ 1247743 w 1430413"/>
                      <a:gd name="connsiteY2" fmla="*/ 1078320 h 1205329"/>
                      <a:gd name="connsiteX3" fmla="*/ 1308792 w 1430413"/>
                      <a:gd name="connsiteY3" fmla="*/ 15449 h 1205329"/>
                      <a:gd name="connsiteX4" fmla="*/ 120572 w 1430413"/>
                      <a:gd name="connsiteY4" fmla="*/ 0 h 1205329"/>
                      <a:gd name="connsiteX0" fmla="*/ 119171 w 1419861"/>
                      <a:gd name="connsiteY0" fmla="*/ 0 h 1223346"/>
                      <a:gd name="connsiteX1" fmla="*/ 162361 w 1419861"/>
                      <a:gd name="connsiteY1" fmla="*/ 1066017 h 1223346"/>
                      <a:gd name="connsiteX2" fmla="*/ 1220645 w 1419861"/>
                      <a:gd name="connsiteY2" fmla="*/ 1107989 h 1223346"/>
                      <a:gd name="connsiteX3" fmla="*/ 1307391 w 1419861"/>
                      <a:gd name="connsiteY3" fmla="*/ 15449 h 1223346"/>
                      <a:gd name="connsiteX4" fmla="*/ 119171 w 1419861"/>
                      <a:gd name="connsiteY4" fmla="*/ 0 h 1223346"/>
                      <a:gd name="connsiteX0" fmla="*/ 126667 w 1427357"/>
                      <a:gd name="connsiteY0" fmla="*/ 0 h 1251959"/>
                      <a:gd name="connsiteX1" fmla="*/ 169857 w 1427357"/>
                      <a:gd name="connsiteY1" fmla="*/ 1066017 h 1251959"/>
                      <a:gd name="connsiteX2" fmla="*/ 1228141 w 1427357"/>
                      <a:gd name="connsiteY2" fmla="*/ 1107989 h 1251959"/>
                      <a:gd name="connsiteX3" fmla="*/ 1314887 w 1427357"/>
                      <a:gd name="connsiteY3" fmla="*/ 15449 h 1251959"/>
                      <a:gd name="connsiteX4" fmla="*/ 126667 w 1427357"/>
                      <a:gd name="connsiteY4" fmla="*/ 0 h 1251959"/>
                      <a:gd name="connsiteX0" fmla="*/ 126667 w 1424721"/>
                      <a:gd name="connsiteY0" fmla="*/ 0 h 1271249"/>
                      <a:gd name="connsiteX1" fmla="*/ 169857 w 1424721"/>
                      <a:gd name="connsiteY1" fmla="*/ 1066017 h 1271249"/>
                      <a:gd name="connsiteX2" fmla="*/ 1228141 w 1424721"/>
                      <a:gd name="connsiteY2" fmla="*/ 1107989 h 1271249"/>
                      <a:gd name="connsiteX3" fmla="*/ 1314887 w 1424721"/>
                      <a:gd name="connsiteY3" fmla="*/ 15449 h 1271249"/>
                      <a:gd name="connsiteX4" fmla="*/ 126667 w 1424721"/>
                      <a:gd name="connsiteY4" fmla="*/ 0 h 1271249"/>
                      <a:gd name="connsiteX0" fmla="*/ 120749 w 1428874"/>
                      <a:gd name="connsiteY0" fmla="*/ 0 h 1219805"/>
                      <a:gd name="connsiteX1" fmla="*/ 163939 w 1428874"/>
                      <a:gd name="connsiteY1" fmla="*/ 1066017 h 1219805"/>
                      <a:gd name="connsiteX2" fmla="*/ 1251132 w 1428874"/>
                      <a:gd name="connsiteY2" fmla="*/ 1069419 h 1219805"/>
                      <a:gd name="connsiteX3" fmla="*/ 1308969 w 1428874"/>
                      <a:gd name="connsiteY3" fmla="*/ 15449 h 1219805"/>
                      <a:gd name="connsiteX4" fmla="*/ 120749 w 1428874"/>
                      <a:gd name="connsiteY4" fmla="*/ 0 h 1219805"/>
                      <a:gd name="connsiteX0" fmla="*/ 121454 w 1434501"/>
                      <a:gd name="connsiteY0" fmla="*/ 0 h 1216225"/>
                      <a:gd name="connsiteX1" fmla="*/ 164644 w 1434501"/>
                      <a:gd name="connsiteY1" fmla="*/ 1066017 h 1216225"/>
                      <a:gd name="connsiteX2" fmla="*/ 1264685 w 1434501"/>
                      <a:gd name="connsiteY2" fmla="*/ 1063485 h 1216225"/>
                      <a:gd name="connsiteX3" fmla="*/ 1309674 w 1434501"/>
                      <a:gd name="connsiteY3" fmla="*/ 15449 h 1216225"/>
                      <a:gd name="connsiteX4" fmla="*/ 121454 w 1434501"/>
                      <a:gd name="connsiteY4" fmla="*/ 0 h 1216225"/>
                      <a:gd name="connsiteX0" fmla="*/ 121454 w 1446052"/>
                      <a:gd name="connsiteY0" fmla="*/ 0 h 1240127"/>
                      <a:gd name="connsiteX1" fmla="*/ 164644 w 1446052"/>
                      <a:gd name="connsiteY1" fmla="*/ 1066017 h 1240127"/>
                      <a:gd name="connsiteX2" fmla="*/ 1264685 w 1446052"/>
                      <a:gd name="connsiteY2" fmla="*/ 1063485 h 1240127"/>
                      <a:gd name="connsiteX3" fmla="*/ 1309674 w 1446052"/>
                      <a:gd name="connsiteY3" fmla="*/ 15449 h 1240127"/>
                      <a:gd name="connsiteX4" fmla="*/ 121454 w 1446052"/>
                      <a:gd name="connsiteY4" fmla="*/ 0 h 1240127"/>
                      <a:gd name="connsiteX0" fmla="*/ 120046 w 1434112"/>
                      <a:gd name="connsiteY0" fmla="*/ 0 h 1240127"/>
                      <a:gd name="connsiteX1" fmla="*/ 163236 w 1434112"/>
                      <a:gd name="connsiteY1" fmla="*/ 1066017 h 1240127"/>
                      <a:gd name="connsiteX2" fmla="*/ 1237580 w 1434112"/>
                      <a:gd name="connsiteY2" fmla="*/ 1063485 h 1240127"/>
                      <a:gd name="connsiteX3" fmla="*/ 1308266 w 1434112"/>
                      <a:gd name="connsiteY3" fmla="*/ 15449 h 1240127"/>
                      <a:gd name="connsiteX4" fmla="*/ 120046 w 1434112"/>
                      <a:gd name="connsiteY4" fmla="*/ 0 h 1240127"/>
                      <a:gd name="connsiteX0" fmla="*/ 120046 w 1446584"/>
                      <a:gd name="connsiteY0" fmla="*/ 0 h 1256098"/>
                      <a:gd name="connsiteX1" fmla="*/ 163236 w 1446584"/>
                      <a:gd name="connsiteY1" fmla="*/ 1066017 h 1256098"/>
                      <a:gd name="connsiteX2" fmla="*/ 1237580 w 1446584"/>
                      <a:gd name="connsiteY2" fmla="*/ 1063485 h 1256098"/>
                      <a:gd name="connsiteX3" fmla="*/ 1308266 w 1446584"/>
                      <a:gd name="connsiteY3" fmla="*/ 15449 h 1256098"/>
                      <a:gd name="connsiteX4" fmla="*/ 120046 w 1446584"/>
                      <a:gd name="connsiteY4" fmla="*/ 0 h 1256098"/>
                      <a:gd name="connsiteX0" fmla="*/ 120046 w 1413317"/>
                      <a:gd name="connsiteY0" fmla="*/ 14220 h 1212953"/>
                      <a:gd name="connsiteX1" fmla="*/ 163236 w 1413317"/>
                      <a:gd name="connsiteY1" fmla="*/ 1080237 h 1212953"/>
                      <a:gd name="connsiteX2" fmla="*/ 1237580 w 1413317"/>
                      <a:gd name="connsiteY2" fmla="*/ 1077705 h 1212953"/>
                      <a:gd name="connsiteX3" fmla="*/ 1288994 w 1413317"/>
                      <a:gd name="connsiteY3" fmla="*/ 0 h 1212953"/>
                      <a:gd name="connsiteX4" fmla="*/ 120046 w 1413317"/>
                      <a:gd name="connsiteY4" fmla="*/ 14220 h 1212953"/>
                      <a:gd name="connsiteX0" fmla="*/ 139057 w 1434522"/>
                      <a:gd name="connsiteY0" fmla="*/ 14220 h 1255402"/>
                      <a:gd name="connsiteX1" fmla="*/ 140489 w 1434522"/>
                      <a:gd name="connsiteY1" fmla="*/ 1148476 h 1255402"/>
                      <a:gd name="connsiteX2" fmla="*/ 1256591 w 1434522"/>
                      <a:gd name="connsiteY2" fmla="*/ 1077705 h 1255402"/>
                      <a:gd name="connsiteX3" fmla="*/ 1308005 w 1434522"/>
                      <a:gd name="connsiteY3" fmla="*/ 0 h 1255402"/>
                      <a:gd name="connsiteX4" fmla="*/ 139057 w 1434522"/>
                      <a:gd name="connsiteY4" fmla="*/ 14220 h 1255402"/>
                      <a:gd name="connsiteX0" fmla="*/ 132840 w 1427627"/>
                      <a:gd name="connsiteY0" fmla="*/ 14220 h 1232305"/>
                      <a:gd name="connsiteX1" fmla="*/ 147120 w 1427627"/>
                      <a:gd name="connsiteY1" fmla="*/ 1112874 h 1232305"/>
                      <a:gd name="connsiteX2" fmla="*/ 1250374 w 1427627"/>
                      <a:gd name="connsiteY2" fmla="*/ 1077705 h 1232305"/>
                      <a:gd name="connsiteX3" fmla="*/ 1301788 w 1427627"/>
                      <a:gd name="connsiteY3" fmla="*/ 0 h 1232305"/>
                      <a:gd name="connsiteX4" fmla="*/ 132840 w 1427627"/>
                      <a:gd name="connsiteY4" fmla="*/ 14220 h 1232305"/>
                      <a:gd name="connsiteX0" fmla="*/ 142291 w 1438096"/>
                      <a:gd name="connsiteY0" fmla="*/ 14220 h 1247485"/>
                      <a:gd name="connsiteX1" fmla="*/ 137299 w 1438096"/>
                      <a:gd name="connsiteY1" fmla="*/ 1136610 h 1247485"/>
                      <a:gd name="connsiteX2" fmla="*/ 1259825 w 1438096"/>
                      <a:gd name="connsiteY2" fmla="*/ 1077705 h 1247485"/>
                      <a:gd name="connsiteX3" fmla="*/ 1311239 w 1438096"/>
                      <a:gd name="connsiteY3" fmla="*/ 0 h 1247485"/>
                      <a:gd name="connsiteX4" fmla="*/ 142291 w 1438096"/>
                      <a:gd name="connsiteY4" fmla="*/ 14220 h 1247485"/>
                      <a:gd name="connsiteX0" fmla="*/ 137472 w 1432767"/>
                      <a:gd name="connsiteY0" fmla="*/ 14220 h 1245539"/>
                      <a:gd name="connsiteX1" fmla="*/ 142116 w 1432767"/>
                      <a:gd name="connsiteY1" fmla="*/ 1133643 h 1245539"/>
                      <a:gd name="connsiteX2" fmla="*/ 1255006 w 1432767"/>
                      <a:gd name="connsiteY2" fmla="*/ 1077705 h 1245539"/>
                      <a:gd name="connsiteX3" fmla="*/ 1306420 w 1432767"/>
                      <a:gd name="connsiteY3" fmla="*/ 0 h 1245539"/>
                      <a:gd name="connsiteX4" fmla="*/ 137472 w 1432767"/>
                      <a:gd name="connsiteY4" fmla="*/ 14220 h 124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767" h="1245539">
                        <a:moveTo>
                          <a:pt x="137472" y="14220"/>
                        </a:moveTo>
                        <a:cubicBezTo>
                          <a:pt x="-48995" y="346560"/>
                          <a:pt x="-44140" y="956396"/>
                          <a:pt x="142116" y="1133643"/>
                        </a:cubicBezTo>
                        <a:cubicBezTo>
                          <a:pt x="328372" y="1310890"/>
                          <a:pt x="1060955" y="1266646"/>
                          <a:pt x="1255006" y="1077705"/>
                        </a:cubicBezTo>
                        <a:cubicBezTo>
                          <a:pt x="1449057" y="888765"/>
                          <a:pt x="1510027" y="336983"/>
                          <a:pt x="1306420" y="0"/>
                        </a:cubicBezTo>
                        <a:lnTo>
                          <a:pt x="137472" y="14220"/>
                        </a:lnTo>
                        <a:close/>
                      </a:path>
                    </a:pathLst>
                  </a:custGeom>
                  <a:solidFill>
                    <a:srgbClr val="F8B33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4" name="Pie 393"/>
                  <p:cNvSpPr/>
                  <p:nvPr/>
                </p:nvSpPr>
                <p:spPr>
                  <a:xfrm flipH="1">
                    <a:off x="10374350" y="3904050"/>
                    <a:ext cx="419611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Pie 394"/>
                  <p:cNvSpPr/>
                  <p:nvPr/>
                </p:nvSpPr>
                <p:spPr>
                  <a:xfrm rot="10800000" flipH="1">
                    <a:off x="8268772" y="1350546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6" name="Pie 395"/>
                  <p:cNvSpPr/>
                  <p:nvPr/>
                </p:nvSpPr>
                <p:spPr>
                  <a:xfrm>
                    <a:off x="9311969" y="3904050"/>
                    <a:ext cx="419611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Freeform 396"/>
                  <p:cNvSpPr/>
                  <p:nvPr/>
                </p:nvSpPr>
                <p:spPr>
                  <a:xfrm>
                    <a:off x="9371505" y="3292327"/>
                    <a:ext cx="1359543" cy="1719377"/>
                  </a:xfrm>
                  <a:custGeom>
                    <a:avLst/>
                    <a:gdLst>
                      <a:gd name="connsiteX0" fmla="*/ 681504 w 1363008"/>
                      <a:gd name="connsiteY0" fmla="*/ 0 h 1719377"/>
                      <a:gd name="connsiteX1" fmla="*/ 1349162 w 1363008"/>
                      <a:gd name="connsiteY1" fmla="*/ 556249 h 1719377"/>
                      <a:gd name="connsiteX2" fmla="*/ 1358825 w 1363008"/>
                      <a:gd name="connsiteY2" fmla="*/ 654229 h 1719377"/>
                      <a:gd name="connsiteX3" fmla="*/ 1363008 w 1363008"/>
                      <a:gd name="connsiteY3" fmla="*/ 656873 h 1719377"/>
                      <a:gd name="connsiteX4" fmla="*/ 1361587 w 1363008"/>
                      <a:gd name="connsiteY4" fmla="*/ 682238 h 1719377"/>
                      <a:gd name="connsiteX5" fmla="*/ 1363008 w 1363008"/>
                      <a:gd name="connsiteY5" fmla="*/ 696648 h 1719377"/>
                      <a:gd name="connsiteX6" fmla="*/ 1360699 w 1363008"/>
                      <a:gd name="connsiteY6" fmla="*/ 698086 h 1719377"/>
                      <a:gd name="connsiteX7" fmla="*/ 1354396 w 1363008"/>
                      <a:gd name="connsiteY7" fmla="*/ 810591 h 1719377"/>
                      <a:gd name="connsiteX8" fmla="*/ 681504 w 1363008"/>
                      <a:gd name="connsiteY8" fmla="*/ 1719377 h 1719377"/>
                      <a:gd name="connsiteX9" fmla="*/ 10641 w 1363008"/>
                      <a:gd name="connsiteY9" fmla="*/ 816876 h 1719377"/>
                      <a:gd name="connsiteX10" fmla="*/ 2760 w 1363008"/>
                      <a:gd name="connsiteY10" fmla="*/ 698366 h 1719377"/>
                      <a:gd name="connsiteX11" fmla="*/ 0 w 1363008"/>
                      <a:gd name="connsiteY11" fmla="*/ 696648 h 1719377"/>
                      <a:gd name="connsiteX12" fmla="*/ 1580 w 1363008"/>
                      <a:gd name="connsiteY12" fmla="*/ 680628 h 1719377"/>
                      <a:gd name="connsiteX13" fmla="*/ 0 w 1363008"/>
                      <a:gd name="connsiteY13" fmla="*/ 656873 h 1719377"/>
                      <a:gd name="connsiteX14" fmla="*/ 4330 w 1363008"/>
                      <a:gd name="connsiteY14" fmla="*/ 652738 h 1719377"/>
                      <a:gd name="connsiteX15" fmla="*/ 13846 w 1363008"/>
                      <a:gd name="connsiteY15" fmla="*/ 556249 h 1719377"/>
                      <a:gd name="connsiteX16" fmla="*/ 681504 w 1363008"/>
                      <a:gd name="connsiteY16" fmla="*/ 0 h 1719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1719377">
                        <a:moveTo>
                          <a:pt x="681504" y="0"/>
                        </a:moveTo>
                        <a:cubicBezTo>
                          <a:pt x="10108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lnTo>
                          <a:pt x="1361587" y="682238"/>
                        </a:lnTo>
                        <a:lnTo>
                          <a:pt x="1363008" y="696648"/>
                        </a:lnTo>
                        <a:lnTo>
                          <a:pt x="1360699" y="698086"/>
                        </a:lnTo>
                        <a:lnTo>
                          <a:pt x="1354396" y="810591"/>
                        </a:lnTo>
                        <a:cubicBezTo>
                          <a:pt x="1313528" y="1194067"/>
                          <a:pt x="1122492" y="1719376"/>
                          <a:pt x="681504" y="1719377"/>
                        </a:cubicBezTo>
                        <a:cubicBezTo>
                          <a:pt x="240517" y="1719378"/>
                          <a:pt x="54891" y="1210826"/>
                          <a:pt x="10641" y="816876"/>
                        </a:cubicBezTo>
                        <a:lnTo>
                          <a:pt x="2760" y="698366"/>
                        </a:lnTo>
                        <a:lnTo>
                          <a:pt x="0" y="696648"/>
                        </a:lnTo>
                        <a:lnTo>
                          <a:pt x="1580" y="680628"/>
                        </a:lnTo>
                        <a:lnTo>
                          <a:pt x="0" y="656873"/>
                        </a:lnTo>
                        <a:lnTo>
                          <a:pt x="4330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3521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8" name="Freeform 397"/>
                  <p:cNvSpPr/>
                  <p:nvPr/>
                </p:nvSpPr>
                <p:spPr>
                  <a:xfrm>
                    <a:off x="9373664" y="3289627"/>
                    <a:ext cx="1358246" cy="907645"/>
                  </a:xfrm>
                  <a:custGeom>
                    <a:avLst/>
                    <a:gdLst>
                      <a:gd name="connsiteX0" fmla="*/ 676139 w 1352278"/>
                      <a:gd name="connsiteY0" fmla="*/ 0 h 642243"/>
                      <a:gd name="connsiteX1" fmla="*/ 1343797 w 1352278"/>
                      <a:gd name="connsiteY1" fmla="*/ 556249 h 642243"/>
                      <a:gd name="connsiteX2" fmla="*/ 1352278 w 1352278"/>
                      <a:gd name="connsiteY2" fmla="*/ 642243 h 642243"/>
                      <a:gd name="connsiteX3" fmla="*/ 0 w 1352278"/>
                      <a:gd name="connsiteY3" fmla="*/ 642243 h 642243"/>
                      <a:gd name="connsiteX4" fmla="*/ 8481 w 1352278"/>
                      <a:gd name="connsiteY4" fmla="*/ 556249 h 642243"/>
                      <a:gd name="connsiteX5" fmla="*/ 676139 w 1352278"/>
                      <a:gd name="connsiteY5" fmla="*/ 0 h 642243"/>
                      <a:gd name="connsiteX0" fmla="*/ 676139 w 1343797"/>
                      <a:gd name="connsiteY0" fmla="*/ 0 h 1241683"/>
                      <a:gd name="connsiteX1" fmla="*/ 1343797 w 1343797"/>
                      <a:gd name="connsiteY1" fmla="*/ 556249 h 1241683"/>
                      <a:gd name="connsiteX2" fmla="*/ 1260838 w 1343797"/>
                      <a:gd name="connsiteY2" fmla="*/ 1241683 h 1241683"/>
                      <a:gd name="connsiteX3" fmla="*/ 0 w 1343797"/>
                      <a:gd name="connsiteY3" fmla="*/ 642243 h 1241683"/>
                      <a:gd name="connsiteX4" fmla="*/ 8481 w 1343797"/>
                      <a:gd name="connsiteY4" fmla="*/ 556249 h 1241683"/>
                      <a:gd name="connsiteX5" fmla="*/ 676139 w 1343797"/>
                      <a:gd name="connsiteY5" fmla="*/ 0 h 1241683"/>
                      <a:gd name="connsiteX0" fmla="*/ 676139 w 1343797"/>
                      <a:gd name="connsiteY0" fmla="*/ 0 h 1241683"/>
                      <a:gd name="connsiteX1" fmla="*/ 1343797 w 1343797"/>
                      <a:gd name="connsiteY1" fmla="*/ 556249 h 1241683"/>
                      <a:gd name="connsiteX2" fmla="*/ 1260838 w 1343797"/>
                      <a:gd name="connsiteY2" fmla="*/ 1241683 h 1241683"/>
                      <a:gd name="connsiteX3" fmla="*/ 415160 w 1343797"/>
                      <a:gd name="connsiteY3" fmla="*/ 460950 h 1241683"/>
                      <a:gd name="connsiteX4" fmla="*/ 0 w 1343797"/>
                      <a:gd name="connsiteY4" fmla="*/ 642243 h 1241683"/>
                      <a:gd name="connsiteX5" fmla="*/ 8481 w 1343797"/>
                      <a:gd name="connsiteY5" fmla="*/ 556249 h 1241683"/>
                      <a:gd name="connsiteX6" fmla="*/ 676139 w 1343797"/>
                      <a:gd name="connsiteY6" fmla="*/ 0 h 1241683"/>
                      <a:gd name="connsiteX0" fmla="*/ 676139 w 1346623"/>
                      <a:gd name="connsiteY0" fmla="*/ 0 h 1241683"/>
                      <a:gd name="connsiteX1" fmla="*/ 1343797 w 1346623"/>
                      <a:gd name="connsiteY1" fmla="*/ 556249 h 1241683"/>
                      <a:gd name="connsiteX2" fmla="*/ 1260838 w 1346623"/>
                      <a:gd name="connsiteY2" fmla="*/ 1241683 h 1241683"/>
                      <a:gd name="connsiteX3" fmla="*/ 415160 w 1346623"/>
                      <a:gd name="connsiteY3" fmla="*/ 460950 h 1241683"/>
                      <a:gd name="connsiteX4" fmla="*/ 0 w 1346623"/>
                      <a:gd name="connsiteY4" fmla="*/ 642243 h 1241683"/>
                      <a:gd name="connsiteX5" fmla="*/ 8481 w 1346623"/>
                      <a:gd name="connsiteY5" fmla="*/ 556249 h 1241683"/>
                      <a:gd name="connsiteX6" fmla="*/ 676139 w 1346623"/>
                      <a:gd name="connsiteY6" fmla="*/ 0 h 1241683"/>
                      <a:gd name="connsiteX0" fmla="*/ 676139 w 1348316"/>
                      <a:gd name="connsiteY0" fmla="*/ 0 h 1241683"/>
                      <a:gd name="connsiteX1" fmla="*/ 1343797 w 1348316"/>
                      <a:gd name="connsiteY1" fmla="*/ 556249 h 1241683"/>
                      <a:gd name="connsiteX2" fmla="*/ 1260838 w 1348316"/>
                      <a:gd name="connsiteY2" fmla="*/ 1241683 h 1241683"/>
                      <a:gd name="connsiteX3" fmla="*/ 415160 w 1348316"/>
                      <a:gd name="connsiteY3" fmla="*/ 460950 h 1241683"/>
                      <a:gd name="connsiteX4" fmla="*/ 0 w 1348316"/>
                      <a:gd name="connsiteY4" fmla="*/ 642243 h 1241683"/>
                      <a:gd name="connsiteX5" fmla="*/ 8481 w 1348316"/>
                      <a:gd name="connsiteY5" fmla="*/ 556249 h 1241683"/>
                      <a:gd name="connsiteX6" fmla="*/ 676139 w 1348316"/>
                      <a:gd name="connsiteY6" fmla="*/ 0 h 1241683"/>
                      <a:gd name="connsiteX0" fmla="*/ 676139 w 1348316"/>
                      <a:gd name="connsiteY0" fmla="*/ 0 h 1241683"/>
                      <a:gd name="connsiteX1" fmla="*/ 1343797 w 1348316"/>
                      <a:gd name="connsiteY1" fmla="*/ 556249 h 1241683"/>
                      <a:gd name="connsiteX2" fmla="*/ 1260838 w 1348316"/>
                      <a:gd name="connsiteY2" fmla="*/ 1241683 h 1241683"/>
                      <a:gd name="connsiteX3" fmla="*/ 415160 w 1348316"/>
                      <a:gd name="connsiteY3" fmla="*/ 460950 h 1241683"/>
                      <a:gd name="connsiteX4" fmla="*/ 0 w 1348316"/>
                      <a:gd name="connsiteY4" fmla="*/ 642243 h 1241683"/>
                      <a:gd name="connsiteX5" fmla="*/ 8481 w 1348316"/>
                      <a:gd name="connsiteY5" fmla="*/ 556249 h 1241683"/>
                      <a:gd name="connsiteX6" fmla="*/ 676139 w 1348316"/>
                      <a:gd name="connsiteY6" fmla="*/ 0 h 1241683"/>
                      <a:gd name="connsiteX0" fmla="*/ 667658 w 1339835"/>
                      <a:gd name="connsiteY0" fmla="*/ 0 h 1241683"/>
                      <a:gd name="connsiteX1" fmla="*/ 1335316 w 1339835"/>
                      <a:gd name="connsiteY1" fmla="*/ 556249 h 1241683"/>
                      <a:gd name="connsiteX2" fmla="*/ 1252357 w 1339835"/>
                      <a:gd name="connsiteY2" fmla="*/ 1241683 h 1241683"/>
                      <a:gd name="connsiteX3" fmla="*/ 406679 w 1339835"/>
                      <a:gd name="connsiteY3" fmla="*/ 460950 h 1241683"/>
                      <a:gd name="connsiteX4" fmla="*/ 27079 w 1339835"/>
                      <a:gd name="connsiteY4" fmla="*/ 1008003 h 1241683"/>
                      <a:gd name="connsiteX5" fmla="*/ 0 w 1339835"/>
                      <a:gd name="connsiteY5" fmla="*/ 556249 h 1241683"/>
                      <a:gd name="connsiteX6" fmla="*/ 667658 w 1339835"/>
                      <a:gd name="connsiteY6" fmla="*/ 0 h 1241683"/>
                      <a:gd name="connsiteX0" fmla="*/ 667658 w 1339835"/>
                      <a:gd name="connsiteY0" fmla="*/ 77 h 1241760"/>
                      <a:gd name="connsiteX1" fmla="*/ 1335316 w 1339835"/>
                      <a:gd name="connsiteY1" fmla="*/ 556326 h 1241760"/>
                      <a:gd name="connsiteX2" fmla="*/ 1252357 w 1339835"/>
                      <a:gd name="connsiteY2" fmla="*/ 1241760 h 1241760"/>
                      <a:gd name="connsiteX3" fmla="*/ 406679 w 1339835"/>
                      <a:gd name="connsiteY3" fmla="*/ 461027 h 1241760"/>
                      <a:gd name="connsiteX4" fmla="*/ 27079 w 1339835"/>
                      <a:gd name="connsiteY4" fmla="*/ 1008080 h 1241760"/>
                      <a:gd name="connsiteX5" fmla="*/ 0 w 1339835"/>
                      <a:gd name="connsiteY5" fmla="*/ 556326 h 1241760"/>
                      <a:gd name="connsiteX6" fmla="*/ 667658 w 1339835"/>
                      <a:gd name="connsiteY6" fmla="*/ 77 h 1241760"/>
                      <a:gd name="connsiteX0" fmla="*/ 667658 w 1339835"/>
                      <a:gd name="connsiteY0" fmla="*/ 77 h 1241760"/>
                      <a:gd name="connsiteX1" fmla="*/ 1335316 w 1339835"/>
                      <a:gd name="connsiteY1" fmla="*/ 556326 h 1241760"/>
                      <a:gd name="connsiteX2" fmla="*/ 1252357 w 1339835"/>
                      <a:gd name="connsiteY2" fmla="*/ 1241760 h 1241760"/>
                      <a:gd name="connsiteX3" fmla="*/ 406679 w 1339835"/>
                      <a:gd name="connsiteY3" fmla="*/ 461027 h 1241760"/>
                      <a:gd name="connsiteX4" fmla="*/ 27079 w 1339835"/>
                      <a:gd name="connsiteY4" fmla="*/ 1008080 h 1241760"/>
                      <a:gd name="connsiteX5" fmla="*/ 0 w 1339835"/>
                      <a:gd name="connsiteY5" fmla="*/ 556326 h 1241760"/>
                      <a:gd name="connsiteX6" fmla="*/ 667658 w 1339835"/>
                      <a:gd name="connsiteY6" fmla="*/ 77 h 1241760"/>
                      <a:gd name="connsiteX0" fmla="*/ 667658 w 1339835"/>
                      <a:gd name="connsiteY0" fmla="*/ 77 h 1241760"/>
                      <a:gd name="connsiteX1" fmla="*/ 1335316 w 1339835"/>
                      <a:gd name="connsiteY1" fmla="*/ 556326 h 1241760"/>
                      <a:gd name="connsiteX2" fmla="*/ 1252357 w 1339835"/>
                      <a:gd name="connsiteY2" fmla="*/ 1241760 h 1241760"/>
                      <a:gd name="connsiteX3" fmla="*/ 406679 w 1339835"/>
                      <a:gd name="connsiteY3" fmla="*/ 461027 h 1241760"/>
                      <a:gd name="connsiteX4" fmla="*/ 1679 w 1339835"/>
                      <a:gd name="connsiteY4" fmla="*/ 1018240 h 1241760"/>
                      <a:gd name="connsiteX5" fmla="*/ 0 w 1339835"/>
                      <a:gd name="connsiteY5" fmla="*/ 556326 h 1241760"/>
                      <a:gd name="connsiteX6" fmla="*/ 667658 w 1339835"/>
                      <a:gd name="connsiteY6" fmla="*/ 77 h 1241760"/>
                      <a:gd name="connsiteX0" fmla="*/ 675581 w 1347758"/>
                      <a:gd name="connsiteY0" fmla="*/ 77 h 1241760"/>
                      <a:gd name="connsiteX1" fmla="*/ 1343239 w 1347758"/>
                      <a:gd name="connsiteY1" fmla="*/ 556326 h 1241760"/>
                      <a:gd name="connsiteX2" fmla="*/ 1260280 w 1347758"/>
                      <a:gd name="connsiteY2" fmla="*/ 1241760 h 1241760"/>
                      <a:gd name="connsiteX3" fmla="*/ 414602 w 1347758"/>
                      <a:gd name="connsiteY3" fmla="*/ 461027 h 1241760"/>
                      <a:gd name="connsiteX4" fmla="*/ 9602 w 1347758"/>
                      <a:gd name="connsiteY4" fmla="*/ 1018240 h 1241760"/>
                      <a:gd name="connsiteX5" fmla="*/ 7923 w 1347758"/>
                      <a:gd name="connsiteY5" fmla="*/ 556326 h 1241760"/>
                      <a:gd name="connsiteX6" fmla="*/ 675581 w 1347758"/>
                      <a:gd name="connsiteY6" fmla="*/ 77 h 1241760"/>
                      <a:gd name="connsiteX0" fmla="*/ 684072 w 1356249"/>
                      <a:gd name="connsiteY0" fmla="*/ 77 h 1241760"/>
                      <a:gd name="connsiteX1" fmla="*/ 1351730 w 1356249"/>
                      <a:gd name="connsiteY1" fmla="*/ 556326 h 1241760"/>
                      <a:gd name="connsiteX2" fmla="*/ 1268771 w 1356249"/>
                      <a:gd name="connsiteY2" fmla="*/ 1241760 h 1241760"/>
                      <a:gd name="connsiteX3" fmla="*/ 423093 w 1356249"/>
                      <a:gd name="connsiteY3" fmla="*/ 461027 h 1241760"/>
                      <a:gd name="connsiteX4" fmla="*/ 18093 w 1356249"/>
                      <a:gd name="connsiteY4" fmla="*/ 1018240 h 1241760"/>
                      <a:gd name="connsiteX5" fmla="*/ 16414 w 1356249"/>
                      <a:gd name="connsiteY5" fmla="*/ 556326 h 1241760"/>
                      <a:gd name="connsiteX6" fmla="*/ 684072 w 1356249"/>
                      <a:gd name="connsiteY6" fmla="*/ 77 h 1241760"/>
                      <a:gd name="connsiteX0" fmla="*/ 676598 w 1348775"/>
                      <a:gd name="connsiteY0" fmla="*/ 77 h 1241760"/>
                      <a:gd name="connsiteX1" fmla="*/ 1344256 w 1348775"/>
                      <a:gd name="connsiteY1" fmla="*/ 556326 h 1241760"/>
                      <a:gd name="connsiteX2" fmla="*/ 1261297 w 1348775"/>
                      <a:gd name="connsiteY2" fmla="*/ 1241760 h 1241760"/>
                      <a:gd name="connsiteX3" fmla="*/ 415619 w 1348775"/>
                      <a:gd name="connsiteY3" fmla="*/ 461027 h 1241760"/>
                      <a:gd name="connsiteX4" fmla="*/ 37607 w 1348775"/>
                      <a:gd name="connsiteY4" fmla="*/ 992840 h 1241760"/>
                      <a:gd name="connsiteX5" fmla="*/ 8940 w 1348775"/>
                      <a:gd name="connsiteY5" fmla="*/ 556326 h 1241760"/>
                      <a:gd name="connsiteX6" fmla="*/ 676598 w 1348775"/>
                      <a:gd name="connsiteY6" fmla="*/ 77 h 1241760"/>
                      <a:gd name="connsiteX0" fmla="*/ 678432 w 1350609"/>
                      <a:gd name="connsiteY0" fmla="*/ 77 h 1241760"/>
                      <a:gd name="connsiteX1" fmla="*/ 1346090 w 1350609"/>
                      <a:gd name="connsiteY1" fmla="*/ 556326 h 1241760"/>
                      <a:gd name="connsiteX2" fmla="*/ 1263131 w 1350609"/>
                      <a:gd name="connsiteY2" fmla="*/ 1241760 h 1241760"/>
                      <a:gd name="connsiteX3" fmla="*/ 417453 w 1350609"/>
                      <a:gd name="connsiteY3" fmla="*/ 461027 h 1241760"/>
                      <a:gd name="connsiteX4" fmla="*/ 29916 w 1350609"/>
                      <a:gd name="connsiteY4" fmla="*/ 969028 h 1241760"/>
                      <a:gd name="connsiteX5" fmla="*/ 10774 w 1350609"/>
                      <a:gd name="connsiteY5" fmla="*/ 556326 h 1241760"/>
                      <a:gd name="connsiteX6" fmla="*/ 678432 w 1350609"/>
                      <a:gd name="connsiteY6" fmla="*/ 77 h 1241760"/>
                      <a:gd name="connsiteX0" fmla="*/ 678432 w 1350609"/>
                      <a:gd name="connsiteY0" fmla="*/ 77 h 1241760"/>
                      <a:gd name="connsiteX1" fmla="*/ 1346090 w 1350609"/>
                      <a:gd name="connsiteY1" fmla="*/ 556326 h 1241760"/>
                      <a:gd name="connsiteX2" fmla="*/ 1263131 w 1350609"/>
                      <a:gd name="connsiteY2" fmla="*/ 1241760 h 1241760"/>
                      <a:gd name="connsiteX3" fmla="*/ 417453 w 1350609"/>
                      <a:gd name="connsiteY3" fmla="*/ 461027 h 1241760"/>
                      <a:gd name="connsiteX4" fmla="*/ 29916 w 1350609"/>
                      <a:gd name="connsiteY4" fmla="*/ 969028 h 1241760"/>
                      <a:gd name="connsiteX5" fmla="*/ 10774 w 1350609"/>
                      <a:gd name="connsiteY5" fmla="*/ 556326 h 1241760"/>
                      <a:gd name="connsiteX6" fmla="*/ 678432 w 1350609"/>
                      <a:gd name="connsiteY6" fmla="*/ 77 h 1241760"/>
                      <a:gd name="connsiteX0" fmla="*/ 678432 w 1349798"/>
                      <a:gd name="connsiteY0" fmla="*/ 77 h 1243347"/>
                      <a:gd name="connsiteX1" fmla="*/ 1346090 w 1349798"/>
                      <a:gd name="connsiteY1" fmla="*/ 556326 h 1243347"/>
                      <a:gd name="connsiteX2" fmla="*/ 1250431 w 1349798"/>
                      <a:gd name="connsiteY2" fmla="*/ 1243347 h 1243347"/>
                      <a:gd name="connsiteX3" fmla="*/ 417453 w 1349798"/>
                      <a:gd name="connsiteY3" fmla="*/ 461027 h 1243347"/>
                      <a:gd name="connsiteX4" fmla="*/ 29916 w 1349798"/>
                      <a:gd name="connsiteY4" fmla="*/ 969028 h 1243347"/>
                      <a:gd name="connsiteX5" fmla="*/ 10774 w 1349798"/>
                      <a:gd name="connsiteY5" fmla="*/ 556326 h 1243347"/>
                      <a:gd name="connsiteX6" fmla="*/ 678432 w 1349798"/>
                      <a:gd name="connsiteY6" fmla="*/ 77 h 1243347"/>
                      <a:gd name="connsiteX0" fmla="*/ 678432 w 1349798"/>
                      <a:gd name="connsiteY0" fmla="*/ 77 h 1243347"/>
                      <a:gd name="connsiteX1" fmla="*/ 1346090 w 1349798"/>
                      <a:gd name="connsiteY1" fmla="*/ 556326 h 1243347"/>
                      <a:gd name="connsiteX2" fmla="*/ 1250431 w 1349798"/>
                      <a:gd name="connsiteY2" fmla="*/ 1243347 h 1243347"/>
                      <a:gd name="connsiteX3" fmla="*/ 417453 w 1349798"/>
                      <a:gd name="connsiteY3" fmla="*/ 461027 h 1243347"/>
                      <a:gd name="connsiteX4" fmla="*/ 29916 w 1349798"/>
                      <a:gd name="connsiteY4" fmla="*/ 969028 h 1243347"/>
                      <a:gd name="connsiteX5" fmla="*/ 10774 w 1349798"/>
                      <a:gd name="connsiteY5" fmla="*/ 556326 h 1243347"/>
                      <a:gd name="connsiteX6" fmla="*/ 678432 w 1349798"/>
                      <a:gd name="connsiteY6" fmla="*/ 77 h 1243347"/>
                      <a:gd name="connsiteX0" fmla="*/ 678432 w 1349798"/>
                      <a:gd name="connsiteY0" fmla="*/ 77 h 1243347"/>
                      <a:gd name="connsiteX1" fmla="*/ 1346090 w 1349798"/>
                      <a:gd name="connsiteY1" fmla="*/ 556326 h 1243347"/>
                      <a:gd name="connsiteX2" fmla="*/ 1250431 w 1349798"/>
                      <a:gd name="connsiteY2" fmla="*/ 1243347 h 1243347"/>
                      <a:gd name="connsiteX3" fmla="*/ 417453 w 1349798"/>
                      <a:gd name="connsiteY3" fmla="*/ 461027 h 1243347"/>
                      <a:gd name="connsiteX4" fmla="*/ 29916 w 1349798"/>
                      <a:gd name="connsiteY4" fmla="*/ 969028 h 1243347"/>
                      <a:gd name="connsiteX5" fmla="*/ 10774 w 1349798"/>
                      <a:gd name="connsiteY5" fmla="*/ 556326 h 1243347"/>
                      <a:gd name="connsiteX6" fmla="*/ 678432 w 1349798"/>
                      <a:gd name="connsiteY6" fmla="*/ 77 h 1243347"/>
                      <a:gd name="connsiteX0" fmla="*/ 678432 w 1356472"/>
                      <a:gd name="connsiteY0" fmla="*/ 77 h 1243347"/>
                      <a:gd name="connsiteX1" fmla="*/ 1346090 w 1356472"/>
                      <a:gd name="connsiteY1" fmla="*/ 556326 h 1243347"/>
                      <a:gd name="connsiteX2" fmla="*/ 1250431 w 1356472"/>
                      <a:gd name="connsiteY2" fmla="*/ 1243347 h 1243347"/>
                      <a:gd name="connsiteX3" fmla="*/ 417453 w 1356472"/>
                      <a:gd name="connsiteY3" fmla="*/ 461027 h 1243347"/>
                      <a:gd name="connsiteX4" fmla="*/ 29916 w 1356472"/>
                      <a:gd name="connsiteY4" fmla="*/ 969028 h 1243347"/>
                      <a:gd name="connsiteX5" fmla="*/ 10774 w 1356472"/>
                      <a:gd name="connsiteY5" fmla="*/ 556326 h 1243347"/>
                      <a:gd name="connsiteX6" fmla="*/ 678432 w 1356472"/>
                      <a:gd name="connsiteY6" fmla="*/ 77 h 1243347"/>
                      <a:gd name="connsiteX0" fmla="*/ 678432 w 1356472"/>
                      <a:gd name="connsiteY0" fmla="*/ 77 h 1243347"/>
                      <a:gd name="connsiteX1" fmla="*/ 1346090 w 1356472"/>
                      <a:gd name="connsiteY1" fmla="*/ 556326 h 1243347"/>
                      <a:gd name="connsiteX2" fmla="*/ 1250431 w 1356472"/>
                      <a:gd name="connsiteY2" fmla="*/ 1243347 h 1243347"/>
                      <a:gd name="connsiteX3" fmla="*/ 696853 w 1356472"/>
                      <a:gd name="connsiteY3" fmla="*/ 480077 h 1243347"/>
                      <a:gd name="connsiteX4" fmla="*/ 29916 w 1356472"/>
                      <a:gd name="connsiteY4" fmla="*/ 969028 h 1243347"/>
                      <a:gd name="connsiteX5" fmla="*/ 10774 w 1356472"/>
                      <a:gd name="connsiteY5" fmla="*/ 556326 h 1243347"/>
                      <a:gd name="connsiteX6" fmla="*/ 678432 w 1356472"/>
                      <a:gd name="connsiteY6" fmla="*/ 77 h 1243347"/>
                      <a:gd name="connsiteX0" fmla="*/ 678432 w 1366884"/>
                      <a:gd name="connsiteY0" fmla="*/ 77 h 969028"/>
                      <a:gd name="connsiteX1" fmla="*/ 1346090 w 1366884"/>
                      <a:gd name="connsiteY1" fmla="*/ 556326 h 969028"/>
                      <a:gd name="connsiteX2" fmla="*/ 1307581 w 1366884"/>
                      <a:gd name="connsiteY2" fmla="*/ 900447 h 969028"/>
                      <a:gd name="connsiteX3" fmla="*/ 696853 w 1366884"/>
                      <a:gd name="connsiteY3" fmla="*/ 480077 h 969028"/>
                      <a:gd name="connsiteX4" fmla="*/ 29916 w 1366884"/>
                      <a:gd name="connsiteY4" fmla="*/ 969028 h 969028"/>
                      <a:gd name="connsiteX5" fmla="*/ 10774 w 1366884"/>
                      <a:gd name="connsiteY5" fmla="*/ 556326 h 969028"/>
                      <a:gd name="connsiteX6" fmla="*/ 678432 w 1366884"/>
                      <a:gd name="connsiteY6" fmla="*/ 77 h 969028"/>
                      <a:gd name="connsiteX0" fmla="*/ 678432 w 1366884"/>
                      <a:gd name="connsiteY0" fmla="*/ 77 h 969028"/>
                      <a:gd name="connsiteX1" fmla="*/ 1346090 w 1366884"/>
                      <a:gd name="connsiteY1" fmla="*/ 556326 h 969028"/>
                      <a:gd name="connsiteX2" fmla="*/ 1307581 w 1366884"/>
                      <a:gd name="connsiteY2" fmla="*/ 900447 h 969028"/>
                      <a:gd name="connsiteX3" fmla="*/ 696853 w 1366884"/>
                      <a:gd name="connsiteY3" fmla="*/ 480077 h 969028"/>
                      <a:gd name="connsiteX4" fmla="*/ 29916 w 1366884"/>
                      <a:gd name="connsiteY4" fmla="*/ 969028 h 969028"/>
                      <a:gd name="connsiteX5" fmla="*/ 10774 w 1366884"/>
                      <a:gd name="connsiteY5" fmla="*/ 556326 h 969028"/>
                      <a:gd name="connsiteX6" fmla="*/ 678432 w 1366884"/>
                      <a:gd name="connsiteY6" fmla="*/ 77 h 969028"/>
                      <a:gd name="connsiteX0" fmla="*/ 678432 w 1366884"/>
                      <a:gd name="connsiteY0" fmla="*/ 77 h 969028"/>
                      <a:gd name="connsiteX1" fmla="*/ 1346090 w 1366884"/>
                      <a:gd name="connsiteY1" fmla="*/ 556326 h 969028"/>
                      <a:gd name="connsiteX2" fmla="*/ 1307581 w 1366884"/>
                      <a:gd name="connsiteY2" fmla="*/ 900447 h 969028"/>
                      <a:gd name="connsiteX3" fmla="*/ 696853 w 1366884"/>
                      <a:gd name="connsiteY3" fmla="*/ 480077 h 969028"/>
                      <a:gd name="connsiteX4" fmla="*/ 29916 w 1366884"/>
                      <a:gd name="connsiteY4" fmla="*/ 969028 h 969028"/>
                      <a:gd name="connsiteX5" fmla="*/ 10774 w 1366884"/>
                      <a:gd name="connsiteY5" fmla="*/ 556326 h 969028"/>
                      <a:gd name="connsiteX6" fmla="*/ 678432 w 1366884"/>
                      <a:gd name="connsiteY6" fmla="*/ 77 h 969028"/>
                      <a:gd name="connsiteX0" fmla="*/ 678432 w 1366884"/>
                      <a:gd name="connsiteY0" fmla="*/ 77 h 969028"/>
                      <a:gd name="connsiteX1" fmla="*/ 1346090 w 1366884"/>
                      <a:gd name="connsiteY1" fmla="*/ 556326 h 969028"/>
                      <a:gd name="connsiteX2" fmla="*/ 1307581 w 1366884"/>
                      <a:gd name="connsiteY2" fmla="*/ 900447 h 969028"/>
                      <a:gd name="connsiteX3" fmla="*/ 696853 w 1366884"/>
                      <a:gd name="connsiteY3" fmla="*/ 480077 h 969028"/>
                      <a:gd name="connsiteX4" fmla="*/ 29916 w 1366884"/>
                      <a:gd name="connsiteY4" fmla="*/ 969028 h 969028"/>
                      <a:gd name="connsiteX5" fmla="*/ 10774 w 1366884"/>
                      <a:gd name="connsiteY5" fmla="*/ 556326 h 969028"/>
                      <a:gd name="connsiteX6" fmla="*/ 678432 w 1366884"/>
                      <a:gd name="connsiteY6" fmla="*/ 77 h 969028"/>
                      <a:gd name="connsiteX0" fmla="*/ 678432 w 1366884"/>
                      <a:gd name="connsiteY0" fmla="*/ 77 h 969028"/>
                      <a:gd name="connsiteX1" fmla="*/ 1346090 w 1366884"/>
                      <a:gd name="connsiteY1" fmla="*/ 556326 h 969028"/>
                      <a:gd name="connsiteX2" fmla="*/ 1307581 w 1366884"/>
                      <a:gd name="connsiteY2" fmla="*/ 900447 h 969028"/>
                      <a:gd name="connsiteX3" fmla="*/ 696853 w 1366884"/>
                      <a:gd name="connsiteY3" fmla="*/ 480077 h 969028"/>
                      <a:gd name="connsiteX4" fmla="*/ 29916 w 1366884"/>
                      <a:gd name="connsiteY4" fmla="*/ 969028 h 969028"/>
                      <a:gd name="connsiteX5" fmla="*/ 10774 w 1366884"/>
                      <a:gd name="connsiteY5" fmla="*/ 556326 h 969028"/>
                      <a:gd name="connsiteX6" fmla="*/ 678432 w 1366884"/>
                      <a:gd name="connsiteY6" fmla="*/ 77 h 969028"/>
                      <a:gd name="connsiteX0" fmla="*/ 678432 w 1366884"/>
                      <a:gd name="connsiteY0" fmla="*/ 77 h 969028"/>
                      <a:gd name="connsiteX1" fmla="*/ 1346090 w 1366884"/>
                      <a:gd name="connsiteY1" fmla="*/ 556326 h 969028"/>
                      <a:gd name="connsiteX2" fmla="*/ 1307581 w 1366884"/>
                      <a:gd name="connsiteY2" fmla="*/ 900447 h 969028"/>
                      <a:gd name="connsiteX3" fmla="*/ 675686 w 1366884"/>
                      <a:gd name="connsiteY3" fmla="*/ 480077 h 969028"/>
                      <a:gd name="connsiteX4" fmla="*/ 29916 w 1366884"/>
                      <a:gd name="connsiteY4" fmla="*/ 969028 h 969028"/>
                      <a:gd name="connsiteX5" fmla="*/ 10774 w 1366884"/>
                      <a:gd name="connsiteY5" fmla="*/ 556326 h 969028"/>
                      <a:gd name="connsiteX6" fmla="*/ 678432 w 1366884"/>
                      <a:gd name="connsiteY6" fmla="*/ 77 h 969028"/>
                      <a:gd name="connsiteX0" fmla="*/ 678432 w 1366884"/>
                      <a:gd name="connsiteY0" fmla="*/ 77 h 905528"/>
                      <a:gd name="connsiteX1" fmla="*/ 1346090 w 1366884"/>
                      <a:gd name="connsiteY1" fmla="*/ 556326 h 905528"/>
                      <a:gd name="connsiteX2" fmla="*/ 1307581 w 1366884"/>
                      <a:gd name="connsiteY2" fmla="*/ 900447 h 905528"/>
                      <a:gd name="connsiteX3" fmla="*/ 675686 w 1366884"/>
                      <a:gd name="connsiteY3" fmla="*/ 480077 h 905528"/>
                      <a:gd name="connsiteX4" fmla="*/ 29916 w 1366884"/>
                      <a:gd name="connsiteY4" fmla="*/ 905528 h 905528"/>
                      <a:gd name="connsiteX5" fmla="*/ 10774 w 1366884"/>
                      <a:gd name="connsiteY5" fmla="*/ 556326 h 905528"/>
                      <a:gd name="connsiteX6" fmla="*/ 678432 w 1366884"/>
                      <a:gd name="connsiteY6" fmla="*/ 77 h 905528"/>
                      <a:gd name="connsiteX0" fmla="*/ 679475 w 1367927"/>
                      <a:gd name="connsiteY0" fmla="*/ 77 h 905528"/>
                      <a:gd name="connsiteX1" fmla="*/ 1347133 w 1367927"/>
                      <a:gd name="connsiteY1" fmla="*/ 556326 h 905528"/>
                      <a:gd name="connsiteX2" fmla="*/ 1308624 w 1367927"/>
                      <a:gd name="connsiteY2" fmla="*/ 900447 h 905528"/>
                      <a:gd name="connsiteX3" fmla="*/ 676729 w 1367927"/>
                      <a:gd name="connsiteY3" fmla="*/ 480077 h 905528"/>
                      <a:gd name="connsiteX4" fmla="*/ 26726 w 1367927"/>
                      <a:gd name="connsiteY4" fmla="*/ 905528 h 905528"/>
                      <a:gd name="connsiteX5" fmla="*/ 11817 w 1367927"/>
                      <a:gd name="connsiteY5" fmla="*/ 556326 h 905528"/>
                      <a:gd name="connsiteX6" fmla="*/ 679475 w 1367927"/>
                      <a:gd name="connsiteY6" fmla="*/ 77 h 905528"/>
                      <a:gd name="connsiteX0" fmla="*/ 679475 w 1378202"/>
                      <a:gd name="connsiteY0" fmla="*/ 77 h 905528"/>
                      <a:gd name="connsiteX1" fmla="*/ 1347133 w 1378202"/>
                      <a:gd name="connsiteY1" fmla="*/ 556326 h 905528"/>
                      <a:gd name="connsiteX2" fmla="*/ 1334024 w 1378202"/>
                      <a:gd name="connsiteY2" fmla="*/ 883514 h 905528"/>
                      <a:gd name="connsiteX3" fmla="*/ 676729 w 1378202"/>
                      <a:gd name="connsiteY3" fmla="*/ 480077 h 905528"/>
                      <a:gd name="connsiteX4" fmla="*/ 26726 w 1378202"/>
                      <a:gd name="connsiteY4" fmla="*/ 905528 h 905528"/>
                      <a:gd name="connsiteX5" fmla="*/ 11817 w 1378202"/>
                      <a:gd name="connsiteY5" fmla="*/ 556326 h 905528"/>
                      <a:gd name="connsiteX6" fmla="*/ 679475 w 1378202"/>
                      <a:gd name="connsiteY6" fmla="*/ 77 h 905528"/>
                      <a:gd name="connsiteX0" fmla="*/ 679475 w 1360625"/>
                      <a:gd name="connsiteY0" fmla="*/ 77 h 905528"/>
                      <a:gd name="connsiteX1" fmla="*/ 1347133 w 1360625"/>
                      <a:gd name="connsiteY1" fmla="*/ 556326 h 905528"/>
                      <a:gd name="connsiteX2" fmla="*/ 1334024 w 1360625"/>
                      <a:gd name="connsiteY2" fmla="*/ 883514 h 905528"/>
                      <a:gd name="connsiteX3" fmla="*/ 676729 w 1360625"/>
                      <a:gd name="connsiteY3" fmla="*/ 480077 h 905528"/>
                      <a:gd name="connsiteX4" fmla="*/ 26726 w 1360625"/>
                      <a:gd name="connsiteY4" fmla="*/ 905528 h 905528"/>
                      <a:gd name="connsiteX5" fmla="*/ 11817 w 1360625"/>
                      <a:gd name="connsiteY5" fmla="*/ 556326 h 905528"/>
                      <a:gd name="connsiteX6" fmla="*/ 679475 w 1360625"/>
                      <a:gd name="connsiteY6" fmla="*/ 77 h 905528"/>
                      <a:gd name="connsiteX0" fmla="*/ 679475 w 1347133"/>
                      <a:gd name="connsiteY0" fmla="*/ 77 h 1068545"/>
                      <a:gd name="connsiteX1" fmla="*/ 1347133 w 1347133"/>
                      <a:gd name="connsiteY1" fmla="*/ 556326 h 1068545"/>
                      <a:gd name="connsiteX2" fmla="*/ 1334024 w 1347133"/>
                      <a:gd name="connsiteY2" fmla="*/ 883514 h 1068545"/>
                      <a:gd name="connsiteX3" fmla="*/ 676729 w 1347133"/>
                      <a:gd name="connsiteY3" fmla="*/ 480077 h 1068545"/>
                      <a:gd name="connsiteX4" fmla="*/ 26726 w 1347133"/>
                      <a:gd name="connsiteY4" fmla="*/ 905528 h 1068545"/>
                      <a:gd name="connsiteX5" fmla="*/ 11817 w 1347133"/>
                      <a:gd name="connsiteY5" fmla="*/ 556326 h 1068545"/>
                      <a:gd name="connsiteX6" fmla="*/ 679475 w 1347133"/>
                      <a:gd name="connsiteY6" fmla="*/ 77 h 1068545"/>
                      <a:gd name="connsiteX0" fmla="*/ 679475 w 1520525"/>
                      <a:gd name="connsiteY0" fmla="*/ 77 h 905528"/>
                      <a:gd name="connsiteX1" fmla="*/ 1347133 w 1520525"/>
                      <a:gd name="connsiteY1" fmla="*/ 556326 h 905528"/>
                      <a:gd name="connsiteX2" fmla="*/ 1334024 w 1520525"/>
                      <a:gd name="connsiteY2" fmla="*/ 883514 h 905528"/>
                      <a:gd name="connsiteX3" fmla="*/ 676729 w 1520525"/>
                      <a:gd name="connsiteY3" fmla="*/ 480077 h 905528"/>
                      <a:gd name="connsiteX4" fmla="*/ 26726 w 1520525"/>
                      <a:gd name="connsiteY4" fmla="*/ 905528 h 905528"/>
                      <a:gd name="connsiteX5" fmla="*/ 11817 w 1520525"/>
                      <a:gd name="connsiteY5" fmla="*/ 556326 h 905528"/>
                      <a:gd name="connsiteX6" fmla="*/ 679475 w 1520525"/>
                      <a:gd name="connsiteY6" fmla="*/ 77 h 905528"/>
                      <a:gd name="connsiteX0" fmla="*/ 679475 w 1481195"/>
                      <a:gd name="connsiteY0" fmla="*/ 77 h 905528"/>
                      <a:gd name="connsiteX1" fmla="*/ 1347133 w 1481195"/>
                      <a:gd name="connsiteY1" fmla="*/ 556326 h 905528"/>
                      <a:gd name="connsiteX2" fmla="*/ 1334024 w 1481195"/>
                      <a:gd name="connsiteY2" fmla="*/ 883514 h 905528"/>
                      <a:gd name="connsiteX3" fmla="*/ 676729 w 1481195"/>
                      <a:gd name="connsiteY3" fmla="*/ 480077 h 905528"/>
                      <a:gd name="connsiteX4" fmla="*/ 26726 w 1481195"/>
                      <a:gd name="connsiteY4" fmla="*/ 905528 h 905528"/>
                      <a:gd name="connsiteX5" fmla="*/ 11817 w 1481195"/>
                      <a:gd name="connsiteY5" fmla="*/ 556326 h 905528"/>
                      <a:gd name="connsiteX6" fmla="*/ 679475 w 1481195"/>
                      <a:gd name="connsiteY6" fmla="*/ 77 h 905528"/>
                      <a:gd name="connsiteX0" fmla="*/ 679475 w 1458924"/>
                      <a:gd name="connsiteY0" fmla="*/ 77 h 905528"/>
                      <a:gd name="connsiteX1" fmla="*/ 1347133 w 1458924"/>
                      <a:gd name="connsiteY1" fmla="*/ 556326 h 905528"/>
                      <a:gd name="connsiteX2" fmla="*/ 1334024 w 1458924"/>
                      <a:gd name="connsiteY2" fmla="*/ 883514 h 905528"/>
                      <a:gd name="connsiteX3" fmla="*/ 676729 w 1458924"/>
                      <a:gd name="connsiteY3" fmla="*/ 480077 h 905528"/>
                      <a:gd name="connsiteX4" fmla="*/ 26726 w 1458924"/>
                      <a:gd name="connsiteY4" fmla="*/ 905528 h 905528"/>
                      <a:gd name="connsiteX5" fmla="*/ 11817 w 1458924"/>
                      <a:gd name="connsiteY5" fmla="*/ 556326 h 905528"/>
                      <a:gd name="connsiteX6" fmla="*/ 679475 w 1458924"/>
                      <a:gd name="connsiteY6" fmla="*/ 77 h 905528"/>
                      <a:gd name="connsiteX0" fmla="*/ 679475 w 1531224"/>
                      <a:gd name="connsiteY0" fmla="*/ 77 h 905528"/>
                      <a:gd name="connsiteX1" fmla="*/ 1347133 w 1531224"/>
                      <a:gd name="connsiteY1" fmla="*/ 556326 h 905528"/>
                      <a:gd name="connsiteX2" fmla="*/ 1334024 w 1531224"/>
                      <a:gd name="connsiteY2" fmla="*/ 883514 h 905528"/>
                      <a:gd name="connsiteX3" fmla="*/ 676729 w 1531224"/>
                      <a:gd name="connsiteY3" fmla="*/ 480077 h 905528"/>
                      <a:gd name="connsiteX4" fmla="*/ 26726 w 1531224"/>
                      <a:gd name="connsiteY4" fmla="*/ 905528 h 905528"/>
                      <a:gd name="connsiteX5" fmla="*/ 11817 w 1531224"/>
                      <a:gd name="connsiteY5" fmla="*/ 556326 h 905528"/>
                      <a:gd name="connsiteX6" fmla="*/ 679475 w 1531224"/>
                      <a:gd name="connsiteY6" fmla="*/ 77 h 905528"/>
                      <a:gd name="connsiteX0" fmla="*/ 679475 w 1359260"/>
                      <a:gd name="connsiteY0" fmla="*/ 77 h 905528"/>
                      <a:gd name="connsiteX1" fmla="*/ 1347133 w 1359260"/>
                      <a:gd name="connsiteY1" fmla="*/ 556326 h 905528"/>
                      <a:gd name="connsiteX2" fmla="*/ 1334024 w 1359260"/>
                      <a:gd name="connsiteY2" fmla="*/ 883514 h 905528"/>
                      <a:gd name="connsiteX3" fmla="*/ 676729 w 1359260"/>
                      <a:gd name="connsiteY3" fmla="*/ 480077 h 905528"/>
                      <a:gd name="connsiteX4" fmla="*/ 26726 w 1359260"/>
                      <a:gd name="connsiteY4" fmla="*/ 905528 h 905528"/>
                      <a:gd name="connsiteX5" fmla="*/ 11817 w 1359260"/>
                      <a:gd name="connsiteY5" fmla="*/ 556326 h 905528"/>
                      <a:gd name="connsiteX6" fmla="*/ 679475 w 1359260"/>
                      <a:gd name="connsiteY6" fmla="*/ 77 h 905528"/>
                      <a:gd name="connsiteX0" fmla="*/ 679475 w 1360578"/>
                      <a:gd name="connsiteY0" fmla="*/ 77 h 905528"/>
                      <a:gd name="connsiteX1" fmla="*/ 1347133 w 1360578"/>
                      <a:gd name="connsiteY1" fmla="*/ 556326 h 905528"/>
                      <a:gd name="connsiteX2" fmla="*/ 1338258 w 1360578"/>
                      <a:gd name="connsiteY2" fmla="*/ 870814 h 905528"/>
                      <a:gd name="connsiteX3" fmla="*/ 676729 w 1360578"/>
                      <a:gd name="connsiteY3" fmla="*/ 480077 h 905528"/>
                      <a:gd name="connsiteX4" fmla="*/ 26726 w 1360578"/>
                      <a:gd name="connsiteY4" fmla="*/ 905528 h 905528"/>
                      <a:gd name="connsiteX5" fmla="*/ 11817 w 1360578"/>
                      <a:gd name="connsiteY5" fmla="*/ 556326 h 905528"/>
                      <a:gd name="connsiteX6" fmla="*/ 679475 w 1360578"/>
                      <a:gd name="connsiteY6" fmla="*/ 77 h 905528"/>
                      <a:gd name="connsiteX0" fmla="*/ 679475 w 1358741"/>
                      <a:gd name="connsiteY0" fmla="*/ 77 h 905528"/>
                      <a:gd name="connsiteX1" fmla="*/ 1347133 w 1358741"/>
                      <a:gd name="connsiteY1" fmla="*/ 556326 h 905528"/>
                      <a:gd name="connsiteX2" fmla="*/ 1338258 w 1358741"/>
                      <a:gd name="connsiteY2" fmla="*/ 870814 h 905528"/>
                      <a:gd name="connsiteX3" fmla="*/ 676729 w 1358741"/>
                      <a:gd name="connsiteY3" fmla="*/ 480077 h 905528"/>
                      <a:gd name="connsiteX4" fmla="*/ 26726 w 1358741"/>
                      <a:gd name="connsiteY4" fmla="*/ 905528 h 905528"/>
                      <a:gd name="connsiteX5" fmla="*/ 11817 w 1358741"/>
                      <a:gd name="connsiteY5" fmla="*/ 556326 h 905528"/>
                      <a:gd name="connsiteX6" fmla="*/ 679475 w 1358741"/>
                      <a:gd name="connsiteY6" fmla="*/ 77 h 905528"/>
                      <a:gd name="connsiteX0" fmla="*/ 679475 w 1364602"/>
                      <a:gd name="connsiteY0" fmla="*/ 77 h 905528"/>
                      <a:gd name="connsiteX1" fmla="*/ 1347133 w 1364602"/>
                      <a:gd name="connsiteY1" fmla="*/ 556326 h 905528"/>
                      <a:gd name="connsiteX2" fmla="*/ 1350958 w 1364602"/>
                      <a:gd name="connsiteY2" fmla="*/ 870814 h 905528"/>
                      <a:gd name="connsiteX3" fmla="*/ 676729 w 1364602"/>
                      <a:gd name="connsiteY3" fmla="*/ 480077 h 905528"/>
                      <a:gd name="connsiteX4" fmla="*/ 26726 w 1364602"/>
                      <a:gd name="connsiteY4" fmla="*/ 905528 h 905528"/>
                      <a:gd name="connsiteX5" fmla="*/ 11817 w 1364602"/>
                      <a:gd name="connsiteY5" fmla="*/ 556326 h 905528"/>
                      <a:gd name="connsiteX6" fmla="*/ 679475 w 1364602"/>
                      <a:gd name="connsiteY6" fmla="*/ 77 h 905528"/>
                      <a:gd name="connsiteX0" fmla="*/ 679475 w 1360876"/>
                      <a:gd name="connsiteY0" fmla="*/ 77 h 905528"/>
                      <a:gd name="connsiteX1" fmla="*/ 1347133 w 1360876"/>
                      <a:gd name="connsiteY1" fmla="*/ 556326 h 905528"/>
                      <a:gd name="connsiteX2" fmla="*/ 1350958 w 1360876"/>
                      <a:gd name="connsiteY2" fmla="*/ 870814 h 905528"/>
                      <a:gd name="connsiteX3" fmla="*/ 676729 w 1360876"/>
                      <a:gd name="connsiteY3" fmla="*/ 480077 h 905528"/>
                      <a:gd name="connsiteX4" fmla="*/ 26726 w 1360876"/>
                      <a:gd name="connsiteY4" fmla="*/ 905528 h 905528"/>
                      <a:gd name="connsiteX5" fmla="*/ 11817 w 1360876"/>
                      <a:gd name="connsiteY5" fmla="*/ 556326 h 905528"/>
                      <a:gd name="connsiteX6" fmla="*/ 679475 w 1360876"/>
                      <a:gd name="connsiteY6" fmla="*/ 77 h 905528"/>
                      <a:gd name="connsiteX0" fmla="*/ 683840 w 1365241"/>
                      <a:gd name="connsiteY0" fmla="*/ 77 h 870814"/>
                      <a:gd name="connsiteX1" fmla="*/ 1351498 w 1365241"/>
                      <a:gd name="connsiteY1" fmla="*/ 556326 h 870814"/>
                      <a:gd name="connsiteX2" fmla="*/ 1355323 w 1365241"/>
                      <a:gd name="connsiteY2" fmla="*/ 870814 h 870814"/>
                      <a:gd name="connsiteX3" fmla="*/ 681094 w 1365241"/>
                      <a:gd name="connsiteY3" fmla="*/ 480077 h 870814"/>
                      <a:gd name="connsiteX4" fmla="*/ 18391 w 1365241"/>
                      <a:gd name="connsiteY4" fmla="*/ 861078 h 870814"/>
                      <a:gd name="connsiteX5" fmla="*/ 16182 w 1365241"/>
                      <a:gd name="connsiteY5" fmla="*/ 556326 h 870814"/>
                      <a:gd name="connsiteX6" fmla="*/ 683840 w 1365241"/>
                      <a:gd name="connsiteY6" fmla="*/ 77 h 870814"/>
                      <a:gd name="connsiteX0" fmla="*/ 679635 w 1361036"/>
                      <a:gd name="connsiteY0" fmla="*/ 77 h 870814"/>
                      <a:gd name="connsiteX1" fmla="*/ 1347293 w 1361036"/>
                      <a:gd name="connsiteY1" fmla="*/ 556326 h 870814"/>
                      <a:gd name="connsiteX2" fmla="*/ 1351118 w 1361036"/>
                      <a:gd name="connsiteY2" fmla="*/ 870814 h 870814"/>
                      <a:gd name="connsiteX3" fmla="*/ 676889 w 1361036"/>
                      <a:gd name="connsiteY3" fmla="*/ 480077 h 870814"/>
                      <a:gd name="connsiteX4" fmla="*/ 14186 w 1361036"/>
                      <a:gd name="connsiteY4" fmla="*/ 861078 h 870814"/>
                      <a:gd name="connsiteX5" fmla="*/ 11977 w 1361036"/>
                      <a:gd name="connsiteY5" fmla="*/ 556326 h 870814"/>
                      <a:gd name="connsiteX6" fmla="*/ 679635 w 1361036"/>
                      <a:gd name="connsiteY6" fmla="*/ 77 h 870814"/>
                      <a:gd name="connsiteX0" fmla="*/ 679635 w 1361036"/>
                      <a:gd name="connsiteY0" fmla="*/ 77 h 870814"/>
                      <a:gd name="connsiteX1" fmla="*/ 1347293 w 1361036"/>
                      <a:gd name="connsiteY1" fmla="*/ 556326 h 870814"/>
                      <a:gd name="connsiteX2" fmla="*/ 1351118 w 1361036"/>
                      <a:gd name="connsiteY2" fmla="*/ 870814 h 870814"/>
                      <a:gd name="connsiteX3" fmla="*/ 676889 w 1361036"/>
                      <a:gd name="connsiteY3" fmla="*/ 480077 h 870814"/>
                      <a:gd name="connsiteX4" fmla="*/ 14186 w 1361036"/>
                      <a:gd name="connsiteY4" fmla="*/ 861078 h 870814"/>
                      <a:gd name="connsiteX5" fmla="*/ 11977 w 1361036"/>
                      <a:gd name="connsiteY5" fmla="*/ 556326 h 870814"/>
                      <a:gd name="connsiteX6" fmla="*/ 679635 w 1361036"/>
                      <a:gd name="connsiteY6" fmla="*/ 77 h 870814"/>
                      <a:gd name="connsiteX0" fmla="*/ 679635 w 1361036"/>
                      <a:gd name="connsiteY0" fmla="*/ 77 h 861078"/>
                      <a:gd name="connsiteX1" fmla="*/ 1347293 w 1361036"/>
                      <a:gd name="connsiteY1" fmla="*/ 556326 h 861078"/>
                      <a:gd name="connsiteX2" fmla="*/ 1351118 w 1361036"/>
                      <a:gd name="connsiteY2" fmla="*/ 835889 h 861078"/>
                      <a:gd name="connsiteX3" fmla="*/ 676889 w 1361036"/>
                      <a:gd name="connsiteY3" fmla="*/ 480077 h 861078"/>
                      <a:gd name="connsiteX4" fmla="*/ 14186 w 1361036"/>
                      <a:gd name="connsiteY4" fmla="*/ 861078 h 861078"/>
                      <a:gd name="connsiteX5" fmla="*/ 11977 w 1361036"/>
                      <a:gd name="connsiteY5" fmla="*/ 556326 h 861078"/>
                      <a:gd name="connsiteX6" fmla="*/ 679635 w 1361036"/>
                      <a:gd name="connsiteY6" fmla="*/ 77 h 861078"/>
                      <a:gd name="connsiteX0" fmla="*/ 679635 w 1361036"/>
                      <a:gd name="connsiteY0" fmla="*/ 77 h 861078"/>
                      <a:gd name="connsiteX1" fmla="*/ 1347293 w 1361036"/>
                      <a:gd name="connsiteY1" fmla="*/ 556326 h 861078"/>
                      <a:gd name="connsiteX2" fmla="*/ 1351118 w 1361036"/>
                      <a:gd name="connsiteY2" fmla="*/ 835889 h 861078"/>
                      <a:gd name="connsiteX3" fmla="*/ 676889 w 1361036"/>
                      <a:gd name="connsiteY3" fmla="*/ 480077 h 861078"/>
                      <a:gd name="connsiteX4" fmla="*/ 14186 w 1361036"/>
                      <a:gd name="connsiteY4" fmla="*/ 861078 h 861078"/>
                      <a:gd name="connsiteX5" fmla="*/ 11977 w 1361036"/>
                      <a:gd name="connsiteY5" fmla="*/ 556326 h 861078"/>
                      <a:gd name="connsiteX6" fmla="*/ 679635 w 1361036"/>
                      <a:gd name="connsiteY6" fmla="*/ 77 h 861078"/>
                      <a:gd name="connsiteX0" fmla="*/ 679635 w 1361036"/>
                      <a:gd name="connsiteY0" fmla="*/ 77 h 861078"/>
                      <a:gd name="connsiteX1" fmla="*/ 1347293 w 1361036"/>
                      <a:gd name="connsiteY1" fmla="*/ 556326 h 861078"/>
                      <a:gd name="connsiteX2" fmla="*/ 1351118 w 1361036"/>
                      <a:gd name="connsiteY2" fmla="*/ 835889 h 861078"/>
                      <a:gd name="connsiteX3" fmla="*/ 676889 w 1361036"/>
                      <a:gd name="connsiteY3" fmla="*/ 480077 h 861078"/>
                      <a:gd name="connsiteX4" fmla="*/ 14186 w 1361036"/>
                      <a:gd name="connsiteY4" fmla="*/ 861078 h 861078"/>
                      <a:gd name="connsiteX5" fmla="*/ 11977 w 1361036"/>
                      <a:gd name="connsiteY5" fmla="*/ 556326 h 861078"/>
                      <a:gd name="connsiteX6" fmla="*/ 679635 w 1361036"/>
                      <a:gd name="connsiteY6" fmla="*/ 77 h 861078"/>
                      <a:gd name="connsiteX0" fmla="*/ 682440 w 1363841"/>
                      <a:gd name="connsiteY0" fmla="*/ 77 h 835889"/>
                      <a:gd name="connsiteX1" fmla="*/ 1350098 w 1363841"/>
                      <a:gd name="connsiteY1" fmla="*/ 556326 h 835889"/>
                      <a:gd name="connsiteX2" fmla="*/ 1353923 w 1363841"/>
                      <a:gd name="connsiteY2" fmla="*/ 835889 h 835889"/>
                      <a:gd name="connsiteX3" fmla="*/ 679694 w 1363841"/>
                      <a:gd name="connsiteY3" fmla="*/ 480077 h 835889"/>
                      <a:gd name="connsiteX4" fmla="*/ 9054 w 1363841"/>
                      <a:gd name="connsiteY4" fmla="*/ 813453 h 835889"/>
                      <a:gd name="connsiteX5" fmla="*/ 14782 w 1363841"/>
                      <a:gd name="connsiteY5" fmla="*/ 556326 h 835889"/>
                      <a:gd name="connsiteX6" fmla="*/ 682440 w 1363841"/>
                      <a:gd name="connsiteY6" fmla="*/ 77 h 835889"/>
                      <a:gd name="connsiteX0" fmla="*/ 682440 w 1363841"/>
                      <a:gd name="connsiteY0" fmla="*/ 77 h 835889"/>
                      <a:gd name="connsiteX1" fmla="*/ 1350098 w 1363841"/>
                      <a:gd name="connsiteY1" fmla="*/ 556326 h 835889"/>
                      <a:gd name="connsiteX2" fmla="*/ 1353923 w 1363841"/>
                      <a:gd name="connsiteY2" fmla="*/ 835889 h 835889"/>
                      <a:gd name="connsiteX3" fmla="*/ 679694 w 1363841"/>
                      <a:gd name="connsiteY3" fmla="*/ 480077 h 835889"/>
                      <a:gd name="connsiteX4" fmla="*/ 9054 w 1363841"/>
                      <a:gd name="connsiteY4" fmla="*/ 813453 h 835889"/>
                      <a:gd name="connsiteX5" fmla="*/ 14782 w 1363841"/>
                      <a:gd name="connsiteY5" fmla="*/ 556326 h 835889"/>
                      <a:gd name="connsiteX6" fmla="*/ 682440 w 1363841"/>
                      <a:gd name="connsiteY6" fmla="*/ 77 h 835889"/>
                      <a:gd name="connsiteX0" fmla="*/ 681191 w 1362592"/>
                      <a:gd name="connsiteY0" fmla="*/ 77 h 835889"/>
                      <a:gd name="connsiteX1" fmla="*/ 1348849 w 1362592"/>
                      <a:gd name="connsiteY1" fmla="*/ 556326 h 835889"/>
                      <a:gd name="connsiteX2" fmla="*/ 1352674 w 1362592"/>
                      <a:gd name="connsiteY2" fmla="*/ 835889 h 835889"/>
                      <a:gd name="connsiteX3" fmla="*/ 678445 w 1362592"/>
                      <a:gd name="connsiteY3" fmla="*/ 480077 h 835889"/>
                      <a:gd name="connsiteX4" fmla="*/ 10980 w 1362592"/>
                      <a:gd name="connsiteY4" fmla="*/ 805516 h 835889"/>
                      <a:gd name="connsiteX5" fmla="*/ 13533 w 1362592"/>
                      <a:gd name="connsiteY5" fmla="*/ 556326 h 835889"/>
                      <a:gd name="connsiteX6" fmla="*/ 681191 w 1362592"/>
                      <a:gd name="connsiteY6" fmla="*/ 77 h 835889"/>
                      <a:gd name="connsiteX0" fmla="*/ 681191 w 1366162"/>
                      <a:gd name="connsiteY0" fmla="*/ 77 h 805516"/>
                      <a:gd name="connsiteX1" fmla="*/ 1348849 w 1366162"/>
                      <a:gd name="connsiteY1" fmla="*/ 556326 h 805516"/>
                      <a:gd name="connsiteX2" fmla="*/ 1359024 w 1366162"/>
                      <a:gd name="connsiteY2" fmla="*/ 778739 h 805516"/>
                      <a:gd name="connsiteX3" fmla="*/ 678445 w 1366162"/>
                      <a:gd name="connsiteY3" fmla="*/ 480077 h 805516"/>
                      <a:gd name="connsiteX4" fmla="*/ 10980 w 1366162"/>
                      <a:gd name="connsiteY4" fmla="*/ 805516 h 805516"/>
                      <a:gd name="connsiteX5" fmla="*/ 13533 w 1366162"/>
                      <a:gd name="connsiteY5" fmla="*/ 556326 h 805516"/>
                      <a:gd name="connsiteX6" fmla="*/ 681191 w 1366162"/>
                      <a:gd name="connsiteY6" fmla="*/ 77 h 805516"/>
                      <a:gd name="connsiteX0" fmla="*/ 681191 w 1366162"/>
                      <a:gd name="connsiteY0" fmla="*/ 77 h 805516"/>
                      <a:gd name="connsiteX1" fmla="*/ 1348849 w 1366162"/>
                      <a:gd name="connsiteY1" fmla="*/ 556326 h 805516"/>
                      <a:gd name="connsiteX2" fmla="*/ 1359024 w 1366162"/>
                      <a:gd name="connsiteY2" fmla="*/ 778739 h 805516"/>
                      <a:gd name="connsiteX3" fmla="*/ 678445 w 1366162"/>
                      <a:gd name="connsiteY3" fmla="*/ 480077 h 805516"/>
                      <a:gd name="connsiteX4" fmla="*/ 10980 w 1366162"/>
                      <a:gd name="connsiteY4" fmla="*/ 805516 h 805516"/>
                      <a:gd name="connsiteX5" fmla="*/ 13533 w 1366162"/>
                      <a:gd name="connsiteY5" fmla="*/ 556326 h 805516"/>
                      <a:gd name="connsiteX6" fmla="*/ 681191 w 1366162"/>
                      <a:gd name="connsiteY6" fmla="*/ 77 h 805516"/>
                      <a:gd name="connsiteX0" fmla="*/ 681191 w 1366162"/>
                      <a:gd name="connsiteY0" fmla="*/ 77 h 805516"/>
                      <a:gd name="connsiteX1" fmla="*/ 1348849 w 1366162"/>
                      <a:gd name="connsiteY1" fmla="*/ 556326 h 805516"/>
                      <a:gd name="connsiteX2" fmla="*/ 1359024 w 1366162"/>
                      <a:gd name="connsiteY2" fmla="*/ 778739 h 805516"/>
                      <a:gd name="connsiteX3" fmla="*/ 678445 w 1366162"/>
                      <a:gd name="connsiteY3" fmla="*/ 480077 h 805516"/>
                      <a:gd name="connsiteX4" fmla="*/ 10980 w 1366162"/>
                      <a:gd name="connsiteY4" fmla="*/ 805516 h 805516"/>
                      <a:gd name="connsiteX5" fmla="*/ 13533 w 1366162"/>
                      <a:gd name="connsiteY5" fmla="*/ 556326 h 805516"/>
                      <a:gd name="connsiteX6" fmla="*/ 681191 w 1366162"/>
                      <a:gd name="connsiteY6" fmla="*/ 77 h 805516"/>
                      <a:gd name="connsiteX0" fmla="*/ 681191 w 1366162"/>
                      <a:gd name="connsiteY0" fmla="*/ 77 h 805516"/>
                      <a:gd name="connsiteX1" fmla="*/ 1348849 w 1366162"/>
                      <a:gd name="connsiteY1" fmla="*/ 556326 h 805516"/>
                      <a:gd name="connsiteX2" fmla="*/ 1359024 w 1366162"/>
                      <a:gd name="connsiteY2" fmla="*/ 767626 h 805516"/>
                      <a:gd name="connsiteX3" fmla="*/ 678445 w 1366162"/>
                      <a:gd name="connsiteY3" fmla="*/ 480077 h 805516"/>
                      <a:gd name="connsiteX4" fmla="*/ 10980 w 1366162"/>
                      <a:gd name="connsiteY4" fmla="*/ 805516 h 805516"/>
                      <a:gd name="connsiteX5" fmla="*/ 13533 w 1366162"/>
                      <a:gd name="connsiteY5" fmla="*/ 556326 h 805516"/>
                      <a:gd name="connsiteX6" fmla="*/ 681191 w 1366162"/>
                      <a:gd name="connsiteY6" fmla="*/ 77 h 805516"/>
                      <a:gd name="connsiteX0" fmla="*/ 681191 w 1366162"/>
                      <a:gd name="connsiteY0" fmla="*/ 77 h 805516"/>
                      <a:gd name="connsiteX1" fmla="*/ 1348849 w 1366162"/>
                      <a:gd name="connsiteY1" fmla="*/ 556326 h 805516"/>
                      <a:gd name="connsiteX2" fmla="*/ 1359024 w 1366162"/>
                      <a:gd name="connsiteY2" fmla="*/ 767626 h 805516"/>
                      <a:gd name="connsiteX3" fmla="*/ 678445 w 1366162"/>
                      <a:gd name="connsiteY3" fmla="*/ 480077 h 805516"/>
                      <a:gd name="connsiteX4" fmla="*/ 10980 w 1366162"/>
                      <a:gd name="connsiteY4" fmla="*/ 805516 h 805516"/>
                      <a:gd name="connsiteX5" fmla="*/ 13533 w 1366162"/>
                      <a:gd name="connsiteY5" fmla="*/ 556326 h 805516"/>
                      <a:gd name="connsiteX6" fmla="*/ 681191 w 1366162"/>
                      <a:gd name="connsiteY6" fmla="*/ 77 h 805516"/>
                      <a:gd name="connsiteX0" fmla="*/ 681191 w 1366162"/>
                      <a:gd name="connsiteY0" fmla="*/ 77 h 805516"/>
                      <a:gd name="connsiteX1" fmla="*/ 1348849 w 1366162"/>
                      <a:gd name="connsiteY1" fmla="*/ 556326 h 805516"/>
                      <a:gd name="connsiteX2" fmla="*/ 1359024 w 1366162"/>
                      <a:gd name="connsiteY2" fmla="*/ 767626 h 805516"/>
                      <a:gd name="connsiteX3" fmla="*/ 678445 w 1366162"/>
                      <a:gd name="connsiteY3" fmla="*/ 480077 h 805516"/>
                      <a:gd name="connsiteX4" fmla="*/ 10980 w 1366162"/>
                      <a:gd name="connsiteY4" fmla="*/ 805516 h 805516"/>
                      <a:gd name="connsiteX5" fmla="*/ 13533 w 1366162"/>
                      <a:gd name="connsiteY5" fmla="*/ 556326 h 805516"/>
                      <a:gd name="connsiteX6" fmla="*/ 681191 w 1366162"/>
                      <a:gd name="connsiteY6" fmla="*/ 77 h 805516"/>
                      <a:gd name="connsiteX0" fmla="*/ 681191 w 1366162"/>
                      <a:gd name="connsiteY0" fmla="*/ 77 h 805516"/>
                      <a:gd name="connsiteX1" fmla="*/ 1348849 w 1366162"/>
                      <a:gd name="connsiteY1" fmla="*/ 556326 h 805516"/>
                      <a:gd name="connsiteX2" fmla="*/ 1359024 w 1366162"/>
                      <a:gd name="connsiteY2" fmla="*/ 767626 h 805516"/>
                      <a:gd name="connsiteX3" fmla="*/ 678445 w 1366162"/>
                      <a:gd name="connsiteY3" fmla="*/ 480077 h 805516"/>
                      <a:gd name="connsiteX4" fmla="*/ 10980 w 1366162"/>
                      <a:gd name="connsiteY4" fmla="*/ 805516 h 805516"/>
                      <a:gd name="connsiteX5" fmla="*/ 13533 w 1366162"/>
                      <a:gd name="connsiteY5" fmla="*/ 556326 h 805516"/>
                      <a:gd name="connsiteX6" fmla="*/ 681191 w 1366162"/>
                      <a:gd name="connsiteY6" fmla="*/ 77 h 805516"/>
                      <a:gd name="connsiteX0" fmla="*/ 681191 w 1366162"/>
                      <a:gd name="connsiteY0" fmla="*/ 77 h 805516"/>
                      <a:gd name="connsiteX1" fmla="*/ 1348849 w 1366162"/>
                      <a:gd name="connsiteY1" fmla="*/ 556326 h 805516"/>
                      <a:gd name="connsiteX2" fmla="*/ 1359024 w 1366162"/>
                      <a:gd name="connsiteY2" fmla="*/ 767626 h 805516"/>
                      <a:gd name="connsiteX3" fmla="*/ 678445 w 1366162"/>
                      <a:gd name="connsiteY3" fmla="*/ 480077 h 805516"/>
                      <a:gd name="connsiteX4" fmla="*/ 10980 w 1366162"/>
                      <a:gd name="connsiteY4" fmla="*/ 805516 h 805516"/>
                      <a:gd name="connsiteX5" fmla="*/ 13533 w 1366162"/>
                      <a:gd name="connsiteY5" fmla="*/ 556326 h 805516"/>
                      <a:gd name="connsiteX6" fmla="*/ 681191 w 1366162"/>
                      <a:gd name="connsiteY6" fmla="*/ 77 h 805516"/>
                      <a:gd name="connsiteX0" fmla="*/ 681191 w 1366162"/>
                      <a:gd name="connsiteY0" fmla="*/ 77 h 805516"/>
                      <a:gd name="connsiteX1" fmla="*/ 1348849 w 1366162"/>
                      <a:gd name="connsiteY1" fmla="*/ 556326 h 805516"/>
                      <a:gd name="connsiteX2" fmla="*/ 1359024 w 1366162"/>
                      <a:gd name="connsiteY2" fmla="*/ 767626 h 805516"/>
                      <a:gd name="connsiteX3" fmla="*/ 678445 w 1366162"/>
                      <a:gd name="connsiteY3" fmla="*/ 480077 h 805516"/>
                      <a:gd name="connsiteX4" fmla="*/ 10980 w 1366162"/>
                      <a:gd name="connsiteY4" fmla="*/ 805516 h 805516"/>
                      <a:gd name="connsiteX5" fmla="*/ 13533 w 1366162"/>
                      <a:gd name="connsiteY5" fmla="*/ 556326 h 805516"/>
                      <a:gd name="connsiteX6" fmla="*/ 681191 w 1366162"/>
                      <a:gd name="connsiteY6" fmla="*/ 77 h 805516"/>
                      <a:gd name="connsiteX0" fmla="*/ 681191 w 1362840"/>
                      <a:gd name="connsiteY0" fmla="*/ 77 h 805516"/>
                      <a:gd name="connsiteX1" fmla="*/ 1348849 w 1362840"/>
                      <a:gd name="connsiteY1" fmla="*/ 556326 h 805516"/>
                      <a:gd name="connsiteX2" fmla="*/ 1359024 w 1362840"/>
                      <a:gd name="connsiteY2" fmla="*/ 767626 h 805516"/>
                      <a:gd name="connsiteX3" fmla="*/ 678445 w 1362840"/>
                      <a:gd name="connsiteY3" fmla="*/ 480077 h 805516"/>
                      <a:gd name="connsiteX4" fmla="*/ 10980 w 1362840"/>
                      <a:gd name="connsiteY4" fmla="*/ 805516 h 805516"/>
                      <a:gd name="connsiteX5" fmla="*/ 13533 w 1362840"/>
                      <a:gd name="connsiteY5" fmla="*/ 556326 h 805516"/>
                      <a:gd name="connsiteX6" fmla="*/ 681191 w 1362840"/>
                      <a:gd name="connsiteY6" fmla="*/ 77 h 805516"/>
                      <a:gd name="connsiteX0" fmla="*/ 681191 w 1361597"/>
                      <a:gd name="connsiteY0" fmla="*/ 77 h 805516"/>
                      <a:gd name="connsiteX1" fmla="*/ 1348849 w 1361597"/>
                      <a:gd name="connsiteY1" fmla="*/ 556326 h 805516"/>
                      <a:gd name="connsiteX2" fmla="*/ 1359024 w 1361597"/>
                      <a:gd name="connsiteY2" fmla="*/ 767626 h 805516"/>
                      <a:gd name="connsiteX3" fmla="*/ 678445 w 1361597"/>
                      <a:gd name="connsiteY3" fmla="*/ 480077 h 805516"/>
                      <a:gd name="connsiteX4" fmla="*/ 10980 w 1361597"/>
                      <a:gd name="connsiteY4" fmla="*/ 805516 h 805516"/>
                      <a:gd name="connsiteX5" fmla="*/ 13533 w 1361597"/>
                      <a:gd name="connsiteY5" fmla="*/ 556326 h 805516"/>
                      <a:gd name="connsiteX6" fmla="*/ 681191 w 1361597"/>
                      <a:gd name="connsiteY6" fmla="*/ 77 h 805516"/>
                      <a:gd name="connsiteX0" fmla="*/ 681191 w 1360444"/>
                      <a:gd name="connsiteY0" fmla="*/ 77 h 805516"/>
                      <a:gd name="connsiteX1" fmla="*/ 1348849 w 1360444"/>
                      <a:gd name="connsiteY1" fmla="*/ 556326 h 805516"/>
                      <a:gd name="connsiteX2" fmla="*/ 1359024 w 1360444"/>
                      <a:gd name="connsiteY2" fmla="*/ 767626 h 805516"/>
                      <a:gd name="connsiteX3" fmla="*/ 678445 w 1360444"/>
                      <a:gd name="connsiteY3" fmla="*/ 480077 h 805516"/>
                      <a:gd name="connsiteX4" fmla="*/ 10980 w 1360444"/>
                      <a:gd name="connsiteY4" fmla="*/ 805516 h 805516"/>
                      <a:gd name="connsiteX5" fmla="*/ 13533 w 1360444"/>
                      <a:gd name="connsiteY5" fmla="*/ 556326 h 805516"/>
                      <a:gd name="connsiteX6" fmla="*/ 681191 w 1360444"/>
                      <a:gd name="connsiteY6" fmla="*/ 77 h 805516"/>
                      <a:gd name="connsiteX0" fmla="*/ 681191 w 1360444"/>
                      <a:gd name="connsiteY0" fmla="*/ 6 h 805445"/>
                      <a:gd name="connsiteX1" fmla="*/ 1348849 w 1360444"/>
                      <a:gd name="connsiteY1" fmla="*/ 556255 h 805445"/>
                      <a:gd name="connsiteX2" fmla="*/ 1359024 w 1360444"/>
                      <a:gd name="connsiteY2" fmla="*/ 767555 h 805445"/>
                      <a:gd name="connsiteX3" fmla="*/ 678445 w 1360444"/>
                      <a:gd name="connsiteY3" fmla="*/ 480006 h 805445"/>
                      <a:gd name="connsiteX4" fmla="*/ 10980 w 1360444"/>
                      <a:gd name="connsiteY4" fmla="*/ 805445 h 805445"/>
                      <a:gd name="connsiteX5" fmla="*/ 13533 w 1360444"/>
                      <a:gd name="connsiteY5" fmla="*/ 548317 h 805445"/>
                      <a:gd name="connsiteX6" fmla="*/ 681191 w 1360444"/>
                      <a:gd name="connsiteY6" fmla="*/ 6 h 805445"/>
                      <a:gd name="connsiteX0" fmla="*/ 681191 w 1360444"/>
                      <a:gd name="connsiteY0" fmla="*/ 6 h 805445"/>
                      <a:gd name="connsiteX1" fmla="*/ 1348849 w 1360444"/>
                      <a:gd name="connsiteY1" fmla="*/ 556255 h 805445"/>
                      <a:gd name="connsiteX2" fmla="*/ 1359024 w 1360444"/>
                      <a:gd name="connsiteY2" fmla="*/ 767555 h 805445"/>
                      <a:gd name="connsiteX3" fmla="*/ 678445 w 1360444"/>
                      <a:gd name="connsiteY3" fmla="*/ 480006 h 805445"/>
                      <a:gd name="connsiteX4" fmla="*/ 10980 w 1360444"/>
                      <a:gd name="connsiteY4" fmla="*/ 805445 h 805445"/>
                      <a:gd name="connsiteX5" fmla="*/ 13533 w 1360444"/>
                      <a:gd name="connsiteY5" fmla="*/ 548317 h 805445"/>
                      <a:gd name="connsiteX6" fmla="*/ 681191 w 1360444"/>
                      <a:gd name="connsiteY6" fmla="*/ 6 h 805445"/>
                      <a:gd name="connsiteX0" fmla="*/ 681191 w 1360444"/>
                      <a:gd name="connsiteY0" fmla="*/ 1 h 805440"/>
                      <a:gd name="connsiteX1" fmla="*/ 1348849 w 1360444"/>
                      <a:gd name="connsiteY1" fmla="*/ 556250 h 805440"/>
                      <a:gd name="connsiteX2" fmla="*/ 1359024 w 1360444"/>
                      <a:gd name="connsiteY2" fmla="*/ 767550 h 805440"/>
                      <a:gd name="connsiteX3" fmla="*/ 678445 w 1360444"/>
                      <a:gd name="connsiteY3" fmla="*/ 480001 h 805440"/>
                      <a:gd name="connsiteX4" fmla="*/ 10980 w 1360444"/>
                      <a:gd name="connsiteY4" fmla="*/ 805440 h 805440"/>
                      <a:gd name="connsiteX5" fmla="*/ 13533 w 1360444"/>
                      <a:gd name="connsiteY5" fmla="*/ 548312 h 805440"/>
                      <a:gd name="connsiteX6" fmla="*/ 681191 w 1360444"/>
                      <a:gd name="connsiteY6" fmla="*/ 1 h 805440"/>
                      <a:gd name="connsiteX0" fmla="*/ 681191 w 1360444"/>
                      <a:gd name="connsiteY0" fmla="*/ 76 h 805515"/>
                      <a:gd name="connsiteX1" fmla="*/ 1348849 w 1360444"/>
                      <a:gd name="connsiteY1" fmla="*/ 556325 h 805515"/>
                      <a:gd name="connsiteX2" fmla="*/ 1359024 w 1360444"/>
                      <a:gd name="connsiteY2" fmla="*/ 767625 h 805515"/>
                      <a:gd name="connsiteX3" fmla="*/ 678445 w 1360444"/>
                      <a:gd name="connsiteY3" fmla="*/ 480076 h 805515"/>
                      <a:gd name="connsiteX4" fmla="*/ 10980 w 1360444"/>
                      <a:gd name="connsiteY4" fmla="*/ 805515 h 805515"/>
                      <a:gd name="connsiteX5" fmla="*/ 13533 w 1360444"/>
                      <a:gd name="connsiteY5" fmla="*/ 548387 h 805515"/>
                      <a:gd name="connsiteX6" fmla="*/ 681191 w 1360444"/>
                      <a:gd name="connsiteY6" fmla="*/ 76 h 805515"/>
                      <a:gd name="connsiteX0" fmla="*/ 681191 w 1360444"/>
                      <a:gd name="connsiteY0" fmla="*/ 76 h 805515"/>
                      <a:gd name="connsiteX1" fmla="*/ 1348849 w 1360444"/>
                      <a:gd name="connsiteY1" fmla="*/ 556325 h 805515"/>
                      <a:gd name="connsiteX2" fmla="*/ 1359024 w 1360444"/>
                      <a:gd name="connsiteY2" fmla="*/ 767625 h 805515"/>
                      <a:gd name="connsiteX3" fmla="*/ 344011 w 1360444"/>
                      <a:gd name="connsiteY3" fmla="*/ 518176 h 805515"/>
                      <a:gd name="connsiteX4" fmla="*/ 10980 w 1360444"/>
                      <a:gd name="connsiteY4" fmla="*/ 805515 h 805515"/>
                      <a:gd name="connsiteX5" fmla="*/ 13533 w 1360444"/>
                      <a:gd name="connsiteY5" fmla="*/ 548387 h 805515"/>
                      <a:gd name="connsiteX6" fmla="*/ 681191 w 1360444"/>
                      <a:gd name="connsiteY6" fmla="*/ 76 h 805515"/>
                      <a:gd name="connsiteX0" fmla="*/ 681191 w 1360444"/>
                      <a:gd name="connsiteY0" fmla="*/ 76 h 805515"/>
                      <a:gd name="connsiteX1" fmla="*/ 1348849 w 1360444"/>
                      <a:gd name="connsiteY1" fmla="*/ 556325 h 805515"/>
                      <a:gd name="connsiteX2" fmla="*/ 1359024 w 1360444"/>
                      <a:gd name="connsiteY2" fmla="*/ 767625 h 805515"/>
                      <a:gd name="connsiteX3" fmla="*/ 929096 w 1360444"/>
                      <a:gd name="connsiteY3" fmla="*/ 596574 h 805515"/>
                      <a:gd name="connsiteX4" fmla="*/ 344011 w 1360444"/>
                      <a:gd name="connsiteY4" fmla="*/ 518176 h 805515"/>
                      <a:gd name="connsiteX5" fmla="*/ 10980 w 1360444"/>
                      <a:gd name="connsiteY5" fmla="*/ 805515 h 805515"/>
                      <a:gd name="connsiteX6" fmla="*/ 13533 w 1360444"/>
                      <a:gd name="connsiteY6" fmla="*/ 548387 h 805515"/>
                      <a:gd name="connsiteX7" fmla="*/ 681191 w 1360444"/>
                      <a:gd name="connsiteY7" fmla="*/ 76 h 805515"/>
                      <a:gd name="connsiteX0" fmla="*/ 681191 w 1360444"/>
                      <a:gd name="connsiteY0" fmla="*/ 76 h 805515"/>
                      <a:gd name="connsiteX1" fmla="*/ 1348849 w 1360444"/>
                      <a:gd name="connsiteY1" fmla="*/ 556325 h 805515"/>
                      <a:gd name="connsiteX2" fmla="*/ 1359024 w 1360444"/>
                      <a:gd name="connsiteY2" fmla="*/ 767625 h 805515"/>
                      <a:gd name="connsiteX3" fmla="*/ 929096 w 1360444"/>
                      <a:gd name="connsiteY3" fmla="*/ 596574 h 805515"/>
                      <a:gd name="connsiteX4" fmla="*/ 344011 w 1360444"/>
                      <a:gd name="connsiteY4" fmla="*/ 518176 h 805515"/>
                      <a:gd name="connsiteX5" fmla="*/ 10980 w 1360444"/>
                      <a:gd name="connsiteY5" fmla="*/ 805515 h 805515"/>
                      <a:gd name="connsiteX6" fmla="*/ 13533 w 1360444"/>
                      <a:gd name="connsiteY6" fmla="*/ 548387 h 805515"/>
                      <a:gd name="connsiteX7" fmla="*/ 681191 w 1360444"/>
                      <a:gd name="connsiteY7" fmla="*/ 76 h 805515"/>
                      <a:gd name="connsiteX0" fmla="*/ 681191 w 1360444"/>
                      <a:gd name="connsiteY0" fmla="*/ 76 h 933007"/>
                      <a:gd name="connsiteX1" fmla="*/ 1348849 w 1360444"/>
                      <a:gd name="connsiteY1" fmla="*/ 556325 h 933007"/>
                      <a:gd name="connsiteX2" fmla="*/ 1359024 w 1360444"/>
                      <a:gd name="connsiteY2" fmla="*/ 767625 h 933007"/>
                      <a:gd name="connsiteX3" fmla="*/ 332196 w 1360444"/>
                      <a:gd name="connsiteY3" fmla="*/ 926774 h 933007"/>
                      <a:gd name="connsiteX4" fmla="*/ 344011 w 1360444"/>
                      <a:gd name="connsiteY4" fmla="*/ 518176 h 933007"/>
                      <a:gd name="connsiteX5" fmla="*/ 10980 w 1360444"/>
                      <a:gd name="connsiteY5" fmla="*/ 805515 h 933007"/>
                      <a:gd name="connsiteX6" fmla="*/ 13533 w 1360444"/>
                      <a:gd name="connsiteY6" fmla="*/ 548387 h 933007"/>
                      <a:gd name="connsiteX7" fmla="*/ 681191 w 1360444"/>
                      <a:gd name="connsiteY7" fmla="*/ 76 h 933007"/>
                      <a:gd name="connsiteX0" fmla="*/ 681191 w 1360444"/>
                      <a:gd name="connsiteY0" fmla="*/ 76 h 926774"/>
                      <a:gd name="connsiteX1" fmla="*/ 1348849 w 1360444"/>
                      <a:gd name="connsiteY1" fmla="*/ 556325 h 926774"/>
                      <a:gd name="connsiteX2" fmla="*/ 1359024 w 1360444"/>
                      <a:gd name="connsiteY2" fmla="*/ 767625 h 926774"/>
                      <a:gd name="connsiteX3" fmla="*/ 332196 w 1360444"/>
                      <a:gd name="connsiteY3" fmla="*/ 926774 h 926774"/>
                      <a:gd name="connsiteX4" fmla="*/ 344011 w 1360444"/>
                      <a:gd name="connsiteY4" fmla="*/ 518176 h 926774"/>
                      <a:gd name="connsiteX5" fmla="*/ 10980 w 1360444"/>
                      <a:gd name="connsiteY5" fmla="*/ 805515 h 926774"/>
                      <a:gd name="connsiteX6" fmla="*/ 13533 w 1360444"/>
                      <a:gd name="connsiteY6" fmla="*/ 548387 h 926774"/>
                      <a:gd name="connsiteX7" fmla="*/ 681191 w 1360444"/>
                      <a:gd name="connsiteY7" fmla="*/ 76 h 926774"/>
                      <a:gd name="connsiteX0" fmla="*/ 681191 w 1360444"/>
                      <a:gd name="connsiteY0" fmla="*/ 76 h 927499"/>
                      <a:gd name="connsiteX1" fmla="*/ 1348849 w 1360444"/>
                      <a:gd name="connsiteY1" fmla="*/ 556325 h 927499"/>
                      <a:gd name="connsiteX2" fmla="*/ 1359024 w 1360444"/>
                      <a:gd name="connsiteY2" fmla="*/ 767625 h 927499"/>
                      <a:gd name="connsiteX3" fmla="*/ 1022229 w 1360444"/>
                      <a:gd name="connsiteY3" fmla="*/ 456874 h 927499"/>
                      <a:gd name="connsiteX4" fmla="*/ 332196 w 1360444"/>
                      <a:gd name="connsiteY4" fmla="*/ 926774 h 927499"/>
                      <a:gd name="connsiteX5" fmla="*/ 344011 w 1360444"/>
                      <a:gd name="connsiteY5" fmla="*/ 518176 h 927499"/>
                      <a:gd name="connsiteX6" fmla="*/ 10980 w 1360444"/>
                      <a:gd name="connsiteY6" fmla="*/ 805515 h 927499"/>
                      <a:gd name="connsiteX7" fmla="*/ 13533 w 1360444"/>
                      <a:gd name="connsiteY7" fmla="*/ 548387 h 927499"/>
                      <a:gd name="connsiteX8" fmla="*/ 681191 w 1360444"/>
                      <a:gd name="connsiteY8" fmla="*/ 76 h 927499"/>
                      <a:gd name="connsiteX0" fmla="*/ 681191 w 1360444"/>
                      <a:gd name="connsiteY0" fmla="*/ 76 h 927499"/>
                      <a:gd name="connsiteX1" fmla="*/ 1348849 w 1360444"/>
                      <a:gd name="connsiteY1" fmla="*/ 556325 h 927499"/>
                      <a:gd name="connsiteX2" fmla="*/ 1359024 w 1360444"/>
                      <a:gd name="connsiteY2" fmla="*/ 767625 h 927499"/>
                      <a:gd name="connsiteX3" fmla="*/ 1022229 w 1360444"/>
                      <a:gd name="connsiteY3" fmla="*/ 456874 h 927499"/>
                      <a:gd name="connsiteX4" fmla="*/ 332196 w 1360444"/>
                      <a:gd name="connsiteY4" fmla="*/ 926774 h 927499"/>
                      <a:gd name="connsiteX5" fmla="*/ 344011 w 1360444"/>
                      <a:gd name="connsiteY5" fmla="*/ 518176 h 927499"/>
                      <a:gd name="connsiteX6" fmla="*/ 10980 w 1360444"/>
                      <a:gd name="connsiteY6" fmla="*/ 805515 h 927499"/>
                      <a:gd name="connsiteX7" fmla="*/ 13533 w 1360444"/>
                      <a:gd name="connsiteY7" fmla="*/ 548387 h 927499"/>
                      <a:gd name="connsiteX8" fmla="*/ 681191 w 1360444"/>
                      <a:gd name="connsiteY8" fmla="*/ 76 h 927499"/>
                      <a:gd name="connsiteX0" fmla="*/ 681191 w 1360444"/>
                      <a:gd name="connsiteY0" fmla="*/ 76 h 926794"/>
                      <a:gd name="connsiteX1" fmla="*/ 1348849 w 1360444"/>
                      <a:gd name="connsiteY1" fmla="*/ 556325 h 926794"/>
                      <a:gd name="connsiteX2" fmla="*/ 1359024 w 1360444"/>
                      <a:gd name="connsiteY2" fmla="*/ 767625 h 926794"/>
                      <a:gd name="connsiteX3" fmla="*/ 1022229 w 1360444"/>
                      <a:gd name="connsiteY3" fmla="*/ 456874 h 926794"/>
                      <a:gd name="connsiteX4" fmla="*/ 332196 w 1360444"/>
                      <a:gd name="connsiteY4" fmla="*/ 926774 h 926794"/>
                      <a:gd name="connsiteX5" fmla="*/ 344011 w 1360444"/>
                      <a:gd name="connsiteY5" fmla="*/ 518176 h 926794"/>
                      <a:gd name="connsiteX6" fmla="*/ 10980 w 1360444"/>
                      <a:gd name="connsiteY6" fmla="*/ 805515 h 926794"/>
                      <a:gd name="connsiteX7" fmla="*/ 13533 w 1360444"/>
                      <a:gd name="connsiteY7" fmla="*/ 548387 h 926794"/>
                      <a:gd name="connsiteX8" fmla="*/ 681191 w 1360444"/>
                      <a:gd name="connsiteY8" fmla="*/ 76 h 926794"/>
                      <a:gd name="connsiteX0" fmla="*/ 681191 w 1360444"/>
                      <a:gd name="connsiteY0" fmla="*/ 76 h 926794"/>
                      <a:gd name="connsiteX1" fmla="*/ 1348849 w 1360444"/>
                      <a:gd name="connsiteY1" fmla="*/ 556325 h 926794"/>
                      <a:gd name="connsiteX2" fmla="*/ 1359024 w 1360444"/>
                      <a:gd name="connsiteY2" fmla="*/ 767625 h 926794"/>
                      <a:gd name="connsiteX3" fmla="*/ 1022229 w 1360444"/>
                      <a:gd name="connsiteY3" fmla="*/ 456874 h 926794"/>
                      <a:gd name="connsiteX4" fmla="*/ 332196 w 1360444"/>
                      <a:gd name="connsiteY4" fmla="*/ 926774 h 926794"/>
                      <a:gd name="connsiteX5" fmla="*/ 344011 w 1360444"/>
                      <a:gd name="connsiteY5" fmla="*/ 518176 h 926794"/>
                      <a:gd name="connsiteX6" fmla="*/ 10980 w 1360444"/>
                      <a:gd name="connsiteY6" fmla="*/ 805515 h 926794"/>
                      <a:gd name="connsiteX7" fmla="*/ 13533 w 1360444"/>
                      <a:gd name="connsiteY7" fmla="*/ 548387 h 926794"/>
                      <a:gd name="connsiteX8" fmla="*/ 681191 w 1360444"/>
                      <a:gd name="connsiteY8" fmla="*/ 76 h 926794"/>
                      <a:gd name="connsiteX0" fmla="*/ 681191 w 1360444"/>
                      <a:gd name="connsiteY0" fmla="*/ 76 h 1100355"/>
                      <a:gd name="connsiteX1" fmla="*/ 1348849 w 1360444"/>
                      <a:gd name="connsiteY1" fmla="*/ 556325 h 1100355"/>
                      <a:gd name="connsiteX2" fmla="*/ 1359024 w 1360444"/>
                      <a:gd name="connsiteY2" fmla="*/ 767625 h 1100355"/>
                      <a:gd name="connsiteX3" fmla="*/ 1022229 w 1360444"/>
                      <a:gd name="connsiteY3" fmla="*/ 456874 h 1100355"/>
                      <a:gd name="connsiteX4" fmla="*/ 531163 w 1360444"/>
                      <a:gd name="connsiteY4" fmla="*/ 1100341 h 1100355"/>
                      <a:gd name="connsiteX5" fmla="*/ 344011 w 1360444"/>
                      <a:gd name="connsiteY5" fmla="*/ 518176 h 1100355"/>
                      <a:gd name="connsiteX6" fmla="*/ 10980 w 1360444"/>
                      <a:gd name="connsiteY6" fmla="*/ 805515 h 1100355"/>
                      <a:gd name="connsiteX7" fmla="*/ 13533 w 1360444"/>
                      <a:gd name="connsiteY7" fmla="*/ 548387 h 1100355"/>
                      <a:gd name="connsiteX8" fmla="*/ 681191 w 1360444"/>
                      <a:gd name="connsiteY8" fmla="*/ 76 h 1100355"/>
                      <a:gd name="connsiteX0" fmla="*/ 681191 w 1360444"/>
                      <a:gd name="connsiteY0" fmla="*/ 76 h 805515"/>
                      <a:gd name="connsiteX1" fmla="*/ 1348849 w 1360444"/>
                      <a:gd name="connsiteY1" fmla="*/ 556325 h 805515"/>
                      <a:gd name="connsiteX2" fmla="*/ 1359024 w 1360444"/>
                      <a:gd name="connsiteY2" fmla="*/ 767625 h 805515"/>
                      <a:gd name="connsiteX3" fmla="*/ 1022229 w 1360444"/>
                      <a:gd name="connsiteY3" fmla="*/ 456874 h 805515"/>
                      <a:gd name="connsiteX4" fmla="*/ 344011 w 1360444"/>
                      <a:gd name="connsiteY4" fmla="*/ 518176 h 805515"/>
                      <a:gd name="connsiteX5" fmla="*/ 10980 w 1360444"/>
                      <a:gd name="connsiteY5" fmla="*/ 805515 h 805515"/>
                      <a:gd name="connsiteX6" fmla="*/ 13533 w 1360444"/>
                      <a:gd name="connsiteY6" fmla="*/ 548387 h 805515"/>
                      <a:gd name="connsiteX7" fmla="*/ 681191 w 1360444"/>
                      <a:gd name="connsiteY7" fmla="*/ 76 h 805515"/>
                      <a:gd name="connsiteX0" fmla="*/ 681191 w 1360444"/>
                      <a:gd name="connsiteY0" fmla="*/ 76 h 948096"/>
                      <a:gd name="connsiteX1" fmla="*/ 1348849 w 1360444"/>
                      <a:gd name="connsiteY1" fmla="*/ 556325 h 948096"/>
                      <a:gd name="connsiteX2" fmla="*/ 1359024 w 1360444"/>
                      <a:gd name="connsiteY2" fmla="*/ 767625 h 948096"/>
                      <a:gd name="connsiteX3" fmla="*/ 1022229 w 1360444"/>
                      <a:gd name="connsiteY3" fmla="*/ 456874 h 948096"/>
                      <a:gd name="connsiteX4" fmla="*/ 501529 w 1360444"/>
                      <a:gd name="connsiteY4" fmla="*/ 947941 h 948096"/>
                      <a:gd name="connsiteX5" fmla="*/ 344011 w 1360444"/>
                      <a:gd name="connsiteY5" fmla="*/ 518176 h 948096"/>
                      <a:gd name="connsiteX6" fmla="*/ 10980 w 1360444"/>
                      <a:gd name="connsiteY6" fmla="*/ 805515 h 948096"/>
                      <a:gd name="connsiteX7" fmla="*/ 13533 w 1360444"/>
                      <a:gd name="connsiteY7" fmla="*/ 548387 h 948096"/>
                      <a:gd name="connsiteX8" fmla="*/ 681191 w 1360444"/>
                      <a:gd name="connsiteY8" fmla="*/ 76 h 948096"/>
                      <a:gd name="connsiteX0" fmla="*/ 681191 w 1360444"/>
                      <a:gd name="connsiteY0" fmla="*/ 76 h 947941"/>
                      <a:gd name="connsiteX1" fmla="*/ 1348849 w 1360444"/>
                      <a:gd name="connsiteY1" fmla="*/ 556325 h 947941"/>
                      <a:gd name="connsiteX2" fmla="*/ 1359024 w 1360444"/>
                      <a:gd name="connsiteY2" fmla="*/ 767625 h 947941"/>
                      <a:gd name="connsiteX3" fmla="*/ 1022229 w 1360444"/>
                      <a:gd name="connsiteY3" fmla="*/ 456874 h 947941"/>
                      <a:gd name="connsiteX4" fmla="*/ 501529 w 1360444"/>
                      <a:gd name="connsiteY4" fmla="*/ 947941 h 947941"/>
                      <a:gd name="connsiteX5" fmla="*/ 344011 w 1360444"/>
                      <a:gd name="connsiteY5" fmla="*/ 518176 h 947941"/>
                      <a:gd name="connsiteX6" fmla="*/ 10980 w 1360444"/>
                      <a:gd name="connsiteY6" fmla="*/ 805515 h 947941"/>
                      <a:gd name="connsiteX7" fmla="*/ 13533 w 1360444"/>
                      <a:gd name="connsiteY7" fmla="*/ 548387 h 947941"/>
                      <a:gd name="connsiteX8" fmla="*/ 681191 w 1360444"/>
                      <a:gd name="connsiteY8" fmla="*/ 76 h 947941"/>
                      <a:gd name="connsiteX0" fmla="*/ 681191 w 1360444"/>
                      <a:gd name="connsiteY0" fmla="*/ 76 h 805515"/>
                      <a:gd name="connsiteX1" fmla="*/ 1348849 w 1360444"/>
                      <a:gd name="connsiteY1" fmla="*/ 556325 h 805515"/>
                      <a:gd name="connsiteX2" fmla="*/ 1359024 w 1360444"/>
                      <a:gd name="connsiteY2" fmla="*/ 767625 h 805515"/>
                      <a:gd name="connsiteX3" fmla="*/ 1022229 w 1360444"/>
                      <a:gd name="connsiteY3" fmla="*/ 456874 h 805515"/>
                      <a:gd name="connsiteX4" fmla="*/ 484596 w 1360444"/>
                      <a:gd name="connsiteY4" fmla="*/ 765908 h 805515"/>
                      <a:gd name="connsiteX5" fmla="*/ 344011 w 1360444"/>
                      <a:gd name="connsiteY5" fmla="*/ 518176 h 805515"/>
                      <a:gd name="connsiteX6" fmla="*/ 10980 w 1360444"/>
                      <a:gd name="connsiteY6" fmla="*/ 805515 h 805515"/>
                      <a:gd name="connsiteX7" fmla="*/ 13533 w 1360444"/>
                      <a:gd name="connsiteY7" fmla="*/ 548387 h 805515"/>
                      <a:gd name="connsiteX8" fmla="*/ 681191 w 1360444"/>
                      <a:gd name="connsiteY8" fmla="*/ 76 h 805515"/>
                      <a:gd name="connsiteX0" fmla="*/ 676855 w 1356108"/>
                      <a:gd name="connsiteY0" fmla="*/ 76 h 902882"/>
                      <a:gd name="connsiteX1" fmla="*/ 1344513 w 1356108"/>
                      <a:gd name="connsiteY1" fmla="*/ 556325 h 902882"/>
                      <a:gd name="connsiteX2" fmla="*/ 1354688 w 1356108"/>
                      <a:gd name="connsiteY2" fmla="*/ 767625 h 902882"/>
                      <a:gd name="connsiteX3" fmla="*/ 1017893 w 1356108"/>
                      <a:gd name="connsiteY3" fmla="*/ 456874 h 902882"/>
                      <a:gd name="connsiteX4" fmla="*/ 480260 w 1356108"/>
                      <a:gd name="connsiteY4" fmla="*/ 765908 h 902882"/>
                      <a:gd name="connsiteX5" fmla="*/ 339675 w 1356108"/>
                      <a:gd name="connsiteY5" fmla="*/ 518176 h 902882"/>
                      <a:gd name="connsiteX6" fmla="*/ 23577 w 1356108"/>
                      <a:gd name="connsiteY6" fmla="*/ 902882 h 902882"/>
                      <a:gd name="connsiteX7" fmla="*/ 9197 w 1356108"/>
                      <a:gd name="connsiteY7" fmla="*/ 548387 h 902882"/>
                      <a:gd name="connsiteX8" fmla="*/ 676855 w 1356108"/>
                      <a:gd name="connsiteY8" fmla="*/ 76 h 902882"/>
                      <a:gd name="connsiteX0" fmla="*/ 678131 w 1357384"/>
                      <a:gd name="connsiteY0" fmla="*/ 76 h 907645"/>
                      <a:gd name="connsiteX1" fmla="*/ 1345789 w 1357384"/>
                      <a:gd name="connsiteY1" fmla="*/ 556325 h 907645"/>
                      <a:gd name="connsiteX2" fmla="*/ 1355964 w 1357384"/>
                      <a:gd name="connsiteY2" fmla="*/ 767625 h 907645"/>
                      <a:gd name="connsiteX3" fmla="*/ 1019169 w 1357384"/>
                      <a:gd name="connsiteY3" fmla="*/ 456874 h 907645"/>
                      <a:gd name="connsiteX4" fmla="*/ 481536 w 1357384"/>
                      <a:gd name="connsiteY4" fmla="*/ 765908 h 907645"/>
                      <a:gd name="connsiteX5" fmla="*/ 340951 w 1357384"/>
                      <a:gd name="connsiteY5" fmla="*/ 518176 h 907645"/>
                      <a:gd name="connsiteX6" fmla="*/ 18503 w 1357384"/>
                      <a:gd name="connsiteY6" fmla="*/ 907645 h 907645"/>
                      <a:gd name="connsiteX7" fmla="*/ 10473 w 1357384"/>
                      <a:gd name="connsiteY7" fmla="*/ 548387 h 907645"/>
                      <a:gd name="connsiteX8" fmla="*/ 678131 w 1357384"/>
                      <a:gd name="connsiteY8" fmla="*/ 76 h 907645"/>
                      <a:gd name="connsiteX0" fmla="*/ 678131 w 1357384"/>
                      <a:gd name="connsiteY0" fmla="*/ 76 h 907645"/>
                      <a:gd name="connsiteX1" fmla="*/ 1345789 w 1357384"/>
                      <a:gd name="connsiteY1" fmla="*/ 556325 h 907645"/>
                      <a:gd name="connsiteX2" fmla="*/ 1355964 w 1357384"/>
                      <a:gd name="connsiteY2" fmla="*/ 767625 h 907645"/>
                      <a:gd name="connsiteX3" fmla="*/ 1001706 w 1357384"/>
                      <a:gd name="connsiteY3" fmla="*/ 402899 h 907645"/>
                      <a:gd name="connsiteX4" fmla="*/ 481536 w 1357384"/>
                      <a:gd name="connsiteY4" fmla="*/ 765908 h 907645"/>
                      <a:gd name="connsiteX5" fmla="*/ 340951 w 1357384"/>
                      <a:gd name="connsiteY5" fmla="*/ 518176 h 907645"/>
                      <a:gd name="connsiteX6" fmla="*/ 18503 w 1357384"/>
                      <a:gd name="connsiteY6" fmla="*/ 907645 h 907645"/>
                      <a:gd name="connsiteX7" fmla="*/ 10473 w 1357384"/>
                      <a:gd name="connsiteY7" fmla="*/ 548387 h 907645"/>
                      <a:gd name="connsiteX8" fmla="*/ 678131 w 1357384"/>
                      <a:gd name="connsiteY8" fmla="*/ 76 h 907645"/>
                      <a:gd name="connsiteX0" fmla="*/ 678131 w 1357384"/>
                      <a:gd name="connsiteY0" fmla="*/ 76 h 907645"/>
                      <a:gd name="connsiteX1" fmla="*/ 1345789 w 1357384"/>
                      <a:gd name="connsiteY1" fmla="*/ 556325 h 907645"/>
                      <a:gd name="connsiteX2" fmla="*/ 1355964 w 1357384"/>
                      <a:gd name="connsiteY2" fmla="*/ 767625 h 907645"/>
                      <a:gd name="connsiteX3" fmla="*/ 1001706 w 1357384"/>
                      <a:gd name="connsiteY3" fmla="*/ 402899 h 907645"/>
                      <a:gd name="connsiteX4" fmla="*/ 481536 w 1357384"/>
                      <a:gd name="connsiteY4" fmla="*/ 765908 h 907645"/>
                      <a:gd name="connsiteX5" fmla="*/ 340951 w 1357384"/>
                      <a:gd name="connsiteY5" fmla="*/ 518176 h 907645"/>
                      <a:gd name="connsiteX6" fmla="*/ 18503 w 1357384"/>
                      <a:gd name="connsiteY6" fmla="*/ 907645 h 907645"/>
                      <a:gd name="connsiteX7" fmla="*/ 10473 w 1357384"/>
                      <a:gd name="connsiteY7" fmla="*/ 548387 h 907645"/>
                      <a:gd name="connsiteX8" fmla="*/ 678131 w 1357384"/>
                      <a:gd name="connsiteY8" fmla="*/ 76 h 907645"/>
                      <a:gd name="connsiteX0" fmla="*/ 678131 w 1355120"/>
                      <a:gd name="connsiteY0" fmla="*/ 76 h 907645"/>
                      <a:gd name="connsiteX1" fmla="*/ 1345789 w 1355120"/>
                      <a:gd name="connsiteY1" fmla="*/ 556325 h 907645"/>
                      <a:gd name="connsiteX2" fmla="*/ 1349614 w 1355120"/>
                      <a:gd name="connsiteY2" fmla="*/ 872400 h 907645"/>
                      <a:gd name="connsiteX3" fmla="*/ 1001706 w 1355120"/>
                      <a:gd name="connsiteY3" fmla="*/ 402899 h 907645"/>
                      <a:gd name="connsiteX4" fmla="*/ 481536 w 1355120"/>
                      <a:gd name="connsiteY4" fmla="*/ 765908 h 907645"/>
                      <a:gd name="connsiteX5" fmla="*/ 340951 w 1355120"/>
                      <a:gd name="connsiteY5" fmla="*/ 518176 h 907645"/>
                      <a:gd name="connsiteX6" fmla="*/ 18503 w 1355120"/>
                      <a:gd name="connsiteY6" fmla="*/ 907645 h 907645"/>
                      <a:gd name="connsiteX7" fmla="*/ 10473 w 1355120"/>
                      <a:gd name="connsiteY7" fmla="*/ 548387 h 907645"/>
                      <a:gd name="connsiteX8" fmla="*/ 678131 w 1355120"/>
                      <a:gd name="connsiteY8" fmla="*/ 76 h 907645"/>
                      <a:gd name="connsiteX0" fmla="*/ 678131 w 1358957"/>
                      <a:gd name="connsiteY0" fmla="*/ 76 h 907645"/>
                      <a:gd name="connsiteX1" fmla="*/ 1345789 w 1358957"/>
                      <a:gd name="connsiteY1" fmla="*/ 556325 h 907645"/>
                      <a:gd name="connsiteX2" fmla="*/ 1349614 w 1358957"/>
                      <a:gd name="connsiteY2" fmla="*/ 872400 h 907645"/>
                      <a:gd name="connsiteX3" fmla="*/ 1001706 w 1358957"/>
                      <a:gd name="connsiteY3" fmla="*/ 402899 h 907645"/>
                      <a:gd name="connsiteX4" fmla="*/ 481536 w 1358957"/>
                      <a:gd name="connsiteY4" fmla="*/ 765908 h 907645"/>
                      <a:gd name="connsiteX5" fmla="*/ 340951 w 1358957"/>
                      <a:gd name="connsiteY5" fmla="*/ 518176 h 907645"/>
                      <a:gd name="connsiteX6" fmla="*/ 18503 w 1358957"/>
                      <a:gd name="connsiteY6" fmla="*/ 907645 h 907645"/>
                      <a:gd name="connsiteX7" fmla="*/ 10473 w 1358957"/>
                      <a:gd name="connsiteY7" fmla="*/ 548387 h 907645"/>
                      <a:gd name="connsiteX8" fmla="*/ 678131 w 1358957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1001706 w 1358246"/>
                      <a:gd name="connsiteY3" fmla="*/ 402899 h 907645"/>
                      <a:gd name="connsiteX4" fmla="*/ 481536 w 1358246"/>
                      <a:gd name="connsiteY4" fmla="*/ 765908 h 907645"/>
                      <a:gd name="connsiteX5" fmla="*/ 340951 w 1358246"/>
                      <a:gd name="connsiteY5" fmla="*/ 518176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340951 w 1358246"/>
                      <a:gd name="connsiteY5" fmla="*/ 518176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340951 w 1358246"/>
                      <a:gd name="connsiteY5" fmla="*/ 518176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340951 w 1358246"/>
                      <a:gd name="connsiteY5" fmla="*/ 518176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333014 w 1358246"/>
                      <a:gd name="connsiteY5" fmla="*/ 456264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333014 w 1358246"/>
                      <a:gd name="connsiteY5" fmla="*/ 456264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333014 w 1358246"/>
                      <a:gd name="connsiteY5" fmla="*/ 456264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450489 w 1358246"/>
                      <a:gd name="connsiteY5" fmla="*/ 484839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450489 w 1358246"/>
                      <a:gd name="connsiteY5" fmla="*/ 484839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450489 w 1358246"/>
                      <a:gd name="connsiteY5" fmla="*/ 484839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450489 w 1358246"/>
                      <a:gd name="connsiteY5" fmla="*/ 484839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450489 w 1358246"/>
                      <a:gd name="connsiteY5" fmla="*/ 484839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73131 w 1358246"/>
                      <a:gd name="connsiteY3" fmla="*/ 428299 h 907645"/>
                      <a:gd name="connsiteX4" fmla="*/ 481536 w 1358246"/>
                      <a:gd name="connsiteY4" fmla="*/ 765908 h 907645"/>
                      <a:gd name="connsiteX5" fmla="*/ 450489 w 1358246"/>
                      <a:gd name="connsiteY5" fmla="*/ 484839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  <a:gd name="connsiteX0" fmla="*/ 678131 w 1358246"/>
                      <a:gd name="connsiteY0" fmla="*/ 76 h 907645"/>
                      <a:gd name="connsiteX1" fmla="*/ 1345789 w 1358246"/>
                      <a:gd name="connsiteY1" fmla="*/ 556325 h 907645"/>
                      <a:gd name="connsiteX2" fmla="*/ 1348026 w 1358246"/>
                      <a:gd name="connsiteY2" fmla="*/ 875575 h 907645"/>
                      <a:gd name="connsiteX3" fmla="*/ 903281 w 1358246"/>
                      <a:gd name="connsiteY3" fmla="*/ 420361 h 907645"/>
                      <a:gd name="connsiteX4" fmla="*/ 481536 w 1358246"/>
                      <a:gd name="connsiteY4" fmla="*/ 765908 h 907645"/>
                      <a:gd name="connsiteX5" fmla="*/ 450489 w 1358246"/>
                      <a:gd name="connsiteY5" fmla="*/ 484839 h 907645"/>
                      <a:gd name="connsiteX6" fmla="*/ 18503 w 1358246"/>
                      <a:gd name="connsiteY6" fmla="*/ 907645 h 907645"/>
                      <a:gd name="connsiteX7" fmla="*/ 10473 w 1358246"/>
                      <a:gd name="connsiteY7" fmla="*/ 548387 h 907645"/>
                      <a:gd name="connsiteX8" fmla="*/ 678131 w 1358246"/>
                      <a:gd name="connsiteY8" fmla="*/ 76 h 907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8246" h="907645">
                        <a:moveTo>
                          <a:pt x="678131" y="76"/>
                        </a:moveTo>
                        <a:cubicBezTo>
                          <a:pt x="1059434" y="-4951"/>
                          <a:pt x="1282242" y="238875"/>
                          <a:pt x="1345789" y="556325"/>
                        </a:cubicBezTo>
                        <a:cubicBezTo>
                          <a:pt x="1365973" y="708602"/>
                          <a:pt x="1357794" y="776321"/>
                          <a:pt x="1348026" y="875575"/>
                        </a:cubicBezTo>
                        <a:cubicBezTo>
                          <a:pt x="1281595" y="890750"/>
                          <a:pt x="978787" y="701649"/>
                          <a:pt x="903281" y="420361"/>
                        </a:cubicBezTo>
                        <a:cubicBezTo>
                          <a:pt x="740434" y="653438"/>
                          <a:pt x="539009" y="752516"/>
                          <a:pt x="481536" y="765908"/>
                        </a:cubicBezTo>
                        <a:cubicBezTo>
                          <a:pt x="507142" y="613141"/>
                          <a:pt x="480566" y="514751"/>
                          <a:pt x="450489" y="484839"/>
                        </a:cubicBezTo>
                        <a:cubicBezTo>
                          <a:pt x="376873" y="650998"/>
                          <a:pt x="181019" y="793874"/>
                          <a:pt x="18503" y="907645"/>
                        </a:cubicBezTo>
                        <a:cubicBezTo>
                          <a:pt x="11910" y="874324"/>
                          <a:pt x="-14367" y="737918"/>
                          <a:pt x="10473" y="548387"/>
                        </a:cubicBezTo>
                        <a:cubicBezTo>
                          <a:pt x="74021" y="230937"/>
                          <a:pt x="296828" y="5103"/>
                          <a:pt x="678131" y="76"/>
                        </a:cubicBezTo>
                        <a:close/>
                      </a:path>
                    </a:pathLst>
                  </a:custGeom>
                  <a:solidFill>
                    <a:srgbClr val="F8B33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9162225" y="5119314"/>
                    <a:ext cx="1761414" cy="1338240"/>
                    <a:chOff x="7445103" y="5119314"/>
                    <a:chExt cx="1761414" cy="1338240"/>
                  </a:xfrm>
                </p:grpSpPr>
                <p:sp>
                  <p:nvSpPr>
                    <p:cNvPr id="408" name="Freeform 407"/>
                    <p:cNvSpPr/>
                    <p:nvPr/>
                  </p:nvSpPr>
                  <p:spPr>
                    <a:xfrm rot="16200000">
                      <a:off x="7656690" y="4907727"/>
                      <a:ext cx="1338240" cy="1761414"/>
                    </a:xfrm>
                    <a:custGeom>
                      <a:avLst/>
                      <a:gdLst>
                        <a:gd name="connsiteX0" fmla="*/ 1338240 w 1338240"/>
                        <a:gd name="connsiteY0" fmla="*/ 1122754 h 1761414"/>
                        <a:gd name="connsiteX1" fmla="*/ 1333436 w 1338240"/>
                        <a:gd name="connsiteY1" fmla="*/ 1166458 h 1761414"/>
                        <a:gd name="connsiteX2" fmla="*/ 1087717 w 1338240"/>
                        <a:gd name="connsiteY2" fmla="*/ 1721408 h 1761414"/>
                        <a:gd name="connsiteX3" fmla="*/ 0 w 1338240"/>
                        <a:gd name="connsiteY3" fmla="*/ 1750396 h 1761414"/>
                        <a:gd name="connsiteX4" fmla="*/ 800 w 1338240"/>
                        <a:gd name="connsiteY4" fmla="*/ 1308305 h 1761414"/>
                        <a:gd name="connsiteX5" fmla="*/ 1574 w 1338240"/>
                        <a:gd name="connsiteY5" fmla="*/ 880707 h 1761414"/>
                        <a:gd name="connsiteX6" fmla="*/ 800 w 1338240"/>
                        <a:gd name="connsiteY6" fmla="*/ 453110 h 1761414"/>
                        <a:gd name="connsiteX7" fmla="*/ 0 w 1338240"/>
                        <a:gd name="connsiteY7" fmla="*/ 11018 h 1761414"/>
                        <a:gd name="connsiteX8" fmla="*/ 1087717 w 1338240"/>
                        <a:gd name="connsiteY8" fmla="*/ 40006 h 1761414"/>
                        <a:gd name="connsiteX9" fmla="*/ 1333436 w 1338240"/>
                        <a:gd name="connsiteY9" fmla="*/ 594957 h 1761414"/>
                        <a:gd name="connsiteX10" fmla="*/ 1338240 w 1338240"/>
                        <a:gd name="connsiteY10" fmla="*/ 638660 h 1761414"/>
                        <a:gd name="connsiteX11" fmla="*/ 1324721 w 1338240"/>
                        <a:gd name="connsiteY11" fmla="*/ 663144 h 1761414"/>
                        <a:gd name="connsiteX12" fmla="*/ 1280248 w 1338240"/>
                        <a:gd name="connsiteY12" fmla="*/ 880707 h 1761414"/>
                        <a:gd name="connsiteX13" fmla="*/ 1324721 w 1338240"/>
                        <a:gd name="connsiteY13" fmla="*/ 1098269 h 17614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338240" h="1761414">
                          <a:moveTo>
                            <a:pt x="1338240" y="1122754"/>
                          </a:moveTo>
                          <a:lnTo>
                            <a:pt x="1333436" y="1166458"/>
                          </a:lnTo>
                          <a:cubicBezTo>
                            <a:pt x="1287634" y="1567825"/>
                            <a:pt x="1246628" y="1689314"/>
                            <a:pt x="1087717" y="1721408"/>
                          </a:cubicBezTo>
                          <a:cubicBezTo>
                            <a:pt x="850028" y="1744600"/>
                            <a:pt x="307538" y="1779389"/>
                            <a:pt x="0" y="1750396"/>
                          </a:cubicBezTo>
                          <a:cubicBezTo>
                            <a:pt x="267" y="1606899"/>
                            <a:pt x="534" y="1457602"/>
                            <a:pt x="800" y="1308305"/>
                          </a:cubicBezTo>
                          <a:lnTo>
                            <a:pt x="1574" y="880707"/>
                          </a:lnTo>
                          <a:lnTo>
                            <a:pt x="800" y="453110"/>
                          </a:lnTo>
                          <a:cubicBezTo>
                            <a:pt x="534" y="303812"/>
                            <a:pt x="267" y="154516"/>
                            <a:pt x="0" y="11018"/>
                          </a:cubicBezTo>
                          <a:cubicBezTo>
                            <a:pt x="307538" y="-17975"/>
                            <a:pt x="850028" y="16815"/>
                            <a:pt x="1087717" y="40006"/>
                          </a:cubicBezTo>
                          <a:cubicBezTo>
                            <a:pt x="1246628" y="72101"/>
                            <a:pt x="1287634" y="193589"/>
                            <a:pt x="1333436" y="594957"/>
                          </a:cubicBezTo>
                          <a:lnTo>
                            <a:pt x="1338240" y="638660"/>
                          </a:lnTo>
                          <a:lnTo>
                            <a:pt x="1324721" y="663144"/>
                          </a:lnTo>
                          <a:cubicBezTo>
                            <a:pt x="1296643" y="725249"/>
                            <a:pt x="1280248" y="800117"/>
                            <a:pt x="1280248" y="880707"/>
                          </a:cubicBezTo>
                          <a:cubicBezTo>
                            <a:pt x="1280248" y="961297"/>
                            <a:pt x="1296643" y="1036165"/>
                            <a:pt x="1324721" y="1098269"/>
                          </a:cubicBezTo>
                          <a:close/>
                        </a:path>
                      </a:pathLst>
                    </a:custGeom>
                    <a:solidFill>
                      <a:srgbClr val="C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Oval 408"/>
                    <p:cNvSpPr/>
                    <p:nvPr/>
                  </p:nvSpPr>
                  <p:spPr>
                    <a:xfrm>
                      <a:off x="8271835" y="5270035"/>
                      <a:ext cx="88900" cy="889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Oval 409"/>
                    <p:cNvSpPr/>
                    <p:nvPr/>
                  </p:nvSpPr>
                  <p:spPr>
                    <a:xfrm>
                      <a:off x="8271835" y="5460535"/>
                      <a:ext cx="88900" cy="889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1" name="Oval 410"/>
                    <p:cNvSpPr/>
                    <p:nvPr/>
                  </p:nvSpPr>
                  <p:spPr>
                    <a:xfrm>
                      <a:off x="8271835" y="5649545"/>
                      <a:ext cx="88900" cy="889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00" name="Oval 399"/>
                  <p:cNvSpPr/>
                  <p:nvPr/>
                </p:nvSpPr>
                <p:spPr>
                  <a:xfrm>
                    <a:off x="9407536" y="4760512"/>
                    <a:ext cx="241176" cy="406689"/>
                  </a:xfrm>
                  <a:prstGeom prst="ellipse">
                    <a:avLst/>
                  </a:prstGeom>
                  <a:solidFill>
                    <a:srgbClr val="F8B33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1" name="Oval 400"/>
                  <p:cNvSpPr/>
                  <p:nvPr/>
                </p:nvSpPr>
                <p:spPr>
                  <a:xfrm>
                    <a:off x="9407536" y="5094399"/>
                    <a:ext cx="241176" cy="406689"/>
                  </a:xfrm>
                  <a:prstGeom prst="ellipse">
                    <a:avLst/>
                  </a:prstGeom>
                  <a:solidFill>
                    <a:srgbClr val="F8B33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Oval 130"/>
                  <p:cNvSpPr/>
                  <p:nvPr/>
                </p:nvSpPr>
                <p:spPr>
                  <a:xfrm>
                    <a:off x="9421767" y="5447387"/>
                    <a:ext cx="212714" cy="396095"/>
                  </a:xfrm>
                  <a:custGeom>
                    <a:avLst/>
                    <a:gdLst>
                      <a:gd name="connsiteX0" fmla="*/ 0 w 241176"/>
                      <a:gd name="connsiteY0" fmla="*/ 203345 h 406689"/>
                      <a:gd name="connsiteX1" fmla="*/ 120588 w 241176"/>
                      <a:gd name="connsiteY1" fmla="*/ 0 h 406689"/>
                      <a:gd name="connsiteX2" fmla="*/ 241176 w 241176"/>
                      <a:gd name="connsiteY2" fmla="*/ 203345 h 406689"/>
                      <a:gd name="connsiteX3" fmla="*/ 120588 w 241176"/>
                      <a:gd name="connsiteY3" fmla="*/ 406690 h 406689"/>
                      <a:gd name="connsiteX4" fmla="*/ 0 w 241176"/>
                      <a:gd name="connsiteY4" fmla="*/ 203345 h 406689"/>
                      <a:gd name="connsiteX0" fmla="*/ 0 w 241176"/>
                      <a:gd name="connsiteY0" fmla="*/ 203345 h 406690"/>
                      <a:gd name="connsiteX1" fmla="*/ 120588 w 241176"/>
                      <a:gd name="connsiteY1" fmla="*/ 0 h 406690"/>
                      <a:gd name="connsiteX2" fmla="*/ 241176 w 241176"/>
                      <a:gd name="connsiteY2" fmla="*/ 203345 h 406690"/>
                      <a:gd name="connsiteX3" fmla="*/ 120588 w 241176"/>
                      <a:gd name="connsiteY3" fmla="*/ 406690 h 406690"/>
                      <a:gd name="connsiteX4" fmla="*/ 0 w 241176"/>
                      <a:gd name="connsiteY4" fmla="*/ 203345 h 406690"/>
                      <a:gd name="connsiteX0" fmla="*/ 0 w 241176"/>
                      <a:gd name="connsiteY0" fmla="*/ 203345 h 406690"/>
                      <a:gd name="connsiteX1" fmla="*/ 120588 w 241176"/>
                      <a:gd name="connsiteY1" fmla="*/ 0 h 406690"/>
                      <a:gd name="connsiteX2" fmla="*/ 241176 w 241176"/>
                      <a:gd name="connsiteY2" fmla="*/ 203345 h 406690"/>
                      <a:gd name="connsiteX3" fmla="*/ 120588 w 241176"/>
                      <a:gd name="connsiteY3" fmla="*/ 406690 h 406690"/>
                      <a:gd name="connsiteX4" fmla="*/ 0 w 241176"/>
                      <a:gd name="connsiteY4" fmla="*/ 203345 h 406690"/>
                      <a:gd name="connsiteX0" fmla="*/ 0 w 241176"/>
                      <a:gd name="connsiteY0" fmla="*/ 203345 h 406690"/>
                      <a:gd name="connsiteX1" fmla="*/ 120588 w 241176"/>
                      <a:gd name="connsiteY1" fmla="*/ 0 h 406690"/>
                      <a:gd name="connsiteX2" fmla="*/ 241176 w 241176"/>
                      <a:gd name="connsiteY2" fmla="*/ 203345 h 406690"/>
                      <a:gd name="connsiteX3" fmla="*/ 120588 w 241176"/>
                      <a:gd name="connsiteY3" fmla="*/ 406690 h 406690"/>
                      <a:gd name="connsiteX4" fmla="*/ 0 w 241176"/>
                      <a:gd name="connsiteY4" fmla="*/ 203345 h 406690"/>
                      <a:gd name="connsiteX0" fmla="*/ 0 w 225301"/>
                      <a:gd name="connsiteY0" fmla="*/ 209046 h 412391"/>
                      <a:gd name="connsiteX1" fmla="*/ 120588 w 225301"/>
                      <a:gd name="connsiteY1" fmla="*/ 5701 h 412391"/>
                      <a:gd name="connsiteX2" fmla="*/ 225301 w 225301"/>
                      <a:gd name="connsiteY2" fmla="*/ 113796 h 412391"/>
                      <a:gd name="connsiteX3" fmla="*/ 120588 w 225301"/>
                      <a:gd name="connsiteY3" fmla="*/ 412391 h 412391"/>
                      <a:gd name="connsiteX4" fmla="*/ 0 w 225301"/>
                      <a:gd name="connsiteY4" fmla="*/ 209046 h 412391"/>
                      <a:gd name="connsiteX0" fmla="*/ 0 w 206251"/>
                      <a:gd name="connsiteY0" fmla="*/ 108116 h 406711"/>
                      <a:gd name="connsiteX1" fmla="*/ 101538 w 206251"/>
                      <a:gd name="connsiteY1" fmla="*/ 21 h 406711"/>
                      <a:gd name="connsiteX2" fmla="*/ 206251 w 206251"/>
                      <a:gd name="connsiteY2" fmla="*/ 108116 h 406711"/>
                      <a:gd name="connsiteX3" fmla="*/ 101538 w 206251"/>
                      <a:gd name="connsiteY3" fmla="*/ 406711 h 406711"/>
                      <a:gd name="connsiteX4" fmla="*/ 0 w 206251"/>
                      <a:gd name="connsiteY4" fmla="*/ 108116 h 406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251" h="406711">
                        <a:moveTo>
                          <a:pt x="0" y="108116"/>
                        </a:moveTo>
                        <a:cubicBezTo>
                          <a:pt x="0" y="-4188"/>
                          <a:pt x="67163" y="21"/>
                          <a:pt x="101538" y="21"/>
                        </a:cubicBezTo>
                        <a:cubicBezTo>
                          <a:pt x="135913" y="21"/>
                          <a:pt x="206251" y="-4188"/>
                          <a:pt x="206251" y="108116"/>
                        </a:cubicBezTo>
                        <a:cubicBezTo>
                          <a:pt x="206251" y="220420"/>
                          <a:pt x="180837" y="336861"/>
                          <a:pt x="101538" y="406711"/>
                        </a:cubicBezTo>
                        <a:cubicBezTo>
                          <a:pt x="25414" y="340036"/>
                          <a:pt x="0" y="220420"/>
                          <a:pt x="0" y="108116"/>
                        </a:cubicBezTo>
                        <a:close/>
                      </a:path>
                    </a:pathLst>
                  </a:custGeom>
                  <a:solidFill>
                    <a:srgbClr val="F8B33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3" name="Arc 402"/>
                  <p:cNvSpPr/>
                  <p:nvPr/>
                </p:nvSpPr>
                <p:spPr>
                  <a:xfrm>
                    <a:off x="9407536" y="5270035"/>
                    <a:ext cx="248673" cy="213108"/>
                  </a:xfrm>
                  <a:prstGeom prst="arc">
                    <a:avLst>
                      <a:gd name="adj1" fmla="val 2503663"/>
                      <a:gd name="adj2" fmla="val 8465752"/>
                    </a:avLst>
                  </a:prstGeom>
                  <a:noFill/>
                  <a:ln w="38100" cap="rnd" cmpd="sng" algn="ctr">
                    <a:solidFill>
                      <a:srgbClr val="DF5FB7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4" name="Group 403"/>
                  <p:cNvGrpSpPr/>
                  <p:nvPr/>
                </p:nvGrpSpPr>
                <p:grpSpPr>
                  <a:xfrm>
                    <a:off x="9596616" y="4128389"/>
                    <a:ext cx="891097" cy="337852"/>
                    <a:chOff x="7653969" y="3860004"/>
                    <a:chExt cx="891097" cy="337852"/>
                  </a:xfrm>
                </p:grpSpPr>
                <p:sp>
                  <p:nvSpPr>
                    <p:cNvPr id="405" name="Freeform 404"/>
                    <p:cNvSpPr/>
                    <p:nvPr/>
                  </p:nvSpPr>
                  <p:spPr>
                    <a:xfrm>
                      <a:off x="7653969" y="3860004"/>
                      <a:ext cx="329463" cy="179552"/>
                    </a:xfrm>
                    <a:custGeom>
                      <a:avLst/>
                      <a:gdLst>
                        <a:gd name="connsiteX0" fmla="*/ 164731 w 329463"/>
                        <a:gd name="connsiteY0" fmla="*/ 0 h 179551"/>
                        <a:gd name="connsiteX1" fmla="*/ 287933 w 329463"/>
                        <a:gd name="connsiteY1" fmla="*/ 12060 h 179551"/>
                        <a:gd name="connsiteX2" fmla="*/ 319973 w 329463"/>
                        <a:gd name="connsiteY2" fmla="*/ 22533 h 179551"/>
                        <a:gd name="connsiteX3" fmla="*/ 329463 w 329463"/>
                        <a:gd name="connsiteY3" fmla="*/ 45445 h 179551"/>
                        <a:gd name="connsiteX4" fmla="*/ 329463 w 329463"/>
                        <a:gd name="connsiteY4" fmla="*/ 119711 h 179551"/>
                        <a:gd name="connsiteX5" fmla="*/ 269623 w 329463"/>
                        <a:gd name="connsiteY5" fmla="*/ 179551 h 179551"/>
                        <a:gd name="connsiteX6" fmla="*/ 59840 w 329463"/>
                        <a:gd name="connsiteY6" fmla="*/ 179551 h 179551"/>
                        <a:gd name="connsiteX7" fmla="*/ 0 w 329463"/>
                        <a:gd name="connsiteY7" fmla="*/ 119711 h 179551"/>
                        <a:gd name="connsiteX8" fmla="*/ 0 w 329463"/>
                        <a:gd name="connsiteY8" fmla="*/ 45445 h 179551"/>
                        <a:gd name="connsiteX9" fmla="*/ 9491 w 329463"/>
                        <a:gd name="connsiteY9" fmla="*/ 22533 h 179551"/>
                        <a:gd name="connsiteX10" fmla="*/ 41530 w 329463"/>
                        <a:gd name="connsiteY10" fmla="*/ 12060 h 179551"/>
                        <a:gd name="connsiteX11" fmla="*/ 164731 w 329463"/>
                        <a:gd name="connsiteY11" fmla="*/ 0 h 179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29463" h="179551">
                          <a:moveTo>
                            <a:pt x="164731" y="0"/>
                          </a:moveTo>
                          <a:cubicBezTo>
                            <a:pt x="208433" y="0"/>
                            <a:pt x="250066" y="4294"/>
                            <a:pt x="287933" y="12060"/>
                          </a:cubicBezTo>
                          <a:lnTo>
                            <a:pt x="319973" y="22533"/>
                          </a:lnTo>
                          <a:lnTo>
                            <a:pt x="329463" y="45445"/>
                          </a:lnTo>
                          <a:lnTo>
                            <a:pt x="329463" y="119711"/>
                          </a:lnTo>
                          <a:cubicBezTo>
                            <a:pt x="329463" y="152760"/>
                            <a:pt x="302672" y="179551"/>
                            <a:pt x="269623" y="179551"/>
                          </a:cubicBezTo>
                          <a:lnTo>
                            <a:pt x="59840" y="179551"/>
                          </a:lnTo>
                          <a:cubicBezTo>
                            <a:pt x="26791" y="179551"/>
                            <a:pt x="0" y="152760"/>
                            <a:pt x="0" y="119711"/>
                          </a:cubicBezTo>
                          <a:lnTo>
                            <a:pt x="0" y="45445"/>
                          </a:lnTo>
                          <a:lnTo>
                            <a:pt x="9491" y="22533"/>
                          </a:lnTo>
                          <a:lnTo>
                            <a:pt x="41530" y="12060"/>
                          </a:lnTo>
                          <a:cubicBezTo>
                            <a:pt x="79397" y="4294"/>
                            <a:pt x="121030" y="0"/>
                            <a:pt x="164731" y="0"/>
                          </a:cubicBezTo>
                          <a:close/>
                        </a:path>
                      </a:pathLst>
                    </a:custGeom>
                    <a:noFill/>
                    <a:ln w="2857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6" name="Arc 405"/>
                    <p:cNvSpPr/>
                    <p:nvPr/>
                  </p:nvSpPr>
                  <p:spPr>
                    <a:xfrm>
                      <a:off x="7908260" y="3911261"/>
                      <a:ext cx="382515" cy="286595"/>
                    </a:xfrm>
                    <a:prstGeom prst="arc">
                      <a:avLst>
                        <a:gd name="adj1" fmla="val 13428075"/>
                        <a:gd name="adj2" fmla="val 18757687"/>
                      </a:avLst>
                    </a:prstGeom>
                    <a:noFill/>
                    <a:ln w="2857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7" name="Freeform 406"/>
                    <p:cNvSpPr/>
                    <p:nvPr/>
                  </p:nvSpPr>
                  <p:spPr>
                    <a:xfrm>
                      <a:off x="8215603" y="3860004"/>
                      <a:ext cx="329463" cy="179552"/>
                    </a:xfrm>
                    <a:custGeom>
                      <a:avLst/>
                      <a:gdLst>
                        <a:gd name="connsiteX0" fmla="*/ 164731 w 329463"/>
                        <a:gd name="connsiteY0" fmla="*/ 0 h 179551"/>
                        <a:gd name="connsiteX1" fmla="*/ 287933 w 329463"/>
                        <a:gd name="connsiteY1" fmla="*/ 12060 h 179551"/>
                        <a:gd name="connsiteX2" fmla="*/ 319973 w 329463"/>
                        <a:gd name="connsiteY2" fmla="*/ 22533 h 179551"/>
                        <a:gd name="connsiteX3" fmla="*/ 329463 w 329463"/>
                        <a:gd name="connsiteY3" fmla="*/ 45445 h 179551"/>
                        <a:gd name="connsiteX4" fmla="*/ 329463 w 329463"/>
                        <a:gd name="connsiteY4" fmla="*/ 119711 h 179551"/>
                        <a:gd name="connsiteX5" fmla="*/ 269623 w 329463"/>
                        <a:gd name="connsiteY5" fmla="*/ 179551 h 179551"/>
                        <a:gd name="connsiteX6" fmla="*/ 59840 w 329463"/>
                        <a:gd name="connsiteY6" fmla="*/ 179551 h 179551"/>
                        <a:gd name="connsiteX7" fmla="*/ 0 w 329463"/>
                        <a:gd name="connsiteY7" fmla="*/ 119711 h 179551"/>
                        <a:gd name="connsiteX8" fmla="*/ 0 w 329463"/>
                        <a:gd name="connsiteY8" fmla="*/ 45445 h 179551"/>
                        <a:gd name="connsiteX9" fmla="*/ 9491 w 329463"/>
                        <a:gd name="connsiteY9" fmla="*/ 22533 h 179551"/>
                        <a:gd name="connsiteX10" fmla="*/ 41530 w 329463"/>
                        <a:gd name="connsiteY10" fmla="*/ 12060 h 179551"/>
                        <a:gd name="connsiteX11" fmla="*/ 164731 w 329463"/>
                        <a:gd name="connsiteY11" fmla="*/ 0 h 179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29463" h="179551">
                          <a:moveTo>
                            <a:pt x="164731" y="0"/>
                          </a:moveTo>
                          <a:cubicBezTo>
                            <a:pt x="208433" y="0"/>
                            <a:pt x="250066" y="4294"/>
                            <a:pt x="287933" y="12060"/>
                          </a:cubicBezTo>
                          <a:lnTo>
                            <a:pt x="319973" y="22533"/>
                          </a:lnTo>
                          <a:lnTo>
                            <a:pt x="329463" y="45445"/>
                          </a:lnTo>
                          <a:lnTo>
                            <a:pt x="329463" y="119711"/>
                          </a:lnTo>
                          <a:cubicBezTo>
                            <a:pt x="329463" y="152760"/>
                            <a:pt x="302672" y="179551"/>
                            <a:pt x="269623" y="179551"/>
                          </a:cubicBezTo>
                          <a:lnTo>
                            <a:pt x="59840" y="179551"/>
                          </a:lnTo>
                          <a:cubicBezTo>
                            <a:pt x="26791" y="179551"/>
                            <a:pt x="0" y="152760"/>
                            <a:pt x="0" y="119711"/>
                          </a:cubicBezTo>
                          <a:lnTo>
                            <a:pt x="0" y="45445"/>
                          </a:lnTo>
                          <a:lnTo>
                            <a:pt x="9491" y="22533"/>
                          </a:lnTo>
                          <a:lnTo>
                            <a:pt x="41530" y="12060"/>
                          </a:lnTo>
                          <a:cubicBezTo>
                            <a:pt x="79397" y="4294"/>
                            <a:pt x="121030" y="0"/>
                            <a:pt x="164731" y="0"/>
                          </a:cubicBezTo>
                          <a:close/>
                        </a:path>
                      </a:pathLst>
                    </a:custGeom>
                    <a:noFill/>
                    <a:ln w="2857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392" name="Freeform 391"/>
                <p:cNvSpPr/>
                <p:nvPr/>
              </p:nvSpPr>
              <p:spPr>
                <a:xfrm>
                  <a:off x="7731551" y="3097613"/>
                  <a:ext cx="890611" cy="3167927"/>
                </a:xfrm>
                <a:custGeom>
                  <a:avLst/>
                  <a:gdLst>
                    <a:gd name="connsiteX0" fmla="*/ 18767 w 890611"/>
                    <a:gd name="connsiteY0" fmla="*/ 76 h 3167927"/>
                    <a:gd name="connsiteX1" fmla="*/ 547787 w 890611"/>
                    <a:gd name="connsiteY1" fmla="*/ 239495 h 3167927"/>
                    <a:gd name="connsiteX2" fmla="*/ 588098 w 890611"/>
                    <a:gd name="connsiteY2" fmla="*/ 302330 h 3167927"/>
                    <a:gd name="connsiteX3" fmla="*/ 592354 w 890611"/>
                    <a:gd name="connsiteY3" fmla="*/ 302274 h 3167927"/>
                    <a:gd name="connsiteX4" fmla="*/ 601611 w 890611"/>
                    <a:gd name="connsiteY4" fmla="*/ 323395 h 3167927"/>
                    <a:gd name="connsiteX5" fmla="*/ 608915 w 890611"/>
                    <a:gd name="connsiteY5" fmla="*/ 334780 h 3167927"/>
                    <a:gd name="connsiteX6" fmla="*/ 686425 w 890611"/>
                    <a:gd name="connsiteY6" fmla="*/ 556325 h 3167927"/>
                    <a:gd name="connsiteX7" fmla="*/ 688317 w 890611"/>
                    <a:gd name="connsiteY7" fmla="*/ 574833 h 3167927"/>
                    <a:gd name="connsiteX8" fmla="*/ 696291 w 890611"/>
                    <a:gd name="connsiteY8" fmla="*/ 606181 h 3167927"/>
                    <a:gd name="connsiteX9" fmla="*/ 706027 w 890611"/>
                    <a:gd name="connsiteY9" fmla="*/ 691331 h 3167927"/>
                    <a:gd name="connsiteX10" fmla="*/ 722439 w 890611"/>
                    <a:gd name="connsiteY10" fmla="*/ 709248 h 3167927"/>
                    <a:gd name="connsiteX11" fmla="*/ 760826 w 890611"/>
                    <a:gd name="connsiteY11" fmla="*/ 845928 h 3167927"/>
                    <a:gd name="connsiteX12" fmla="*/ 713794 w 890611"/>
                    <a:gd name="connsiteY12" fmla="*/ 980448 h 3167927"/>
                    <a:gd name="connsiteX13" fmla="*/ 708593 w 890611"/>
                    <a:gd name="connsiteY13" fmla="*/ 985391 h 3167927"/>
                    <a:gd name="connsiteX14" fmla="*/ 694970 w 890611"/>
                    <a:gd name="connsiteY14" fmla="*/ 1096894 h 3167927"/>
                    <a:gd name="connsiteX15" fmla="*/ 541535 w 890611"/>
                    <a:gd name="connsiteY15" fmla="*/ 1455575 h 3167927"/>
                    <a:gd name="connsiteX16" fmla="*/ 446749 w 890611"/>
                    <a:gd name="connsiteY16" fmla="*/ 1523979 h 3167927"/>
                    <a:gd name="connsiteX17" fmla="*/ 404648 w 890611"/>
                    <a:gd name="connsiteY17" fmla="*/ 1543246 h 3167927"/>
                    <a:gd name="connsiteX18" fmla="*/ 302957 w 890611"/>
                    <a:gd name="connsiteY18" fmla="*/ 1634005 h 3167927"/>
                    <a:gd name="connsiteX19" fmla="*/ 224396 w 890611"/>
                    <a:gd name="connsiteY19" fmla="*/ 1672762 h 3167927"/>
                    <a:gd name="connsiteX20" fmla="*/ 254765 w 890611"/>
                    <a:gd name="connsiteY20" fmla="*/ 1829996 h 3167927"/>
                    <a:gd name="connsiteX21" fmla="*/ 295655 w 890611"/>
                    <a:gd name="connsiteY21" fmla="*/ 1834491 h 3167927"/>
                    <a:gd name="connsiteX22" fmla="*/ 850605 w 890611"/>
                    <a:gd name="connsiteY22" fmla="*/ 2080210 h 3167927"/>
                    <a:gd name="connsiteX23" fmla="*/ 879593 w 890611"/>
                    <a:gd name="connsiteY23" fmla="*/ 3167927 h 3167927"/>
                    <a:gd name="connsiteX24" fmla="*/ 437502 w 890611"/>
                    <a:gd name="connsiteY24" fmla="*/ 3167127 h 3167927"/>
                    <a:gd name="connsiteX25" fmla="*/ 28669 w 890611"/>
                    <a:gd name="connsiteY25" fmla="*/ 3166387 h 3167927"/>
                    <a:gd name="connsiteX26" fmla="*/ 12126 w 890611"/>
                    <a:gd name="connsiteY26" fmla="*/ 3167904 h 3167927"/>
                    <a:gd name="connsiteX27" fmla="*/ 0 w 890611"/>
                    <a:gd name="connsiteY27" fmla="*/ 3166639 h 3167927"/>
                    <a:gd name="connsiteX28" fmla="*/ 0 w 890611"/>
                    <a:gd name="connsiteY28" fmla="*/ 1735 h 316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90611" h="3167927">
                      <a:moveTo>
                        <a:pt x="18767" y="76"/>
                      </a:moveTo>
                      <a:cubicBezTo>
                        <a:pt x="257082" y="-3066"/>
                        <a:pt x="433484" y="91000"/>
                        <a:pt x="547787" y="239495"/>
                      </a:cubicBezTo>
                      <a:lnTo>
                        <a:pt x="588098" y="302330"/>
                      </a:lnTo>
                      <a:lnTo>
                        <a:pt x="592354" y="302274"/>
                      </a:lnTo>
                      <a:lnTo>
                        <a:pt x="601611" y="323395"/>
                      </a:lnTo>
                      <a:lnTo>
                        <a:pt x="608915" y="334780"/>
                      </a:lnTo>
                      <a:cubicBezTo>
                        <a:pt x="644698" y="402201"/>
                        <a:pt x="670538" y="476962"/>
                        <a:pt x="686425" y="556325"/>
                      </a:cubicBezTo>
                      <a:lnTo>
                        <a:pt x="688317" y="574833"/>
                      </a:lnTo>
                      <a:lnTo>
                        <a:pt x="696291" y="606181"/>
                      </a:lnTo>
                      <a:lnTo>
                        <a:pt x="706027" y="691331"/>
                      </a:lnTo>
                      <a:lnTo>
                        <a:pt x="722439" y="709248"/>
                      </a:lnTo>
                      <a:cubicBezTo>
                        <a:pt x="748159" y="748146"/>
                        <a:pt x="762325" y="795778"/>
                        <a:pt x="760826" y="845928"/>
                      </a:cubicBezTo>
                      <a:cubicBezTo>
                        <a:pt x="759317" y="896432"/>
                        <a:pt x="742110" y="943278"/>
                        <a:pt x="713794" y="980448"/>
                      </a:cubicBezTo>
                      <a:lnTo>
                        <a:pt x="708593" y="985391"/>
                      </a:lnTo>
                      <a:lnTo>
                        <a:pt x="694970" y="1096894"/>
                      </a:lnTo>
                      <a:cubicBezTo>
                        <a:pt x="666893" y="1249326"/>
                        <a:pt x="613463" y="1379752"/>
                        <a:pt x="541535" y="1455575"/>
                      </a:cubicBezTo>
                      <a:cubicBezTo>
                        <a:pt x="517559" y="1480849"/>
                        <a:pt x="485265" y="1503704"/>
                        <a:pt x="446749" y="1523979"/>
                      </a:cubicBezTo>
                      <a:lnTo>
                        <a:pt x="404648" y="1543246"/>
                      </a:lnTo>
                      <a:lnTo>
                        <a:pt x="302957" y="1634005"/>
                      </a:lnTo>
                      <a:lnTo>
                        <a:pt x="224396" y="1672762"/>
                      </a:lnTo>
                      <a:lnTo>
                        <a:pt x="254765" y="1829996"/>
                      </a:lnTo>
                      <a:lnTo>
                        <a:pt x="295655" y="1834491"/>
                      </a:lnTo>
                      <a:cubicBezTo>
                        <a:pt x="697022" y="1880293"/>
                        <a:pt x="818511" y="1921299"/>
                        <a:pt x="850605" y="2080210"/>
                      </a:cubicBezTo>
                      <a:cubicBezTo>
                        <a:pt x="873797" y="2317899"/>
                        <a:pt x="908586" y="2860389"/>
                        <a:pt x="879593" y="3167927"/>
                      </a:cubicBezTo>
                      <a:cubicBezTo>
                        <a:pt x="736096" y="3167660"/>
                        <a:pt x="586799" y="3167393"/>
                        <a:pt x="437502" y="3167127"/>
                      </a:cubicBezTo>
                      <a:lnTo>
                        <a:pt x="28669" y="3166387"/>
                      </a:lnTo>
                      <a:lnTo>
                        <a:pt x="12126" y="3167904"/>
                      </a:lnTo>
                      <a:lnTo>
                        <a:pt x="0" y="3166639"/>
                      </a:lnTo>
                      <a:lnTo>
                        <a:pt x="0" y="1735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Freeform 389"/>
              <p:cNvSpPr/>
              <p:nvPr/>
            </p:nvSpPr>
            <p:spPr>
              <a:xfrm>
                <a:off x="1658180" y="3508882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-267027" y="4524057"/>
              <a:ext cx="1212680" cy="1756252"/>
              <a:chOff x="8068145" y="189885"/>
              <a:chExt cx="1212680" cy="1756252"/>
            </a:xfrm>
          </p:grpSpPr>
          <p:grpSp>
            <p:nvGrpSpPr>
              <p:cNvPr id="376" name="Group 375"/>
              <p:cNvGrpSpPr/>
              <p:nvPr/>
            </p:nvGrpSpPr>
            <p:grpSpPr>
              <a:xfrm>
                <a:off x="8068145" y="189885"/>
                <a:ext cx="1212680" cy="1735554"/>
                <a:chOff x="7452407" y="-468521"/>
                <a:chExt cx="3568475" cy="5107104"/>
              </a:xfrm>
            </p:grpSpPr>
            <p:sp>
              <p:nvSpPr>
                <p:cNvPr id="378" name="Freeform 377"/>
                <p:cNvSpPr/>
                <p:nvPr/>
              </p:nvSpPr>
              <p:spPr>
                <a:xfrm>
                  <a:off x="8467284" y="1942698"/>
                  <a:ext cx="1543614" cy="1026873"/>
                </a:xfrm>
                <a:custGeom>
                  <a:avLst/>
                  <a:gdLst>
                    <a:gd name="connsiteX0" fmla="*/ 122766 w 1566333"/>
                    <a:gd name="connsiteY0" fmla="*/ 0 h 2307166"/>
                    <a:gd name="connsiteX1" fmla="*/ 0 w 1566333"/>
                    <a:gd name="connsiteY1" fmla="*/ 2307166 h 2307166"/>
                    <a:gd name="connsiteX2" fmla="*/ 1566333 w 1566333"/>
                    <a:gd name="connsiteY2" fmla="*/ 2298700 h 2307166"/>
                    <a:gd name="connsiteX3" fmla="*/ 1473200 w 1566333"/>
                    <a:gd name="connsiteY3" fmla="*/ 16933 h 2307166"/>
                    <a:gd name="connsiteX4" fmla="*/ 122766 w 1566333"/>
                    <a:gd name="connsiteY4" fmla="*/ 0 h 2307166"/>
                    <a:gd name="connsiteX0" fmla="*/ 42463 w 1486030"/>
                    <a:gd name="connsiteY0" fmla="*/ 0 h 2298700"/>
                    <a:gd name="connsiteX1" fmla="*/ 0 w 1486030"/>
                    <a:gd name="connsiteY1" fmla="*/ 788120 h 2298700"/>
                    <a:gd name="connsiteX2" fmla="*/ 1486030 w 1486030"/>
                    <a:gd name="connsiteY2" fmla="*/ 2298700 h 2298700"/>
                    <a:gd name="connsiteX3" fmla="*/ 1392897 w 1486030"/>
                    <a:gd name="connsiteY3" fmla="*/ 16933 h 2298700"/>
                    <a:gd name="connsiteX4" fmla="*/ 42463 w 1486030"/>
                    <a:gd name="connsiteY4" fmla="*/ 0 h 2298700"/>
                    <a:gd name="connsiteX0" fmla="*/ 42463 w 1425000"/>
                    <a:gd name="connsiteY0" fmla="*/ 0 h 812290"/>
                    <a:gd name="connsiteX1" fmla="*/ 0 w 1425000"/>
                    <a:gd name="connsiteY1" fmla="*/ 788120 h 812290"/>
                    <a:gd name="connsiteX2" fmla="*/ 1425000 w 1425000"/>
                    <a:gd name="connsiteY2" fmla="*/ 812290 h 812290"/>
                    <a:gd name="connsiteX3" fmla="*/ 1392897 w 1425000"/>
                    <a:gd name="connsiteY3" fmla="*/ 16933 h 812290"/>
                    <a:gd name="connsiteX4" fmla="*/ 42463 w 1425000"/>
                    <a:gd name="connsiteY4" fmla="*/ 0 h 812290"/>
                    <a:gd name="connsiteX0" fmla="*/ 45675 w 1428212"/>
                    <a:gd name="connsiteY0" fmla="*/ 0 h 853392"/>
                    <a:gd name="connsiteX1" fmla="*/ 0 w 1428212"/>
                    <a:gd name="connsiteY1" fmla="*/ 853392 h 853392"/>
                    <a:gd name="connsiteX2" fmla="*/ 1428212 w 1428212"/>
                    <a:gd name="connsiteY2" fmla="*/ 812290 h 853392"/>
                    <a:gd name="connsiteX3" fmla="*/ 1396109 w 1428212"/>
                    <a:gd name="connsiteY3" fmla="*/ 16933 h 853392"/>
                    <a:gd name="connsiteX4" fmla="*/ 45675 w 1428212"/>
                    <a:gd name="connsiteY4" fmla="*/ 0 h 853392"/>
                    <a:gd name="connsiteX0" fmla="*/ 45675 w 1441061"/>
                    <a:gd name="connsiteY0" fmla="*/ 0 h 853392"/>
                    <a:gd name="connsiteX1" fmla="*/ 0 w 1441061"/>
                    <a:gd name="connsiteY1" fmla="*/ 853392 h 853392"/>
                    <a:gd name="connsiteX2" fmla="*/ 1441061 w 1441061"/>
                    <a:gd name="connsiteY2" fmla="*/ 847893 h 853392"/>
                    <a:gd name="connsiteX3" fmla="*/ 1396109 w 1441061"/>
                    <a:gd name="connsiteY3" fmla="*/ 16933 h 853392"/>
                    <a:gd name="connsiteX4" fmla="*/ 45675 w 1441061"/>
                    <a:gd name="connsiteY4" fmla="*/ 0 h 853392"/>
                    <a:gd name="connsiteX0" fmla="*/ 45675 w 1434637"/>
                    <a:gd name="connsiteY0" fmla="*/ 0 h 853392"/>
                    <a:gd name="connsiteX1" fmla="*/ 0 w 1434637"/>
                    <a:gd name="connsiteY1" fmla="*/ 853392 h 853392"/>
                    <a:gd name="connsiteX2" fmla="*/ 1434637 w 1434637"/>
                    <a:gd name="connsiteY2" fmla="*/ 850860 h 853392"/>
                    <a:gd name="connsiteX3" fmla="*/ 1396109 w 1434637"/>
                    <a:gd name="connsiteY3" fmla="*/ 16933 h 853392"/>
                    <a:gd name="connsiteX4" fmla="*/ 45675 w 1434637"/>
                    <a:gd name="connsiteY4" fmla="*/ 0 h 853392"/>
                    <a:gd name="connsiteX0" fmla="*/ 45675 w 1431425"/>
                    <a:gd name="connsiteY0" fmla="*/ 0 h 853827"/>
                    <a:gd name="connsiteX1" fmla="*/ 0 w 1431425"/>
                    <a:gd name="connsiteY1" fmla="*/ 853392 h 853827"/>
                    <a:gd name="connsiteX2" fmla="*/ 1431425 w 1431425"/>
                    <a:gd name="connsiteY2" fmla="*/ 853827 h 853827"/>
                    <a:gd name="connsiteX3" fmla="*/ 1396109 w 1431425"/>
                    <a:gd name="connsiteY3" fmla="*/ 16933 h 853827"/>
                    <a:gd name="connsiteX4" fmla="*/ 45675 w 1431425"/>
                    <a:gd name="connsiteY4" fmla="*/ 0 h 853827"/>
                    <a:gd name="connsiteX0" fmla="*/ 198318 w 1584068"/>
                    <a:gd name="connsiteY0" fmla="*/ 0 h 959253"/>
                    <a:gd name="connsiteX1" fmla="*/ 152643 w 1584068"/>
                    <a:gd name="connsiteY1" fmla="*/ 853392 h 959253"/>
                    <a:gd name="connsiteX2" fmla="*/ 1584068 w 1584068"/>
                    <a:gd name="connsiteY2" fmla="*/ 853827 h 959253"/>
                    <a:gd name="connsiteX3" fmla="*/ 1548752 w 1584068"/>
                    <a:gd name="connsiteY3" fmla="*/ 16933 h 959253"/>
                    <a:gd name="connsiteX4" fmla="*/ 198318 w 1584068"/>
                    <a:gd name="connsiteY4" fmla="*/ 0 h 959253"/>
                    <a:gd name="connsiteX0" fmla="*/ 118425 w 1504175"/>
                    <a:gd name="connsiteY0" fmla="*/ 0 h 982522"/>
                    <a:gd name="connsiteX1" fmla="*/ 72750 w 1504175"/>
                    <a:gd name="connsiteY1" fmla="*/ 853392 h 982522"/>
                    <a:gd name="connsiteX2" fmla="*/ 1504175 w 1504175"/>
                    <a:gd name="connsiteY2" fmla="*/ 853827 h 982522"/>
                    <a:gd name="connsiteX3" fmla="*/ 1468859 w 1504175"/>
                    <a:gd name="connsiteY3" fmla="*/ 16933 h 982522"/>
                    <a:gd name="connsiteX4" fmla="*/ 118425 w 1504175"/>
                    <a:gd name="connsiteY4" fmla="*/ 0 h 982522"/>
                    <a:gd name="connsiteX0" fmla="*/ 47728 w 1433478"/>
                    <a:gd name="connsiteY0" fmla="*/ 0 h 982522"/>
                    <a:gd name="connsiteX1" fmla="*/ 2053 w 1433478"/>
                    <a:gd name="connsiteY1" fmla="*/ 853392 h 982522"/>
                    <a:gd name="connsiteX2" fmla="*/ 1433478 w 1433478"/>
                    <a:gd name="connsiteY2" fmla="*/ 853827 h 982522"/>
                    <a:gd name="connsiteX3" fmla="*/ 1398162 w 1433478"/>
                    <a:gd name="connsiteY3" fmla="*/ 16933 h 982522"/>
                    <a:gd name="connsiteX4" fmla="*/ 47728 w 1433478"/>
                    <a:gd name="connsiteY4" fmla="*/ 0 h 982522"/>
                    <a:gd name="connsiteX0" fmla="*/ 54458 w 1440208"/>
                    <a:gd name="connsiteY0" fmla="*/ 0 h 962628"/>
                    <a:gd name="connsiteX1" fmla="*/ 8783 w 1440208"/>
                    <a:gd name="connsiteY1" fmla="*/ 853392 h 962628"/>
                    <a:gd name="connsiteX2" fmla="*/ 1440208 w 1440208"/>
                    <a:gd name="connsiteY2" fmla="*/ 853827 h 962628"/>
                    <a:gd name="connsiteX3" fmla="*/ 1404892 w 1440208"/>
                    <a:gd name="connsiteY3" fmla="*/ 16933 h 962628"/>
                    <a:gd name="connsiteX4" fmla="*/ 54458 w 1440208"/>
                    <a:gd name="connsiteY4" fmla="*/ 0 h 962628"/>
                    <a:gd name="connsiteX0" fmla="*/ 129792 w 1541239"/>
                    <a:gd name="connsiteY0" fmla="*/ 0 h 1047597"/>
                    <a:gd name="connsiteX1" fmla="*/ 109814 w 1541239"/>
                    <a:gd name="connsiteY1" fmla="*/ 936465 h 1047597"/>
                    <a:gd name="connsiteX2" fmla="*/ 1541239 w 1541239"/>
                    <a:gd name="connsiteY2" fmla="*/ 936900 h 1047597"/>
                    <a:gd name="connsiteX3" fmla="*/ 1505923 w 1541239"/>
                    <a:gd name="connsiteY3" fmla="*/ 100006 h 1047597"/>
                    <a:gd name="connsiteX4" fmla="*/ 129792 w 1541239"/>
                    <a:gd name="connsiteY4" fmla="*/ 0 h 1047597"/>
                    <a:gd name="connsiteX0" fmla="*/ 146859 w 1532609"/>
                    <a:gd name="connsiteY0" fmla="*/ 0 h 1053912"/>
                    <a:gd name="connsiteX1" fmla="*/ 101184 w 1532609"/>
                    <a:gd name="connsiteY1" fmla="*/ 942399 h 1053912"/>
                    <a:gd name="connsiteX2" fmla="*/ 1532609 w 1532609"/>
                    <a:gd name="connsiteY2" fmla="*/ 942834 h 1053912"/>
                    <a:gd name="connsiteX3" fmla="*/ 1497293 w 1532609"/>
                    <a:gd name="connsiteY3" fmla="*/ 105940 h 1053912"/>
                    <a:gd name="connsiteX4" fmla="*/ 146859 w 1532609"/>
                    <a:gd name="connsiteY4" fmla="*/ 0 h 1053912"/>
                    <a:gd name="connsiteX0" fmla="*/ 162747 w 1548497"/>
                    <a:gd name="connsiteY0" fmla="*/ 0 h 1053912"/>
                    <a:gd name="connsiteX1" fmla="*/ 117072 w 1548497"/>
                    <a:gd name="connsiteY1" fmla="*/ 942399 h 1053912"/>
                    <a:gd name="connsiteX2" fmla="*/ 1548497 w 1548497"/>
                    <a:gd name="connsiteY2" fmla="*/ 942834 h 1053912"/>
                    <a:gd name="connsiteX3" fmla="*/ 1513181 w 1548497"/>
                    <a:gd name="connsiteY3" fmla="*/ 105940 h 1053912"/>
                    <a:gd name="connsiteX4" fmla="*/ 162747 w 1548497"/>
                    <a:gd name="connsiteY4" fmla="*/ 0 h 1053912"/>
                    <a:gd name="connsiteX0" fmla="*/ 172823 w 1542512"/>
                    <a:gd name="connsiteY0" fmla="*/ 0 h 1047597"/>
                    <a:gd name="connsiteX1" fmla="*/ 111087 w 1542512"/>
                    <a:gd name="connsiteY1" fmla="*/ 936465 h 1047597"/>
                    <a:gd name="connsiteX2" fmla="*/ 1542512 w 1542512"/>
                    <a:gd name="connsiteY2" fmla="*/ 936900 h 1047597"/>
                    <a:gd name="connsiteX3" fmla="*/ 1507196 w 1542512"/>
                    <a:gd name="connsiteY3" fmla="*/ 100006 h 1047597"/>
                    <a:gd name="connsiteX4" fmla="*/ 172823 w 1542512"/>
                    <a:gd name="connsiteY4" fmla="*/ 0 h 1047597"/>
                    <a:gd name="connsiteX0" fmla="*/ 167517 w 1537206"/>
                    <a:gd name="connsiteY0" fmla="*/ 0 h 1047597"/>
                    <a:gd name="connsiteX1" fmla="*/ 105781 w 1537206"/>
                    <a:gd name="connsiteY1" fmla="*/ 936465 h 1047597"/>
                    <a:gd name="connsiteX2" fmla="*/ 1537206 w 1537206"/>
                    <a:gd name="connsiteY2" fmla="*/ 936900 h 1047597"/>
                    <a:gd name="connsiteX3" fmla="*/ 1501890 w 1537206"/>
                    <a:gd name="connsiteY3" fmla="*/ 100006 h 1047597"/>
                    <a:gd name="connsiteX4" fmla="*/ 167517 w 1537206"/>
                    <a:gd name="connsiteY4" fmla="*/ 0 h 1047597"/>
                    <a:gd name="connsiteX0" fmla="*/ 102008 w 1471697"/>
                    <a:gd name="connsiteY0" fmla="*/ 0 h 1078831"/>
                    <a:gd name="connsiteX1" fmla="*/ 139848 w 1471697"/>
                    <a:gd name="connsiteY1" fmla="*/ 989869 h 1078831"/>
                    <a:gd name="connsiteX2" fmla="*/ 1471697 w 1471697"/>
                    <a:gd name="connsiteY2" fmla="*/ 936900 h 1078831"/>
                    <a:gd name="connsiteX3" fmla="*/ 1436381 w 1471697"/>
                    <a:gd name="connsiteY3" fmla="*/ 100006 h 1078831"/>
                    <a:gd name="connsiteX4" fmla="*/ 102008 w 1471697"/>
                    <a:gd name="connsiteY4" fmla="*/ 0 h 1078831"/>
                    <a:gd name="connsiteX0" fmla="*/ 113866 w 1483555"/>
                    <a:gd name="connsiteY0" fmla="*/ 0 h 1064836"/>
                    <a:gd name="connsiteX1" fmla="*/ 151706 w 1483555"/>
                    <a:gd name="connsiteY1" fmla="*/ 989869 h 1064836"/>
                    <a:gd name="connsiteX2" fmla="*/ 1483555 w 1483555"/>
                    <a:gd name="connsiteY2" fmla="*/ 936900 h 1064836"/>
                    <a:gd name="connsiteX3" fmla="*/ 1448239 w 1483555"/>
                    <a:gd name="connsiteY3" fmla="*/ 100006 h 1064836"/>
                    <a:gd name="connsiteX4" fmla="*/ 113866 w 1483555"/>
                    <a:gd name="connsiteY4" fmla="*/ 0 h 1064836"/>
                    <a:gd name="connsiteX0" fmla="*/ 113866 w 1483555"/>
                    <a:gd name="connsiteY0" fmla="*/ 0 h 1064836"/>
                    <a:gd name="connsiteX1" fmla="*/ 151706 w 1483555"/>
                    <a:gd name="connsiteY1" fmla="*/ 989869 h 1064836"/>
                    <a:gd name="connsiteX2" fmla="*/ 1483555 w 1483555"/>
                    <a:gd name="connsiteY2" fmla="*/ 936900 h 1064836"/>
                    <a:gd name="connsiteX3" fmla="*/ 1448239 w 1483555"/>
                    <a:gd name="connsiteY3" fmla="*/ 100006 h 1064836"/>
                    <a:gd name="connsiteX4" fmla="*/ 113866 w 1483555"/>
                    <a:gd name="connsiteY4" fmla="*/ 0 h 1064836"/>
                    <a:gd name="connsiteX0" fmla="*/ 110414 w 1480103"/>
                    <a:gd name="connsiteY0" fmla="*/ 0 h 1073720"/>
                    <a:gd name="connsiteX1" fmla="*/ 148254 w 1480103"/>
                    <a:gd name="connsiteY1" fmla="*/ 989869 h 1073720"/>
                    <a:gd name="connsiteX2" fmla="*/ 1480103 w 1480103"/>
                    <a:gd name="connsiteY2" fmla="*/ 936900 h 1073720"/>
                    <a:gd name="connsiteX3" fmla="*/ 1444787 w 1480103"/>
                    <a:gd name="connsiteY3" fmla="*/ 100006 h 1073720"/>
                    <a:gd name="connsiteX4" fmla="*/ 110414 w 1480103"/>
                    <a:gd name="connsiteY4" fmla="*/ 0 h 1073720"/>
                    <a:gd name="connsiteX0" fmla="*/ 80084 w 1449773"/>
                    <a:gd name="connsiteY0" fmla="*/ 0 h 1095559"/>
                    <a:gd name="connsiteX1" fmla="*/ 117924 w 1449773"/>
                    <a:gd name="connsiteY1" fmla="*/ 989869 h 1095559"/>
                    <a:gd name="connsiteX2" fmla="*/ 1449773 w 1449773"/>
                    <a:gd name="connsiteY2" fmla="*/ 936900 h 1095559"/>
                    <a:gd name="connsiteX3" fmla="*/ 1414457 w 1449773"/>
                    <a:gd name="connsiteY3" fmla="*/ 100006 h 1095559"/>
                    <a:gd name="connsiteX4" fmla="*/ 80084 w 1449773"/>
                    <a:gd name="connsiteY4" fmla="*/ 0 h 1095559"/>
                    <a:gd name="connsiteX0" fmla="*/ 35757 w 1405446"/>
                    <a:gd name="connsiteY0" fmla="*/ 0 h 1095559"/>
                    <a:gd name="connsiteX1" fmla="*/ 73597 w 1405446"/>
                    <a:gd name="connsiteY1" fmla="*/ 989869 h 1095559"/>
                    <a:gd name="connsiteX2" fmla="*/ 1405446 w 1405446"/>
                    <a:gd name="connsiteY2" fmla="*/ 936900 h 1095559"/>
                    <a:gd name="connsiteX3" fmla="*/ 1370130 w 1405446"/>
                    <a:gd name="connsiteY3" fmla="*/ 100006 h 1095559"/>
                    <a:gd name="connsiteX4" fmla="*/ 35757 w 1405446"/>
                    <a:gd name="connsiteY4" fmla="*/ 0 h 1095559"/>
                    <a:gd name="connsiteX0" fmla="*/ 64035 w 1433724"/>
                    <a:gd name="connsiteY0" fmla="*/ 0 h 1095559"/>
                    <a:gd name="connsiteX1" fmla="*/ 101875 w 1433724"/>
                    <a:gd name="connsiteY1" fmla="*/ 989869 h 1095559"/>
                    <a:gd name="connsiteX2" fmla="*/ 1433724 w 1433724"/>
                    <a:gd name="connsiteY2" fmla="*/ 936900 h 1095559"/>
                    <a:gd name="connsiteX3" fmla="*/ 1398408 w 1433724"/>
                    <a:gd name="connsiteY3" fmla="*/ 100006 h 1095559"/>
                    <a:gd name="connsiteX4" fmla="*/ 64035 w 1433724"/>
                    <a:gd name="connsiteY4" fmla="*/ 0 h 1095559"/>
                    <a:gd name="connsiteX0" fmla="*/ 65444 w 1435133"/>
                    <a:gd name="connsiteY0" fmla="*/ 0 h 1062801"/>
                    <a:gd name="connsiteX1" fmla="*/ 100071 w 1435133"/>
                    <a:gd name="connsiteY1" fmla="*/ 936465 h 1062801"/>
                    <a:gd name="connsiteX2" fmla="*/ 1435133 w 1435133"/>
                    <a:gd name="connsiteY2" fmla="*/ 936900 h 1062801"/>
                    <a:gd name="connsiteX3" fmla="*/ 1399817 w 1435133"/>
                    <a:gd name="connsiteY3" fmla="*/ 100006 h 1062801"/>
                    <a:gd name="connsiteX4" fmla="*/ 65444 w 1435133"/>
                    <a:gd name="connsiteY4" fmla="*/ 0 h 1062801"/>
                    <a:gd name="connsiteX0" fmla="*/ 92732 w 1462421"/>
                    <a:gd name="connsiteY0" fmla="*/ 0 h 1026212"/>
                    <a:gd name="connsiteX1" fmla="*/ 75965 w 1462421"/>
                    <a:gd name="connsiteY1" fmla="*/ 859326 h 1026212"/>
                    <a:gd name="connsiteX2" fmla="*/ 1462421 w 1462421"/>
                    <a:gd name="connsiteY2" fmla="*/ 936900 h 1026212"/>
                    <a:gd name="connsiteX3" fmla="*/ 1427105 w 1462421"/>
                    <a:gd name="connsiteY3" fmla="*/ 100006 h 1026212"/>
                    <a:gd name="connsiteX4" fmla="*/ 92732 w 1462421"/>
                    <a:gd name="connsiteY4" fmla="*/ 0 h 1026212"/>
                    <a:gd name="connsiteX0" fmla="*/ 79368 w 1449057"/>
                    <a:gd name="connsiteY0" fmla="*/ 0 h 1026212"/>
                    <a:gd name="connsiteX1" fmla="*/ 62601 w 1449057"/>
                    <a:gd name="connsiteY1" fmla="*/ 859326 h 1026212"/>
                    <a:gd name="connsiteX2" fmla="*/ 1449057 w 1449057"/>
                    <a:gd name="connsiteY2" fmla="*/ 936900 h 1026212"/>
                    <a:gd name="connsiteX3" fmla="*/ 1413741 w 1449057"/>
                    <a:gd name="connsiteY3" fmla="*/ 100006 h 1026212"/>
                    <a:gd name="connsiteX4" fmla="*/ 79368 w 1449057"/>
                    <a:gd name="connsiteY4" fmla="*/ 0 h 1026212"/>
                    <a:gd name="connsiteX0" fmla="*/ 67855 w 1437544"/>
                    <a:gd name="connsiteY0" fmla="*/ 0 h 1026212"/>
                    <a:gd name="connsiteX1" fmla="*/ 51088 w 1437544"/>
                    <a:gd name="connsiteY1" fmla="*/ 859326 h 1026212"/>
                    <a:gd name="connsiteX2" fmla="*/ 1437544 w 1437544"/>
                    <a:gd name="connsiteY2" fmla="*/ 936900 h 1026212"/>
                    <a:gd name="connsiteX3" fmla="*/ 1402228 w 1437544"/>
                    <a:gd name="connsiteY3" fmla="*/ 100006 h 1026212"/>
                    <a:gd name="connsiteX4" fmla="*/ 67855 w 1437544"/>
                    <a:gd name="connsiteY4" fmla="*/ 0 h 1026212"/>
                    <a:gd name="connsiteX0" fmla="*/ 76755 w 1446444"/>
                    <a:gd name="connsiteY0" fmla="*/ 0 h 1026212"/>
                    <a:gd name="connsiteX1" fmla="*/ 59988 w 1446444"/>
                    <a:gd name="connsiteY1" fmla="*/ 859326 h 1026212"/>
                    <a:gd name="connsiteX2" fmla="*/ 1446444 w 1446444"/>
                    <a:gd name="connsiteY2" fmla="*/ 936900 h 1026212"/>
                    <a:gd name="connsiteX3" fmla="*/ 1411128 w 1446444"/>
                    <a:gd name="connsiteY3" fmla="*/ 100006 h 1026212"/>
                    <a:gd name="connsiteX4" fmla="*/ 76755 w 1446444"/>
                    <a:gd name="connsiteY4" fmla="*/ 0 h 1026212"/>
                    <a:gd name="connsiteX0" fmla="*/ 90708 w 1460397"/>
                    <a:gd name="connsiteY0" fmla="*/ 0 h 1026212"/>
                    <a:gd name="connsiteX1" fmla="*/ 73941 w 1460397"/>
                    <a:gd name="connsiteY1" fmla="*/ 859326 h 1026212"/>
                    <a:gd name="connsiteX2" fmla="*/ 1460397 w 1460397"/>
                    <a:gd name="connsiteY2" fmla="*/ 936900 h 1026212"/>
                    <a:gd name="connsiteX3" fmla="*/ 1425081 w 1460397"/>
                    <a:gd name="connsiteY3" fmla="*/ 100006 h 1026212"/>
                    <a:gd name="connsiteX4" fmla="*/ 90708 w 1460397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94164 w 1463853"/>
                    <a:gd name="connsiteY0" fmla="*/ 0 h 1026212"/>
                    <a:gd name="connsiteX1" fmla="*/ 77397 w 1463853"/>
                    <a:gd name="connsiteY1" fmla="*/ 859326 h 1026212"/>
                    <a:gd name="connsiteX2" fmla="*/ 1463853 w 1463853"/>
                    <a:gd name="connsiteY2" fmla="*/ 936900 h 1026212"/>
                    <a:gd name="connsiteX3" fmla="*/ 1428537 w 1463853"/>
                    <a:gd name="connsiteY3" fmla="*/ 100006 h 1026212"/>
                    <a:gd name="connsiteX4" fmla="*/ 94164 w 1463853"/>
                    <a:gd name="connsiteY4" fmla="*/ 0 h 1026212"/>
                    <a:gd name="connsiteX0" fmla="*/ 112245 w 1481934"/>
                    <a:gd name="connsiteY0" fmla="*/ 0 h 1005105"/>
                    <a:gd name="connsiteX1" fmla="*/ 66568 w 1481934"/>
                    <a:gd name="connsiteY1" fmla="*/ 794055 h 1005105"/>
                    <a:gd name="connsiteX2" fmla="*/ 1481934 w 1481934"/>
                    <a:gd name="connsiteY2" fmla="*/ 936900 h 1005105"/>
                    <a:gd name="connsiteX3" fmla="*/ 1446618 w 1481934"/>
                    <a:gd name="connsiteY3" fmla="*/ 100006 h 1005105"/>
                    <a:gd name="connsiteX4" fmla="*/ 112245 w 1481934"/>
                    <a:gd name="connsiteY4" fmla="*/ 0 h 1005105"/>
                    <a:gd name="connsiteX0" fmla="*/ 123753 w 1493442"/>
                    <a:gd name="connsiteY0" fmla="*/ 0 h 1005105"/>
                    <a:gd name="connsiteX1" fmla="*/ 78076 w 1493442"/>
                    <a:gd name="connsiteY1" fmla="*/ 794055 h 1005105"/>
                    <a:gd name="connsiteX2" fmla="*/ 1493442 w 1493442"/>
                    <a:gd name="connsiteY2" fmla="*/ 936900 h 1005105"/>
                    <a:gd name="connsiteX3" fmla="*/ 1458126 w 1493442"/>
                    <a:gd name="connsiteY3" fmla="*/ 100006 h 1005105"/>
                    <a:gd name="connsiteX4" fmla="*/ 123753 w 1493442"/>
                    <a:gd name="connsiteY4" fmla="*/ 0 h 1005105"/>
                    <a:gd name="connsiteX0" fmla="*/ 120720 w 1490409"/>
                    <a:gd name="connsiteY0" fmla="*/ 0 h 1005105"/>
                    <a:gd name="connsiteX1" fmla="*/ 75043 w 1490409"/>
                    <a:gd name="connsiteY1" fmla="*/ 794055 h 1005105"/>
                    <a:gd name="connsiteX2" fmla="*/ 1490409 w 1490409"/>
                    <a:gd name="connsiteY2" fmla="*/ 936900 h 1005105"/>
                    <a:gd name="connsiteX3" fmla="*/ 1455093 w 1490409"/>
                    <a:gd name="connsiteY3" fmla="*/ 100006 h 1005105"/>
                    <a:gd name="connsiteX4" fmla="*/ 120720 w 1490409"/>
                    <a:gd name="connsiteY4" fmla="*/ 0 h 1005105"/>
                    <a:gd name="connsiteX0" fmla="*/ 118112 w 1492083"/>
                    <a:gd name="connsiteY0" fmla="*/ 0 h 1007082"/>
                    <a:gd name="connsiteX1" fmla="*/ 76717 w 1492083"/>
                    <a:gd name="connsiteY1" fmla="*/ 796032 h 1007082"/>
                    <a:gd name="connsiteX2" fmla="*/ 1492083 w 1492083"/>
                    <a:gd name="connsiteY2" fmla="*/ 938877 h 1007082"/>
                    <a:gd name="connsiteX3" fmla="*/ 1456767 w 1492083"/>
                    <a:gd name="connsiteY3" fmla="*/ 101983 h 1007082"/>
                    <a:gd name="connsiteX4" fmla="*/ 118112 w 1492083"/>
                    <a:gd name="connsiteY4" fmla="*/ 0 h 1007082"/>
                    <a:gd name="connsiteX0" fmla="*/ 134486 w 1482760"/>
                    <a:gd name="connsiteY0" fmla="*/ 0 h 1076309"/>
                    <a:gd name="connsiteX1" fmla="*/ 67394 w 1482760"/>
                    <a:gd name="connsiteY1" fmla="*/ 865259 h 1076309"/>
                    <a:gd name="connsiteX2" fmla="*/ 1482760 w 1482760"/>
                    <a:gd name="connsiteY2" fmla="*/ 1008104 h 1076309"/>
                    <a:gd name="connsiteX3" fmla="*/ 1447444 w 1482760"/>
                    <a:gd name="connsiteY3" fmla="*/ 171210 h 1076309"/>
                    <a:gd name="connsiteX4" fmla="*/ 134486 w 1482760"/>
                    <a:gd name="connsiteY4" fmla="*/ 0 h 1076309"/>
                    <a:gd name="connsiteX0" fmla="*/ 128838 w 1485678"/>
                    <a:gd name="connsiteY0" fmla="*/ 0 h 1076309"/>
                    <a:gd name="connsiteX1" fmla="*/ 70312 w 1485678"/>
                    <a:gd name="connsiteY1" fmla="*/ 865259 h 1076309"/>
                    <a:gd name="connsiteX2" fmla="*/ 1485678 w 1485678"/>
                    <a:gd name="connsiteY2" fmla="*/ 1008104 h 1076309"/>
                    <a:gd name="connsiteX3" fmla="*/ 1450362 w 1485678"/>
                    <a:gd name="connsiteY3" fmla="*/ 171210 h 1076309"/>
                    <a:gd name="connsiteX4" fmla="*/ 128838 w 1485678"/>
                    <a:gd name="connsiteY4" fmla="*/ 0 h 1076309"/>
                    <a:gd name="connsiteX0" fmla="*/ 119409 w 1491239"/>
                    <a:gd name="connsiteY0" fmla="*/ 0 h 1018949"/>
                    <a:gd name="connsiteX1" fmla="*/ 75873 w 1491239"/>
                    <a:gd name="connsiteY1" fmla="*/ 807899 h 1018949"/>
                    <a:gd name="connsiteX2" fmla="*/ 1491239 w 1491239"/>
                    <a:gd name="connsiteY2" fmla="*/ 950744 h 1018949"/>
                    <a:gd name="connsiteX3" fmla="*/ 1455923 w 1491239"/>
                    <a:gd name="connsiteY3" fmla="*/ 113850 h 1018949"/>
                    <a:gd name="connsiteX4" fmla="*/ 119409 w 1491239"/>
                    <a:gd name="connsiteY4" fmla="*/ 0 h 1018949"/>
                    <a:gd name="connsiteX0" fmla="*/ 119409 w 1480531"/>
                    <a:gd name="connsiteY0" fmla="*/ 0 h 937785"/>
                    <a:gd name="connsiteX1" fmla="*/ 75873 w 1480531"/>
                    <a:gd name="connsiteY1" fmla="*/ 807899 h 937785"/>
                    <a:gd name="connsiteX2" fmla="*/ 1480531 w 1480531"/>
                    <a:gd name="connsiteY2" fmla="*/ 816246 h 937785"/>
                    <a:gd name="connsiteX3" fmla="*/ 1455923 w 1480531"/>
                    <a:gd name="connsiteY3" fmla="*/ 113850 h 937785"/>
                    <a:gd name="connsiteX4" fmla="*/ 119409 w 1480531"/>
                    <a:gd name="connsiteY4" fmla="*/ 0 h 937785"/>
                    <a:gd name="connsiteX0" fmla="*/ 119409 w 1544962"/>
                    <a:gd name="connsiteY0" fmla="*/ 0 h 937785"/>
                    <a:gd name="connsiteX1" fmla="*/ 75873 w 1544962"/>
                    <a:gd name="connsiteY1" fmla="*/ 807899 h 937785"/>
                    <a:gd name="connsiteX2" fmla="*/ 1480531 w 1544962"/>
                    <a:gd name="connsiteY2" fmla="*/ 816246 h 937785"/>
                    <a:gd name="connsiteX3" fmla="*/ 1455923 w 1544962"/>
                    <a:gd name="connsiteY3" fmla="*/ 113850 h 937785"/>
                    <a:gd name="connsiteX4" fmla="*/ 119409 w 1544962"/>
                    <a:gd name="connsiteY4" fmla="*/ 0 h 937785"/>
                    <a:gd name="connsiteX0" fmla="*/ 119409 w 1540852"/>
                    <a:gd name="connsiteY0" fmla="*/ 869 h 938654"/>
                    <a:gd name="connsiteX1" fmla="*/ 75873 w 1540852"/>
                    <a:gd name="connsiteY1" fmla="*/ 808768 h 938654"/>
                    <a:gd name="connsiteX2" fmla="*/ 1480531 w 1540852"/>
                    <a:gd name="connsiteY2" fmla="*/ 817115 h 938654"/>
                    <a:gd name="connsiteX3" fmla="*/ 1436650 w 1540852"/>
                    <a:gd name="connsiteY3" fmla="*/ 0 h 938654"/>
                    <a:gd name="connsiteX4" fmla="*/ 119409 w 1540852"/>
                    <a:gd name="connsiteY4" fmla="*/ 869 h 938654"/>
                    <a:gd name="connsiteX0" fmla="*/ 119409 w 1564485"/>
                    <a:gd name="connsiteY0" fmla="*/ 869 h 938654"/>
                    <a:gd name="connsiteX1" fmla="*/ 75873 w 1564485"/>
                    <a:gd name="connsiteY1" fmla="*/ 808768 h 938654"/>
                    <a:gd name="connsiteX2" fmla="*/ 1480531 w 1564485"/>
                    <a:gd name="connsiteY2" fmla="*/ 817115 h 938654"/>
                    <a:gd name="connsiteX3" fmla="*/ 1436650 w 1564485"/>
                    <a:gd name="connsiteY3" fmla="*/ 0 h 938654"/>
                    <a:gd name="connsiteX4" fmla="*/ 119409 w 1564485"/>
                    <a:gd name="connsiteY4" fmla="*/ 869 h 938654"/>
                    <a:gd name="connsiteX0" fmla="*/ 119409 w 1565911"/>
                    <a:gd name="connsiteY0" fmla="*/ 869 h 952164"/>
                    <a:gd name="connsiteX1" fmla="*/ 75873 w 1565911"/>
                    <a:gd name="connsiteY1" fmla="*/ 808768 h 952164"/>
                    <a:gd name="connsiteX2" fmla="*/ 1482672 w 1565911"/>
                    <a:gd name="connsiteY2" fmla="*/ 844806 h 952164"/>
                    <a:gd name="connsiteX3" fmla="*/ 1436650 w 1565911"/>
                    <a:gd name="connsiteY3" fmla="*/ 0 h 952164"/>
                    <a:gd name="connsiteX4" fmla="*/ 119409 w 1565911"/>
                    <a:gd name="connsiteY4" fmla="*/ 869 h 952164"/>
                    <a:gd name="connsiteX0" fmla="*/ 119409 w 1548180"/>
                    <a:gd name="connsiteY0" fmla="*/ 869 h 961758"/>
                    <a:gd name="connsiteX1" fmla="*/ 75873 w 1548180"/>
                    <a:gd name="connsiteY1" fmla="*/ 808768 h 961758"/>
                    <a:gd name="connsiteX2" fmla="*/ 1454833 w 1548180"/>
                    <a:gd name="connsiteY2" fmla="*/ 862607 h 961758"/>
                    <a:gd name="connsiteX3" fmla="*/ 1436650 w 1548180"/>
                    <a:gd name="connsiteY3" fmla="*/ 0 h 961758"/>
                    <a:gd name="connsiteX4" fmla="*/ 119409 w 1548180"/>
                    <a:gd name="connsiteY4" fmla="*/ 869 h 961758"/>
                    <a:gd name="connsiteX0" fmla="*/ 119409 w 1554786"/>
                    <a:gd name="connsiteY0" fmla="*/ 869 h 960657"/>
                    <a:gd name="connsiteX1" fmla="*/ 75873 w 1554786"/>
                    <a:gd name="connsiteY1" fmla="*/ 808768 h 960657"/>
                    <a:gd name="connsiteX2" fmla="*/ 1465540 w 1554786"/>
                    <a:gd name="connsiteY2" fmla="*/ 860629 h 960657"/>
                    <a:gd name="connsiteX3" fmla="*/ 1436650 w 1554786"/>
                    <a:gd name="connsiteY3" fmla="*/ 0 h 960657"/>
                    <a:gd name="connsiteX4" fmla="*/ 119409 w 1554786"/>
                    <a:gd name="connsiteY4" fmla="*/ 869 h 960657"/>
                    <a:gd name="connsiteX0" fmla="*/ 119409 w 1561663"/>
                    <a:gd name="connsiteY0" fmla="*/ 869 h 959564"/>
                    <a:gd name="connsiteX1" fmla="*/ 75873 w 1561663"/>
                    <a:gd name="connsiteY1" fmla="*/ 808768 h 959564"/>
                    <a:gd name="connsiteX2" fmla="*/ 1476248 w 1561663"/>
                    <a:gd name="connsiteY2" fmla="*/ 858651 h 959564"/>
                    <a:gd name="connsiteX3" fmla="*/ 1436650 w 1561663"/>
                    <a:gd name="connsiteY3" fmla="*/ 0 h 959564"/>
                    <a:gd name="connsiteX4" fmla="*/ 119409 w 1561663"/>
                    <a:gd name="connsiteY4" fmla="*/ 869 h 959564"/>
                    <a:gd name="connsiteX0" fmla="*/ 119409 w 1561663"/>
                    <a:gd name="connsiteY0" fmla="*/ 869 h 959564"/>
                    <a:gd name="connsiteX1" fmla="*/ 75873 w 1561663"/>
                    <a:gd name="connsiteY1" fmla="*/ 808768 h 959564"/>
                    <a:gd name="connsiteX2" fmla="*/ 1476248 w 1561663"/>
                    <a:gd name="connsiteY2" fmla="*/ 858651 h 959564"/>
                    <a:gd name="connsiteX3" fmla="*/ 1436650 w 1561663"/>
                    <a:gd name="connsiteY3" fmla="*/ 0 h 959564"/>
                    <a:gd name="connsiteX4" fmla="*/ 119409 w 1561663"/>
                    <a:gd name="connsiteY4" fmla="*/ 869 h 959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1663" h="959564">
                      <a:moveTo>
                        <a:pt x="119409" y="869"/>
                      </a:moveTo>
                      <a:cubicBezTo>
                        <a:pt x="-13698" y="419168"/>
                        <a:pt x="-45836" y="643158"/>
                        <a:pt x="75873" y="808768"/>
                      </a:cubicBezTo>
                      <a:cubicBezTo>
                        <a:pt x="223851" y="1003487"/>
                        <a:pt x="1243563" y="998061"/>
                        <a:pt x="1476248" y="858651"/>
                      </a:cubicBezTo>
                      <a:cubicBezTo>
                        <a:pt x="1630792" y="778797"/>
                        <a:pt x="1549782" y="305337"/>
                        <a:pt x="1436650" y="0"/>
                      </a:cubicBezTo>
                      <a:lnTo>
                        <a:pt x="119409" y="869"/>
                      </a:lnTo>
                      <a:close/>
                    </a:path>
                  </a:pathLst>
                </a:custGeom>
                <a:solidFill>
                  <a:srgbClr val="4623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Pie 378"/>
                <p:cNvSpPr/>
                <p:nvPr/>
              </p:nvSpPr>
              <p:spPr>
                <a:xfrm flipH="1">
                  <a:off x="9557985" y="2084983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/>
                <p:cNvSpPr/>
                <p:nvPr/>
              </p:nvSpPr>
              <p:spPr>
                <a:xfrm rot="16200000">
                  <a:off x="8553887" y="3075023"/>
                  <a:ext cx="1365515" cy="1761414"/>
                </a:xfrm>
                <a:custGeom>
                  <a:avLst/>
                  <a:gdLst>
                    <a:gd name="connsiteX0" fmla="*/ 1365515 w 1365515"/>
                    <a:gd name="connsiteY0" fmla="*/ 942241 h 1928932"/>
                    <a:gd name="connsiteX1" fmla="*/ 1363457 w 1365515"/>
                    <a:gd name="connsiteY1" fmla="*/ 964466 h 1928932"/>
                    <a:gd name="connsiteX2" fmla="*/ 1365515 w 1365515"/>
                    <a:gd name="connsiteY2" fmla="*/ 986691 h 1928932"/>
                    <a:gd name="connsiteX3" fmla="*/ 1361401 w 1365515"/>
                    <a:gd name="connsiteY3" fmla="*/ 986672 h 1928932"/>
                    <a:gd name="connsiteX4" fmla="*/ 1353717 w 1365515"/>
                    <a:gd name="connsiteY4" fmla="*/ 1069645 h 1928932"/>
                    <a:gd name="connsiteX5" fmla="*/ 1087717 w 1365515"/>
                    <a:gd name="connsiteY5" fmla="*/ 1885121 h 1928932"/>
                    <a:gd name="connsiteX6" fmla="*/ 0 w 1365515"/>
                    <a:gd name="connsiteY6" fmla="*/ 1916866 h 1928932"/>
                    <a:gd name="connsiteX7" fmla="*/ 800 w 1365515"/>
                    <a:gd name="connsiteY7" fmla="*/ 1432730 h 1928932"/>
                    <a:gd name="connsiteX8" fmla="*/ 1574 w 1365515"/>
                    <a:gd name="connsiteY8" fmla="*/ 964466 h 1928932"/>
                    <a:gd name="connsiteX9" fmla="*/ 800 w 1365515"/>
                    <a:gd name="connsiteY9" fmla="*/ 496202 h 1928932"/>
                    <a:gd name="connsiteX10" fmla="*/ 0 w 1365515"/>
                    <a:gd name="connsiteY10" fmla="*/ 12066 h 1928932"/>
                    <a:gd name="connsiteX11" fmla="*/ 1087717 w 1365515"/>
                    <a:gd name="connsiteY11" fmla="*/ 43811 h 1928932"/>
                    <a:gd name="connsiteX12" fmla="*/ 1353717 w 1365515"/>
                    <a:gd name="connsiteY12" fmla="*/ 859287 h 1928932"/>
                    <a:gd name="connsiteX13" fmla="*/ 1361401 w 1365515"/>
                    <a:gd name="connsiteY13" fmla="*/ 94226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5515" h="1928932">
                      <a:moveTo>
                        <a:pt x="1365515" y="942241"/>
                      </a:moveTo>
                      <a:lnTo>
                        <a:pt x="1363457" y="964466"/>
                      </a:lnTo>
                      <a:lnTo>
                        <a:pt x="1365515" y="986691"/>
                      </a:lnTo>
                      <a:lnTo>
                        <a:pt x="1361401" y="986672"/>
                      </a:lnTo>
                      <a:lnTo>
                        <a:pt x="1353717" y="1069645"/>
                      </a:lnTo>
                      <a:cubicBezTo>
                        <a:pt x="1296944" y="1676922"/>
                        <a:pt x="1269329" y="1844953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69329" y="83979"/>
                        <a:pt x="1296944" y="252010"/>
                        <a:pt x="1353717" y="859287"/>
                      </a:cubicBezTo>
                      <a:lnTo>
                        <a:pt x="1361401" y="942260"/>
                      </a:lnTo>
                      <a:close/>
                    </a:path>
                  </a:pathLst>
                </a:cu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Pie 380"/>
                <p:cNvSpPr/>
                <p:nvPr/>
              </p:nvSpPr>
              <p:spPr>
                <a:xfrm rot="10800000" flipH="1">
                  <a:off x="7452407" y="-468521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Pie 381"/>
                <p:cNvSpPr/>
                <p:nvPr/>
              </p:nvSpPr>
              <p:spPr>
                <a:xfrm>
                  <a:off x="8495604" y="2084983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Freeform 382"/>
                <p:cNvSpPr/>
                <p:nvPr/>
              </p:nvSpPr>
              <p:spPr>
                <a:xfrm>
                  <a:off x="8555140" y="1473260"/>
                  <a:ext cx="1359543" cy="1719377"/>
                </a:xfrm>
                <a:custGeom>
                  <a:avLst/>
                  <a:gdLst>
                    <a:gd name="connsiteX0" fmla="*/ 681504 w 1363008"/>
                    <a:gd name="connsiteY0" fmla="*/ 0 h 1719377"/>
                    <a:gd name="connsiteX1" fmla="*/ 1349162 w 1363008"/>
                    <a:gd name="connsiteY1" fmla="*/ 556249 h 1719377"/>
                    <a:gd name="connsiteX2" fmla="*/ 1358825 w 1363008"/>
                    <a:gd name="connsiteY2" fmla="*/ 654229 h 1719377"/>
                    <a:gd name="connsiteX3" fmla="*/ 1363008 w 1363008"/>
                    <a:gd name="connsiteY3" fmla="*/ 656873 h 1719377"/>
                    <a:gd name="connsiteX4" fmla="*/ 1361587 w 1363008"/>
                    <a:gd name="connsiteY4" fmla="*/ 682238 h 1719377"/>
                    <a:gd name="connsiteX5" fmla="*/ 1363008 w 1363008"/>
                    <a:gd name="connsiteY5" fmla="*/ 696648 h 1719377"/>
                    <a:gd name="connsiteX6" fmla="*/ 1360699 w 1363008"/>
                    <a:gd name="connsiteY6" fmla="*/ 698086 h 1719377"/>
                    <a:gd name="connsiteX7" fmla="*/ 1354396 w 1363008"/>
                    <a:gd name="connsiteY7" fmla="*/ 810591 h 1719377"/>
                    <a:gd name="connsiteX8" fmla="*/ 681504 w 1363008"/>
                    <a:gd name="connsiteY8" fmla="*/ 1719377 h 1719377"/>
                    <a:gd name="connsiteX9" fmla="*/ 10641 w 1363008"/>
                    <a:gd name="connsiteY9" fmla="*/ 816876 h 1719377"/>
                    <a:gd name="connsiteX10" fmla="*/ 2760 w 1363008"/>
                    <a:gd name="connsiteY10" fmla="*/ 698366 h 1719377"/>
                    <a:gd name="connsiteX11" fmla="*/ 0 w 1363008"/>
                    <a:gd name="connsiteY11" fmla="*/ 696648 h 1719377"/>
                    <a:gd name="connsiteX12" fmla="*/ 1580 w 1363008"/>
                    <a:gd name="connsiteY12" fmla="*/ 680628 h 1719377"/>
                    <a:gd name="connsiteX13" fmla="*/ 0 w 1363008"/>
                    <a:gd name="connsiteY13" fmla="*/ 656873 h 1719377"/>
                    <a:gd name="connsiteX14" fmla="*/ 4330 w 1363008"/>
                    <a:gd name="connsiteY14" fmla="*/ 652738 h 1719377"/>
                    <a:gd name="connsiteX15" fmla="*/ 13846 w 1363008"/>
                    <a:gd name="connsiteY15" fmla="*/ 556249 h 1719377"/>
                    <a:gd name="connsiteX16" fmla="*/ 681504 w 1363008"/>
                    <a:gd name="connsiteY16" fmla="*/ 0 h 1719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3008" h="1719377">
                      <a:moveTo>
                        <a:pt x="681504" y="0"/>
                      </a:moveTo>
                      <a:cubicBezTo>
                        <a:pt x="10108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lnTo>
                        <a:pt x="1361587" y="682238"/>
                      </a:lnTo>
                      <a:lnTo>
                        <a:pt x="1363008" y="696648"/>
                      </a:lnTo>
                      <a:lnTo>
                        <a:pt x="1360699" y="698086"/>
                      </a:lnTo>
                      <a:lnTo>
                        <a:pt x="1354396" y="810591"/>
                      </a:lnTo>
                      <a:cubicBezTo>
                        <a:pt x="1313528" y="1194067"/>
                        <a:pt x="1122492" y="1719376"/>
                        <a:pt x="681504" y="1719377"/>
                      </a:cubicBezTo>
                      <a:cubicBezTo>
                        <a:pt x="240517" y="1719378"/>
                        <a:pt x="54891" y="1210826"/>
                        <a:pt x="10641" y="816876"/>
                      </a:cubicBezTo>
                      <a:lnTo>
                        <a:pt x="2760" y="698366"/>
                      </a:lnTo>
                      <a:lnTo>
                        <a:pt x="0" y="696648"/>
                      </a:lnTo>
                      <a:lnTo>
                        <a:pt x="1580" y="680628"/>
                      </a:lnTo>
                      <a:lnTo>
                        <a:pt x="0" y="656873"/>
                      </a:lnTo>
                      <a:lnTo>
                        <a:pt x="4330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3521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Freeform 383"/>
                <p:cNvSpPr/>
                <p:nvPr/>
              </p:nvSpPr>
              <p:spPr>
                <a:xfrm>
                  <a:off x="8554239" y="1470559"/>
                  <a:ext cx="1360444" cy="805515"/>
                </a:xfrm>
                <a:custGeom>
                  <a:avLst/>
                  <a:gdLst>
                    <a:gd name="connsiteX0" fmla="*/ 676139 w 1352278"/>
                    <a:gd name="connsiteY0" fmla="*/ 0 h 642243"/>
                    <a:gd name="connsiteX1" fmla="*/ 1343797 w 1352278"/>
                    <a:gd name="connsiteY1" fmla="*/ 556249 h 642243"/>
                    <a:gd name="connsiteX2" fmla="*/ 1352278 w 1352278"/>
                    <a:gd name="connsiteY2" fmla="*/ 642243 h 642243"/>
                    <a:gd name="connsiteX3" fmla="*/ 0 w 1352278"/>
                    <a:gd name="connsiteY3" fmla="*/ 642243 h 642243"/>
                    <a:gd name="connsiteX4" fmla="*/ 8481 w 1352278"/>
                    <a:gd name="connsiteY4" fmla="*/ 556249 h 642243"/>
                    <a:gd name="connsiteX5" fmla="*/ 676139 w 1352278"/>
                    <a:gd name="connsiteY5" fmla="*/ 0 h 64224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0 w 1343797"/>
                    <a:gd name="connsiteY3" fmla="*/ 642243 h 1241683"/>
                    <a:gd name="connsiteX4" fmla="*/ 8481 w 1343797"/>
                    <a:gd name="connsiteY4" fmla="*/ 556249 h 1241683"/>
                    <a:gd name="connsiteX5" fmla="*/ 676139 w 1343797"/>
                    <a:gd name="connsiteY5" fmla="*/ 0 h 124168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415160 w 1343797"/>
                    <a:gd name="connsiteY3" fmla="*/ 460950 h 1241683"/>
                    <a:gd name="connsiteX4" fmla="*/ 0 w 1343797"/>
                    <a:gd name="connsiteY4" fmla="*/ 642243 h 1241683"/>
                    <a:gd name="connsiteX5" fmla="*/ 8481 w 1343797"/>
                    <a:gd name="connsiteY5" fmla="*/ 556249 h 1241683"/>
                    <a:gd name="connsiteX6" fmla="*/ 676139 w 1343797"/>
                    <a:gd name="connsiteY6" fmla="*/ 0 h 1241683"/>
                    <a:gd name="connsiteX0" fmla="*/ 676139 w 1346623"/>
                    <a:gd name="connsiteY0" fmla="*/ 0 h 1241683"/>
                    <a:gd name="connsiteX1" fmla="*/ 1343797 w 1346623"/>
                    <a:gd name="connsiteY1" fmla="*/ 556249 h 1241683"/>
                    <a:gd name="connsiteX2" fmla="*/ 1260838 w 1346623"/>
                    <a:gd name="connsiteY2" fmla="*/ 1241683 h 1241683"/>
                    <a:gd name="connsiteX3" fmla="*/ 415160 w 1346623"/>
                    <a:gd name="connsiteY3" fmla="*/ 460950 h 1241683"/>
                    <a:gd name="connsiteX4" fmla="*/ 0 w 1346623"/>
                    <a:gd name="connsiteY4" fmla="*/ 642243 h 1241683"/>
                    <a:gd name="connsiteX5" fmla="*/ 8481 w 1346623"/>
                    <a:gd name="connsiteY5" fmla="*/ 556249 h 1241683"/>
                    <a:gd name="connsiteX6" fmla="*/ 676139 w 1346623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67658 w 1339835"/>
                    <a:gd name="connsiteY0" fmla="*/ 0 h 1241683"/>
                    <a:gd name="connsiteX1" fmla="*/ 1335316 w 1339835"/>
                    <a:gd name="connsiteY1" fmla="*/ 556249 h 1241683"/>
                    <a:gd name="connsiteX2" fmla="*/ 1252357 w 1339835"/>
                    <a:gd name="connsiteY2" fmla="*/ 1241683 h 1241683"/>
                    <a:gd name="connsiteX3" fmla="*/ 406679 w 1339835"/>
                    <a:gd name="connsiteY3" fmla="*/ 460950 h 1241683"/>
                    <a:gd name="connsiteX4" fmla="*/ 27079 w 1339835"/>
                    <a:gd name="connsiteY4" fmla="*/ 1008003 h 1241683"/>
                    <a:gd name="connsiteX5" fmla="*/ 0 w 1339835"/>
                    <a:gd name="connsiteY5" fmla="*/ 556249 h 1241683"/>
                    <a:gd name="connsiteX6" fmla="*/ 667658 w 1339835"/>
                    <a:gd name="connsiteY6" fmla="*/ 0 h 1241683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1679 w 1339835"/>
                    <a:gd name="connsiteY4" fmla="*/ 101824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75581 w 1347758"/>
                    <a:gd name="connsiteY0" fmla="*/ 77 h 1241760"/>
                    <a:gd name="connsiteX1" fmla="*/ 1343239 w 1347758"/>
                    <a:gd name="connsiteY1" fmla="*/ 556326 h 1241760"/>
                    <a:gd name="connsiteX2" fmla="*/ 1260280 w 1347758"/>
                    <a:gd name="connsiteY2" fmla="*/ 1241760 h 1241760"/>
                    <a:gd name="connsiteX3" fmla="*/ 414602 w 1347758"/>
                    <a:gd name="connsiteY3" fmla="*/ 461027 h 1241760"/>
                    <a:gd name="connsiteX4" fmla="*/ 9602 w 1347758"/>
                    <a:gd name="connsiteY4" fmla="*/ 1018240 h 1241760"/>
                    <a:gd name="connsiteX5" fmla="*/ 7923 w 1347758"/>
                    <a:gd name="connsiteY5" fmla="*/ 556326 h 1241760"/>
                    <a:gd name="connsiteX6" fmla="*/ 675581 w 1347758"/>
                    <a:gd name="connsiteY6" fmla="*/ 77 h 1241760"/>
                    <a:gd name="connsiteX0" fmla="*/ 684072 w 1356249"/>
                    <a:gd name="connsiteY0" fmla="*/ 77 h 1241760"/>
                    <a:gd name="connsiteX1" fmla="*/ 1351730 w 1356249"/>
                    <a:gd name="connsiteY1" fmla="*/ 556326 h 1241760"/>
                    <a:gd name="connsiteX2" fmla="*/ 1268771 w 1356249"/>
                    <a:gd name="connsiteY2" fmla="*/ 1241760 h 1241760"/>
                    <a:gd name="connsiteX3" fmla="*/ 423093 w 1356249"/>
                    <a:gd name="connsiteY3" fmla="*/ 461027 h 1241760"/>
                    <a:gd name="connsiteX4" fmla="*/ 18093 w 1356249"/>
                    <a:gd name="connsiteY4" fmla="*/ 1018240 h 1241760"/>
                    <a:gd name="connsiteX5" fmla="*/ 16414 w 1356249"/>
                    <a:gd name="connsiteY5" fmla="*/ 556326 h 1241760"/>
                    <a:gd name="connsiteX6" fmla="*/ 684072 w 1356249"/>
                    <a:gd name="connsiteY6" fmla="*/ 77 h 1241760"/>
                    <a:gd name="connsiteX0" fmla="*/ 676598 w 1348775"/>
                    <a:gd name="connsiteY0" fmla="*/ 77 h 1241760"/>
                    <a:gd name="connsiteX1" fmla="*/ 1344256 w 1348775"/>
                    <a:gd name="connsiteY1" fmla="*/ 556326 h 1241760"/>
                    <a:gd name="connsiteX2" fmla="*/ 1261297 w 1348775"/>
                    <a:gd name="connsiteY2" fmla="*/ 1241760 h 1241760"/>
                    <a:gd name="connsiteX3" fmla="*/ 415619 w 1348775"/>
                    <a:gd name="connsiteY3" fmla="*/ 461027 h 1241760"/>
                    <a:gd name="connsiteX4" fmla="*/ 37607 w 1348775"/>
                    <a:gd name="connsiteY4" fmla="*/ 992840 h 1241760"/>
                    <a:gd name="connsiteX5" fmla="*/ 8940 w 1348775"/>
                    <a:gd name="connsiteY5" fmla="*/ 556326 h 1241760"/>
                    <a:gd name="connsiteX6" fmla="*/ 676598 w 1348775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417453 w 1356472"/>
                    <a:gd name="connsiteY3" fmla="*/ 46102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696853 w 1356472"/>
                    <a:gd name="connsiteY3" fmla="*/ 48007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75686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05528"/>
                    <a:gd name="connsiteX1" fmla="*/ 1346090 w 1366884"/>
                    <a:gd name="connsiteY1" fmla="*/ 556326 h 905528"/>
                    <a:gd name="connsiteX2" fmla="*/ 1307581 w 1366884"/>
                    <a:gd name="connsiteY2" fmla="*/ 900447 h 905528"/>
                    <a:gd name="connsiteX3" fmla="*/ 675686 w 1366884"/>
                    <a:gd name="connsiteY3" fmla="*/ 480077 h 905528"/>
                    <a:gd name="connsiteX4" fmla="*/ 29916 w 1366884"/>
                    <a:gd name="connsiteY4" fmla="*/ 905528 h 905528"/>
                    <a:gd name="connsiteX5" fmla="*/ 10774 w 1366884"/>
                    <a:gd name="connsiteY5" fmla="*/ 556326 h 905528"/>
                    <a:gd name="connsiteX6" fmla="*/ 678432 w 1366884"/>
                    <a:gd name="connsiteY6" fmla="*/ 77 h 905528"/>
                    <a:gd name="connsiteX0" fmla="*/ 679475 w 1367927"/>
                    <a:gd name="connsiteY0" fmla="*/ 77 h 905528"/>
                    <a:gd name="connsiteX1" fmla="*/ 1347133 w 1367927"/>
                    <a:gd name="connsiteY1" fmla="*/ 556326 h 905528"/>
                    <a:gd name="connsiteX2" fmla="*/ 1308624 w 1367927"/>
                    <a:gd name="connsiteY2" fmla="*/ 900447 h 905528"/>
                    <a:gd name="connsiteX3" fmla="*/ 676729 w 1367927"/>
                    <a:gd name="connsiteY3" fmla="*/ 480077 h 905528"/>
                    <a:gd name="connsiteX4" fmla="*/ 26726 w 1367927"/>
                    <a:gd name="connsiteY4" fmla="*/ 905528 h 905528"/>
                    <a:gd name="connsiteX5" fmla="*/ 11817 w 1367927"/>
                    <a:gd name="connsiteY5" fmla="*/ 556326 h 905528"/>
                    <a:gd name="connsiteX6" fmla="*/ 679475 w 1367927"/>
                    <a:gd name="connsiteY6" fmla="*/ 77 h 905528"/>
                    <a:gd name="connsiteX0" fmla="*/ 679475 w 1378202"/>
                    <a:gd name="connsiteY0" fmla="*/ 77 h 905528"/>
                    <a:gd name="connsiteX1" fmla="*/ 1347133 w 1378202"/>
                    <a:gd name="connsiteY1" fmla="*/ 556326 h 905528"/>
                    <a:gd name="connsiteX2" fmla="*/ 1334024 w 1378202"/>
                    <a:gd name="connsiteY2" fmla="*/ 883514 h 905528"/>
                    <a:gd name="connsiteX3" fmla="*/ 676729 w 1378202"/>
                    <a:gd name="connsiteY3" fmla="*/ 480077 h 905528"/>
                    <a:gd name="connsiteX4" fmla="*/ 26726 w 1378202"/>
                    <a:gd name="connsiteY4" fmla="*/ 905528 h 905528"/>
                    <a:gd name="connsiteX5" fmla="*/ 11817 w 1378202"/>
                    <a:gd name="connsiteY5" fmla="*/ 556326 h 905528"/>
                    <a:gd name="connsiteX6" fmla="*/ 679475 w 1378202"/>
                    <a:gd name="connsiteY6" fmla="*/ 77 h 905528"/>
                    <a:gd name="connsiteX0" fmla="*/ 679475 w 1360625"/>
                    <a:gd name="connsiteY0" fmla="*/ 77 h 905528"/>
                    <a:gd name="connsiteX1" fmla="*/ 1347133 w 1360625"/>
                    <a:gd name="connsiteY1" fmla="*/ 556326 h 905528"/>
                    <a:gd name="connsiteX2" fmla="*/ 1334024 w 1360625"/>
                    <a:gd name="connsiteY2" fmla="*/ 883514 h 905528"/>
                    <a:gd name="connsiteX3" fmla="*/ 676729 w 1360625"/>
                    <a:gd name="connsiteY3" fmla="*/ 480077 h 905528"/>
                    <a:gd name="connsiteX4" fmla="*/ 26726 w 1360625"/>
                    <a:gd name="connsiteY4" fmla="*/ 905528 h 905528"/>
                    <a:gd name="connsiteX5" fmla="*/ 11817 w 1360625"/>
                    <a:gd name="connsiteY5" fmla="*/ 556326 h 905528"/>
                    <a:gd name="connsiteX6" fmla="*/ 679475 w 1360625"/>
                    <a:gd name="connsiteY6" fmla="*/ 77 h 905528"/>
                    <a:gd name="connsiteX0" fmla="*/ 679475 w 1347133"/>
                    <a:gd name="connsiteY0" fmla="*/ 77 h 1068545"/>
                    <a:gd name="connsiteX1" fmla="*/ 1347133 w 1347133"/>
                    <a:gd name="connsiteY1" fmla="*/ 556326 h 1068545"/>
                    <a:gd name="connsiteX2" fmla="*/ 1334024 w 1347133"/>
                    <a:gd name="connsiteY2" fmla="*/ 883514 h 1068545"/>
                    <a:gd name="connsiteX3" fmla="*/ 676729 w 1347133"/>
                    <a:gd name="connsiteY3" fmla="*/ 480077 h 1068545"/>
                    <a:gd name="connsiteX4" fmla="*/ 26726 w 1347133"/>
                    <a:gd name="connsiteY4" fmla="*/ 905528 h 1068545"/>
                    <a:gd name="connsiteX5" fmla="*/ 11817 w 1347133"/>
                    <a:gd name="connsiteY5" fmla="*/ 556326 h 1068545"/>
                    <a:gd name="connsiteX6" fmla="*/ 679475 w 1347133"/>
                    <a:gd name="connsiteY6" fmla="*/ 77 h 1068545"/>
                    <a:gd name="connsiteX0" fmla="*/ 679475 w 1520525"/>
                    <a:gd name="connsiteY0" fmla="*/ 77 h 905528"/>
                    <a:gd name="connsiteX1" fmla="*/ 1347133 w 1520525"/>
                    <a:gd name="connsiteY1" fmla="*/ 556326 h 905528"/>
                    <a:gd name="connsiteX2" fmla="*/ 1334024 w 1520525"/>
                    <a:gd name="connsiteY2" fmla="*/ 883514 h 905528"/>
                    <a:gd name="connsiteX3" fmla="*/ 676729 w 1520525"/>
                    <a:gd name="connsiteY3" fmla="*/ 480077 h 905528"/>
                    <a:gd name="connsiteX4" fmla="*/ 26726 w 1520525"/>
                    <a:gd name="connsiteY4" fmla="*/ 905528 h 905528"/>
                    <a:gd name="connsiteX5" fmla="*/ 11817 w 1520525"/>
                    <a:gd name="connsiteY5" fmla="*/ 556326 h 905528"/>
                    <a:gd name="connsiteX6" fmla="*/ 679475 w 1520525"/>
                    <a:gd name="connsiteY6" fmla="*/ 77 h 905528"/>
                    <a:gd name="connsiteX0" fmla="*/ 679475 w 1481195"/>
                    <a:gd name="connsiteY0" fmla="*/ 77 h 905528"/>
                    <a:gd name="connsiteX1" fmla="*/ 1347133 w 1481195"/>
                    <a:gd name="connsiteY1" fmla="*/ 556326 h 905528"/>
                    <a:gd name="connsiteX2" fmla="*/ 1334024 w 1481195"/>
                    <a:gd name="connsiteY2" fmla="*/ 883514 h 905528"/>
                    <a:gd name="connsiteX3" fmla="*/ 676729 w 1481195"/>
                    <a:gd name="connsiteY3" fmla="*/ 480077 h 905528"/>
                    <a:gd name="connsiteX4" fmla="*/ 26726 w 1481195"/>
                    <a:gd name="connsiteY4" fmla="*/ 905528 h 905528"/>
                    <a:gd name="connsiteX5" fmla="*/ 11817 w 1481195"/>
                    <a:gd name="connsiteY5" fmla="*/ 556326 h 905528"/>
                    <a:gd name="connsiteX6" fmla="*/ 679475 w 1481195"/>
                    <a:gd name="connsiteY6" fmla="*/ 77 h 905528"/>
                    <a:gd name="connsiteX0" fmla="*/ 679475 w 1458924"/>
                    <a:gd name="connsiteY0" fmla="*/ 77 h 905528"/>
                    <a:gd name="connsiteX1" fmla="*/ 1347133 w 1458924"/>
                    <a:gd name="connsiteY1" fmla="*/ 556326 h 905528"/>
                    <a:gd name="connsiteX2" fmla="*/ 1334024 w 1458924"/>
                    <a:gd name="connsiteY2" fmla="*/ 883514 h 905528"/>
                    <a:gd name="connsiteX3" fmla="*/ 676729 w 1458924"/>
                    <a:gd name="connsiteY3" fmla="*/ 480077 h 905528"/>
                    <a:gd name="connsiteX4" fmla="*/ 26726 w 1458924"/>
                    <a:gd name="connsiteY4" fmla="*/ 905528 h 905528"/>
                    <a:gd name="connsiteX5" fmla="*/ 11817 w 1458924"/>
                    <a:gd name="connsiteY5" fmla="*/ 556326 h 905528"/>
                    <a:gd name="connsiteX6" fmla="*/ 679475 w 1458924"/>
                    <a:gd name="connsiteY6" fmla="*/ 77 h 905528"/>
                    <a:gd name="connsiteX0" fmla="*/ 679475 w 1531224"/>
                    <a:gd name="connsiteY0" fmla="*/ 77 h 905528"/>
                    <a:gd name="connsiteX1" fmla="*/ 1347133 w 1531224"/>
                    <a:gd name="connsiteY1" fmla="*/ 556326 h 905528"/>
                    <a:gd name="connsiteX2" fmla="*/ 1334024 w 1531224"/>
                    <a:gd name="connsiteY2" fmla="*/ 883514 h 905528"/>
                    <a:gd name="connsiteX3" fmla="*/ 676729 w 1531224"/>
                    <a:gd name="connsiteY3" fmla="*/ 480077 h 905528"/>
                    <a:gd name="connsiteX4" fmla="*/ 26726 w 1531224"/>
                    <a:gd name="connsiteY4" fmla="*/ 905528 h 905528"/>
                    <a:gd name="connsiteX5" fmla="*/ 11817 w 1531224"/>
                    <a:gd name="connsiteY5" fmla="*/ 556326 h 905528"/>
                    <a:gd name="connsiteX6" fmla="*/ 679475 w 1531224"/>
                    <a:gd name="connsiteY6" fmla="*/ 77 h 905528"/>
                    <a:gd name="connsiteX0" fmla="*/ 679475 w 1359260"/>
                    <a:gd name="connsiteY0" fmla="*/ 77 h 905528"/>
                    <a:gd name="connsiteX1" fmla="*/ 1347133 w 1359260"/>
                    <a:gd name="connsiteY1" fmla="*/ 556326 h 905528"/>
                    <a:gd name="connsiteX2" fmla="*/ 1334024 w 1359260"/>
                    <a:gd name="connsiteY2" fmla="*/ 883514 h 905528"/>
                    <a:gd name="connsiteX3" fmla="*/ 676729 w 1359260"/>
                    <a:gd name="connsiteY3" fmla="*/ 480077 h 905528"/>
                    <a:gd name="connsiteX4" fmla="*/ 26726 w 1359260"/>
                    <a:gd name="connsiteY4" fmla="*/ 905528 h 905528"/>
                    <a:gd name="connsiteX5" fmla="*/ 11817 w 1359260"/>
                    <a:gd name="connsiteY5" fmla="*/ 556326 h 905528"/>
                    <a:gd name="connsiteX6" fmla="*/ 679475 w 1359260"/>
                    <a:gd name="connsiteY6" fmla="*/ 77 h 905528"/>
                    <a:gd name="connsiteX0" fmla="*/ 679475 w 1360578"/>
                    <a:gd name="connsiteY0" fmla="*/ 77 h 905528"/>
                    <a:gd name="connsiteX1" fmla="*/ 1347133 w 1360578"/>
                    <a:gd name="connsiteY1" fmla="*/ 556326 h 905528"/>
                    <a:gd name="connsiteX2" fmla="*/ 1338258 w 1360578"/>
                    <a:gd name="connsiteY2" fmla="*/ 870814 h 905528"/>
                    <a:gd name="connsiteX3" fmla="*/ 676729 w 1360578"/>
                    <a:gd name="connsiteY3" fmla="*/ 480077 h 905528"/>
                    <a:gd name="connsiteX4" fmla="*/ 26726 w 1360578"/>
                    <a:gd name="connsiteY4" fmla="*/ 905528 h 905528"/>
                    <a:gd name="connsiteX5" fmla="*/ 11817 w 1360578"/>
                    <a:gd name="connsiteY5" fmla="*/ 556326 h 905528"/>
                    <a:gd name="connsiteX6" fmla="*/ 679475 w 1360578"/>
                    <a:gd name="connsiteY6" fmla="*/ 77 h 905528"/>
                    <a:gd name="connsiteX0" fmla="*/ 679475 w 1358741"/>
                    <a:gd name="connsiteY0" fmla="*/ 77 h 905528"/>
                    <a:gd name="connsiteX1" fmla="*/ 1347133 w 1358741"/>
                    <a:gd name="connsiteY1" fmla="*/ 556326 h 905528"/>
                    <a:gd name="connsiteX2" fmla="*/ 1338258 w 1358741"/>
                    <a:gd name="connsiteY2" fmla="*/ 870814 h 905528"/>
                    <a:gd name="connsiteX3" fmla="*/ 676729 w 1358741"/>
                    <a:gd name="connsiteY3" fmla="*/ 480077 h 905528"/>
                    <a:gd name="connsiteX4" fmla="*/ 26726 w 1358741"/>
                    <a:gd name="connsiteY4" fmla="*/ 905528 h 905528"/>
                    <a:gd name="connsiteX5" fmla="*/ 11817 w 1358741"/>
                    <a:gd name="connsiteY5" fmla="*/ 556326 h 905528"/>
                    <a:gd name="connsiteX6" fmla="*/ 679475 w 1358741"/>
                    <a:gd name="connsiteY6" fmla="*/ 77 h 905528"/>
                    <a:gd name="connsiteX0" fmla="*/ 679475 w 1364602"/>
                    <a:gd name="connsiteY0" fmla="*/ 77 h 905528"/>
                    <a:gd name="connsiteX1" fmla="*/ 1347133 w 1364602"/>
                    <a:gd name="connsiteY1" fmla="*/ 556326 h 905528"/>
                    <a:gd name="connsiteX2" fmla="*/ 1350958 w 1364602"/>
                    <a:gd name="connsiteY2" fmla="*/ 870814 h 905528"/>
                    <a:gd name="connsiteX3" fmla="*/ 676729 w 1364602"/>
                    <a:gd name="connsiteY3" fmla="*/ 480077 h 905528"/>
                    <a:gd name="connsiteX4" fmla="*/ 26726 w 1364602"/>
                    <a:gd name="connsiteY4" fmla="*/ 905528 h 905528"/>
                    <a:gd name="connsiteX5" fmla="*/ 11817 w 1364602"/>
                    <a:gd name="connsiteY5" fmla="*/ 556326 h 905528"/>
                    <a:gd name="connsiteX6" fmla="*/ 679475 w 1364602"/>
                    <a:gd name="connsiteY6" fmla="*/ 77 h 905528"/>
                    <a:gd name="connsiteX0" fmla="*/ 679475 w 1360876"/>
                    <a:gd name="connsiteY0" fmla="*/ 77 h 905528"/>
                    <a:gd name="connsiteX1" fmla="*/ 1347133 w 1360876"/>
                    <a:gd name="connsiteY1" fmla="*/ 556326 h 905528"/>
                    <a:gd name="connsiteX2" fmla="*/ 1350958 w 1360876"/>
                    <a:gd name="connsiteY2" fmla="*/ 870814 h 905528"/>
                    <a:gd name="connsiteX3" fmla="*/ 676729 w 1360876"/>
                    <a:gd name="connsiteY3" fmla="*/ 480077 h 905528"/>
                    <a:gd name="connsiteX4" fmla="*/ 26726 w 1360876"/>
                    <a:gd name="connsiteY4" fmla="*/ 905528 h 905528"/>
                    <a:gd name="connsiteX5" fmla="*/ 11817 w 1360876"/>
                    <a:gd name="connsiteY5" fmla="*/ 556326 h 905528"/>
                    <a:gd name="connsiteX6" fmla="*/ 679475 w 1360876"/>
                    <a:gd name="connsiteY6" fmla="*/ 77 h 905528"/>
                    <a:gd name="connsiteX0" fmla="*/ 683840 w 1365241"/>
                    <a:gd name="connsiteY0" fmla="*/ 77 h 870814"/>
                    <a:gd name="connsiteX1" fmla="*/ 1351498 w 1365241"/>
                    <a:gd name="connsiteY1" fmla="*/ 556326 h 870814"/>
                    <a:gd name="connsiteX2" fmla="*/ 1355323 w 1365241"/>
                    <a:gd name="connsiteY2" fmla="*/ 870814 h 870814"/>
                    <a:gd name="connsiteX3" fmla="*/ 681094 w 1365241"/>
                    <a:gd name="connsiteY3" fmla="*/ 480077 h 870814"/>
                    <a:gd name="connsiteX4" fmla="*/ 18391 w 1365241"/>
                    <a:gd name="connsiteY4" fmla="*/ 861078 h 870814"/>
                    <a:gd name="connsiteX5" fmla="*/ 16182 w 1365241"/>
                    <a:gd name="connsiteY5" fmla="*/ 556326 h 870814"/>
                    <a:gd name="connsiteX6" fmla="*/ 683840 w 1365241"/>
                    <a:gd name="connsiteY6" fmla="*/ 77 h 870814"/>
                    <a:gd name="connsiteX0" fmla="*/ 679635 w 1361036"/>
                    <a:gd name="connsiteY0" fmla="*/ 77 h 870814"/>
                    <a:gd name="connsiteX1" fmla="*/ 1347293 w 1361036"/>
                    <a:gd name="connsiteY1" fmla="*/ 556326 h 870814"/>
                    <a:gd name="connsiteX2" fmla="*/ 1351118 w 1361036"/>
                    <a:gd name="connsiteY2" fmla="*/ 870814 h 870814"/>
                    <a:gd name="connsiteX3" fmla="*/ 676889 w 1361036"/>
                    <a:gd name="connsiteY3" fmla="*/ 480077 h 870814"/>
                    <a:gd name="connsiteX4" fmla="*/ 14186 w 1361036"/>
                    <a:gd name="connsiteY4" fmla="*/ 861078 h 870814"/>
                    <a:gd name="connsiteX5" fmla="*/ 11977 w 1361036"/>
                    <a:gd name="connsiteY5" fmla="*/ 556326 h 870814"/>
                    <a:gd name="connsiteX6" fmla="*/ 679635 w 1361036"/>
                    <a:gd name="connsiteY6" fmla="*/ 77 h 870814"/>
                    <a:gd name="connsiteX0" fmla="*/ 679635 w 1361036"/>
                    <a:gd name="connsiteY0" fmla="*/ 77 h 870814"/>
                    <a:gd name="connsiteX1" fmla="*/ 1347293 w 1361036"/>
                    <a:gd name="connsiteY1" fmla="*/ 556326 h 870814"/>
                    <a:gd name="connsiteX2" fmla="*/ 1351118 w 1361036"/>
                    <a:gd name="connsiteY2" fmla="*/ 870814 h 870814"/>
                    <a:gd name="connsiteX3" fmla="*/ 676889 w 1361036"/>
                    <a:gd name="connsiteY3" fmla="*/ 480077 h 870814"/>
                    <a:gd name="connsiteX4" fmla="*/ 14186 w 1361036"/>
                    <a:gd name="connsiteY4" fmla="*/ 861078 h 870814"/>
                    <a:gd name="connsiteX5" fmla="*/ 11977 w 1361036"/>
                    <a:gd name="connsiteY5" fmla="*/ 556326 h 870814"/>
                    <a:gd name="connsiteX6" fmla="*/ 679635 w 1361036"/>
                    <a:gd name="connsiteY6" fmla="*/ 77 h 870814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82440 w 1363841"/>
                    <a:gd name="connsiteY0" fmla="*/ 77 h 835889"/>
                    <a:gd name="connsiteX1" fmla="*/ 1350098 w 1363841"/>
                    <a:gd name="connsiteY1" fmla="*/ 556326 h 835889"/>
                    <a:gd name="connsiteX2" fmla="*/ 1353923 w 1363841"/>
                    <a:gd name="connsiteY2" fmla="*/ 835889 h 835889"/>
                    <a:gd name="connsiteX3" fmla="*/ 679694 w 1363841"/>
                    <a:gd name="connsiteY3" fmla="*/ 480077 h 835889"/>
                    <a:gd name="connsiteX4" fmla="*/ 9054 w 1363841"/>
                    <a:gd name="connsiteY4" fmla="*/ 813453 h 835889"/>
                    <a:gd name="connsiteX5" fmla="*/ 14782 w 1363841"/>
                    <a:gd name="connsiteY5" fmla="*/ 556326 h 835889"/>
                    <a:gd name="connsiteX6" fmla="*/ 682440 w 1363841"/>
                    <a:gd name="connsiteY6" fmla="*/ 77 h 835889"/>
                    <a:gd name="connsiteX0" fmla="*/ 682440 w 1363841"/>
                    <a:gd name="connsiteY0" fmla="*/ 77 h 835889"/>
                    <a:gd name="connsiteX1" fmla="*/ 1350098 w 1363841"/>
                    <a:gd name="connsiteY1" fmla="*/ 556326 h 835889"/>
                    <a:gd name="connsiteX2" fmla="*/ 1353923 w 1363841"/>
                    <a:gd name="connsiteY2" fmla="*/ 835889 h 835889"/>
                    <a:gd name="connsiteX3" fmla="*/ 679694 w 1363841"/>
                    <a:gd name="connsiteY3" fmla="*/ 480077 h 835889"/>
                    <a:gd name="connsiteX4" fmla="*/ 9054 w 1363841"/>
                    <a:gd name="connsiteY4" fmla="*/ 813453 h 835889"/>
                    <a:gd name="connsiteX5" fmla="*/ 14782 w 1363841"/>
                    <a:gd name="connsiteY5" fmla="*/ 556326 h 835889"/>
                    <a:gd name="connsiteX6" fmla="*/ 682440 w 1363841"/>
                    <a:gd name="connsiteY6" fmla="*/ 77 h 835889"/>
                    <a:gd name="connsiteX0" fmla="*/ 681191 w 1362592"/>
                    <a:gd name="connsiteY0" fmla="*/ 77 h 835889"/>
                    <a:gd name="connsiteX1" fmla="*/ 1348849 w 1362592"/>
                    <a:gd name="connsiteY1" fmla="*/ 556326 h 835889"/>
                    <a:gd name="connsiteX2" fmla="*/ 1352674 w 1362592"/>
                    <a:gd name="connsiteY2" fmla="*/ 835889 h 835889"/>
                    <a:gd name="connsiteX3" fmla="*/ 678445 w 1362592"/>
                    <a:gd name="connsiteY3" fmla="*/ 480077 h 835889"/>
                    <a:gd name="connsiteX4" fmla="*/ 10980 w 1362592"/>
                    <a:gd name="connsiteY4" fmla="*/ 805516 h 835889"/>
                    <a:gd name="connsiteX5" fmla="*/ 13533 w 1362592"/>
                    <a:gd name="connsiteY5" fmla="*/ 556326 h 835889"/>
                    <a:gd name="connsiteX6" fmla="*/ 681191 w 1362592"/>
                    <a:gd name="connsiteY6" fmla="*/ 77 h 835889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2840"/>
                    <a:gd name="connsiteY0" fmla="*/ 77 h 805516"/>
                    <a:gd name="connsiteX1" fmla="*/ 1348849 w 1362840"/>
                    <a:gd name="connsiteY1" fmla="*/ 556326 h 805516"/>
                    <a:gd name="connsiteX2" fmla="*/ 1359024 w 1362840"/>
                    <a:gd name="connsiteY2" fmla="*/ 767626 h 805516"/>
                    <a:gd name="connsiteX3" fmla="*/ 678445 w 1362840"/>
                    <a:gd name="connsiteY3" fmla="*/ 480077 h 805516"/>
                    <a:gd name="connsiteX4" fmla="*/ 10980 w 1362840"/>
                    <a:gd name="connsiteY4" fmla="*/ 805516 h 805516"/>
                    <a:gd name="connsiteX5" fmla="*/ 13533 w 1362840"/>
                    <a:gd name="connsiteY5" fmla="*/ 556326 h 805516"/>
                    <a:gd name="connsiteX6" fmla="*/ 681191 w 1362840"/>
                    <a:gd name="connsiteY6" fmla="*/ 77 h 805516"/>
                    <a:gd name="connsiteX0" fmla="*/ 681191 w 1361597"/>
                    <a:gd name="connsiteY0" fmla="*/ 77 h 805516"/>
                    <a:gd name="connsiteX1" fmla="*/ 1348849 w 1361597"/>
                    <a:gd name="connsiteY1" fmla="*/ 556326 h 805516"/>
                    <a:gd name="connsiteX2" fmla="*/ 1359024 w 1361597"/>
                    <a:gd name="connsiteY2" fmla="*/ 767626 h 805516"/>
                    <a:gd name="connsiteX3" fmla="*/ 678445 w 1361597"/>
                    <a:gd name="connsiteY3" fmla="*/ 480077 h 805516"/>
                    <a:gd name="connsiteX4" fmla="*/ 10980 w 1361597"/>
                    <a:gd name="connsiteY4" fmla="*/ 805516 h 805516"/>
                    <a:gd name="connsiteX5" fmla="*/ 13533 w 1361597"/>
                    <a:gd name="connsiteY5" fmla="*/ 556326 h 805516"/>
                    <a:gd name="connsiteX6" fmla="*/ 681191 w 1361597"/>
                    <a:gd name="connsiteY6" fmla="*/ 77 h 805516"/>
                    <a:gd name="connsiteX0" fmla="*/ 681191 w 1360444"/>
                    <a:gd name="connsiteY0" fmla="*/ 77 h 805516"/>
                    <a:gd name="connsiteX1" fmla="*/ 1348849 w 1360444"/>
                    <a:gd name="connsiteY1" fmla="*/ 556326 h 805516"/>
                    <a:gd name="connsiteX2" fmla="*/ 1359024 w 1360444"/>
                    <a:gd name="connsiteY2" fmla="*/ 767626 h 805516"/>
                    <a:gd name="connsiteX3" fmla="*/ 678445 w 1360444"/>
                    <a:gd name="connsiteY3" fmla="*/ 480077 h 805516"/>
                    <a:gd name="connsiteX4" fmla="*/ 10980 w 1360444"/>
                    <a:gd name="connsiteY4" fmla="*/ 805516 h 805516"/>
                    <a:gd name="connsiteX5" fmla="*/ 13533 w 1360444"/>
                    <a:gd name="connsiteY5" fmla="*/ 556326 h 805516"/>
                    <a:gd name="connsiteX6" fmla="*/ 681191 w 1360444"/>
                    <a:gd name="connsiteY6" fmla="*/ 77 h 805516"/>
                    <a:gd name="connsiteX0" fmla="*/ 681191 w 1360444"/>
                    <a:gd name="connsiteY0" fmla="*/ 6 h 805445"/>
                    <a:gd name="connsiteX1" fmla="*/ 1348849 w 1360444"/>
                    <a:gd name="connsiteY1" fmla="*/ 556255 h 805445"/>
                    <a:gd name="connsiteX2" fmla="*/ 1359024 w 1360444"/>
                    <a:gd name="connsiteY2" fmla="*/ 767555 h 805445"/>
                    <a:gd name="connsiteX3" fmla="*/ 678445 w 1360444"/>
                    <a:gd name="connsiteY3" fmla="*/ 480006 h 805445"/>
                    <a:gd name="connsiteX4" fmla="*/ 10980 w 1360444"/>
                    <a:gd name="connsiteY4" fmla="*/ 805445 h 805445"/>
                    <a:gd name="connsiteX5" fmla="*/ 13533 w 1360444"/>
                    <a:gd name="connsiteY5" fmla="*/ 548317 h 805445"/>
                    <a:gd name="connsiteX6" fmla="*/ 681191 w 1360444"/>
                    <a:gd name="connsiteY6" fmla="*/ 6 h 805445"/>
                    <a:gd name="connsiteX0" fmla="*/ 681191 w 1360444"/>
                    <a:gd name="connsiteY0" fmla="*/ 6 h 805445"/>
                    <a:gd name="connsiteX1" fmla="*/ 1348849 w 1360444"/>
                    <a:gd name="connsiteY1" fmla="*/ 556255 h 805445"/>
                    <a:gd name="connsiteX2" fmla="*/ 1359024 w 1360444"/>
                    <a:gd name="connsiteY2" fmla="*/ 767555 h 805445"/>
                    <a:gd name="connsiteX3" fmla="*/ 678445 w 1360444"/>
                    <a:gd name="connsiteY3" fmla="*/ 480006 h 805445"/>
                    <a:gd name="connsiteX4" fmla="*/ 10980 w 1360444"/>
                    <a:gd name="connsiteY4" fmla="*/ 805445 h 805445"/>
                    <a:gd name="connsiteX5" fmla="*/ 13533 w 1360444"/>
                    <a:gd name="connsiteY5" fmla="*/ 548317 h 805445"/>
                    <a:gd name="connsiteX6" fmla="*/ 681191 w 1360444"/>
                    <a:gd name="connsiteY6" fmla="*/ 6 h 805445"/>
                    <a:gd name="connsiteX0" fmla="*/ 681191 w 1360444"/>
                    <a:gd name="connsiteY0" fmla="*/ 1 h 805440"/>
                    <a:gd name="connsiteX1" fmla="*/ 1348849 w 1360444"/>
                    <a:gd name="connsiteY1" fmla="*/ 556250 h 805440"/>
                    <a:gd name="connsiteX2" fmla="*/ 1359024 w 1360444"/>
                    <a:gd name="connsiteY2" fmla="*/ 767550 h 805440"/>
                    <a:gd name="connsiteX3" fmla="*/ 678445 w 1360444"/>
                    <a:gd name="connsiteY3" fmla="*/ 480001 h 805440"/>
                    <a:gd name="connsiteX4" fmla="*/ 10980 w 1360444"/>
                    <a:gd name="connsiteY4" fmla="*/ 805440 h 805440"/>
                    <a:gd name="connsiteX5" fmla="*/ 13533 w 1360444"/>
                    <a:gd name="connsiteY5" fmla="*/ 548312 h 805440"/>
                    <a:gd name="connsiteX6" fmla="*/ 681191 w 1360444"/>
                    <a:gd name="connsiteY6" fmla="*/ 1 h 805440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678445 w 1360444"/>
                    <a:gd name="connsiteY3" fmla="*/ 480076 h 805515"/>
                    <a:gd name="connsiteX4" fmla="*/ 10980 w 1360444"/>
                    <a:gd name="connsiteY4" fmla="*/ 805515 h 805515"/>
                    <a:gd name="connsiteX5" fmla="*/ 13533 w 1360444"/>
                    <a:gd name="connsiteY5" fmla="*/ 548387 h 805515"/>
                    <a:gd name="connsiteX6" fmla="*/ 681191 w 1360444"/>
                    <a:gd name="connsiteY6" fmla="*/ 76 h 805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0444" h="805515">
                      <a:moveTo>
                        <a:pt x="681191" y="76"/>
                      </a:moveTo>
                      <a:cubicBezTo>
                        <a:pt x="1062494" y="-4951"/>
                        <a:pt x="1285302" y="238875"/>
                        <a:pt x="1348849" y="556325"/>
                      </a:cubicBezTo>
                      <a:cubicBezTo>
                        <a:pt x="1369033" y="708602"/>
                        <a:pt x="1356092" y="668371"/>
                        <a:pt x="1359024" y="767625"/>
                      </a:cubicBezTo>
                      <a:cubicBezTo>
                        <a:pt x="1022945" y="741273"/>
                        <a:pt x="757031" y="634699"/>
                        <a:pt x="678445" y="480076"/>
                      </a:cubicBezTo>
                      <a:cubicBezTo>
                        <a:pt x="604829" y="646235"/>
                        <a:pt x="340183" y="734606"/>
                        <a:pt x="10980" y="805515"/>
                      </a:cubicBezTo>
                      <a:cubicBezTo>
                        <a:pt x="4387" y="772194"/>
                        <a:pt x="-11307" y="737918"/>
                        <a:pt x="13533" y="548387"/>
                      </a:cubicBezTo>
                      <a:cubicBezTo>
                        <a:pt x="77081" y="230937"/>
                        <a:pt x="299888" y="5103"/>
                        <a:pt x="681191" y="76"/>
                      </a:cubicBezTo>
                      <a:close/>
                    </a:path>
                  </a:pathLst>
                </a:custGeom>
                <a:solidFill>
                  <a:srgbClr val="4623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85" name="Group 384"/>
                <p:cNvGrpSpPr/>
                <p:nvPr/>
              </p:nvGrpSpPr>
              <p:grpSpPr>
                <a:xfrm>
                  <a:off x="8353754" y="3323868"/>
                  <a:ext cx="1761414" cy="1314715"/>
                  <a:chOff x="8355938" y="3332469"/>
                  <a:chExt cx="1761414" cy="1314715"/>
                </a:xfrm>
              </p:grpSpPr>
              <p:sp>
                <p:nvSpPr>
                  <p:cNvPr id="387" name="Freeform 386"/>
                  <p:cNvSpPr/>
                  <p:nvPr/>
                </p:nvSpPr>
                <p:spPr>
                  <a:xfrm rot="16200000">
                    <a:off x="8579287" y="3109120"/>
                    <a:ext cx="1314715" cy="1761414"/>
                  </a:xfrm>
                  <a:custGeom>
                    <a:avLst/>
                    <a:gdLst>
                      <a:gd name="connsiteX0" fmla="*/ 1314715 w 1314715"/>
                      <a:gd name="connsiteY0" fmla="*/ 1314668 h 1761414"/>
                      <a:gd name="connsiteX1" fmla="*/ 1313743 w 1314715"/>
                      <a:gd name="connsiteY1" fmla="*/ 1321892 h 1761414"/>
                      <a:gd name="connsiteX2" fmla="*/ 1087717 w 1314715"/>
                      <a:gd name="connsiteY2" fmla="*/ 1721408 h 1761414"/>
                      <a:gd name="connsiteX3" fmla="*/ 0 w 1314715"/>
                      <a:gd name="connsiteY3" fmla="*/ 1750396 h 1761414"/>
                      <a:gd name="connsiteX4" fmla="*/ 800 w 1314715"/>
                      <a:gd name="connsiteY4" fmla="*/ 1308305 h 1761414"/>
                      <a:gd name="connsiteX5" fmla="*/ 1574 w 1314715"/>
                      <a:gd name="connsiteY5" fmla="*/ 880708 h 1761414"/>
                      <a:gd name="connsiteX6" fmla="*/ 800 w 1314715"/>
                      <a:gd name="connsiteY6" fmla="*/ 453110 h 1761414"/>
                      <a:gd name="connsiteX7" fmla="*/ 0 w 1314715"/>
                      <a:gd name="connsiteY7" fmla="*/ 11019 h 1761414"/>
                      <a:gd name="connsiteX8" fmla="*/ 1087717 w 1314715"/>
                      <a:gd name="connsiteY8" fmla="*/ 40007 h 1761414"/>
                      <a:gd name="connsiteX9" fmla="*/ 1313743 w 1314715"/>
                      <a:gd name="connsiteY9" fmla="*/ 439523 h 1761414"/>
                      <a:gd name="connsiteX10" fmla="*/ 1314057 w 1314715"/>
                      <a:gd name="connsiteY10" fmla="*/ 441858 h 1761414"/>
                      <a:gd name="connsiteX11" fmla="*/ 1247846 w 1314715"/>
                      <a:gd name="connsiteY11" fmla="*/ 454442 h 1761414"/>
                      <a:gd name="connsiteX12" fmla="*/ 652353 w 1314715"/>
                      <a:gd name="connsiteY12" fmla="*/ 805728 h 1761414"/>
                      <a:gd name="connsiteX13" fmla="*/ 585117 w 1314715"/>
                      <a:gd name="connsiteY13" fmla="*/ 875840 h 1761414"/>
                      <a:gd name="connsiteX14" fmla="*/ 580589 w 1314715"/>
                      <a:gd name="connsiteY14" fmla="*/ 875840 h 1761414"/>
                      <a:gd name="connsiteX15" fmla="*/ 582853 w 1314715"/>
                      <a:gd name="connsiteY15" fmla="*/ 878201 h 1761414"/>
                      <a:gd name="connsiteX16" fmla="*/ 580589 w 1314715"/>
                      <a:gd name="connsiteY16" fmla="*/ 880561 h 1761414"/>
                      <a:gd name="connsiteX17" fmla="*/ 585117 w 1314715"/>
                      <a:gd name="connsiteY17" fmla="*/ 880561 h 1761414"/>
                      <a:gd name="connsiteX18" fmla="*/ 652353 w 1314715"/>
                      <a:gd name="connsiteY18" fmla="*/ 950673 h 1761414"/>
                      <a:gd name="connsiteX19" fmla="*/ 1247846 w 1314715"/>
                      <a:gd name="connsiteY19" fmla="*/ 1301959 h 1761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14715" h="1761414">
                        <a:moveTo>
                          <a:pt x="1314715" y="1314668"/>
                        </a:moveTo>
                        <a:lnTo>
                          <a:pt x="1313743" y="1321892"/>
                        </a:lnTo>
                        <a:cubicBezTo>
                          <a:pt x="1273512" y="1600712"/>
                          <a:pt x="1223926" y="1693899"/>
                          <a:pt x="1087717" y="1721408"/>
                        </a:cubicBezTo>
                        <a:cubicBezTo>
                          <a:pt x="850028" y="1744600"/>
                          <a:pt x="307538" y="1779389"/>
                          <a:pt x="0" y="1750396"/>
                        </a:cubicBezTo>
                        <a:cubicBezTo>
                          <a:pt x="267" y="1606900"/>
                          <a:pt x="534" y="1457602"/>
                          <a:pt x="800" y="1308305"/>
                        </a:cubicBezTo>
                        <a:lnTo>
                          <a:pt x="1574" y="880708"/>
                        </a:lnTo>
                        <a:lnTo>
                          <a:pt x="800" y="453110"/>
                        </a:lnTo>
                        <a:cubicBezTo>
                          <a:pt x="534" y="303813"/>
                          <a:pt x="267" y="154516"/>
                          <a:pt x="0" y="11019"/>
                        </a:cubicBezTo>
                        <a:cubicBezTo>
                          <a:pt x="307538" y="-17975"/>
                          <a:pt x="850028" y="16815"/>
                          <a:pt x="1087717" y="40007"/>
                        </a:cubicBezTo>
                        <a:cubicBezTo>
                          <a:pt x="1223926" y="67516"/>
                          <a:pt x="1273512" y="160703"/>
                          <a:pt x="1313743" y="439523"/>
                        </a:cubicBezTo>
                        <a:lnTo>
                          <a:pt x="1314057" y="441858"/>
                        </a:lnTo>
                        <a:lnTo>
                          <a:pt x="1247846" y="454442"/>
                        </a:lnTo>
                        <a:cubicBezTo>
                          <a:pt x="1048131" y="505158"/>
                          <a:pt x="852170" y="609312"/>
                          <a:pt x="652353" y="805728"/>
                        </a:cubicBezTo>
                        <a:lnTo>
                          <a:pt x="585117" y="875840"/>
                        </a:lnTo>
                        <a:lnTo>
                          <a:pt x="580589" y="875840"/>
                        </a:lnTo>
                        <a:lnTo>
                          <a:pt x="582853" y="878201"/>
                        </a:lnTo>
                        <a:lnTo>
                          <a:pt x="580589" y="880561"/>
                        </a:lnTo>
                        <a:lnTo>
                          <a:pt x="585117" y="880561"/>
                        </a:lnTo>
                        <a:lnTo>
                          <a:pt x="652353" y="950673"/>
                        </a:lnTo>
                        <a:cubicBezTo>
                          <a:pt x="852170" y="1147089"/>
                          <a:pt x="1048131" y="1251243"/>
                          <a:pt x="1247846" y="1301959"/>
                        </a:cubicBezTo>
                        <a:close/>
                      </a:path>
                    </a:pathLst>
                  </a:custGeom>
                  <a:solidFill>
                    <a:srgbClr val="7AB7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 387"/>
                  <p:cNvSpPr/>
                  <p:nvPr/>
                </p:nvSpPr>
                <p:spPr>
                  <a:xfrm>
                    <a:off x="8629602" y="3332469"/>
                    <a:ext cx="1209718" cy="733791"/>
                  </a:xfrm>
                  <a:custGeom>
                    <a:avLst/>
                    <a:gdLst>
                      <a:gd name="connsiteX0" fmla="*/ 1038355 w 1209718"/>
                      <a:gd name="connsiteY0" fmla="*/ 1904 h 733791"/>
                      <a:gd name="connsiteX1" fmla="*/ 1060809 w 1209718"/>
                      <a:gd name="connsiteY1" fmla="*/ 20526 h 733791"/>
                      <a:gd name="connsiteX2" fmla="*/ 962575 w 1209718"/>
                      <a:gd name="connsiteY2" fmla="*/ 450157 h 733791"/>
                      <a:gd name="connsiteX3" fmla="*/ 604859 w 1209718"/>
                      <a:gd name="connsiteY3" fmla="*/ 733791 h 733791"/>
                      <a:gd name="connsiteX4" fmla="*/ 609262 w 1209718"/>
                      <a:gd name="connsiteY4" fmla="*/ 724689 h 733791"/>
                      <a:gd name="connsiteX5" fmla="*/ 674826 w 1209718"/>
                      <a:gd name="connsiteY5" fmla="*/ 661814 h 733791"/>
                      <a:gd name="connsiteX6" fmla="*/ 1026112 w 1209718"/>
                      <a:gd name="connsiteY6" fmla="*/ 66320 h 733791"/>
                      <a:gd name="connsiteX7" fmla="*/ 171364 w 1209718"/>
                      <a:gd name="connsiteY7" fmla="*/ 0 h 733791"/>
                      <a:gd name="connsiteX8" fmla="*/ 183607 w 1209718"/>
                      <a:gd name="connsiteY8" fmla="*/ 64416 h 733791"/>
                      <a:gd name="connsiteX9" fmla="*/ 534893 w 1209718"/>
                      <a:gd name="connsiteY9" fmla="*/ 659910 h 733791"/>
                      <a:gd name="connsiteX10" fmla="*/ 600457 w 1209718"/>
                      <a:gd name="connsiteY10" fmla="*/ 722785 h 733791"/>
                      <a:gd name="connsiteX11" fmla="*/ 604860 w 1209718"/>
                      <a:gd name="connsiteY11" fmla="*/ 731887 h 733791"/>
                      <a:gd name="connsiteX12" fmla="*/ 247144 w 1209718"/>
                      <a:gd name="connsiteY12" fmla="*/ 448253 h 733791"/>
                      <a:gd name="connsiteX13" fmla="*/ 148910 w 1209718"/>
                      <a:gd name="connsiteY13" fmla="*/ 18622 h 733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209718" h="733791">
                        <a:moveTo>
                          <a:pt x="1038355" y="1904"/>
                        </a:moveTo>
                        <a:lnTo>
                          <a:pt x="1060809" y="20526"/>
                        </a:lnTo>
                        <a:cubicBezTo>
                          <a:pt x="1408274" y="329773"/>
                          <a:pt x="1050549" y="360197"/>
                          <a:pt x="962575" y="450157"/>
                        </a:cubicBezTo>
                        <a:cubicBezTo>
                          <a:pt x="1137553" y="661118"/>
                          <a:pt x="677531" y="726030"/>
                          <a:pt x="604859" y="733791"/>
                        </a:cubicBezTo>
                        <a:lnTo>
                          <a:pt x="609262" y="724689"/>
                        </a:lnTo>
                        <a:lnTo>
                          <a:pt x="674826" y="661814"/>
                        </a:lnTo>
                        <a:cubicBezTo>
                          <a:pt x="871242" y="461997"/>
                          <a:pt x="975396" y="266036"/>
                          <a:pt x="1026112" y="66320"/>
                        </a:cubicBezTo>
                        <a:close/>
                        <a:moveTo>
                          <a:pt x="171364" y="0"/>
                        </a:moveTo>
                        <a:lnTo>
                          <a:pt x="183607" y="64416"/>
                        </a:lnTo>
                        <a:cubicBezTo>
                          <a:pt x="234323" y="264132"/>
                          <a:pt x="338477" y="460093"/>
                          <a:pt x="534893" y="659910"/>
                        </a:cubicBezTo>
                        <a:lnTo>
                          <a:pt x="600457" y="722785"/>
                        </a:lnTo>
                        <a:lnTo>
                          <a:pt x="604860" y="731887"/>
                        </a:lnTo>
                        <a:cubicBezTo>
                          <a:pt x="532188" y="724126"/>
                          <a:pt x="72166" y="659214"/>
                          <a:pt x="247144" y="448253"/>
                        </a:cubicBezTo>
                        <a:cubicBezTo>
                          <a:pt x="159170" y="358293"/>
                          <a:pt x="-198555" y="327869"/>
                          <a:pt x="148910" y="18622"/>
                        </a:cubicBezTo>
                        <a:close/>
                      </a:path>
                    </a:pathLst>
                  </a:custGeom>
                  <a:solidFill>
                    <a:srgbClr val="F1C40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86" name="Freeform 385"/>
                <p:cNvSpPr/>
                <p:nvPr/>
              </p:nvSpPr>
              <p:spPr>
                <a:xfrm>
                  <a:off x="9226567" y="1470462"/>
                  <a:ext cx="888601" cy="3168026"/>
                </a:xfrm>
                <a:custGeom>
                  <a:avLst/>
                  <a:gdLst>
                    <a:gd name="connsiteX0" fmla="*/ 6679 w 888601"/>
                    <a:gd name="connsiteY0" fmla="*/ 77 h 3168026"/>
                    <a:gd name="connsiteX1" fmla="*/ 643043 w 888601"/>
                    <a:gd name="connsiteY1" fmla="*/ 441076 h 3168026"/>
                    <a:gd name="connsiteX2" fmla="*/ 651480 w 888601"/>
                    <a:gd name="connsiteY2" fmla="*/ 472145 h 3168026"/>
                    <a:gd name="connsiteX3" fmla="*/ 658579 w 888601"/>
                    <a:gd name="connsiteY3" fmla="*/ 472140 h 3168026"/>
                    <a:gd name="connsiteX4" fmla="*/ 733352 w 888601"/>
                    <a:gd name="connsiteY4" fmla="*/ 741548 h 3168026"/>
                    <a:gd name="connsiteX5" fmla="*/ 739140 w 888601"/>
                    <a:gd name="connsiteY5" fmla="*/ 772036 h 3168026"/>
                    <a:gd name="connsiteX6" fmla="*/ 739752 w 888601"/>
                    <a:gd name="connsiteY6" fmla="*/ 773370 h 3168026"/>
                    <a:gd name="connsiteX7" fmla="*/ 740425 w 888601"/>
                    <a:gd name="connsiteY7" fmla="*/ 778805 h 3168026"/>
                    <a:gd name="connsiteX8" fmla="*/ 760383 w 888601"/>
                    <a:gd name="connsiteY8" fmla="*/ 883941 h 3168026"/>
                    <a:gd name="connsiteX9" fmla="*/ 697719 w 888601"/>
                    <a:gd name="connsiteY9" fmla="*/ 1391021 h 3168026"/>
                    <a:gd name="connsiteX10" fmla="*/ 497107 w 888601"/>
                    <a:gd name="connsiteY10" fmla="*/ 1459351 h 3168026"/>
                    <a:gd name="connsiteX11" fmla="*/ 451439 w 888601"/>
                    <a:gd name="connsiteY11" fmla="*/ 1466431 h 3168026"/>
                    <a:gd name="connsiteX12" fmla="*/ 401079 w 888601"/>
                    <a:gd name="connsiteY12" fmla="*/ 1535645 h 3168026"/>
                    <a:gd name="connsiteX13" fmla="*/ 290869 w 888601"/>
                    <a:gd name="connsiteY13" fmla="*/ 1634007 h 3168026"/>
                    <a:gd name="connsiteX14" fmla="*/ 212308 w 888601"/>
                    <a:gd name="connsiteY14" fmla="*/ 1672764 h 3168026"/>
                    <a:gd name="connsiteX15" fmla="*/ 242459 w 888601"/>
                    <a:gd name="connsiteY15" fmla="*/ 1828867 h 3168026"/>
                    <a:gd name="connsiteX16" fmla="*/ 293644 w 888601"/>
                    <a:gd name="connsiteY16" fmla="*/ 1834493 h 3168026"/>
                    <a:gd name="connsiteX17" fmla="*/ 637154 w 888601"/>
                    <a:gd name="connsiteY17" fmla="*/ 1890468 h 3168026"/>
                    <a:gd name="connsiteX18" fmla="*/ 679490 w 888601"/>
                    <a:gd name="connsiteY18" fmla="*/ 1904768 h 3168026"/>
                    <a:gd name="connsiteX19" fmla="*/ 688579 w 888601"/>
                    <a:gd name="connsiteY19" fmla="*/ 1907564 h 3168026"/>
                    <a:gd name="connsiteX20" fmla="*/ 690945 w 888601"/>
                    <a:gd name="connsiteY20" fmla="*/ 1908637 h 3168026"/>
                    <a:gd name="connsiteX21" fmla="*/ 709597 w 888601"/>
                    <a:gd name="connsiteY21" fmla="*/ 1914937 h 3168026"/>
                    <a:gd name="connsiteX22" fmla="*/ 734701 w 888601"/>
                    <a:gd name="connsiteY22" fmla="*/ 1928493 h 3168026"/>
                    <a:gd name="connsiteX23" fmla="*/ 740894 w 888601"/>
                    <a:gd name="connsiteY23" fmla="*/ 1931304 h 3168026"/>
                    <a:gd name="connsiteX24" fmla="*/ 744302 w 888601"/>
                    <a:gd name="connsiteY24" fmla="*/ 1933678 h 3168026"/>
                    <a:gd name="connsiteX25" fmla="*/ 764730 w 888601"/>
                    <a:gd name="connsiteY25" fmla="*/ 1944709 h 3168026"/>
                    <a:gd name="connsiteX26" fmla="*/ 779626 w 888601"/>
                    <a:gd name="connsiteY26" fmla="*/ 1958287 h 3168026"/>
                    <a:gd name="connsiteX27" fmla="*/ 781429 w 888601"/>
                    <a:gd name="connsiteY27" fmla="*/ 1959543 h 3168026"/>
                    <a:gd name="connsiteX28" fmla="*/ 783329 w 888601"/>
                    <a:gd name="connsiteY28" fmla="*/ 1961661 h 3168026"/>
                    <a:gd name="connsiteX29" fmla="*/ 804786 w 888601"/>
                    <a:gd name="connsiteY29" fmla="*/ 1981220 h 3168026"/>
                    <a:gd name="connsiteX30" fmla="*/ 848594 w 888601"/>
                    <a:gd name="connsiteY30" fmla="*/ 2080213 h 3168026"/>
                    <a:gd name="connsiteX31" fmla="*/ 877583 w 888601"/>
                    <a:gd name="connsiteY31" fmla="*/ 3167930 h 3168026"/>
                    <a:gd name="connsiteX32" fmla="*/ 875405 w 888601"/>
                    <a:gd name="connsiteY32" fmla="*/ 3167926 h 3168026"/>
                    <a:gd name="connsiteX33" fmla="*/ 875399 w 888601"/>
                    <a:gd name="connsiteY33" fmla="*/ 3168026 h 3168026"/>
                    <a:gd name="connsiteX34" fmla="*/ 433308 w 888601"/>
                    <a:gd name="connsiteY34" fmla="*/ 3167226 h 3168026"/>
                    <a:gd name="connsiteX35" fmla="*/ 33005 w 888601"/>
                    <a:gd name="connsiteY35" fmla="*/ 3166501 h 3168026"/>
                    <a:gd name="connsiteX36" fmla="*/ 38 w 888601"/>
                    <a:gd name="connsiteY36" fmla="*/ 3167905 h 3168026"/>
                    <a:gd name="connsiteX37" fmla="*/ 0 w 888601"/>
                    <a:gd name="connsiteY37" fmla="*/ 3167903 h 3168026"/>
                    <a:gd name="connsiteX38" fmla="*/ 0 w 888601"/>
                    <a:gd name="connsiteY38" fmla="*/ 603 h 316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888601" h="3168026">
                      <a:moveTo>
                        <a:pt x="6679" y="77"/>
                      </a:moveTo>
                      <a:cubicBezTo>
                        <a:pt x="340319" y="-4322"/>
                        <a:pt x="552612" y="181808"/>
                        <a:pt x="643043" y="441076"/>
                      </a:cubicBezTo>
                      <a:lnTo>
                        <a:pt x="651480" y="472145"/>
                      </a:lnTo>
                      <a:lnTo>
                        <a:pt x="658579" y="472140"/>
                      </a:lnTo>
                      <a:cubicBezTo>
                        <a:pt x="686535" y="553829"/>
                        <a:pt x="712507" y="646762"/>
                        <a:pt x="733352" y="741548"/>
                      </a:cubicBezTo>
                      <a:lnTo>
                        <a:pt x="739140" y="772036"/>
                      </a:lnTo>
                      <a:lnTo>
                        <a:pt x="739752" y="773370"/>
                      </a:lnTo>
                      <a:lnTo>
                        <a:pt x="740425" y="778805"/>
                      </a:lnTo>
                      <a:lnTo>
                        <a:pt x="760383" y="883941"/>
                      </a:lnTo>
                      <a:cubicBezTo>
                        <a:pt x="797717" y="1119665"/>
                        <a:pt x="793193" y="1337612"/>
                        <a:pt x="697719" y="1391021"/>
                      </a:cubicBezTo>
                      <a:cubicBezTo>
                        <a:pt x="654595" y="1418994"/>
                        <a:pt x="584122" y="1441927"/>
                        <a:pt x="497107" y="1459351"/>
                      </a:cubicBezTo>
                      <a:lnTo>
                        <a:pt x="451439" y="1466431"/>
                      </a:lnTo>
                      <a:lnTo>
                        <a:pt x="401079" y="1535645"/>
                      </a:lnTo>
                      <a:cubicBezTo>
                        <a:pt x="367720" y="1573165"/>
                        <a:pt x="331048" y="1606387"/>
                        <a:pt x="290869" y="1634007"/>
                      </a:cubicBezTo>
                      <a:lnTo>
                        <a:pt x="212308" y="1672764"/>
                      </a:lnTo>
                      <a:lnTo>
                        <a:pt x="242459" y="1828867"/>
                      </a:lnTo>
                      <a:lnTo>
                        <a:pt x="293644" y="1834493"/>
                      </a:lnTo>
                      <a:cubicBezTo>
                        <a:pt x="444157" y="1851669"/>
                        <a:pt x="555312" y="1868171"/>
                        <a:pt x="637154" y="1890468"/>
                      </a:cubicBezTo>
                      <a:lnTo>
                        <a:pt x="679490" y="1904768"/>
                      </a:lnTo>
                      <a:lnTo>
                        <a:pt x="688579" y="1907564"/>
                      </a:lnTo>
                      <a:lnTo>
                        <a:pt x="690945" y="1908637"/>
                      </a:lnTo>
                      <a:lnTo>
                        <a:pt x="709597" y="1914937"/>
                      </a:lnTo>
                      <a:lnTo>
                        <a:pt x="734701" y="1928493"/>
                      </a:lnTo>
                      <a:lnTo>
                        <a:pt x="740894" y="1931304"/>
                      </a:lnTo>
                      <a:lnTo>
                        <a:pt x="744302" y="1933678"/>
                      </a:lnTo>
                      <a:lnTo>
                        <a:pt x="764730" y="1944709"/>
                      </a:lnTo>
                      <a:lnTo>
                        <a:pt x="779626" y="1958287"/>
                      </a:lnTo>
                      <a:lnTo>
                        <a:pt x="781429" y="1959543"/>
                      </a:lnTo>
                      <a:lnTo>
                        <a:pt x="783329" y="1961661"/>
                      </a:lnTo>
                      <a:lnTo>
                        <a:pt x="804786" y="1981220"/>
                      </a:lnTo>
                      <a:cubicBezTo>
                        <a:pt x="826960" y="2008126"/>
                        <a:pt x="840571" y="2040485"/>
                        <a:pt x="848594" y="2080213"/>
                      </a:cubicBezTo>
                      <a:cubicBezTo>
                        <a:pt x="871786" y="2317902"/>
                        <a:pt x="906575" y="2860392"/>
                        <a:pt x="877583" y="3167930"/>
                      </a:cubicBezTo>
                      <a:lnTo>
                        <a:pt x="875405" y="3167926"/>
                      </a:lnTo>
                      <a:lnTo>
                        <a:pt x="875399" y="3168026"/>
                      </a:lnTo>
                      <a:cubicBezTo>
                        <a:pt x="731903" y="3167759"/>
                        <a:pt x="582605" y="3167492"/>
                        <a:pt x="433308" y="3167226"/>
                      </a:cubicBezTo>
                      <a:lnTo>
                        <a:pt x="33005" y="3166501"/>
                      </a:lnTo>
                      <a:lnTo>
                        <a:pt x="38" y="3167905"/>
                      </a:lnTo>
                      <a:lnTo>
                        <a:pt x="0" y="3167903"/>
                      </a:lnTo>
                      <a:lnTo>
                        <a:pt x="0" y="603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77" name="Freeform 376"/>
              <p:cNvSpPr/>
              <p:nvPr/>
            </p:nvSpPr>
            <p:spPr>
              <a:xfrm>
                <a:off x="8180706" y="819615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-276068" y="5550467"/>
              <a:ext cx="1212680" cy="1742206"/>
              <a:chOff x="1212167" y="1358916"/>
              <a:chExt cx="1212680" cy="1742206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1212167" y="1358916"/>
                <a:ext cx="1212680" cy="1735522"/>
                <a:chOff x="4705853" y="-699278"/>
                <a:chExt cx="3568475" cy="5107009"/>
              </a:xfrm>
            </p:grpSpPr>
            <p:sp>
              <p:nvSpPr>
                <p:cNvPr id="362" name="Pie 361"/>
                <p:cNvSpPr/>
                <p:nvPr/>
              </p:nvSpPr>
              <p:spPr>
                <a:xfrm flipH="1">
                  <a:off x="6811520" y="1854226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Pie 362"/>
                <p:cNvSpPr/>
                <p:nvPr/>
              </p:nvSpPr>
              <p:spPr>
                <a:xfrm rot="10800000" flipH="1">
                  <a:off x="4705853" y="-699278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Pie 363"/>
                <p:cNvSpPr/>
                <p:nvPr/>
              </p:nvSpPr>
              <p:spPr>
                <a:xfrm>
                  <a:off x="5701538" y="1854226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Oval 49"/>
                <p:cNvSpPr/>
                <p:nvPr/>
              </p:nvSpPr>
              <p:spPr>
                <a:xfrm>
                  <a:off x="5808587" y="1242503"/>
                  <a:ext cx="1363008" cy="783729"/>
                </a:xfrm>
                <a:custGeom>
                  <a:avLst/>
                  <a:gdLst>
                    <a:gd name="connsiteX0" fmla="*/ 0 w 1363008"/>
                    <a:gd name="connsiteY0" fmla="*/ 696648 h 1393296"/>
                    <a:gd name="connsiteX1" fmla="*/ 681504 w 1363008"/>
                    <a:gd name="connsiteY1" fmla="*/ 0 h 1393296"/>
                    <a:gd name="connsiteX2" fmla="*/ 1363008 w 1363008"/>
                    <a:gd name="connsiteY2" fmla="*/ 696648 h 1393296"/>
                    <a:gd name="connsiteX3" fmla="*/ 681504 w 1363008"/>
                    <a:gd name="connsiteY3" fmla="*/ 1393296 h 1393296"/>
                    <a:gd name="connsiteX4" fmla="*/ 0 w 1363008"/>
                    <a:gd name="connsiteY4" fmla="*/ 696648 h 1393296"/>
                    <a:gd name="connsiteX0" fmla="*/ 0 w 1363008"/>
                    <a:gd name="connsiteY0" fmla="*/ 696648 h 783729"/>
                    <a:gd name="connsiteX1" fmla="*/ 681504 w 1363008"/>
                    <a:gd name="connsiteY1" fmla="*/ 0 h 783729"/>
                    <a:gd name="connsiteX2" fmla="*/ 1363008 w 1363008"/>
                    <a:gd name="connsiteY2" fmla="*/ 696648 h 783729"/>
                    <a:gd name="connsiteX3" fmla="*/ 0 w 1363008"/>
                    <a:gd name="connsiteY3" fmla="*/ 696648 h 783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3008" h="783729">
                      <a:moveTo>
                        <a:pt x="0" y="696648"/>
                      </a:moveTo>
                      <a:cubicBezTo>
                        <a:pt x="0" y="311900"/>
                        <a:pt x="305120" y="0"/>
                        <a:pt x="681504" y="0"/>
                      </a:cubicBezTo>
                      <a:cubicBezTo>
                        <a:pt x="1057888" y="0"/>
                        <a:pt x="1363008" y="311900"/>
                        <a:pt x="1363008" y="696648"/>
                      </a:cubicBezTo>
                      <a:cubicBezTo>
                        <a:pt x="1249424" y="812756"/>
                        <a:pt x="113584" y="812756"/>
                        <a:pt x="0" y="696648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Oval 50"/>
                <p:cNvSpPr/>
                <p:nvPr/>
              </p:nvSpPr>
              <p:spPr>
                <a:xfrm flipV="1">
                  <a:off x="5808587" y="1786931"/>
                  <a:ext cx="1363008" cy="1174950"/>
                </a:xfrm>
                <a:custGeom>
                  <a:avLst/>
                  <a:gdLst>
                    <a:gd name="connsiteX0" fmla="*/ 0 w 1393296"/>
                    <a:gd name="connsiteY0" fmla="*/ 696648 h 1393296"/>
                    <a:gd name="connsiteX1" fmla="*/ 696648 w 1393296"/>
                    <a:gd name="connsiteY1" fmla="*/ 0 h 1393296"/>
                    <a:gd name="connsiteX2" fmla="*/ 1393296 w 1393296"/>
                    <a:gd name="connsiteY2" fmla="*/ 696648 h 1393296"/>
                    <a:gd name="connsiteX3" fmla="*/ 696648 w 1393296"/>
                    <a:gd name="connsiteY3" fmla="*/ 1393296 h 1393296"/>
                    <a:gd name="connsiteX4" fmla="*/ 0 w 1393296"/>
                    <a:gd name="connsiteY4" fmla="*/ 696648 h 1393296"/>
                    <a:gd name="connsiteX0" fmla="*/ 0 w 1393296"/>
                    <a:gd name="connsiteY0" fmla="*/ 696648 h 783729"/>
                    <a:gd name="connsiteX1" fmla="*/ 696648 w 1393296"/>
                    <a:gd name="connsiteY1" fmla="*/ 0 h 783729"/>
                    <a:gd name="connsiteX2" fmla="*/ 1393296 w 1393296"/>
                    <a:gd name="connsiteY2" fmla="*/ 696648 h 783729"/>
                    <a:gd name="connsiteX3" fmla="*/ 0 w 1393296"/>
                    <a:gd name="connsiteY3" fmla="*/ 696648 h 783729"/>
                    <a:gd name="connsiteX0" fmla="*/ 19365 w 1412661"/>
                    <a:gd name="connsiteY0" fmla="*/ 1118570 h 1233514"/>
                    <a:gd name="connsiteX1" fmla="*/ 716013 w 1412661"/>
                    <a:gd name="connsiteY1" fmla="*/ 0 h 1233514"/>
                    <a:gd name="connsiteX2" fmla="*/ 1412661 w 1412661"/>
                    <a:gd name="connsiteY2" fmla="*/ 1118570 h 1233514"/>
                    <a:gd name="connsiteX3" fmla="*/ 19365 w 1412661"/>
                    <a:gd name="connsiteY3" fmla="*/ 1118570 h 1233514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471 w 1393767"/>
                    <a:gd name="connsiteY0" fmla="*/ 1120592 h 1235536"/>
                    <a:gd name="connsiteX1" fmla="*/ 697119 w 1393767"/>
                    <a:gd name="connsiteY1" fmla="*/ 2022 h 1235536"/>
                    <a:gd name="connsiteX2" fmla="*/ 1393767 w 1393767"/>
                    <a:gd name="connsiteY2" fmla="*/ 1120592 h 1235536"/>
                    <a:gd name="connsiteX3" fmla="*/ 471 w 1393767"/>
                    <a:gd name="connsiteY3" fmla="*/ 1120592 h 1235536"/>
                    <a:gd name="connsiteX0" fmla="*/ 0 w 1393296"/>
                    <a:gd name="connsiteY0" fmla="*/ 1120576 h 1235520"/>
                    <a:gd name="connsiteX1" fmla="*/ 696648 w 1393296"/>
                    <a:gd name="connsiteY1" fmla="*/ 2006 h 1235520"/>
                    <a:gd name="connsiteX2" fmla="*/ 1393296 w 1393296"/>
                    <a:gd name="connsiteY2" fmla="*/ 1120576 h 1235520"/>
                    <a:gd name="connsiteX3" fmla="*/ 0 w 1393296"/>
                    <a:gd name="connsiteY3" fmla="*/ 1120576 h 1235520"/>
                    <a:gd name="connsiteX0" fmla="*/ 0 w 1393296"/>
                    <a:gd name="connsiteY0" fmla="*/ 1120527 h 1235471"/>
                    <a:gd name="connsiteX1" fmla="*/ 696648 w 1393296"/>
                    <a:gd name="connsiteY1" fmla="*/ 1957 h 1235471"/>
                    <a:gd name="connsiteX2" fmla="*/ 1393296 w 1393296"/>
                    <a:gd name="connsiteY2" fmla="*/ 1120527 h 1235471"/>
                    <a:gd name="connsiteX3" fmla="*/ 0 w 1393296"/>
                    <a:gd name="connsiteY3" fmla="*/ 1120527 h 1235471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571 h 1233515"/>
                    <a:gd name="connsiteX1" fmla="*/ 696648 w 1393296"/>
                    <a:gd name="connsiteY1" fmla="*/ 1 h 1233515"/>
                    <a:gd name="connsiteX2" fmla="*/ 1393296 w 1393296"/>
                    <a:gd name="connsiteY2" fmla="*/ 1118571 h 1233515"/>
                    <a:gd name="connsiteX3" fmla="*/ 0 w 1393296"/>
                    <a:gd name="connsiteY3" fmla="*/ 1118571 h 1233515"/>
                    <a:gd name="connsiteX0" fmla="*/ 0 w 1393296"/>
                    <a:gd name="connsiteY0" fmla="*/ 1053660 h 1168604"/>
                    <a:gd name="connsiteX1" fmla="*/ 690157 w 1393296"/>
                    <a:gd name="connsiteY1" fmla="*/ 1 h 1168604"/>
                    <a:gd name="connsiteX2" fmla="*/ 1393296 w 1393296"/>
                    <a:gd name="connsiteY2" fmla="*/ 1053660 h 1168604"/>
                    <a:gd name="connsiteX3" fmla="*/ 0 w 1393296"/>
                    <a:gd name="connsiteY3" fmla="*/ 1053660 h 1168604"/>
                    <a:gd name="connsiteX0" fmla="*/ 0 w 1393296"/>
                    <a:gd name="connsiteY0" fmla="*/ 774542 h 889486"/>
                    <a:gd name="connsiteX1" fmla="*/ 690157 w 1393296"/>
                    <a:gd name="connsiteY1" fmla="*/ 1 h 889486"/>
                    <a:gd name="connsiteX2" fmla="*/ 1393296 w 1393296"/>
                    <a:gd name="connsiteY2" fmla="*/ 774542 h 889486"/>
                    <a:gd name="connsiteX3" fmla="*/ 0 w 1393296"/>
                    <a:gd name="connsiteY3" fmla="*/ 774542 h 889486"/>
                    <a:gd name="connsiteX0" fmla="*/ 0 w 1393296"/>
                    <a:gd name="connsiteY0" fmla="*/ 1092605 h 1207549"/>
                    <a:gd name="connsiteX1" fmla="*/ 703139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605 h 1207549"/>
                    <a:gd name="connsiteX1" fmla="*/ 690157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777 h 1207721"/>
                    <a:gd name="connsiteX1" fmla="*/ 690157 w 1393296"/>
                    <a:gd name="connsiteY1" fmla="*/ 172 h 1207721"/>
                    <a:gd name="connsiteX2" fmla="*/ 1393296 w 1393296"/>
                    <a:gd name="connsiteY2" fmla="*/ 1092777 h 1207721"/>
                    <a:gd name="connsiteX3" fmla="*/ 0 w 1393296"/>
                    <a:gd name="connsiteY3" fmla="*/ 1092777 h 1207721"/>
                    <a:gd name="connsiteX0" fmla="*/ 0 w 1393296"/>
                    <a:gd name="connsiteY0" fmla="*/ 1086289 h 1201233"/>
                    <a:gd name="connsiteX1" fmla="*/ 670684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94 h 1201238"/>
                    <a:gd name="connsiteX1" fmla="*/ 683666 w 1393296"/>
                    <a:gd name="connsiteY1" fmla="*/ 180 h 1201238"/>
                    <a:gd name="connsiteX2" fmla="*/ 1393296 w 1393296"/>
                    <a:gd name="connsiteY2" fmla="*/ 1086294 h 1201238"/>
                    <a:gd name="connsiteX3" fmla="*/ 0 w 1393296"/>
                    <a:gd name="connsiteY3" fmla="*/ 1086294 h 1201238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115 h 1201059"/>
                    <a:gd name="connsiteX1" fmla="*/ 683666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296" h="1201059">
                      <a:moveTo>
                        <a:pt x="0" y="1086115"/>
                      </a:moveTo>
                      <a:cubicBezTo>
                        <a:pt x="7223" y="678991"/>
                        <a:pt x="181463" y="0"/>
                        <a:pt x="696648" y="1"/>
                      </a:cubicBezTo>
                      <a:cubicBezTo>
                        <a:pt x="1211833" y="2"/>
                        <a:pt x="1393296" y="701367"/>
                        <a:pt x="1393296" y="1086115"/>
                      </a:cubicBezTo>
                      <a:cubicBezTo>
                        <a:pt x="1277188" y="1202223"/>
                        <a:pt x="116108" y="1272543"/>
                        <a:pt x="0" y="1086115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Chord 366"/>
                <p:cNvSpPr/>
                <p:nvPr/>
              </p:nvSpPr>
              <p:spPr>
                <a:xfrm rot="16200000">
                  <a:off x="6298257" y="2273216"/>
                  <a:ext cx="383667" cy="383667"/>
                </a:xfrm>
                <a:prstGeom prst="chord">
                  <a:avLst>
                    <a:gd name="adj1" fmla="val 5317236"/>
                    <a:gd name="adj2" fmla="val 16200000"/>
                  </a:avLst>
                </a:pr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Freeform 367"/>
                <p:cNvSpPr/>
                <p:nvPr/>
              </p:nvSpPr>
              <p:spPr>
                <a:xfrm>
                  <a:off x="5807827" y="1156415"/>
                  <a:ext cx="1363008" cy="1035663"/>
                </a:xfrm>
                <a:custGeom>
                  <a:avLst/>
                  <a:gdLst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872594"/>
                    <a:gd name="connsiteX1" fmla="*/ 1349162 w 1363008"/>
                    <a:gd name="connsiteY1" fmla="*/ 556249 h 872594"/>
                    <a:gd name="connsiteX2" fmla="*/ 1358825 w 1363008"/>
                    <a:gd name="connsiteY2" fmla="*/ 654229 h 872594"/>
                    <a:gd name="connsiteX3" fmla="*/ 1363008 w 1363008"/>
                    <a:gd name="connsiteY3" fmla="*/ 656873 h 872594"/>
                    <a:gd name="connsiteX4" fmla="*/ 1361587 w 1363008"/>
                    <a:gd name="connsiteY4" fmla="*/ 682238 h 872594"/>
                    <a:gd name="connsiteX5" fmla="*/ 1363008 w 1363008"/>
                    <a:gd name="connsiteY5" fmla="*/ 696648 h 872594"/>
                    <a:gd name="connsiteX6" fmla="*/ 1360699 w 1363008"/>
                    <a:gd name="connsiteY6" fmla="*/ 698086 h 872594"/>
                    <a:gd name="connsiteX7" fmla="*/ 1356017 w 1363008"/>
                    <a:gd name="connsiteY7" fmla="*/ 781663 h 872594"/>
                    <a:gd name="connsiteX8" fmla="*/ 8300 w 1363008"/>
                    <a:gd name="connsiteY8" fmla="*/ 781663 h 872594"/>
                    <a:gd name="connsiteX9" fmla="*/ 2760 w 1363008"/>
                    <a:gd name="connsiteY9" fmla="*/ 698366 h 872594"/>
                    <a:gd name="connsiteX10" fmla="*/ 0 w 1363008"/>
                    <a:gd name="connsiteY10" fmla="*/ 696648 h 872594"/>
                    <a:gd name="connsiteX11" fmla="*/ 1580 w 1363008"/>
                    <a:gd name="connsiteY11" fmla="*/ 680629 h 872594"/>
                    <a:gd name="connsiteX12" fmla="*/ 0 w 1363008"/>
                    <a:gd name="connsiteY12" fmla="*/ 656873 h 872594"/>
                    <a:gd name="connsiteX13" fmla="*/ 4331 w 1363008"/>
                    <a:gd name="connsiteY13" fmla="*/ 652738 h 872594"/>
                    <a:gd name="connsiteX14" fmla="*/ 13846 w 1363008"/>
                    <a:gd name="connsiteY14" fmla="*/ 556249 h 872594"/>
                    <a:gd name="connsiteX15" fmla="*/ 681504 w 1363008"/>
                    <a:gd name="connsiteY15" fmla="*/ 0 h 872594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76729"/>
                    <a:gd name="connsiteX1" fmla="*/ 1349162 w 1363008"/>
                    <a:gd name="connsiteY1" fmla="*/ 556249 h 876729"/>
                    <a:gd name="connsiteX2" fmla="*/ 1358825 w 1363008"/>
                    <a:gd name="connsiteY2" fmla="*/ 654229 h 876729"/>
                    <a:gd name="connsiteX3" fmla="*/ 1363008 w 1363008"/>
                    <a:gd name="connsiteY3" fmla="*/ 656873 h 876729"/>
                    <a:gd name="connsiteX4" fmla="*/ 1361587 w 1363008"/>
                    <a:gd name="connsiteY4" fmla="*/ 682238 h 876729"/>
                    <a:gd name="connsiteX5" fmla="*/ 1363008 w 1363008"/>
                    <a:gd name="connsiteY5" fmla="*/ 696648 h 876729"/>
                    <a:gd name="connsiteX6" fmla="*/ 1360699 w 1363008"/>
                    <a:gd name="connsiteY6" fmla="*/ 698086 h 876729"/>
                    <a:gd name="connsiteX7" fmla="*/ 1356017 w 1363008"/>
                    <a:gd name="connsiteY7" fmla="*/ 781663 h 876729"/>
                    <a:gd name="connsiteX8" fmla="*/ 21000 w 1363008"/>
                    <a:gd name="connsiteY8" fmla="*/ 851513 h 876729"/>
                    <a:gd name="connsiteX9" fmla="*/ 2760 w 1363008"/>
                    <a:gd name="connsiteY9" fmla="*/ 698366 h 876729"/>
                    <a:gd name="connsiteX10" fmla="*/ 0 w 1363008"/>
                    <a:gd name="connsiteY10" fmla="*/ 696648 h 876729"/>
                    <a:gd name="connsiteX11" fmla="*/ 1580 w 1363008"/>
                    <a:gd name="connsiteY11" fmla="*/ 680629 h 876729"/>
                    <a:gd name="connsiteX12" fmla="*/ 0 w 1363008"/>
                    <a:gd name="connsiteY12" fmla="*/ 656873 h 876729"/>
                    <a:gd name="connsiteX13" fmla="*/ 4331 w 1363008"/>
                    <a:gd name="connsiteY13" fmla="*/ 652738 h 876729"/>
                    <a:gd name="connsiteX14" fmla="*/ 13846 w 1363008"/>
                    <a:gd name="connsiteY14" fmla="*/ 556249 h 876729"/>
                    <a:gd name="connsiteX15" fmla="*/ 681504 w 1363008"/>
                    <a:gd name="connsiteY15" fmla="*/ 0 h 876729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84838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60779 w 1363008"/>
                    <a:gd name="connsiteY7" fmla="*/ 776901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76901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709"/>
                    <a:gd name="connsiteX1" fmla="*/ 1349162 w 1366278"/>
                    <a:gd name="connsiteY1" fmla="*/ 556249 h 908709"/>
                    <a:gd name="connsiteX2" fmla="*/ 1358825 w 1366278"/>
                    <a:gd name="connsiteY2" fmla="*/ 654229 h 908709"/>
                    <a:gd name="connsiteX3" fmla="*/ 1363008 w 1366278"/>
                    <a:gd name="connsiteY3" fmla="*/ 656873 h 908709"/>
                    <a:gd name="connsiteX4" fmla="*/ 1361587 w 1366278"/>
                    <a:gd name="connsiteY4" fmla="*/ 682238 h 908709"/>
                    <a:gd name="connsiteX5" fmla="*/ 1363008 w 1366278"/>
                    <a:gd name="connsiteY5" fmla="*/ 696648 h 908709"/>
                    <a:gd name="connsiteX6" fmla="*/ 1360699 w 1366278"/>
                    <a:gd name="connsiteY6" fmla="*/ 698086 h 908709"/>
                    <a:gd name="connsiteX7" fmla="*/ 1365542 w 1366278"/>
                    <a:gd name="connsiteY7" fmla="*/ 776901 h 908709"/>
                    <a:gd name="connsiteX8" fmla="*/ 597206 w 1366278"/>
                    <a:gd name="connsiteY8" fmla="*/ 401452 h 908709"/>
                    <a:gd name="connsiteX9" fmla="*/ 16238 w 1366278"/>
                    <a:gd name="connsiteY9" fmla="*/ 908663 h 908709"/>
                    <a:gd name="connsiteX10" fmla="*/ 2760 w 1366278"/>
                    <a:gd name="connsiteY10" fmla="*/ 698366 h 908709"/>
                    <a:gd name="connsiteX11" fmla="*/ 0 w 1366278"/>
                    <a:gd name="connsiteY11" fmla="*/ 696648 h 908709"/>
                    <a:gd name="connsiteX12" fmla="*/ 1580 w 1366278"/>
                    <a:gd name="connsiteY12" fmla="*/ 680629 h 908709"/>
                    <a:gd name="connsiteX13" fmla="*/ 0 w 1366278"/>
                    <a:gd name="connsiteY13" fmla="*/ 656873 h 908709"/>
                    <a:gd name="connsiteX14" fmla="*/ 4331 w 1366278"/>
                    <a:gd name="connsiteY14" fmla="*/ 652738 h 908709"/>
                    <a:gd name="connsiteX15" fmla="*/ 13846 w 1366278"/>
                    <a:gd name="connsiteY15" fmla="*/ 556249 h 908709"/>
                    <a:gd name="connsiteX16" fmla="*/ 681504 w 1366278"/>
                    <a:gd name="connsiteY16" fmla="*/ 0 h 908709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597206 w 1366278"/>
                    <a:gd name="connsiteY8" fmla="*/ 401452 h 908663"/>
                    <a:gd name="connsiteX9" fmla="*/ 16238 w 1366278"/>
                    <a:gd name="connsiteY9" fmla="*/ 908663 h 908663"/>
                    <a:gd name="connsiteX10" fmla="*/ 2760 w 1366278"/>
                    <a:gd name="connsiteY10" fmla="*/ 698366 h 908663"/>
                    <a:gd name="connsiteX11" fmla="*/ 0 w 1366278"/>
                    <a:gd name="connsiteY11" fmla="*/ 696648 h 908663"/>
                    <a:gd name="connsiteX12" fmla="*/ 1580 w 1366278"/>
                    <a:gd name="connsiteY12" fmla="*/ 680629 h 908663"/>
                    <a:gd name="connsiteX13" fmla="*/ 0 w 1366278"/>
                    <a:gd name="connsiteY13" fmla="*/ 656873 h 908663"/>
                    <a:gd name="connsiteX14" fmla="*/ 4331 w 1366278"/>
                    <a:gd name="connsiteY14" fmla="*/ 652738 h 908663"/>
                    <a:gd name="connsiteX15" fmla="*/ 13846 w 1366278"/>
                    <a:gd name="connsiteY15" fmla="*/ 556249 h 908663"/>
                    <a:gd name="connsiteX16" fmla="*/ 681504 w 1366278"/>
                    <a:gd name="connsiteY16" fmla="*/ 0 h 908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597206 w 1366278"/>
                    <a:gd name="connsiteY8" fmla="*/ 4014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597206 w 1366278"/>
                    <a:gd name="connsiteY8" fmla="*/ 4014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597206 w 1366278"/>
                    <a:gd name="connsiteY8" fmla="*/ 4014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597206 w 1366278"/>
                    <a:gd name="connsiteY8" fmla="*/ 4014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952806 w 1366278"/>
                    <a:gd name="connsiteY8" fmla="*/ 5792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952806 w 1366278"/>
                    <a:gd name="connsiteY8" fmla="*/ 5792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1024773 w 1366278"/>
                    <a:gd name="connsiteY8" fmla="*/ 2871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1024773 w 1366278"/>
                    <a:gd name="connsiteY8" fmla="*/ 2871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1024773 w 1366278"/>
                    <a:gd name="connsiteY8" fmla="*/ 2871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1113673 w 1366278"/>
                    <a:gd name="connsiteY8" fmla="*/ 354885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1164473 w 1366278"/>
                    <a:gd name="connsiteY8" fmla="*/ 409919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1156007 w 1366278"/>
                    <a:gd name="connsiteY8" fmla="*/ 3633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6278"/>
                    <a:gd name="connsiteY0" fmla="*/ 0 h 1035663"/>
                    <a:gd name="connsiteX1" fmla="*/ 1349162 w 1366278"/>
                    <a:gd name="connsiteY1" fmla="*/ 556249 h 1035663"/>
                    <a:gd name="connsiteX2" fmla="*/ 1358825 w 1366278"/>
                    <a:gd name="connsiteY2" fmla="*/ 654229 h 1035663"/>
                    <a:gd name="connsiteX3" fmla="*/ 1363008 w 1366278"/>
                    <a:gd name="connsiteY3" fmla="*/ 656873 h 1035663"/>
                    <a:gd name="connsiteX4" fmla="*/ 1361587 w 1366278"/>
                    <a:gd name="connsiteY4" fmla="*/ 682238 h 1035663"/>
                    <a:gd name="connsiteX5" fmla="*/ 1363008 w 1366278"/>
                    <a:gd name="connsiteY5" fmla="*/ 696648 h 1035663"/>
                    <a:gd name="connsiteX6" fmla="*/ 1360699 w 1366278"/>
                    <a:gd name="connsiteY6" fmla="*/ 698086 h 1035663"/>
                    <a:gd name="connsiteX7" fmla="*/ 1365542 w 1366278"/>
                    <a:gd name="connsiteY7" fmla="*/ 776901 h 1035663"/>
                    <a:gd name="connsiteX8" fmla="*/ 1156007 w 1366278"/>
                    <a:gd name="connsiteY8" fmla="*/ 363352 h 1035663"/>
                    <a:gd name="connsiteX9" fmla="*/ 50105 w 1366278"/>
                    <a:gd name="connsiteY9" fmla="*/ 1035663 h 1035663"/>
                    <a:gd name="connsiteX10" fmla="*/ 2760 w 1366278"/>
                    <a:gd name="connsiteY10" fmla="*/ 698366 h 1035663"/>
                    <a:gd name="connsiteX11" fmla="*/ 0 w 1366278"/>
                    <a:gd name="connsiteY11" fmla="*/ 696648 h 1035663"/>
                    <a:gd name="connsiteX12" fmla="*/ 1580 w 1366278"/>
                    <a:gd name="connsiteY12" fmla="*/ 680629 h 1035663"/>
                    <a:gd name="connsiteX13" fmla="*/ 0 w 1366278"/>
                    <a:gd name="connsiteY13" fmla="*/ 656873 h 1035663"/>
                    <a:gd name="connsiteX14" fmla="*/ 4331 w 1366278"/>
                    <a:gd name="connsiteY14" fmla="*/ 652738 h 1035663"/>
                    <a:gd name="connsiteX15" fmla="*/ 13846 w 1366278"/>
                    <a:gd name="connsiteY15" fmla="*/ 556249 h 1035663"/>
                    <a:gd name="connsiteX16" fmla="*/ 681504 w 136627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52842 w 1363008"/>
                    <a:gd name="connsiteY7" fmla="*/ 916601 h 1035663"/>
                    <a:gd name="connsiteX8" fmla="*/ 1156007 w 1363008"/>
                    <a:gd name="connsiteY8" fmla="*/ 363352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52842 w 1363008"/>
                    <a:gd name="connsiteY7" fmla="*/ 916601 h 1035663"/>
                    <a:gd name="connsiteX8" fmla="*/ 1156007 w 1363008"/>
                    <a:gd name="connsiteY8" fmla="*/ 363352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61309 w 1363008"/>
                    <a:gd name="connsiteY7" fmla="*/ 997034 h 1035663"/>
                    <a:gd name="connsiteX8" fmla="*/ 1156007 w 1363008"/>
                    <a:gd name="connsiteY8" fmla="*/ 363352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44376 w 1363008"/>
                    <a:gd name="connsiteY7" fmla="*/ 997034 h 1035663"/>
                    <a:gd name="connsiteX8" fmla="*/ 1156007 w 1363008"/>
                    <a:gd name="connsiteY8" fmla="*/ 363352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44376 w 1363008"/>
                    <a:gd name="connsiteY7" fmla="*/ 997034 h 1035663"/>
                    <a:gd name="connsiteX8" fmla="*/ 1122141 w 1363008"/>
                    <a:gd name="connsiteY8" fmla="*/ 384519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44376 w 1363008"/>
                    <a:gd name="connsiteY7" fmla="*/ 997034 h 1035663"/>
                    <a:gd name="connsiteX8" fmla="*/ 1147541 w 1363008"/>
                    <a:gd name="connsiteY8" fmla="*/ 392985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44376 w 1363008"/>
                    <a:gd name="connsiteY7" fmla="*/ 997034 h 1035663"/>
                    <a:gd name="connsiteX8" fmla="*/ 1147541 w 1363008"/>
                    <a:gd name="connsiteY8" fmla="*/ 392985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44376 w 1363008"/>
                    <a:gd name="connsiteY7" fmla="*/ 997034 h 1035663"/>
                    <a:gd name="connsiteX8" fmla="*/ 1147541 w 1363008"/>
                    <a:gd name="connsiteY8" fmla="*/ 392985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14743 w 1363008"/>
                    <a:gd name="connsiteY7" fmla="*/ 1001267 h 1035663"/>
                    <a:gd name="connsiteX8" fmla="*/ 1147541 w 1363008"/>
                    <a:gd name="connsiteY8" fmla="*/ 392985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14743 w 1363008"/>
                    <a:gd name="connsiteY7" fmla="*/ 1001267 h 1035663"/>
                    <a:gd name="connsiteX8" fmla="*/ 1147541 w 1363008"/>
                    <a:gd name="connsiteY8" fmla="*/ 392985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23209 w 1363008"/>
                    <a:gd name="connsiteY7" fmla="*/ 984334 h 1035663"/>
                    <a:gd name="connsiteX8" fmla="*/ 1147541 w 1363008"/>
                    <a:gd name="connsiteY8" fmla="*/ 392985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  <a:gd name="connsiteX0" fmla="*/ 681504 w 1363008"/>
                    <a:gd name="connsiteY0" fmla="*/ 0 h 1035663"/>
                    <a:gd name="connsiteX1" fmla="*/ 1349162 w 1363008"/>
                    <a:gd name="connsiteY1" fmla="*/ 556249 h 1035663"/>
                    <a:gd name="connsiteX2" fmla="*/ 1358825 w 1363008"/>
                    <a:gd name="connsiteY2" fmla="*/ 654229 h 1035663"/>
                    <a:gd name="connsiteX3" fmla="*/ 1363008 w 1363008"/>
                    <a:gd name="connsiteY3" fmla="*/ 656873 h 1035663"/>
                    <a:gd name="connsiteX4" fmla="*/ 1361587 w 1363008"/>
                    <a:gd name="connsiteY4" fmla="*/ 682238 h 1035663"/>
                    <a:gd name="connsiteX5" fmla="*/ 1363008 w 1363008"/>
                    <a:gd name="connsiteY5" fmla="*/ 696648 h 1035663"/>
                    <a:gd name="connsiteX6" fmla="*/ 1360699 w 1363008"/>
                    <a:gd name="connsiteY6" fmla="*/ 698086 h 1035663"/>
                    <a:gd name="connsiteX7" fmla="*/ 1323209 w 1363008"/>
                    <a:gd name="connsiteY7" fmla="*/ 984334 h 1035663"/>
                    <a:gd name="connsiteX8" fmla="*/ 1147541 w 1363008"/>
                    <a:gd name="connsiteY8" fmla="*/ 392985 h 1035663"/>
                    <a:gd name="connsiteX9" fmla="*/ 50105 w 1363008"/>
                    <a:gd name="connsiteY9" fmla="*/ 1035663 h 1035663"/>
                    <a:gd name="connsiteX10" fmla="*/ 2760 w 1363008"/>
                    <a:gd name="connsiteY10" fmla="*/ 698366 h 1035663"/>
                    <a:gd name="connsiteX11" fmla="*/ 0 w 1363008"/>
                    <a:gd name="connsiteY11" fmla="*/ 696648 h 1035663"/>
                    <a:gd name="connsiteX12" fmla="*/ 1580 w 1363008"/>
                    <a:gd name="connsiteY12" fmla="*/ 680629 h 1035663"/>
                    <a:gd name="connsiteX13" fmla="*/ 0 w 1363008"/>
                    <a:gd name="connsiteY13" fmla="*/ 656873 h 1035663"/>
                    <a:gd name="connsiteX14" fmla="*/ 4331 w 1363008"/>
                    <a:gd name="connsiteY14" fmla="*/ 652738 h 1035663"/>
                    <a:gd name="connsiteX15" fmla="*/ 13846 w 1363008"/>
                    <a:gd name="connsiteY15" fmla="*/ 556249 h 1035663"/>
                    <a:gd name="connsiteX16" fmla="*/ 681504 w 1363008"/>
                    <a:gd name="connsiteY16" fmla="*/ 0 h 103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3008" h="1035663">
                      <a:moveTo>
                        <a:pt x="681504" y="0"/>
                      </a:moveTo>
                      <a:cubicBezTo>
                        <a:pt x="11632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cubicBezTo>
                        <a:pt x="1362534" y="665328"/>
                        <a:pt x="1362061" y="673783"/>
                        <a:pt x="1361587" y="682238"/>
                      </a:cubicBezTo>
                      <a:lnTo>
                        <a:pt x="1363008" y="696648"/>
                      </a:lnTo>
                      <a:lnTo>
                        <a:pt x="1360699" y="698086"/>
                      </a:lnTo>
                      <a:cubicBezTo>
                        <a:pt x="1360726" y="724358"/>
                        <a:pt x="1364457" y="831062"/>
                        <a:pt x="1323209" y="984334"/>
                      </a:cubicBezTo>
                      <a:cubicBezTo>
                        <a:pt x="1263695" y="845995"/>
                        <a:pt x="1287759" y="603858"/>
                        <a:pt x="1147541" y="392985"/>
                      </a:cubicBezTo>
                      <a:cubicBezTo>
                        <a:pt x="914190" y="961045"/>
                        <a:pt x="161879" y="215711"/>
                        <a:pt x="50105" y="1035663"/>
                      </a:cubicBezTo>
                      <a:cubicBezTo>
                        <a:pt x="6983" y="867139"/>
                        <a:pt x="7253" y="768465"/>
                        <a:pt x="2760" y="698366"/>
                      </a:cubicBezTo>
                      <a:lnTo>
                        <a:pt x="0" y="696648"/>
                      </a:lnTo>
                      <a:lnTo>
                        <a:pt x="1580" y="680629"/>
                      </a:lnTo>
                      <a:lnTo>
                        <a:pt x="0" y="656873"/>
                      </a:lnTo>
                      <a:lnTo>
                        <a:pt x="4331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199768" y="0"/>
                        <a:pt x="68150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Freeform 368"/>
                <p:cNvSpPr/>
                <p:nvPr/>
              </p:nvSpPr>
              <p:spPr>
                <a:xfrm>
                  <a:off x="6057455" y="2005675"/>
                  <a:ext cx="329463" cy="179551"/>
                </a:xfrm>
                <a:custGeom>
                  <a:avLst/>
                  <a:gdLst>
                    <a:gd name="connsiteX0" fmla="*/ 164731 w 329463"/>
                    <a:gd name="connsiteY0" fmla="*/ 0 h 179551"/>
                    <a:gd name="connsiteX1" fmla="*/ 287933 w 329463"/>
                    <a:gd name="connsiteY1" fmla="*/ 12060 h 179551"/>
                    <a:gd name="connsiteX2" fmla="*/ 319973 w 329463"/>
                    <a:gd name="connsiteY2" fmla="*/ 22533 h 179551"/>
                    <a:gd name="connsiteX3" fmla="*/ 329463 w 329463"/>
                    <a:gd name="connsiteY3" fmla="*/ 45445 h 179551"/>
                    <a:gd name="connsiteX4" fmla="*/ 329463 w 329463"/>
                    <a:gd name="connsiteY4" fmla="*/ 119711 h 179551"/>
                    <a:gd name="connsiteX5" fmla="*/ 269623 w 329463"/>
                    <a:gd name="connsiteY5" fmla="*/ 179551 h 179551"/>
                    <a:gd name="connsiteX6" fmla="*/ 59840 w 329463"/>
                    <a:gd name="connsiteY6" fmla="*/ 179551 h 179551"/>
                    <a:gd name="connsiteX7" fmla="*/ 0 w 329463"/>
                    <a:gd name="connsiteY7" fmla="*/ 119711 h 179551"/>
                    <a:gd name="connsiteX8" fmla="*/ 0 w 329463"/>
                    <a:gd name="connsiteY8" fmla="*/ 45445 h 179551"/>
                    <a:gd name="connsiteX9" fmla="*/ 9491 w 329463"/>
                    <a:gd name="connsiteY9" fmla="*/ 22533 h 179551"/>
                    <a:gd name="connsiteX10" fmla="*/ 41530 w 329463"/>
                    <a:gd name="connsiteY10" fmla="*/ 12060 h 179551"/>
                    <a:gd name="connsiteX11" fmla="*/ 164731 w 329463"/>
                    <a:gd name="connsiteY11" fmla="*/ 0 h 179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9463" h="179551">
                      <a:moveTo>
                        <a:pt x="164731" y="0"/>
                      </a:moveTo>
                      <a:cubicBezTo>
                        <a:pt x="208433" y="0"/>
                        <a:pt x="250066" y="4294"/>
                        <a:pt x="287933" y="12060"/>
                      </a:cubicBezTo>
                      <a:lnTo>
                        <a:pt x="319973" y="22533"/>
                      </a:lnTo>
                      <a:lnTo>
                        <a:pt x="329463" y="45445"/>
                      </a:lnTo>
                      <a:lnTo>
                        <a:pt x="329463" y="119711"/>
                      </a:lnTo>
                      <a:cubicBezTo>
                        <a:pt x="329463" y="152760"/>
                        <a:pt x="302672" y="179551"/>
                        <a:pt x="269623" y="179551"/>
                      </a:cubicBezTo>
                      <a:lnTo>
                        <a:pt x="59840" y="179551"/>
                      </a:lnTo>
                      <a:cubicBezTo>
                        <a:pt x="26791" y="179551"/>
                        <a:pt x="0" y="152760"/>
                        <a:pt x="0" y="119711"/>
                      </a:cubicBezTo>
                      <a:lnTo>
                        <a:pt x="0" y="45445"/>
                      </a:lnTo>
                      <a:lnTo>
                        <a:pt x="9491" y="22533"/>
                      </a:lnTo>
                      <a:lnTo>
                        <a:pt x="41530" y="12060"/>
                      </a:lnTo>
                      <a:cubicBezTo>
                        <a:pt x="79397" y="4294"/>
                        <a:pt x="121030" y="0"/>
                        <a:pt x="164731" y="0"/>
                      </a:cubicBezTo>
                      <a:close/>
                    </a:path>
                  </a:pathLst>
                </a:cu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/>
                <p:cNvSpPr/>
                <p:nvPr/>
              </p:nvSpPr>
              <p:spPr>
                <a:xfrm>
                  <a:off x="6609201" y="2005675"/>
                  <a:ext cx="329463" cy="179551"/>
                </a:xfrm>
                <a:custGeom>
                  <a:avLst/>
                  <a:gdLst>
                    <a:gd name="connsiteX0" fmla="*/ 164731 w 329463"/>
                    <a:gd name="connsiteY0" fmla="*/ 0 h 179551"/>
                    <a:gd name="connsiteX1" fmla="*/ 287933 w 329463"/>
                    <a:gd name="connsiteY1" fmla="*/ 12060 h 179551"/>
                    <a:gd name="connsiteX2" fmla="*/ 319973 w 329463"/>
                    <a:gd name="connsiteY2" fmla="*/ 22533 h 179551"/>
                    <a:gd name="connsiteX3" fmla="*/ 329463 w 329463"/>
                    <a:gd name="connsiteY3" fmla="*/ 45445 h 179551"/>
                    <a:gd name="connsiteX4" fmla="*/ 329463 w 329463"/>
                    <a:gd name="connsiteY4" fmla="*/ 119711 h 179551"/>
                    <a:gd name="connsiteX5" fmla="*/ 269623 w 329463"/>
                    <a:gd name="connsiteY5" fmla="*/ 179551 h 179551"/>
                    <a:gd name="connsiteX6" fmla="*/ 59840 w 329463"/>
                    <a:gd name="connsiteY6" fmla="*/ 179551 h 179551"/>
                    <a:gd name="connsiteX7" fmla="*/ 0 w 329463"/>
                    <a:gd name="connsiteY7" fmla="*/ 119711 h 179551"/>
                    <a:gd name="connsiteX8" fmla="*/ 0 w 329463"/>
                    <a:gd name="connsiteY8" fmla="*/ 45445 h 179551"/>
                    <a:gd name="connsiteX9" fmla="*/ 9491 w 329463"/>
                    <a:gd name="connsiteY9" fmla="*/ 22533 h 179551"/>
                    <a:gd name="connsiteX10" fmla="*/ 41530 w 329463"/>
                    <a:gd name="connsiteY10" fmla="*/ 12060 h 179551"/>
                    <a:gd name="connsiteX11" fmla="*/ 164731 w 329463"/>
                    <a:gd name="connsiteY11" fmla="*/ 0 h 179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9463" h="179551">
                      <a:moveTo>
                        <a:pt x="164731" y="0"/>
                      </a:moveTo>
                      <a:cubicBezTo>
                        <a:pt x="208433" y="0"/>
                        <a:pt x="250066" y="4294"/>
                        <a:pt x="287933" y="12060"/>
                      </a:cubicBezTo>
                      <a:lnTo>
                        <a:pt x="319973" y="22533"/>
                      </a:lnTo>
                      <a:lnTo>
                        <a:pt x="329463" y="45445"/>
                      </a:lnTo>
                      <a:lnTo>
                        <a:pt x="329463" y="119711"/>
                      </a:lnTo>
                      <a:cubicBezTo>
                        <a:pt x="329463" y="152760"/>
                        <a:pt x="302672" y="179551"/>
                        <a:pt x="269623" y="179551"/>
                      </a:cubicBezTo>
                      <a:lnTo>
                        <a:pt x="59840" y="179551"/>
                      </a:lnTo>
                      <a:cubicBezTo>
                        <a:pt x="26791" y="179551"/>
                        <a:pt x="0" y="152760"/>
                        <a:pt x="0" y="119711"/>
                      </a:cubicBezTo>
                      <a:lnTo>
                        <a:pt x="0" y="45445"/>
                      </a:lnTo>
                      <a:lnTo>
                        <a:pt x="9491" y="22533"/>
                      </a:lnTo>
                      <a:lnTo>
                        <a:pt x="41530" y="12060"/>
                      </a:lnTo>
                      <a:cubicBezTo>
                        <a:pt x="79397" y="4294"/>
                        <a:pt x="121030" y="0"/>
                        <a:pt x="164731" y="0"/>
                      </a:cubicBezTo>
                      <a:close/>
                    </a:path>
                  </a:pathLst>
                </a:cu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1" name="Arc 370"/>
                <p:cNvSpPr/>
                <p:nvPr/>
              </p:nvSpPr>
              <p:spPr>
                <a:xfrm>
                  <a:off x="6311746" y="2056932"/>
                  <a:ext cx="382515" cy="286595"/>
                </a:xfrm>
                <a:prstGeom prst="arc">
                  <a:avLst>
                    <a:gd name="adj1" fmla="val 13428075"/>
                    <a:gd name="adj2" fmla="val 18757687"/>
                  </a:avLst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72" name="Group 371"/>
                <p:cNvGrpSpPr/>
                <p:nvPr/>
              </p:nvGrpSpPr>
              <p:grpSpPr>
                <a:xfrm>
                  <a:off x="5503268" y="2986852"/>
                  <a:ext cx="1928932" cy="1418761"/>
                  <a:chOff x="3420912" y="2988971"/>
                  <a:chExt cx="1928932" cy="1418761"/>
                </a:xfrm>
              </p:grpSpPr>
              <p:sp>
                <p:nvSpPr>
                  <p:cNvPr id="374" name="Freeform 373"/>
                  <p:cNvSpPr/>
                  <p:nvPr/>
                </p:nvSpPr>
                <p:spPr>
                  <a:xfrm rot="16200000">
                    <a:off x="3675997" y="2733886"/>
                    <a:ext cx="1418761" cy="1928932"/>
                  </a:xfrm>
                  <a:custGeom>
                    <a:avLst/>
                    <a:gdLst>
                      <a:gd name="connsiteX0" fmla="*/ 1418761 w 1418761"/>
                      <a:gd name="connsiteY0" fmla="*/ 759986 h 1928932"/>
                      <a:gd name="connsiteX1" fmla="*/ 1414643 w 1418761"/>
                      <a:gd name="connsiteY1" fmla="*/ 782806 h 1928932"/>
                      <a:gd name="connsiteX2" fmla="*/ 1402202 w 1418761"/>
                      <a:gd name="connsiteY2" fmla="*/ 995095 h 1928932"/>
                      <a:gd name="connsiteX3" fmla="*/ 1414601 w 1418761"/>
                      <a:gd name="connsiteY3" fmla="*/ 1206666 h 1928932"/>
                      <a:gd name="connsiteX4" fmla="*/ 1339071 w 1418761"/>
                      <a:gd name="connsiteY4" fmla="*/ 1221254 h 1928932"/>
                      <a:gd name="connsiteX5" fmla="*/ 1333436 w 1418761"/>
                      <a:gd name="connsiteY5" fmla="*/ 1277392 h 1928932"/>
                      <a:gd name="connsiteX6" fmla="*/ 1087717 w 1418761"/>
                      <a:gd name="connsiteY6" fmla="*/ 1885121 h 1928932"/>
                      <a:gd name="connsiteX7" fmla="*/ 0 w 1418761"/>
                      <a:gd name="connsiteY7" fmla="*/ 1916866 h 1928932"/>
                      <a:gd name="connsiteX8" fmla="*/ 800 w 1418761"/>
                      <a:gd name="connsiteY8" fmla="*/ 1432730 h 1928932"/>
                      <a:gd name="connsiteX9" fmla="*/ 1493 w 1418761"/>
                      <a:gd name="connsiteY9" fmla="*/ 1013321 h 1928932"/>
                      <a:gd name="connsiteX10" fmla="*/ 24 w 1418761"/>
                      <a:gd name="connsiteY10" fmla="*/ 978836 h 1928932"/>
                      <a:gd name="connsiteX11" fmla="*/ 1552 w 1418761"/>
                      <a:gd name="connsiteY11" fmla="*/ 951167 h 1928932"/>
                      <a:gd name="connsiteX12" fmla="*/ 800 w 1418761"/>
                      <a:gd name="connsiteY12" fmla="*/ 496202 h 1928932"/>
                      <a:gd name="connsiteX13" fmla="*/ 0 w 1418761"/>
                      <a:gd name="connsiteY13" fmla="*/ 12066 h 1928932"/>
                      <a:gd name="connsiteX14" fmla="*/ 1087717 w 1418761"/>
                      <a:gd name="connsiteY14" fmla="*/ 43811 h 1928932"/>
                      <a:gd name="connsiteX15" fmla="*/ 1333436 w 1418761"/>
                      <a:gd name="connsiteY15" fmla="*/ 651540 h 1928932"/>
                      <a:gd name="connsiteX16" fmla="*/ 1342799 w 1418761"/>
                      <a:gd name="connsiteY16" fmla="*/ 74481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418761" h="1928932">
                        <a:moveTo>
                          <a:pt x="1418761" y="759986"/>
                        </a:moveTo>
                        <a:lnTo>
                          <a:pt x="1414643" y="782806"/>
                        </a:lnTo>
                        <a:cubicBezTo>
                          <a:pt x="1406485" y="851377"/>
                          <a:pt x="1402202" y="922375"/>
                          <a:pt x="1402202" y="995095"/>
                        </a:cubicBezTo>
                        <a:lnTo>
                          <a:pt x="1414601" y="1206666"/>
                        </a:lnTo>
                        <a:lnTo>
                          <a:pt x="1339071" y="1221254"/>
                        </a:lnTo>
                        <a:lnTo>
                          <a:pt x="1333436" y="1277392"/>
                        </a:lnTo>
                        <a:cubicBezTo>
                          <a:pt x="1287634" y="1716932"/>
                          <a:pt x="1246628" y="1849974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493" y="1013321"/>
                        </a:lnTo>
                        <a:lnTo>
                          <a:pt x="24" y="978836"/>
                        </a:lnTo>
                        <a:lnTo>
                          <a:pt x="1552" y="951167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46628" y="78958"/>
                          <a:pt x="1287634" y="212000"/>
                          <a:pt x="1333436" y="651540"/>
                        </a:cubicBezTo>
                        <a:lnTo>
                          <a:pt x="1342799" y="74481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5" name="Freeform 374"/>
                  <p:cNvSpPr/>
                  <p:nvPr/>
                </p:nvSpPr>
                <p:spPr>
                  <a:xfrm rot="16200000">
                    <a:off x="3759948" y="3088519"/>
                    <a:ext cx="1314358" cy="1324067"/>
                  </a:xfrm>
                  <a:custGeom>
                    <a:avLst/>
                    <a:gdLst>
                      <a:gd name="connsiteX0" fmla="*/ 1314358 w 1314358"/>
                      <a:gd name="connsiteY0" fmla="*/ 180701 h 1324067"/>
                      <a:gd name="connsiteX1" fmla="*/ 1250997 w 1314358"/>
                      <a:gd name="connsiteY1" fmla="*/ 229442 h 1324067"/>
                      <a:gd name="connsiteX2" fmla="*/ 278120 w 1314358"/>
                      <a:gd name="connsiteY2" fmla="*/ 662033 h 1324067"/>
                      <a:gd name="connsiteX3" fmla="*/ 278121 w 1314358"/>
                      <a:gd name="connsiteY3" fmla="*/ 662033 h 1324067"/>
                      <a:gd name="connsiteX4" fmla="*/ 1250998 w 1314358"/>
                      <a:gd name="connsiteY4" fmla="*/ 1094624 h 1324067"/>
                      <a:gd name="connsiteX5" fmla="*/ 1312520 w 1314358"/>
                      <a:gd name="connsiteY5" fmla="*/ 1141950 h 1324067"/>
                      <a:gd name="connsiteX6" fmla="*/ 1297512 w 1314358"/>
                      <a:gd name="connsiteY6" fmla="*/ 1242693 h 1324067"/>
                      <a:gd name="connsiteX7" fmla="*/ 1281314 w 1314358"/>
                      <a:gd name="connsiteY7" fmla="*/ 1324067 h 1324067"/>
                      <a:gd name="connsiteX8" fmla="*/ 1154393 w 1314358"/>
                      <a:gd name="connsiteY8" fmla="*/ 1305620 h 1324067"/>
                      <a:gd name="connsiteX9" fmla="*/ 314965 w 1314358"/>
                      <a:gd name="connsiteY9" fmla="*/ 1260450 h 1324067"/>
                      <a:gd name="connsiteX10" fmla="*/ 12387 w 1314358"/>
                      <a:gd name="connsiteY10" fmla="*/ 1265824 h 1324067"/>
                      <a:gd name="connsiteX11" fmla="*/ 10 w 1314358"/>
                      <a:gd name="connsiteY11" fmla="*/ 1266500 h 1324067"/>
                      <a:gd name="connsiteX12" fmla="*/ 245 w 1314358"/>
                      <a:gd name="connsiteY12" fmla="*/ 1122584 h 1324067"/>
                      <a:gd name="connsiteX13" fmla="*/ 1019 w 1314358"/>
                      <a:gd name="connsiteY13" fmla="*/ 654320 h 1324067"/>
                      <a:gd name="connsiteX14" fmla="*/ 245 w 1314358"/>
                      <a:gd name="connsiteY14" fmla="*/ 186056 h 1324067"/>
                      <a:gd name="connsiteX15" fmla="*/ 0 w 1314358"/>
                      <a:gd name="connsiteY15" fmla="*/ 36169 h 1324067"/>
                      <a:gd name="connsiteX16" fmla="*/ 121594 w 1314358"/>
                      <a:gd name="connsiteY16" fmla="*/ 42818 h 1324067"/>
                      <a:gd name="connsiteX17" fmla="*/ 424171 w 1314358"/>
                      <a:gd name="connsiteY17" fmla="*/ 48191 h 1324067"/>
                      <a:gd name="connsiteX18" fmla="*/ 1263599 w 1314358"/>
                      <a:gd name="connsiteY18" fmla="*/ 3022 h 1324067"/>
                      <a:gd name="connsiteX19" fmla="*/ 1284385 w 1314358"/>
                      <a:gd name="connsiteY19" fmla="*/ 0 h 1324067"/>
                      <a:gd name="connsiteX20" fmla="*/ 1297512 w 1314358"/>
                      <a:gd name="connsiteY20" fmla="*/ 65948 h 1324067"/>
                      <a:gd name="connsiteX21" fmla="*/ 1313188 w 1314358"/>
                      <a:gd name="connsiteY21" fmla="*/ 171177 h 1324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314358" h="1324067">
                        <a:moveTo>
                          <a:pt x="1314358" y="180701"/>
                        </a:moveTo>
                        <a:lnTo>
                          <a:pt x="1250997" y="229442"/>
                        </a:lnTo>
                        <a:cubicBezTo>
                          <a:pt x="842232" y="535899"/>
                          <a:pt x="613656" y="592889"/>
                          <a:pt x="278120" y="662033"/>
                        </a:cubicBezTo>
                        <a:lnTo>
                          <a:pt x="278121" y="662033"/>
                        </a:lnTo>
                        <a:cubicBezTo>
                          <a:pt x="613657" y="731178"/>
                          <a:pt x="842233" y="788167"/>
                          <a:pt x="1250998" y="1094624"/>
                        </a:cubicBezTo>
                        <a:lnTo>
                          <a:pt x="1312520" y="1141950"/>
                        </a:lnTo>
                        <a:lnTo>
                          <a:pt x="1297512" y="1242693"/>
                        </a:lnTo>
                        <a:lnTo>
                          <a:pt x="1281314" y="1324067"/>
                        </a:lnTo>
                        <a:lnTo>
                          <a:pt x="1154393" y="1305620"/>
                        </a:lnTo>
                        <a:cubicBezTo>
                          <a:pt x="914774" y="1277102"/>
                          <a:pt x="625908" y="1260450"/>
                          <a:pt x="314965" y="1260450"/>
                        </a:cubicBezTo>
                        <a:cubicBezTo>
                          <a:pt x="211318" y="1260450"/>
                          <a:pt x="110123" y="1262300"/>
                          <a:pt x="12387" y="1265824"/>
                        </a:cubicBezTo>
                        <a:lnTo>
                          <a:pt x="10" y="1266500"/>
                        </a:lnTo>
                        <a:lnTo>
                          <a:pt x="245" y="1122584"/>
                        </a:lnTo>
                        <a:lnTo>
                          <a:pt x="1019" y="654320"/>
                        </a:lnTo>
                        <a:lnTo>
                          <a:pt x="245" y="186056"/>
                        </a:lnTo>
                        <a:lnTo>
                          <a:pt x="0" y="36169"/>
                        </a:lnTo>
                        <a:lnTo>
                          <a:pt x="121594" y="42818"/>
                        </a:lnTo>
                        <a:cubicBezTo>
                          <a:pt x="219329" y="46341"/>
                          <a:pt x="320524" y="48191"/>
                          <a:pt x="424171" y="48191"/>
                        </a:cubicBezTo>
                        <a:cubicBezTo>
                          <a:pt x="735114" y="48191"/>
                          <a:pt x="1023980" y="31539"/>
                          <a:pt x="1263599" y="3022"/>
                        </a:cubicBezTo>
                        <a:lnTo>
                          <a:pt x="1284385" y="0"/>
                        </a:lnTo>
                        <a:lnTo>
                          <a:pt x="1297512" y="65948"/>
                        </a:lnTo>
                        <a:cubicBezTo>
                          <a:pt x="1302984" y="98019"/>
                          <a:pt x="1308159" y="133010"/>
                          <a:pt x="1313188" y="171177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73" name="Freeform 372"/>
                <p:cNvSpPr/>
                <p:nvPr/>
              </p:nvSpPr>
              <p:spPr>
                <a:xfrm flipH="1">
                  <a:off x="6498099" y="1157004"/>
                  <a:ext cx="934101" cy="3250726"/>
                </a:xfrm>
                <a:custGeom>
                  <a:avLst/>
                  <a:gdLst>
                    <a:gd name="connsiteX0" fmla="*/ 934101 w 934101"/>
                    <a:gd name="connsiteY0" fmla="*/ 0 h 3250726"/>
                    <a:gd name="connsiteX1" fmla="*/ 778607 w 934101"/>
                    <a:gd name="connsiteY1" fmla="*/ 10292 h 3250726"/>
                    <a:gd name="connsiteX2" fmla="*/ 275342 w 934101"/>
                    <a:gd name="connsiteY2" fmla="*/ 555660 h 3250726"/>
                    <a:gd name="connsiteX3" fmla="*/ 265679 w 934101"/>
                    <a:gd name="connsiteY3" fmla="*/ 653640 h 3250726"/>
                    <a:gd name="connsiteX4" fmla="*/ 261496 w 934101"/>
                    <a:gd name="connsiteY4" fmla="*/ 656284 h 3250726"/>
                    <a:gd name="connsiteX5" fmla="*/ 262917 w 934101"/>
                    <a:gd name="connsiteY5" fmla="*/ 681649 h 3250726"/>
                    <a:gd name="connsiteX6" fmla="*/ 261496 w 934101"/>
                    <a:gd name="connsiteY6" fmla="*/ 696059 h 3250726"/>
                    <a:gd name="connsiteX7" fmla="*/ 263805 w 934101"/>
                    <a:gd name="connsiteY7" fmla="*/ 697497 h 3250726"/>
                    <a:gd name="connsiteX8" fmla="*/ 260399 w 934101"/>
                    <a:gd name="connsiteY8" fmla="*/ 734656 h 3250726"/>
                    <a:gd name="connsiteX9" fmla="*/ 252544 w 934101"/>
                    <a:gd name="connsiteY9" fmla="*/ 738266 h 3250726"/>
                    <a:gd name="connsiteX10" fmla="*/ 153834 w 934101"/>
                    <a:gd name="connsiteY10" fmla="*/ 929537 h 3250726"/>
                    <a:gd name="connsiteX11" fmla="*/ 265680 w 934101"/>
                    <a:gd name="connsiteY11" fmla="*/ 1113141 h 3250726"/>
                    <a:gd name="connsiteX12" fmla="*/ 313488 w 934101"/>
                    <a:gd name="connsiteY12" fmla="*/ 1131461 h 3250726"/>
                    <a:gd name="connsiteX13" fmla="*/ 343481 w 934101"/>
                    <a:gd name="connsiteY13" fmla="*/ 1243958 h 3250726"/>
                    <a:gd name="connsiteX14" fmla="*/ 402611 w 934101"/>
                    <a:gd name="connsiteY14" fmla="*/ 1394142 h 3250726"/>
                    <a:gd name="connsiteX15" fmla="*/ 413244 w 934101"/>
                    <a:gd name="connsiteY15" fmla="*/ 1413158 h 3250726"/>
                    <a:gd name="connsiteX16" fmla="*/ 414054 w 934101"/>
                    <a:gd name="connsiteY16" fmla="*/ 1415164 h 3250726"/>
                    <a:gd name="connsiteX17" fmla="*/ 418179 w 934101"/>
                    <a:gd name="connsiteY17" fmla="*/ 1421983 h 3250726"/>
                    <a:gd name="connsiteX18" fmla="*/ 479660 w 934101"/>
                    <a:gd name="connsiteY18" fmla="*/ 1531935 h 3250726"/>
                    <a:gd name="connsiteX19" fmla="*/ 498939 w 934101"/>
                    <a:gd name="connsiteY19" fmla="*/ 1555514 h 3250726"/>
                    <a:gd name="connsiteX20" fmla="*/ 506691 w 934101"/>
                    <a:gd name="connsiteY20" fmla="*/ 1568331 h 3250726"/>
                    <a:gd name="connsiteX21" fmla="*/ 525918 w 934101"/>
                    <a:gd name="connsiteY21" fmla="*/ 1588512 h 3250726"/>
                    <a:gd name="connsiteX22" fmla="*/ 575800 w 934101"/>
                    <a:gd name="connsiteY22" fmla="*/ 1649519 h 3250726"/>
                    <a:gd name="connsiteX23" fmla="*/ 606692 w 934101"/>
                    <a:gd name="connsiteY23" fmla="*/ 1673288 h 3250726"/>
                    <a:gd name="connsiteX24" fmla="*/ 624697 w 934101"/>
                    <a:gd name="connsiteY24" fmla="*/ 1692185 h 3250726"/>
                    <a:gd name="connsiteX25" fmla="*/ 684258 w 934101"/>
                    <a:gd name="connsiteY25" fmla="*/ 1732967 h 3250726"/>
                    <a:gd name="connsiteX26" fmla="*/ 692198 w 934101"/>
                    <a:gd name="connsiteY26" fmla="*/ 1739076 h 3250726"/>
                    <a:gd name="connsiteX27" fmla="*/ 736965 w 934101"/>
                    <a:gd name="connsiteY27" fmla="*/ 1760020 h 3250726"/>
                    <a:gd name="connsiteX28" fmla="*/ 707678 w 934101"/>
                    <a:gd name="connsiteY28" fmla="*/ 1911655 h 3250726"/>
                    <a:gd name="connsiteX29" fmla="*/ 651539 w 934101"/>
                    <a:gd name="connsiteY29" fmla="*/ 1917290 h 3250726"/>
                    <a:gd name="connsiteX30" fmla="*/ 43811 w 934101"/>
                    <a:gd name="connsiteY30" fmla="*/ 2163009 h 3250726"/>
                    <a:gd name="connsiteX31" fmla="*/ 12066 w 934101"/>
                    <a:gd name="connsiteY31" fmla="*/ 3250726 h 3250726"/>
                    <a:gd name="connsiteX32" fmla="*/ 496202 w 934101"/>
                    <a:gd name="connsiteY32" fmla="*/ 3249926 h 3250726"/>
                    <a:gd name="connsiteX33" fmla="*/ 915600 w 934101"/>
                    <a:gd name="connsiteY33" fmla="*/ 3249233 h 3250726"/>
                    <a:gd name="connsiteX34" fmla="*/ 934101 w 934101"/>
                    <a:gd name="connsiteY34" fmla="*/ 3250021 h 325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34101" h="3250726">
                      <a:moveTo>
                        <a:pt x="934101" y="0"/>
                      </a:moveTo>
                      <a:lnTo>
                        <a:pt x="778607" y="10292"/>
                      </a:lnTo>
                      <a:cubicBezTo>
                        <a:pt x="431590" y="60340"/>
                        <a:pt x="330946" y="277891"/>
                        <a:pt x="275342" y="555660"/>
                      </a:cubicBezTo>
                      <a:lnTo>
                        <a:pt x="265679" y="653640"/>
                      </a:lnTo>
                      <a:lnTo>
                        <a:pt x="261496" y="656284"/>
                      </a:lnTo>
                      <a:cubicBezTo>
                        <a:pt x="261970" y="664739"/>
                        <a:pt x="262443" y="673194"/>
                        <a:pt x="262917" y="681649"/>
                      </a:cubicBezTo>
                      <a:lnTo>
                        <a:pt x="261496" y="696059"/>
                      </a:lnTo>
                      <a:lnTo>
                        <a:pt x="263805" y="697497"/>
                      </a:lnTo>
                      <a:lnTo>
                        <a:pt x="260399" y="734656"/>
                      </a:lnTo>
                      <a:lnTo>
                        <a:pt x="252544" y="738266"/>
                      </a:lnTo>
                      <a:cubicBezTo>
                        <a:pt x="189532" y="781006"/>
                        <a:pt x="150971" y="852241"/>
                        <a:pt x="153834" y="929537"/>
                      </a:cubicBezTo>
                      <a:cubicBezTo>
                        <a:pt x="156685" y="1006509"/>
                        <a:pt x="200073" y="1074716"/>
                        <a:pt x="265680" y="1113141"/>
                      </a:cubicBezTo>
                      <a:lnTo>
                        <a:pt x="313488" y="1131461"/>
                      </a:lnTo>
                      <a:lnTo>
                        <a:pt x="343481" y="1243958"/>
                      </a:lnTo>
                      <a:cubicBezTo>
                        <a:pt x="360334" y="1295216"/>
                        <a:pt x="379979" y="1345712"/>
                        <a:pt x="402611" y="1394142"/>
                      </a:cubicBezTo>
                      <a:lnTo>
                        <a:pt x="413244" y="1413158"/>
                      </a:lnTo>
                      <a:lnTo>
                        <a:pt x="414054" y="1415164"/>
                      </a:lnTo>
                      <a:lnTo>
                        <a:pt x="418179" y="1421983"/>
                      </a:lnTo>
                      <a:lnTo>
                        <a:pt x="479660" y="1531935"/>
                      </a:lnTo>
                      <a:lnTo>
                        <a:pt x="498939" y="1555514"/>
                      </a:lnTo>
                      <a:lnTo>
                        <a:pt x="506691" y="1568331"/>
                      </a:lnTo>
                      <a:lnTo>
                        <a:pt x="525918" y="1588512"/>
                      </a:lnTo>
                      <a:lnTo>
                        <a:pt x="575800" y="1649519"/>
                      </a:lnTo>
                      <a:lnTo>
                        <a:pt x="606692" y="1673288"/>
                      </a:lnTo>
                      <a:lnTo>
                        <a:pt x="624697" y="1692185"/>
                      </a:lnTo>
                      <a:lnTo>
                        <a:pt x="684258" y="1732967"/>
                      </a:lnTo>
                      <a:lnTo>
                        <a:pt x="692198" y="1739076"/>
                      </a:lnTo>
                      <a:lnTo>
                        <a:pt x="736965" y="1760020"/>
                      </a:lnTo>
                      <a:lnTo>
                        <a:pt x="707678" y="1911655"/>
                      </a:lnTo>
                      <a:lnTo>
                        <a:pt x="651539" y="1917290"/>
                      </a:lnTo>
                      <a:cubicBezTo>
                        <a:pt x="212000" y="1963092"/>
                        <a:pt x="78958" y="2004098"/>
                        <a:pt x="43811" y="2163009"/>
                      </a:cubicBezTo>
                      <a:cubicBezTo>
                        <a:pt x="18414" y="2400698"/>
                        <a:pt x="-19684" y="2943188"/>
                        <a:pt x="12066" y="3250726"/>
                      </a:cubicBezTo>
                      <a:cubicBezTo>
                        <a:pt x="169210" y="3250459"/>
                        <a:pt x="332706" y="3250192"/>
                        <a:pt x="496202" y="3249926"/>
                      </a:cubicBezTo>
                      <a:lnTo>
                        <a:pt x="915600" y="3249233"/>
                      </a:lnTo>
                      <a:lnTo>
                        <a:pt x="934101" y="3250021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1" name="Freeform 360"/>
              <p:cNvSpPr/>
              <p:nvPr/>
            </p:nvSpPr>
            <p:spPr>
              <a:xfrm>
                <a:off x="1341563" y="1974600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9" name="Group 348"/>
            <p:cNvGrpSpPr/>
            <p:nvPr/>
          </p:nvGrpSpPr>
          <p:grpSpPr>
            <a:xfrm>
              <a:off x="-267028" y="6504544"/>
              <a:ext cx="1212680" cy="1754518"/>
              <a:chOff x="6778639" y="-817741"/>
              <a:chExt cx="1212680" cy="1754518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6778639" y="-817741"/>
                <a:ext cx="1212680" cy="1735522"/>
                <a:chOff x="5942645" y="-656900"/>
                <a:chExt cx="3568475" cy="5107009"/>
              </a:xfrm>
            </p:grpSpPr>
            <p:sp>
              <p:nvSpPr>
                <p:cNvPr id="352" name="Freeform 351"/>
                <p:cNvSpPr/>
                <p:nvPr/>
              </p:nvSpPr>
              <p:spPr>
                <a:xfrm>
                  <a:off x="6938331" y="1858963"/>
                  <a:ext cx="1548230" cy="2469003"/>
                </a:xfrm>
                <a:custGeom>
                  <a:avLst/>
                  <a:gdLst>
                    <a:gd name="connsiteX0" fmla="*/ 122766 w 1566333"/>
                    <a:gd name="connsiteY0" fmla="*/ 0 h 2307166"/>
                    <a:gd name="connsiteX1" fmla="*/ 0 w 1566333"/>
                    <a:gd name="connsiteY1" fmla="*/ 2307166 h 2307166"/>
                    <a:gd name="connsiteX2" fmla="*/ 1566333 w 1566333"/>
                    <a:gd name="connsiteY2" fmla="*/ 2298700 h 2307166"/>
                    <a:gd name="connsiteX3" fmla="*/ 1473200 w 1566333"/>
                    <a:gd name="connsiteY3" fmla="*/ 16933 h 2307166"/>
                    <a:gd name="connsiteX4" fmla="*/ 122766 w 1566333"/>
                    <a:gd name="connsiteY4" fmla="*/ 0 h 230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6333" h="2307166">
                      <a:moveTo>
                        <a:pt x="122766" y="0"/>
                      </a:moveTo>
                      <a:lnTo>
                        <a:pt x="0" y="2307166"/>
                      </a:lnTo>
                      <a:lnTo>
                        <a:pt x="1566333" y="2298700"/>
                      </a:lnTo>
                      <a:lnTo>
                        <a:pt x="1473200" y="16933"/>
                      </a:lnTo>
                      <a:lnTo>
                        <a:pt x="122766" y="0"/>
                      </a:lnTo>
                      <a:close/>
                    </a:path>
                  </a:pathLst>
                </a:custGeom>
                <a:solidFill>
                  <a:srgbClr val="4623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/>
                <p:cNvSpPr/>
                <p:nvPr/>
              </p:nvSpPr>
              <p:spPr>
                <a:xfrm rot="16200000">
                  <a:off x="7044125" y="2886644"/>
                  <a:ext cx="1365515" cy="1761414"/>
                </a:xfrm>
                <a:custGeom>
                  <a:avLst/>
                  <a:gdLst>
                    <a:gd name="connsiteX0" fmla="*/ 1365515 w 1365515"/>
                    <a:gd name="connsiteY0" fmla="*/ 942241 h 1928932"/>
                    <a:gd name="connsiteX1" fmla="*/ 1363457 w 1365515"/>
                    <a:gd name="connsiteY1" fmla="*/ 964466 h 1928932"/>
                    <a:gd name="connsiteX2" fmla="*/ 1365515 w 1365515"/>
                    <a:gd name="connsiteY2" fmla="*/ 986691 h 1928932"/>
                    <a:gd name="connsiteX3" fmla="*/ 1361401 w 1365515"/>
                    <a:gd name="connsiteY3" fmla="*/ 986672 h 1928932"/>
                    <a:gd name="connsiteX4" fmla="*/ 1353717 w 1365515"/>
                    <a:gd name="connsiteY4" fmla="*/ 1069645 h 1928932"/>
                    <a:gd name="connsiteX5" fmla="*/ 1087717 w 1365515"/>
                    <a:gd name="connsiteY5" fmla="*/ 1885121 h 1928932"/>
                    <a:gd name="connsiteX6" fmla="*/ 0 w 1365515"/>
                    <a:gd name="connsiteY6" fmla="*/ 1916866 h 1928932"/>
                    <a:gd name="connsiteX7" fmla="*/ 800 w 1365515"/>
                    <a:gd name="connsiteY7" fmla="*/ 1432730 h 1928932"/>
                    <a:gd name="connsiteX8" fmla="*/ 1574 w 1365515"/>
                    <a:gd name="connsiteY8" fmla="*/ 964466 h 1928932"/>
                    <a:gd name="connsiteX9" fmla="*/ 800 w 1365515"/>
                    <a:gd name="connsiteY9" fmla="*/ 496202 h 1928932"/>
                    <a:gd name="connsiteX10" fmla="*/ 0 w 1365515"/>
                    <a:gd name="connsiteY10" fmla="*/ 12066 h 1928932"/>
                    <a:gd name="connsiteX11" fmla="*/ 1087717 w 1365515"/>
                    <a:gd name="connsiteY11" fmla="*/ 43811 h 1928932"/>
                    <a:gd name="connsiteX12" fmla="*/ 1353717 w 1365515"/>
                    <a:gd name="connsiteY12" fmla="*/ 859287 h 1928932"/>
                    <a:gd name="connsiteX13" fmla="*/ 1361401 w 1365515"/>
                    <a:gd name="connsiteY13" fmla="*/ 94226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5515" h="1928932">
                      <a:moveTo>
                        <a:pt x="1365515" y="942241"/>
                      </a:moveTo>
                      <a:lnTo>
                        <a:pt x="1363457" y="964466"/>
                      </a:lnTo>
                      <a:lnTo>
                        <a:pt x="1365515" y="986691"/>
                      </a:lnTo>
                      <a:lnTo>
                        <a:pt x="1361401" y="986672"/>
                      </a:lnTo>
                      <a:lnTo>
                        <a:pt x="1353717" y="1069645"/>
                      </a:lnTo>
                      <a:cubicBezTo>
                        <a:pt x="1296944" y="1676922"/>
                        <a:pt x="1269329" y="1844953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69329" y="83979"/>
                        <a:pt x="1296944" y="252010"/>
                        <a:pt x="1353717" y="859287"/>
                      </a:cubicBezTo>
                      <a:lnTo>
                        <a:pt x="1361401" y="942260"/>
                      </a:lnTo>
                      <a:close/>
                    </a:path>
                  </a:pathLst>
                </a:cu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Pie 353"/>
                <p:cNvSpPr/>
                <p:nvPr/>
              </p:nvSpPr>
              <p:spPr>
                <a:xfrm rot="10800000" flipH="1">
                  <a:off x="5942645" y="-656900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Pie 354"/>
                <p:cNvSpPr/>
                <p:nvPr/>
              </p:nvSpPr>
              <p:spPr>
                <a:xfrm>
                  <a:off x="6985842" y="1896604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>
                  <a:off x="7045378" y="1284881"/>
                  <a:ext cx="1359543" cy="1719377"/>
                </a:xfrm>
                <a:custGeom>
                  <a:avLst/>
                  <a:gdLst>
                    <a:gd name="connsiteX0" fmla="*/ 681504 w 1363008"/>
                    <a:gd name="connsiteY0" fmla="*/ 0 h 1719377"/>
                    <a:gd name="connsiteX1" fmla="*/ 1349162 w 1363008"/>
                    <a:gd name="connsiteY1" fmla="*/ 556249 h 1719377"/>
                    <a:gd name="connsiteX2" fmla="*/ 1358825 w 1363008"/>
                    <a:gd name="connsiteY2" fmla="*/ 654229 h 1719377"/>
                    <a:gd name="connsiteX3" fmla="*/ 1363008 w 1363008"/>
                    <a:gd name="connsiteY3" fmla="*/ 656873 h 1719377"/>
                    <a:gd name="connsiteX4" fmla="*/ 1361587 w 1363008"/>
                    <a:gd name="connsiteY4" fmla="*/ 682238 h 1719377"/>
                    <a:gd name="connsiteX5" fmla="*/ 1363008 w 1363008"/>
                    <a:gd name="connsiteY5" fmla="*/ 696648 h 1719377"/>
                    <a:gd name="connsiteX6" fmla="*/ 1360699 w 1363008"/>
                    <a:gd name="connsiteY6" fmla="*/ 698086 h 1719377"/>
                    <a:gd name="connsiteX7" fmla="*/ 1354396 w 1363008"/>
                    <a:gd name="connsiteY7" fmla="*/ 810591 h 1719377"/>
                    <a:gd name="connsiteX8" fmla="*/ 681504 w 1363008"/>
                    <a:gd name="connsiteY8" fmla="*/ 1719377 h 1719377"/>
                    <a:gd name="connsiteX9" fmla="*/ 10641 w 1363008"/>
                    <a:gd name="connsiteY9" fmla="*/ 816876 h 1719377"/>
                    <a:gd name="connsiteX10" fmla="*/ 2760 w 1363008"/>
                    <a:gd name="connsiteY10" fmla="*/ 698366 h 1719377"/>
                    <a:gd name="connsiteX11" fmla="*/ 0 w 1363008"/>
                    <a:gd name="connsiteY11" fmla="*/ 696648 h 1719377"/>
                    <a:gd name="connsiteX12" fmla="*/ 1580 w 1363008"/>
                    <a:gd name="connsiteY12" fmla="*/ 680628 h 1719377"/>
                    <a:gd name="connsiteX13" fmla="*/ 0 w 1363008"/>
                    <a:gd name="connsiteY13" fmla="*/ 656873 h 1719377"/>
                    <a:gd name="connsiteX14" fmla="*/ 4330 w 1363008"/>
                    <a:gd name="connsiteY14" fmla="*/ 652738 h 1719377"/>
                    <a:gd name="connsiteX15" fmla="*/ 13846 w 1363008"/>
                    <a:gd name="connsiteY15" fmla="*/ 556249 h 1719377"/>
                    <a:gd name="connsiteX16" fmla="*/ 681504 w 1363008"/>
                    <a:gd name="connsiteY16" fmla="*/ 0 h 1719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3008" h="1719377">
                      <a:moveTo>
                        <a:pt x="681504" y="0"/>
                      </a:moveTo>
                      <a:cubicBezTo>
                        <a:pt x="10108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lnTo>
                        <a:pt x="1361587" y="682238"/>
                      </a:lnTo>
                      <a:lnTo>
                        <a:pt x="1363008" y="696648"/>
                      </a:lnTo>
                      <a:lnTo>
                        <a:pt x="1360699" y="698086"/>
                      </a:lnTo>
                      <a:lnTo>
                        <a:pt x="1354396" y="810591"/>
                      </a:lnTo>
                      <a:cubicBezTo>
                        <a:pt x="1313528" y="1194067"/>
                        <a:pt x="1122492" y="1719376"/>
                        <a:pt x="681504" y="1719377"/>
                      </a:cubicBezTo>
                      <a:cubicBezTo>
                        <a:pt x="240517" y="1719378"/>
                        <a:pt x="54891" y="1210826"/>
                        <a:pt x="10641" y="816876"/>
                      </a:cubicBezTo>
                      <a:lnTo>
                        <a:pt x="2760" y="698366"/>
                      </a:lnTo>
                      <a:lnTo>
                        <a:pt x="0" y="696648"/>
                      </a:lnTo>
                      <a:lnTo>
                        <a:pt x="1580" y="680628"/>
                      </a:lnTo>
                      <a:lnTo>
                        <a:pt x="0" y="656873"/>
                      </a:lnTo>
                      <a:lnTo>
                        <a:pt x="4330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3521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/>
                <p:cNvSpPr/>
                <p:nvPr/>
              </p:nvSpPr>
              <p:spPr>
                <a:xfrm>
                  <a:off x="7048450" y="1281413"/>
                  <a:ext cx="1356472" cy="1243347"/>
                </a:xfrm>
                <a:custGeom>
                  <a:avLst/>
                  <a:gdLst>
                    <a:gd name="connsiteX0" fmla="*/ 676139 w 1352278"/>
                    <a:gd name="connsiteY0" fmla="*/ 0 h 642243"/>
                    <a:gd name="connsiteX1" fmla="*/ 1343797 w 1352278"/>
                    <a:gd name="connsiteY1" fmla="*/ 556249 h 642243"/>
                    <a:gd name="connsiteX2" fmla="*/ 1352278 w 1352278"/>
                    <a:gd name="connsiteY2" fmla="*/ 642243 h 642243"/>
                    <a:gd name="connsiteX3" fmla="*/ 0 w 1352278"/>
                    <a:gd name="connsiteY3" fmla="*/ 642243 h 642243"/>
                    <a:gd name="connsiteX4" fmla="*/ 8481 w 1352278"/>
                    <a:gd name="connsiteY4" fmla="*/ 556249 h 642243"/>
                    <a:gd name="connsiteX5" fmla="*/ 676139 w 1352278"/>
                    <a:gd name="connsiteY5" fmla="*/ 0 h 64224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0 w 1343797"/>
                    <a:gd name="connsiteY3" fmla="*/ 642243 h 1241683"/>
                    <a:gd name="connsiteX4" fmla="*/ 8481 w 1343797"/>
                    <a:gd name="connsiteY4" fmla="*/ 556249 h 1241683"/>
                    <a:gd name="connsiteX5" fmla="*/ 676139 w 1343797"/>
                    <a:gd name="connsiteY5" fmla="*/ 0 h 124168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415160 w 1343797"/>
                    <a:gd name="connsiteY3" fmla="*/ 460950 h 1241683"/>
                    <a:gd name="connsiteX4" fmla="*/ 0 w 1343797"/>
                    <a:gd name="connsiteY4" fmla="*/ 642243 h 1241683"/>
                    <a:gd name="connsiteX5" fmla="*/ 8481 w 1343797"/>
                    <a:gd name="connsiteY5" fmla="*/ 556249 h 1241683"/>
                    <a:gd name="connsiteX6" fmla="*/ 676139 w 1343797"/>
                    <a:gd name="connsiteY6" fmla="*/ 0 h 1241683"/>
                    <a:gd name="connsiteX0" fmla="*/ 676139 w 1346623"/>
                    <a:gd name="connsiteY0" fmla="*/ 0 h 1241683"/>
                    <a:gd name="connsiteX1" fmla="*/ 1343797 w 1346623"/>
                    <a:gd name="connsiteY1" fmla="*/ 556249 h 1241683"/>
                    <a:gd name="connsiteX2" fmla="*/ 1260838 w 1346623"/>
                    <a:gd name="connsiteY2" fmla="*/ 1241683 h 1241683"/>
                    <a:gd name="connsiteX3" fmla="*/ 415160 w 1346623"/>
                    <a:gd name="connsiteY3" fmla="*/ 460950 h 1241683"/>
                    <a:gd name="connsiteX4" fmla="*/ 0 w 1346623"/>
                    <a:gd name="connsiteY4" fmla="*/ 642243 h 1241683"/>
                    <a:gd name="connsiteX5" fmla="*/ 8481 w 1346623"/>
                    <a:gd name="connsiteY5" fmla="*/ 556249 h 1241683"/>
                    <a:gd name="connsiteX6" fmla="*/ 676139 w 1346623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67658 w 1339835"/>
                    <a:gd name="connsiteY0" fmla="*/ 0 h 1241683"/>
                    <a:gd name="connsiteX1" fmla="*/ 1335316 w 1339835"/>
                    <a:gd name="connsiteY1" fmla="*/ 556249 h 1241683"/>
                    <a:gd name="connsiteX2" fmla="*/ 1252357 w 1339835"/>
                    <a:gd name="connsiteY2" fmla="*/ 1241683 h 1241683"/>
                    <a:gd name="connsiteX3" fmla="*/ 406679 w 1339835"/>
                    <a:gd name="connsiteY3" fmla="*/ 460950 h 1241683"/>
                    <a:gd name="connsiteX4" fmla="*/ 27079 w 1339835"/>
                    <a:gd name="connsiteY4" fmla="*/ 1008003 h 1241683"/>
                    <a:gd name="connsiteX5" fmla="*/ 0 w 1339835"/>
                    <a:gd name="connsiteY5" fmla="*/ 556249 h 1241683"/>
                    <a:gd name="connsiteX6" fmla="*/ 667658 w 1339835"/>
                    <a:gd name="connsiteY6" fmla="*/ 0 h 1241683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1679 w 1339835"/>
                    <a:gd name="connsiteY4" fmla="*/ 101824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75581 w 1347758"/>
                    <a:gd name="connsiteY0" fmla="*/ 77 h 1241760"/>
                    <a:gd name="connsiteX1" fmla="*/ 1343239 w 1347758"/>
                    <a:gd name="connsiteY1" fmla="*/ 556326 h 1241760"/>
                    <a:gd name="connsiteX2" fmla="*/ 1260280 w 1347758"/>
                    <a:gd name="connsiteY2" fmla="*/ 1241760 h 1241760"/>
                    <a:gd name="connsiteX3" fmla="*/ 414602 w 1347758"/>
                    <a:gd name="connsiteY3" fmla="*/ 461027 h 1241760"/>
                    <a:gd name="connsiteX4" fmla="*/ 9602 w 1347758"/>
                    <a:gd name="connsiteY4" fmla="*/ 1018240 h 1241760"/>
                    <a:gd name="connsiteX5" fmla="*/ 7923 w 1347758"/>
                    <a:gd name="connsiteY5" fmla="*/ 556326 h 1241760"/>
                    <a:gd name="connsiteX6" fmla="*/ 675581 w 1347758"/>
                    <a:gd name="connsiteY6" fmla="*/ 77 h 1241760"/>
                    <a:gd name="connsiteX0" fmla="*/ 684072 w 1356249"/>
                    <a:gd name="connsiteY0" fmla="*/ 77 h 1241760"/>
                    <a:gd name="connsiteX1" fmla="*/ 1351730 w 1356249"/>
                    <a:gd name="connsiteY1" fmla="*/ 556326 h 1241760"/>
                    <a:gd name="connsiteX2" fmla="*/ 1268771 w 1356249"/>
                    <a:gd name="connsiteY2" fmla="*/ 1241760 h 1241760"/>
                    <a:gd name="connsiteX3" fmla="*/ 423093 w 1356249"/>
                    <a:gd name="connsiteY3" fmla="*/ 461027 h 1241760"/>
                    <a:gd name="connsiteX4" fmla="*/ 18093 w 1356249"/>
                    <a:gd name="connsiteY4" fmla="*/ 1018240 h 1241760"/>
                    <a:gd name="connsiteX5" fmla="*/ 16414 w 1356249"/>
                    <a:gd name="connsiteY5" fmla="*/ 556326 h 1241760"/>
                    <a:gd name="connsiteX6" fmla="*/ 684072 w 1356249"/>
                    <a:gd name="connsiteY6" fmla="*/ 77 h 1241760"/>
                    <a:gd name="connsiteX0" fmla="*/ 676598 w 1348775"/>
                    <a:gd name="connsiteY0" fmla="*/ 77 h 1241760"/>
                    <a:gd name="connsiteX1" fmla="*/ 1344256 w 1348775"/>
                    <a:gd name="connsiteY1" fmla="*/ 556326 h 1241760"/>
                    <a:gd name="connsiteX2" fmla="*/ 1261297 w 1348775"/>
                    <a:gd name="connsiteY2" fmla="*/ 1241760 h 1241760"/>
                    <a:gd name="connsiteX3" fmla="*/ 415619 w 1348775"/>
                    <a:gd name="connsiteY3" fmla="*/ 461027 h 1241760"/>
                    <a:gd name="connsiteX4" fmla="*/ 37607 w 1348775"/>
                    <a:gd name="connsiteY4" fmla="*/ 992840 h 1241760"/>
                    <a:gd name="connsiteX5" fmla="*/ 8940 w 1348775"/>
                    <a:gd name="connsiteY5" fmla="*/ 556326 h 1241760"/>
                    <a:gd name="connsiteX6" fmla="*/ 676598 w 1348775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417453 w 1356472"/>
                    <a:gd name="connsiteY3" fmla="*/ 46102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472" h="1243347">
                      <a:moveTo>
                        <a:pt x="678432" y="77"/>
                      </a:moveTo>
                      <a:cubicBezTo>
                        <a:pt x="1083968" y="5157"/>
                        <a:pt x="1282543" y="238876"/>
                        <a:pt x="1346090" y="556326"/>
                      </a:cubicBezTo>
                      <a:cubicBezTo>
                        <a:pt x="1383207" y="979537"/>
                        <a:pt x="1313644" y="1101229"/>
                        <a:pt x="1250431" y="1243347"/>
                      </a:cubicBezTo>
                      <a:cubicBezTo>
                        <a:pt x="958802" y="888382"/>
                        <a:pt x="746864" y="583900"/>
                        <a:pt x="417453" y="461027"/>
                      </a:cubicBezTo>
                      <a:lnTo>
                        <a:pt x="29916" y="969028"/>
                      </a:lnTo>
                      <a:cubicBezTo>
                        <a:pt x="9036" y="891257"/>
                        <a:pt x="-14066" y="745857"/>
                        <a:pt x="10774" y="556326"/>
                      </a:cubicBezTo>
                      <a:cubicBezTo>
                        <a:pt x="74322" y="238876"/>
                        <a:pt x="272896" y="-5003"/>
                        <a:pt x="678432" y="77"/>
                      </a:cubicBezTo>
                      <a:close/>
                    </a:path>
                  </a:pathLst>
                </a:custGeom>
                <a:solidFill>
                  <a:srgbClr val="4623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rot="16200000">
                  <a:off x="7061859" y="2902235"/>
                  <a:ext cx="1326581" cy="1761414"/>
                </a:xfrm>
                <a:custGeom>
                  <a:avLst/>
                  <a:gdLst>
                    <a:gd name="connsiteX0" fmla="*/ 1326581 w 1326581"/>
                    <a:gd name="connsiteY0" fmla="*/ 540853 h 1761414"/>
                    <a:gd name="connsiteX1" fmla="*/ 254712 w 1326581"/>
                    <a:gd name="connsiteY1" fmla="*/ 881375 h 1761414"/>
                    <a:gd name="connsiteX2" fmla="*/ 1326419 w 1326581"/>
                    <a:gd name="connsiteY2" fmla="*/ 1221844 h 1761414"/>
                    <a:gd name="connsiteX3" fmla="*/ 1313743 w 1326581"/>
                    <a:gd name="connsiteY3" fmla="*/ 1321892 h 1761414"/>
                    <a:gd name="connsiteX4" fmla="*/ 1087717 w 1326581"/>
                    <a:gd name="connsiteY4" fmla="*/ 1721408 h 1761414"/>
                    <a:gd name="connsiteX5" fmla="*/ 0 w 1326581"/>
                    <a:gd name="connsiteY5" fmla="*/ 1750396 h 1761414"/>
                    <a:gd name="connsiteX6" fmla="*/ 800 w 1326581"/>
                    <a:gd name="connsiteY6" fmla="*/ 1308305 h 1761414"/>
                    <a:gd name="connsiteX7" fmla="*/ 1574 w 1326581"/>
                    <a:gd name="connsiteY7" fmla="*/ 880707 h 1761414"/>
                    <a:gd name="connsiteX8" fmla="*/ 800 w 1326581"/>
                    <a:gd name="connsiteY8" fmla="*/ 453110 h 1761414"/>
                    <a:gd name="connsiteX9" fmla="*/ 0 w 1326581"/>
                    <a:gd name="connsiteY9" fmla="*/ 11018 h 1761414"/>
                    <a:gd name="connsiteX10" fmla="*/ 1087717 w 1326581"/>
                    <a:gd name="connsiteY10" fmla="*/ 40006 h 1761414"/>
                    <a:gd name="connsiteX11" fmla="*/ 1313743 w 1326581"/>
                    <a:gd name="connsiteY11" fmla="*/ 439522 h 1761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26581" h="1761414">
                      <a:moveTo>
                        <a:pt x="1326581" y="540853"/>
                      </a:moveTo>
                      <a:lnTo>
                        <a:pt x="254712" y="881375"/>
                      </a:lnTo>
                      <a:lnTo>
                        <a:pt x="1326419" y="1221844"/>
                      </a:lnTo>
                      <a:lnTo>
                        <a:pt x="1313743" y="1321892"/>
                      </a:lnTo>
                      <a:cubicBezTo>
                        <a:pt x="1273512" y="1600712"/>
                        <a:pt x="1223926" y="1693898"/>
                        <a:pt x="1087717" y="1721408"/>
                      </a:cubicBezTo>
                      <a:cubicBezTo>
                        <a:pt x="850028" y="1744599"/>
                        <a:pt x="307538" y="1779389"/>
                        <a:pt x="0" y="1750396"/>
                      </a:cubicBezTo>
                      <a:cubicBezTo>
                        <a:pt x="267" y="1606899"/>
                        <a:pt x="534" y="1457602"/>
                        <a:pt x="800" y="1308305"/>
                      </a:cubicBezTo>
                      <a:lnTo>
                        <a:pt x="1574" y="880707"/>
                      </a:lnTo>
                      <a:lnTo>
                        <a:pt x="800" y="453110"/>
                      </a:lnTo>
                      <a:cubicBezTo>
                        <a:pt x="534" y="303812"/>
                        <a:pt x="267" y="154516"/>
                        <a:pt x="0" y="11018"/>
                      </a:cubicBezTo>
                      <a:cubicBezTo>
                        <a:pt x="307538" y="-17975"/>
                        <a:pt x="850028" y="16815"/>
                        <a:pt x="1087717" y="40006"/>
                      </a:cubicBezTo>
                      <a:cubicBezTo>
                        <a:pt x="1223926" y="67516"/>
                        <a:pt x="1273512" y="160703"/>
                        <a:pt x="1313743" y="439522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/>
                <p:cNvSpPr/>
                <p:nvPr/>
              </p:nvSpPr>
              <p:spPr>
                <a:xfrm>
                  <a:off x="7724775" y="1278789"/>
                  <a:ext cx="884264" cy="3168619"/>
                </a:xfrm>
                <a:custGeom>
                  <a:avLst/>
                  <a:gdLst>
                    <a:gd name="connsiteX0" fmla="*/ 7324 w 888032"/>
                    <a:gd name="connsiteY0" fmla="*/ 0 h 3168619"/>
                    <a:gd name="connsiteX1" fmla="*/ 674982 w 888032"/>
                    <a:gd name="connsiteY1" fmla="*/ 556249 h 3168619"/>
                    <a:gd name="connsiteX2" fmla="*/ 681370 w 888032"/>
                    <a:gd name="connsiteY2" fmla="*/ 657734 h 3168619"/>
                    <a:gd name="connsiteX3" fmla="*/ 685363 w 888032"/>
                    <a:gd name="connsiteY3" fmla="*/ 660264 h 3168619"/>
                    <a:gd name="connsiteX4" fmla="*/ 683946 w 888032"/>
                    <a:gd name="connsiteY4" fmla="*/ 685629 h 3168619"/>
                    <a:gd name="connsiteX5" fmla="*/ 685363 w 888032"/>
                    <a:gd name="connsiteY5" fmla="*/ 700039 h 3168619"/>
                    <a:gd name="connsiteX6" fmla="*/ 684083 w 888032"/>
                    <a:gd name="connsiteY6" fmla="*/ 700839 h 3168619"/>
                    <a:gd name="connsiteX7" fmla="*/ 684121 w 888032"/>
                    <a:gd name="connsiteY7" fmla="*/ 701448 h 3168619"/>
                    <a:gd name="connsiteX8" fmla="*/ 684583 w 888032"/>
                    <a:gd name="connsiteY8" fmla="*/ 822153 h 3168619"/>
                    <a:gd name="connsiteX9" fmla="*/ 683875 w 888032"/>
                    <a:gd name="connsiteY9" fmla="*/ 832430 h 3168619"/>
                    <a:gd name="connsiteX10" fmla="*/ 724908 w 888032"/>
                    <a:gd name="connsiteY10" fmla="*/ 1920820 h 3168619"/>
                    <a:gd name="connsiteX11" fmla="*/ 740776 w 888032"/>
                    <a:gd name="connsiteY11" fmla="*/ 1928021 h 3168619"/>
                    <a:gd name="connsiteX12" fmla="*/ 832664 w 888032"/>
                    <a:gd name="connsiteY12" fmla="*/ 2029857 h 3168619"/>
                    <a:gd name="connsiteX13" fmla="*/ 833050 w 888032"/>
                    <a:gd name="connsiteY13" fmla="*/ 2031195 h 3168619"/>
                    <a:gd name="connsiteX14" fmla="*/ 834396 w 888032"/>
                    <a:gd name="connsiteY14" fmla="*/ 2033733 h 3168619"/>
                    <a:gd name="connsiteX15" fmla="*/ 848025 w 888032"/>
                    <a:gd name="connsiteY15" fmla="*/ 2080902 h 3168619"/>
                    <a:gd name="connsiteX16" fmla="*/ 877014 w 888032"/>
                    <a:gd name="connsiteY16" fmla="*/ 3168619 h 3168619"/>
                    <a:gd name="connsiteX17" fmla="*/ 434922 w 888032"/>
                    <a:gd name="connsiteY17" fmla="*/ 3167819 h 3168619"/>
                    <a:gd name="connsiteX18" fmla="*/ 34687 w 888032"/>
                    <a:gd name="connsiteY18" fmla="*/ 3167094 h 3168619"/>
                    <a:gd name="connsiteX19" fmla="*/ 0 w 888032"/>
                    <a:gd name="connsiteY19" fmla="*/ 3168572 h 3168619"/>
                    <a:gd name="connsiteX20" fmla="*/ 0 w 888032"/>
                    <a:gd name="connsiteY20" fmla="*/ 484 h 3168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88032" h="3168619">
                      <a:moveTo>
                        <a:pt x="7324" y="0"/>
                      </a:moveTo>
                      <a:cubicBezTo>
                        <a:pt x="412860" y="5080"/>
                        <a:pt x="611435" y="238799"/>
                        <a:pt x="674982" y="556249"/>
                      </a:cubicBezTo>
                      <a:lnTo>
                        <a:pt x="681370" y="657734"/>
                      </a:lnTo>
                      <a:lnTo>
                        <a:pt x="685363" y="660264"/>
                      </a:lnTo>
                      <a:lnTo>
                        <a:pt x="683946" y="685629"/>
                      </a:lnTo>
                      <a:lnTo>
                        <a:pt x="685363" y="700039"/>
                      </a:lnTo>
                      <a:lnTo>
                        <a:pt x="684083" y="700839"/>
                      </a:lnTo>
                      <a:lnTo>
                        <a:pt x="684121" y="701448"/>
                      </a:lnTo>
                      <a:cubicBezTo>
                        <a:pt x="685648" y="745556"/>
                        <a:pt x="685728" y="785581"/>
                        <a:pt x="684583" y="822153"/>
                      </a:cubicBezTo>
                      <a:lnTo>
                        <a:pt x="683875" y="832430"/>
                      </a:lnTo>
                      <a:lnTo>
                        <a:pt x="724908" y="1920820"/>
                      </a:lnTo>
                      <a:lnTo>
                        <a:pt x="740776" y="1928021"/>
                      </a:lnTo>
                      <a:cubicBezTo>
                        <a:pt x="786967" y="1953859"/>
                        <a:pt x="815487" y="1986447"/>
                        <a:pt x="832664" y="2029857"/>
                      </a:cubicBezTo>
                      <a:lnTo>
                        <a:pt x="833050" y="2031195"/>
                      </a:lnTo>
                      <a:lnTo>
                        <a:pt x="834396" y="2033733"/>
                      </a:lnTo>
                      <a:cubicBezTo>
                        <a:pt x="840122" y="2048203"/>
                        <a:pt x="844587" y="2063876"/>
                        <a:pt x="848025" y="2080902"/>
                      </a:cubicBezTo>
                      <a:cubicBezTo>
                        <a:pt x="871217" y="2318591"/>
                        <a:pt x="906006" y="2861081"/>
                        <a:pt x="877014" y="3168619"/>
                      </a:cubicBezTo>
                      <a:cubicBezTo>
                        <a:pt x="733517" y="3168352"/>
                        <a:pt x="584220" y="3168085"/>
                        <a:pt x="434922" y="3167819"/>
                      </a:cubicBezTo>
                      <a:lnTo>
                        <a:pt x="34687" y="3167094"/>
                      </a:lnTo>
                      <a:lnTo>
                        <a:pt x="0" y="3168572"/>
                      </a:lnTo>
                      <a:lnTo>
                        <a:pt x="0" y="484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1" name="Freeform 350"/>
              <p:cNvSpPr/>
              <p:nvPr/>
            </p:nvSpPr>
            <p:spPr>
              <a:xfrm>
                <a:off x="6902841" y="-189745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0" name="Rectangular Callout 429"/>
          <p:cNvSpPr/>
          <p:nvPr/>
        </p:nvSpPr>
        <p:spPr>
          <a:xfrm>
            <a:off x="3374498" y="88445"/>
            <a:ext cx="7375078" cy="1541761"/>
          </a:xfrm>
          <a:prstGeom prst="wedgeRectCallout">
            <a:avLst>
              <a:gd name="adj1" fmla="val 58559"/>
              <a:gd name="adj2" fmla="val 2512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We do not assume we have access to any user/item features in this model (instead we will learn them by modelling them as latent variables). There are other models where we assume we are given user/item features.</a:t>
            </a:r>
          </a:p>
        </p:txBody>
      </p:sp>
    </p:spTree>
    <p:extLst>
      <p:ext uri="{BB962C8B-B14F-4D97-AF65-F5344CB8AC3E}">
        <p14:creationId xmlns:p14="http://schemas.microsoft.com/office/powerpoint/2010/main" val="38899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Low-rank Matrix Completion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us make some assumptions about the ratings</a:t>
                </a:r>
              </a:p>
              <a:p>
                <a:pPr lvl="2"/>
                <a:r>
                  <a:rPr lang="en-IN" dirty="0"/>
                  <a:t>If two users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“similar”, they would rate all items similarly</a:t>
                </a:r>
              </a:p>
              <a:p>
                <a:pPr lvl="3"/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likes an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would also like it,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dislikes some 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would also dislike it</a:t>
                </a:r>
              </a:p>
              <a:p>
                <a:pPr lvl="2"/>
                <a:r>
                  <a:rPr lang="en-IN" dirty="0"/>
                  <a:t>If two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“similar”, all users would rate them similarly</a:t>
                </a:r>
              </a:p>
              <a:p>
                <a:pPr lvl="3"/>
                <a:r>
                  <a:rPr lang="en-IN" dirty="0"/>
                  <a:t>If a user likes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they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as well, if some user dislikes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they would also dislike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Some such assumption is necessary to solve the problem</a:t>
                </a:r>
              </a:p>
              <a:p>
                <a:pPr lvl="3"/>
                <a:r>
                  <a:rPr lang="en-IN" dirty="0"/>
                  <a:t>No other reason why observed entries should </a:t>
                </a:r>
                <a:r>
                  <a:rPr lang="en-US" dirty="0"/>
                  <a:t>tell us anything about unobserved entries</a:t>
                </a:r>
              </a:p>
              <a:p>
                <a:r>
                  <a:rPr lang="en-IN" dirty="0"/>
                  <a:t>Popular assumption – latent user and item features and linear model</a:t>
                </a:r>
              </a:p>
              <a:p>
                <a:pPr lvl="2"/>
                <a:r>
                  <a:rPr lang="en-IN" dirty="0"/>
                  <a:t>Assume for every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, exists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and for every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, exists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such that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Equivalent to saying that the ratings matrix is almost rank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(i.e. low-rank)</a:t>
                </a:r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ular Callout 17"/>
              <p:cNvSpPr/>
              <p:nvPr/>
            </p:nvSpPr>
            <p:spPr>
              <a:xfrm>
                <a:off x="5989834" y="100543"/>
                <a:ext cx="4579114" cy="783236"/>
              </a:xfrm>
              <a:prstGeom prst="wedgeRectCallout">
                <a:avLst>
                  <a:gd name="adj1" fmla="val 67629"/>
                  <a:gd name="adj2" fmla="val 10057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is a </a:t>
                </a:r>
                <a:r>
                  <a:rPr lang="en-US" sz="2400" dirty="0" err="1">
                    <a:solidFill>
                      <a:schemeClr val="bg1"/>
                    </a:solidFill>
                    <a:latin typeface="+mj-lt"/>
                  </a:rPr>
                  <a:t>hyperparameter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in this model</a:t>
                </a:r>
              </a:p>
            </p:txBody>
          </p:sp>
        </mc:Choice>
        <mc:Fallback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34" y="100543"/>
                <a:ext cx="4579114" cy="783236"/>
              </a:xfrm>
              <a:prstGeom prst="wedgeRectCallout">
                <a:avLst>
                  <a:gd name="adj1" fmla="val 67629"/>
                  <a:gd name="adj2" fmla="val 100577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Low-rank Matrix Completion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4572000"/>
                <a:ext cx="11938646" cy="2286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As a side effect, we get vector representations of all users and items</a:t>
                </a:r>
              </a:p>
              <a:p>
                <a:pPr lvl="3"/>
                <a:r>
                  <a:rPr lang="en-US" dirty="0"/>
                  <a:t>If two users rate similarly, then the method will learn similar “features” for them!</a:t>
                </a:r>
                <a:endParaRPr lang="en-IN" dirty="0"/>
              </a:p>
              <a:p>
                <a:pPr lvl="3"/>
                <a:r>
                  <a:rPr lang="en-IN" dirty="0"/>
                  <a:t>These “features” can be useful in making future </a:t>
                </a:r>
                <a:r>
                  <a:rPr lang="en-IN" dirty="0" err="1"/>
                  <a:t>recos</a:t>
                </a:r>
                <a:r>
                  <a:rPr lang="en-IN" dirty="0"/>
                  <a:t> but can also violate privacy if they reveal details users didn’t tell us e.g. if one of the features is correlated with age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4572000"/>
                <a:ext cx="11938646" cy="2286000"/>
              </a:xfrm>
              <a:blipFill>
                <a:blip r:embed="rId3"/>
                <a:stretch>
                  <a:fillRect t="-4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48331" y="3442440"/>
                <a:ext cx="8012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331" y="3442440"/>
                <a:ext cx="80127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286718" y="1661636"/>
                <a:ext cx="8012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3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IN" sz="3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0" lang="en-IN" sz="3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718" y="1661636"/>
                <a:ext cx="80127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12" y="2610246"/>
            <a:ext cx="684322" cy="4416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49556" y="2140439"/>
            <a:ext cx="267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prstClr val="black"/>
                </a:solidFill>
              </a:rPr>
              <a:t>ITEM FEATURES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8331" y="3953946"/>
            <a:ext cx="243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prstClr val="black"/>
                </a:solidFill>
              </a:rPr>
              <a:t>USER FEATURES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63" y="1039752"/>
            <a:ext cx="4336680" cy="33379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0021" y="1661636"/>
            <a:ext cx="1078363" cy="26677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4276" y="583272"/>
            <a:ext cx="3726162" cy="10783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2498" y="1661636"/>
            <a:ext cx="537523" cy="27539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4276" y="0"/>
            <a:ext cx="3726162" cy="554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91201" y="3816886"/>
                <a:ext cx="8012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01" y="3816886"/>
                <a:ext cx="80127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6670021" y="1090454"/>
            <a:ext cx="1028337" cy="461665"/>
            <a:chOff x="6670021" y="1090454"/>
            <a:chExt cx="1028337" cy="461665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670021" y="1484995"/>
              <a:ext cx="102833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lg"/>
              <a:tailEnd type="triangl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992385" y="1090454"/>
                  <a:ext cx="4336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214" name="TextBox 1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385" y="1090454"/>
                  <a:ext cx="433633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11550438" y="583272"/>
            <a:ext cx="433633" cy="1078364"/>
            <a:chOff x="11550438" y="583272"/>
            <a:chExt cx="433633" cy="1078364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1638458" y="583272"/>
              <a:ext cx="0" cy="10783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lg"/>
              <a:tailEnd type="triangl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1550438" y="891621"/>
                  <a:ext cx="4336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219" name="TextBox 1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0438" y="891621"/>
                  <a:ext cx="433633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644" y="1864792"/>
            <a:ext cx="1689355" cy="1689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ular Callout 41"/>
              <p:cNvSpPr/>
              <p:nvPr/>
            </p:nvSpPr>
            <p:spPr>
              <a:xfrm>
                <a:off x="277944" y="2601176"/>
                <a:ext cx="10224699" cy="2052173"/>
              </a:xfrm>
              <a:prstGeom prst="wedgeRectCallout">
                <a:avLst>
                  <a:gd name="adj1" fmla="val 58480"/>
                  <a:gd name="adj2" fmla="val -27771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are the locations observed by us. The MAP problem (with Gaussian priors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reduces to the following optimization problem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eqAr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⟨"/>
                                              <m:endChr m:val="⟩"/>
                                              <m:ctrlPr>
                                                <a:rPr lang="en-IN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IN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sz="24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𝐮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IN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IN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sz="24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𝐯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IN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IN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sz="24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𝐮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IN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IN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sz="24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𝐯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sz="24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2" name="Rectangular Callou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44" y="2601176"/>
                <a:ext cx="10224699" cy="2052173"/>
              </a:xfrm>
              <a:prstGeom prst="wedgeRectCallout">
                <a:avLst>
                  <a:gd name="adj1" fmla="val 58480"/>
                  <a:gd name="adj2" fmla="val -27771"/>
                </a:avLst>
              </a:prstGeom>
              <a:blipFill>
                <a:blip r:embed="rId16"/>
                <a:stretch>
                  <a:fillRect l="-493" t="-87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791" y="4592251"/>
            <a:ext cx="1660208" cy="16602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ular Callout 43"/>
              <p:cNvSpPr/>
              <p:nvPr/>
            </p:nvSpPr>
            <p:spPr>
              <a:xfrm>
                <a:off x="3164647" y="4965623"/>
                <a:ext cx="7337996" cy="1213205"/>
              </a:xfrm>
              <a:prstGeom prst="wedgeRectCallout">
                <a:avLst>
                  <a:gd name="adj1" fmla="val 61158"/>
                  <a:gd name="adj2" fmla="val 13799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Alternating minimization is currently one of the fastest ways to solve this problem since if we fix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, solving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just a bunch of ridge regression problems and vice versa!</a:t>
                </a:r>
              </a:p>
            </p:txBody>
          </p:sp>
        </mc:Choice>
        <mc:Fallback>
          <p:sp>
            <p:nvSpPr>
              <p:cNvPr id="44" name="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47" y="4965623"/>
                <a:ext cx="7337996" cy="1213205"/>
              </a:xfrm>
              <a:prstGeom prst="wedgeRectCallout">
                <a:avLst>
                  <a:gd name="adj1" fmla="val 61158"/>
                  <a:gd name="adj2" fmla="val 13799"/>
                </a:avLst>
              </a:prstGeom>
              <a:blipFill>
                <a:blip r:embed="rId18"/>
                <a:stretch>
                  <a:fillRect l="-743" t="-1463" b="-878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1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  <p:bldP spid="26" grpId="0"/>
      <p:bldP spid="27" grpId="0"/>
      <p:bldP spid="33" grpId="0"/>
      <p:bldP spid="42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AltMin</a:t>
            </a:r>
            <a:r>
              <a:rPr lang="en-IN" dirty="0"/>
              <a:t> for LRMC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22805" y="843449"/>
                <a:ext cx="8661424" cy="572817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ALTERNATING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Observed locations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and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IN" sz="3200" b="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the user vectors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𝐯</m:t>
                                            </m:r>
                                          </m:e>
                                          <m:sup>
                                            <m:r>
                                              <a:rPr lang="en-IN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the item vectors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400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𝐮</m:t>
                                            </m:r>
                                          </m:e>
                                          <m:sup>
                                            <m:r>
                                              <a:rPr lang="en-IN" sz="2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05" y="843449"/>
                <a:ext cx="8661424" cy="5728171"/>
              </a:xfrm>
              <a:prstGeom prst="rect">
                <a:avLst/>
              </a:prstGeom>
              <a:blipFill>
                <a:blip r:embed="rId2"/>
                <a:stretch>
                  <a:fillRect l="-1683" t="-1268" b="-232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8902190" y="2234430"/>
                <a:ext cx="2964078" cy="1071461"/>
              </a:xfrm>
              <a:prstGeom prst="wedgeRectCallout">
                <a:avLst>
                  <a:gd name="adj1" fmla="val -80188"/>
                  <a:gd name="adj2" fmla="val 7295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  <a:latin typeface="+mj-lt"/>
                  </a:rPr>
                  <a:t>Note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: sum only over items that user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rated (small for most users)</a:t>
                </a: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190" y="2234430"/>
                <a:ext cx="2964078" cy="1071461"/>
              </a:xfrm>
              <a:prstGeom prst="wedgeRectCallout">
                <a:avLst>
                  <a:gd name="adj1" fmla="val -80188"/>
                  <a:gd name="adj2" fmla="val 72954"/>
                </a:avLst>
              </a:prstGeom>
              <a:blipFill>
                <a:blip r:embed="rId3"/>
                <a:stretch>
                  <a:fillRect t="-6757" r="-280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/>
              <p:cNvSpPr/>
              <p:nvPr/>
            </p:nvSpPr>
            <p:spPr>
              <a:xfrm>
                <a:off x="8902190" y="3719619"/>
                <a:ext cx="2964078" cy="1071461"/>
              </a:xfrm>
              <a:prstGeom prst="wedgeRectCallout">
                <a:avLst>
                  <a:gd name="adj1" fmla="val -80188"/>
                  <a:gd name="adj2" fmla="val 7295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  <a:latin typeface="+mj-lt"/>
                  </a:rPr>
                  <a:t>Note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: sum only over users that rated item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(small for most items)</a:t>
                </a: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190" y="3719619"/>
                <a:ext cx="2964078" cy="1071461"/>
              </a:xfrm>
              <a:prstGeom prst="wedgeRectCallout">
                <a:avLst>
                  <a:gd name="adj1" fmla="val -80188"/>
                  <a:gd name="adj2" fmla="val 72954"/>
                </a:avLst>
              </a:prstGeom>
              <a:blipFill>
                <a:blip r:embed="rId4"/>
                <a:stretch>
                  <a:fillRect t="-6278" r="-31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Can speed </a:t>
                </a:r>
                <a:r>
                  <a:rPr lang="en-US" dirty="0" err="1">
                    <a:solidFill>
                      <a:schemeClr val="bg1"/>
                    </a:solidFill>
                  </a:rPr>
                  <a:t>AltMin</a:t>
                </a:r>
                <a:r>
                  <a:rPr lang="en-US" dirty="0">
                    <a:solidFill>
                      <a:schemeClr val="bg1"/>
                    </a:solidFill>
                  </a:rPr>
                  <a:t> by using SGD to update user and item latent vectors</a:t>
                </a: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Would take only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per iteration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Suppose ratings are not real numbers but counts or Boolean</a:t>
                </a: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Can model ratings using a generalized linear models instead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3"/>
                <a:r>
                  <a:rPr lang="en-US" dirty="0">
                    <a:solidFill>
                      <a:schemeClr val="bg1"/>
                    </a:solidFill>
                  </a:rPr>
                  <a:t>The model we studied becomes a special case where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Instead of the alternations being ridge regression problems, they would now become GLM problems e.g. logistic regression problems (for Boolean ratings)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There also exist non-linear extensions to these</a:t>
                </a: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:r>
                  <a:rPr lang="en-IN" dirty="0" err="1">
                    <a:solidFill>
                      <a:schemeClr val="bg1"/>
                    </a:solidFill>
                  </a:rPr>
                  <a:t>Dziugaite</a:t>
                </a:r>
                <a:r>
                  <a:rPr lang="en-IN" dirty="0">
                    <a:solidFill>
                      <a:schemeClr val="bg1"/>
                    </a:solidFill>
                  </a:rPr>
                  <a:t> and Roy, Neural network matrix factorization, 2015</a:t>
                </a: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He et al, Neural collaborative Filtering, WWW 2017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Pros</a:t>
            </a:r>
          </a:p>
          <a:p>
            <a:pPr lvl="1"/>
            <a:r>
              <a:rPr lang="en-IN" dirty="0">
                <a:latin typeface="+mj-lt"/>
              </a:rPr>
              <a:t>Relies purely on behavioural data</a:t>
            </a:r>
          </a:p>
          <a:p>
            <a:pPr lvl="1"/>
            <a:r>
              <a:rPr lang="en-IN" dirty="0">
                <a:latin typeface="+mj-lt"/>
              </a:rPr>
              <a:t>Does not require users to submit personal information</a:t>
            </a:r>
          </a:p>
          <a:p>
            <a:pPr lvl="1"/>
            <a:r>
              <a:rPr lang="en-IN" dirty="0">
                <a:latin typeface="+mj-lt"/>
              </a:rPr>
              <a:t>Does not require sellers to submit item information</a:t>
            </a:r>
          </a:p>
          <a:p>
            <a:pPr lvl="1"/>
            <a:r>
              <a:rPr lang="en-IN" dirty="0">
                <a:latin typeface="+mj-lt"/>
              </a:rPr>
              <a:t>Collaborative method: lazy users benefit from active users</a:t>
            </a:r>
          </a:p>
          <a:p>
            <a:r>
              <a:rPr lang="en-IN" dirty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IN" dirty="0">
                <a:latin typeface="+mj-lt"/>
              </a:rPr>
              <a:t>Relies purely on behavioural data</a:t>
            </a:r>
          </a:p>
          <a:p>
            <a:pPr lvl="1"/>
            <a:r>
              <a:rPr lang="en-IN" dirty="0">
                <a:latin typeface="+mj-lt"/>
              </a:rPr>
              <a:t>Cannot utilize user and item information even if present</a:t>
            </a:r>
          </a:p>
          <a:p>
            <a:pPr lvl="1"/>
            <a:r>
              <a:rPr lang="en-IN" dirty="0">
                <a:latin typeface="+mj-lt"/>
              </a:rPr>
              <a:t>Expensive to </a:t>
            </a:r>
            <a:r>
              <a:rPr lang="en-IN" dirty="0" err="1">
                <a:latin typeface="+mj-lt"/>
              </a:rPr>
              <a:t>recompute</a:t>
            </a:r>
            <a:r>
              <a:rPr lang="en-IN" dirty="0">
                <a:latin typeface="+mj-lt"/>
              </a:rPr>
              <a:t> matrix factorization again and again</a:t>
            </a:r>
          </a:p>
          <a:p>
            <a:pPr lvl="1"/>
            <a:r>
              <a:rPr lang="en-IN" dirty="0">
                <a:latin typeface="+mj-lt"/>
              </a:rPr>
              <a:t>Adding new users and items not straightforward (cold start problem)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RecSys</a:t>
            </a:r>
            <a:r>
              <a:rPr lang="en-IN" dirty="0"/>
              <a:t> via Multi-label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Formulating recommendation as a labelling problem</a:t>
            </a:r>
          </a:p>
          <a:p>
            <a:r>
              <a:rPr lang="en-IN" dirty="0"/>
              <a:t>Solving the problem at extremely large scales</a:t>
            </a:r>
          </a:p>
          <a:p>
            <a:r>
              <a:rPr lang="en-IN" dirty="0"/>
              <a:t>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as Multi-label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746377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Every user </a:t>
                </a:r>
                <a:r>
                  <a:rPr lang="en-US" dirty="0"/>
                  <a:t>represented as a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items - every item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 is a potential “label”</a:t>
                </a:r>
              </a:p>
              <a:p>
                <a:pPr lvl="2"/>
                <a:r>
                  <a:rPr lang="en-IN" dirty="0"/>
                  <a:t>Training data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Learn DT/</a:t>
                </a:r>
                <a:r>
                  <a:rPr lang="en-US" dirty="0" err="1"/>
                  <a:t>LwP</a:t>
                </a:r>
                <a:r>
                  <a:rPr lang="en-US" dirty="0"/>
                  <a:t>/deep models to 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b="1" dirty="0"/>
                  <a:t>Recall</a:t>
                </a:r>
                <a:r>
                  <a:rPr lang="en-US" dirty="0"/>
                  <a:t>: often, available info is one sided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user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does like item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However, users mostly do not tell us anything about items that they do not like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does not necessarily mean means user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doesn’t  like item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Also influences what performance measures can be used. Mostly “precision” based performance measures used since recall based performance measures would require us to know the entire set of items a user likes which is unreasonable to expect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746377"/>
              </a:xfrm>
              <a:blipFill>
                <a:blip r:embed="rId2"/>
                <a:stretch>
                  <a:fillRect l="-562" t="-2439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23" y="1536484"/>
            <a:ext cx="715020" cy="1289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567" y="1506794"/>
            <a:ext cx="781821" cy="1318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990" y="1504320"/>
            <a:ext cx="781821" cy="1321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945" y="1538958"/>
            <a:ext cx="715020" cy="1286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413" y="1541432"/>
            <a:ext cx="717494" cy="1284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864" y="1805262"/>
            <a:ext cx="564631" cy="625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3327" y="1873532"/>
            <a:ext cx="541022" cy="5843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2247" y="1847524"/>
            <a:ext cx="434785" cy="600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5202" y="1847524"/>
            <a:ext cx="525284" cy="6669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9327" y="1980810"/>
            <a:ext cx="537088" cy="5193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33644" y="1896889"/>
            <a:ext cx="749271" cy="5013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02928" y="1805262"/>
            <a:ext cx="479750" cy="6091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90181" y="1820549"/>
            <a:ext cx="461781" cy="6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using </a:t>
            </a:r>
            <a:r>
              <a:rPr lang="en-IN" dirty="0" err="1"/>
              <a:t>kNN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28</a:t>
            </a:fld>
            <a:endParaRPr lang="en-US"/>
          </a:p>
        </p:txBody>
      </p:sp>
      <p:cxnSp>
        <p:nvCxnSpPr>
          <p:cNvPr id="583" name="Straight Connector 582"/>
          <p:cNvCxnSpPr>
            <a:stCxn id="1043" idx="5"/>
            <a:endCxn id="757" idx="11"/>
          </p:cNvCxnSpPr>
          <p:nvPr/>
        </p:nvCxnSpPr>
        <p:spPr>
          <a:xfrm flipV="1">
            <a:off x="7963331" y="2733839"/>
            <a:ext cx="181800" cy="91300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584" name="Straight Connector 583"/>
          <p:cNvCxnSpPr>
            <a:stCxn id="1033" idx="5"/>
            <a:endCxn id="954" idx="8"/>
          </p:cNvCxnSpPr>
          <p:nvPr/>
        </p:nvCxnSpPr>
        <p:spPr>
          <a:xfrm>
            <a:off x="8075973" y="4385327"/>
            <a:ext cx="1091453" cy="91670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585" name="Straight Connector 584"/>
          <p:cNvCxnSpPr>
            <a:stCxn id="1033" idx="11"/>
            <a:endCxn id="845" idx="0"/>
          </p:cNvCxnSpPr>
          <p:nvPr/>
        </p:nvCxnSpPr>
        <p:spPr>
          <a:xfrm flipH="1">
            <a:off x="4799764" y="4385327"/>
            <a:ext cx="2623292" cy="88161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586" name="Rectangle 585"/>
          <p:cNvSpPr/>
          <p:nvPr/>
        </p:nvSpPr>
        <p:spPr>
          <a:xfrm>
            <a:off x="6161293" y="2599579"/>
            <a:ext cx="162318" cy="18000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6576683" y="3793274"/>
            <a:ext cx="162318" cy="598865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8" name="Rectangle 587"/>
          <p:cNvSpPr/>
          <p:nvPr/>
        </p:nvSpPr>
        <p:spPr>
          <a:xfrm>
            <a:off x="6921174" y="3236775"/>
            <a:ext cx="162318" cy="11880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5737546" y="3793274"/>
            <a:ext cx="162318" cy="598865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0" name="Rectangle 589"/>
          <p:cNvSpPr/>
          <p:nvPr/>
        </p:nvSpPr>
        <p:spPr>
          <a:xfrm>
            <a:off x="5315207" y="3225145"/>
            <a:ext cx="162318" cy="11880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1" name="Group 590"/>
          <p:cNvGrpSpPr/>
          <p:nvPr/>
        </p:nvGrpSpPr>
        <p:grpSpPr>
          <a:xfrm>
            <a:off x="1007017" y="1128375"/>
            <a:ext cx="3208070" cy="2038819"/>
            <a:chOff x="2216180" y="279132"/>
            <a:chExt cx="3208070" cy="2038819"/>
          </a:xfrm>
        </p:grpSpPr>
        <p:grpSp>
          <p:nvGrpSpPr>
            <p:cNvPr id="592" name="Group 591"/>
            <p:cNvGrpSpPr/>
            <p:nvPr/>
          </p:nvGrpSpPr>
          <p:grpSpPr>
            <a:xfrm>
              <a:off x="2216180" y="279132"/>
              <a:ext cx="1424245" cy="2038303"/>
              <a:chOff x="4705853" y="-699278"/>
              <a:chExt cx="3568475" cy="5107009"/>
            </a:xfrm>
          </p:grpSpPr>
          <p:sp>
            <p:nvSpPr>
              <p:cNvPr id="666" name="Pie 665"/>
              <p:cNvSpPr/>
              <p:nvPr/>
            </p:nvSpPr>
            <p:spPr>
              <a:xfrm flipH="1">
                <a:off x="6811520" y="1854226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Pie 666"/>
              <p:cNvSpPr/>
              <p:nvPr/>
            </p:nvSpPr>
            <p:spPr>
              <a:xfrm rot="10800000" flipH="1">
                <a:off x="4705853" y="-699278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Pie 667"/>
              <p:cNvSpPr/>
              <p:nvPr/>
            </p:nvSpPr>
            <p:spPr>
              <a:xfrm>
                <a:off x="5701538" y="1854226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Oval 49"/>
              <p:cNvSpPr/>
              <p:nvPr/>
            </p:nvSpPr>
            <p:spPr>
              <a:xfrm>
                <a:off x="5808587" y="1242503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Oval 50"/>
              <p:cNvSpPr/>
              <p:nvPr/>
            </p:nvSpPr>
            <p:spPr>
              <a:xfrm flipV="1">
                <a:off x="5808587" y="1786931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Chord 670"/>
              <p:cNvSpPr/>
              <p:nvPr/>
            </p:nvSpPr>
            <p:spPr>
              <a:xfrm rot="16200000">
                <a:off x="6298257" y="2273216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2" name="Freeform 671"/>
              <p:cNvSpPr/>
              <p:nvPr/>
            </p:nvSpPr>
            <p:spPr>
              <a:xfrm>
                <a:off x="5807827" y="1156415"/>
                <a:ext cx="1363008" cy="1035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709"/>
                  <a:gd name="connsiteX1" fmla="*/ 1349162 w 1366278"/>
                  <a:gd name="connsiteY1" fmla="*/ 556249 h 908709"/>
                  <a:gd name="connsiteX2" fmla="*/ 1358825 w 1366278"/>
                  <a:gd name="connsiteY2" fmla="*/ 654229 h 908709"/>
                  <a:gd name="connsiteX3" fmla="*/ 1363008 w 1366278"/>
                  <a:gd name="connsiteY3" fmla="*/ 656873 h 908709"/>
                  <a:gd name="connsiteX4" fmla="*/ 1361587 w 1366278"/>
                  <a:gd name="connsiteY4" fmla="*/ 682238 h 908709"/>
                  <a:gd name="connsiteX5" fmla="*/ 1363008 w 1366278"/>
                  <a:gd name="connsiteY5" fmla="*/ 696648 h 908709"/>
                  <a:gd name="connsiteX6" fmla="*/ 1360699 w 1366278"/>
                  <a:gd name="connsiteY6" fmla="*/ 698086 h 908709"/>
                  <a:gd name="connsiteX7" fmla="*/ 1365542 w 1366278"/>
                  <a:gd name="connsiteY7" fmla="*/ 776901 h 908709"/>
                  <a:gd name="connsiteX8" fmla="*/ 597206 w 1366278"/>
                  <a:gd name="connsiteY8" fmla="*/ 401452 h 908709"/>
                  <a:gd name="connsiteX9" fmla="*/ 16238 w 1366278"/>
                  <a:gd name="connsiteY9" fmla="*/ 908663 h 908709"/>
                  <a:gd name="connsiteX10" fmla="*/ 2760 w 1366278"/>
                  <a:gd name="connsiteY10" fmla="*/ 698366 h 908709"/>
                  <a:gd name="connsiteX11" fmla="*/ 0 w 1366278"/>
                  <a:gd name="connsiteY11" fmla="*/ 696648 h 908709"/>
                  <a:gd name="connsiteX12" fmla="*/ 1580 w 1366278"/>
                  <a:gd name="connsiteY12" fmla="*/ 680629 h 908709"/>
                  <a:gd name="connsiteX13" fmla="*/ 0 w 1366278"/>
                  <a:gd name="connsiteY13" fmla="*/ 656873 h 908709"/>
                  <a:gd name="connsiteX14" fmla="*/ 4331 w 1366278"/>
                  <a:gd name="connsiteY14" fmla="*/ 652738 h 908709"/>
                  <a:gd name="connsiteX15" fmla="*/ 13846 w 1366278"/>
                  <a:gd name="connsiteY15" fmla="*/ 556249 h 908709"/>
                  <a:gd name="connsiteX16" fmla="*/ 681504 w 1366278"/>
                  <a:gd name="connsiteY16" fmla="*/ 0 h 908709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597206 w 1366278"/>
                  <a:gd name="connsiteY8" fmla="*/ 401452 h 908663"/>
                  <a:gd name="connsiteX9" fmla="*/ 16238 w 1366278"/>
                  <a:gd name="connsiteY9" fmla="*/ 908663 h 908663"/>
                  <a:gd name="connsiteX10" fmla="*/ 2760 w 1366278"/>
                  <a:gd name="connsiteY10" fmla="*/ 698366 h 908663"/>
                  <a:gd name="connsiteX11" fmla="*/ 0 w 1366278"/>
                  <a:gd name="connsiteY11" fmla="*/ 696648 h 908663"/>
                  <a:gd name="connsiteX12" fmla="*/ 1580 w 1366278"/>
                  <a:gd name="connsiteY12" fmla="*/ 680629 h 908663"/>
                  <a:gd name="connsiteX13" fmla="*/ 0 w 1366278"/>
                  <a:gd name="connsiteY13" fmla="*/ 656873 h 908663"/>
                  <a:gd name="connsiteX14" fmla="*/ 4331 w 1366278"/>
                  <a:gd name="connsiteY14" fmla="*/ 652738 h 908663"/>
                  <a:gd name="connsiteX15" fmla="*/ 13846 w 1366278"/>
                  <a:gd name="connsiteY15" fmla="*/ 556249 h 908663"/>
                  <a:gd name="connsiteX16" fmla="*/ 681504 w 1366278"/>
                  <a:gd name="connsiteY16" fmla="*/ 0 h 908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597206 w 1366278"/>
                  <a:gd name="connsiteY8" fmla="*/ 4014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952806 w 1366278"/>
                  <a:gd name="connsiteY8" fmla="*/ 5792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952806 w 1366278"/>
                  <a:gd name="connsiteY8" fmla="*/ 5792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024773 w 1366278"/>
                  <a:gd name="connsiteY8" fmla="*/ 2871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024773 w 1366278"/>
                  <a:gd name="connsiteY8" fmla="*/ 2871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024773 w 1366278"/>
                  <a:gd name="connsiteY8" fmla="*/ 2871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13673 w 1366278"/>
                  <a:gd name="connsiteY8" fmla="*/ 354885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64473 w 1366278"/>
                  <a:gd name="connsiteY8" fmla="*/ 409919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56007 w 1366278"/>
                  <a:gd name="connsiteY8" fmla="*/ 3633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6278"/>
                  <a:gd name="connsiteY0" fmla="*/ 0 h 1035663"/>
                  <a:gd name="connsiteX1" fmla="*/ 1349162 w 1366278"/>
                  <a:gd name="connsiteY1" fmla="*/ 556249 h 1035663"/>
                  <a:gd name="connsiteX2" fmla="*/ 1358825 w 1366278"/>
                  <a:gd name="connsiteY2" fmla="*/ 654229 h 1035663"/>
                  <a:gd name="connsiteX3" fmla="*/ 1363008 w 1366278"/>
                  <a:gd name="connsiteY3" fmla="*/ 656873 h 1035663"/>
                  <a:gd name="connsiteX4" fmla="*/ 1361587 w 1366278"/>
                  <a:gd name="connsiteY4" fmla="*/ 682238 h 1035663"/>
                  <a:gd name="connsiteX5" fmla="*/ 1363008 w 1366278"/>
                  <a:gd name="connsiteY5" fmla="*/ 696648 h 1035663"/>
                  <a:gd name="connsiteX6" fmla="*/ 1360699 w 1366278"/>
                  <a:gd name="connsiteY6" fmla="*/ 698086 h 1035663"/>
                  <a:gd name="connsiteX7" fmla="*/ 1365542 w 1366278"/>
                  <a:gd name="connsiteY7" fmla="*/ 776901 h 1035663"/>
                  <a:gd name="connsiteX8" fmla="*/ 1156007 w 1366278"/>
                  <a:gd name="connsiteY8" fmla="*/ 363352 h 1035663"/>
                  <a:gd name="connsiteX9" fmla="*/ 50105 w 1366278"/>
                  <a:gd name="connsiteY9" fmla="*/ 1035663 h 1035663"/>
                  <a:gd name="connsiteX10" fmla="*/ 2760 w 1366278"/>
                  <a:gd name="connsiteY10" fmla="*/ 698366 h 1035663"/>
                  <a:gd name="connsiteX11" fmla="*/ 0 w 1366278"/>
                  <a:gd name="connsiteY11" fmla="*/ 696648 h 1035663"/>
                  <a:gd name="connsiteX12" fmla="*/ 1580 w 1366278"/>
                  <a:gd name="connsiteY12" fmla="*/ 680629 h 1035663"/>
                  <a:gd name="connsiteX13" fmla="*/ 0 w 1366278"/>
                  <a:gd name="connsiteY13" fmla="*/ 656873 h 1035663"/>
                  <a:gd name="connsiteX14" fmla="*/ 4331 w 1366278"/>
                  <a:gd name="connsiteY14" fmla="*/ 652738 h 1035663"/>
                  <a:gd name="connsiteX15" fmla="*/ 13846 w 1366278"/>
                  <a:gd name="connsiteY15" fmla="*/ 556249 h 1035663"/>
                  <a:gd name="connsiteX16" fmla="*/ 681504 w 136627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52842 w 1363008"/>
                  <a:gd name="connsiteY7" fmla="*/ 916601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52842 w 1363008"/>
                  <a:gd name="connsiteY7" fmla="*/ 916601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61309 w 1363008"/>
                  <a:gd name="connsiteY7" fmla="*/ 997034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56007 w 1363008"/>
                  <a:gd name="connsiteY8" fmla="*/ 363352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22141 w 1363008"/>
                  <a:gd name="connsiteY8" fmla="*/ 384519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44376 w 1363008"/>
                  <a:gd name="connsiteY7" fmla="*/ 9970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14743 w 1363008"/>
                  <a:gd name="connsiteY7" fmla="*/ 1001267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14743 w 1363008"/>
                  <a:gd name="connsiteY7" fmla="*/ 1001267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23209 w 1363008"/>
                  <a:gd name="connsiteY7" fmla="*/ 9843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  <a:gd name="connsiteX0" fmla="*/ 681504 w 1363008"/>
                  <a:gd name="connsiteY0" fmla="*/ 0 h 1035663"/>
                  <a:gd name="connsiteX1" fmla="*/ 1349162 w 1363008"/>
                  <a:gd name="connsiteY1" fmla="*/ 556249 h 1035663"/>
                  <a:gd name="connsiteX2" fmla="*/ 1358825 w 1363008"/>
                  <a:gd name="connsiteY2" fmla="*/ 654229 h 1035663"/>
                  <a:gd name="connsiteX3" fmla="*/ 1363008 w 1363008"/>
                  <a:gd name="connsiteY3" fmla="*/ 656873 h 1035663"/>
                  <a:gd name="connsiteX4" fmla="*/ 1361587 w 1363008"/>
                  <a:gd name="connsiteY4" fmla="*/ 682238 h 1035663"/>
                  <a:gd name="connsiteX5" fmla="*/ 1363008 w 1363008"/>
                  <a:gd name="connsiteY5" fmla="*/ 696648 h 1035663"/>
                  <a:gd name="connsiteX6" fmla="*/ 1360699 w 1363008"/>
                  <a:gd name="connsiteY6" fmla="*/ 698086 h 1035663"/>
                  <a:gd name="connsiteX7" fmla="*/ 1323209 w 1363008"/>
                  <a:gd name="connsiteY7" fmla="*/ 984334 h 1035663"/>
                  <a:gd name="connsiteX8" fmla="*/ 1147541 w 1363008"/>
                  <a:gd name="connsiteY8" fmla="*/ 392985 h 1035663"/>
                  <a:gd name="connsiteX9" fmla="*/ 50105 w 1363008"/>
                  <a:gd name="connsiteY9" fmla="*/ 1035663 h 1035663"/>
                  <a:gd name="connsiteX10" fmla="*/ 2760 w 1363008"/>
                  <a:gd name="connsiteY10" fmla="*/ 698366 h 1035663"/>
                  <a:gd name="connsiteX11" fmla="*/ 0 w 1363008"/>
                  <a:gd name="connsiteY11" fmla="*/ 696648 h 1035663"/>
                  <a:gd name="connsiteX12" fmla="*/ 1580 w 1363008"/>
                  <a:gd name="connsiteY12" fmla="*/ 680629 h 1035663"/>
                  <a:gd name="connsiteX13" fmla="*/ 0 w 1363008"/>
                  <a:gd name="connsiteY13" fmla="*/ 656873 h 1035663"/>
                  <a:gd name="connsiteX14" fmla="*/ 4331 w 1363008"/>
                  <a:gd name="connsiteY14" fmla="*/ 652738 h 1035663"/>
                  <a:gd name="connsiteX15" fmla="*/ 13846 w 1363008"/>
                  <a:gd name="connsiteY15" fmla="*/ 556249 h 1035663"/>
                  <a:gd name="connsiteX16" fmla="*/ 681504 w 1363008"/>
                  <a:gd name="connsiteY16" fmla="*/ 0 h 103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035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4457" y="831062"/>
                      <a:pt x="1323209" y="984334"/>
                    </a:cubicBezTo>
                    <a:cubicBezTo>
                      <a:pt x="1263695" y="845995"/>
                      <a:pt x="1287759" y="603858"/>
                      <a:pt x="1147541" y="392985"/>
                    </a:cubicBezTo>
                    <a:cubicBezTo>
                      <a:pt x="914190" y="961045"/>
                      <a:pt x="161879" y="215711"/>
                      <a:pt x="50105" y="1035663"/>
                    </a:cubicBezTo>
                    <a:cubicBezTo>
                      <a:pt x="6983" y="8671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3" name="Freeform 672"/>
              <p:cNvSpPr/>
              <p:nvPr/>
            </p:nvSpPr>
            <p:spPr>
              <a:xfrm>
                <a:off x="6057455" y="2005675"/>
                <a:ext cx="329463" cy="179551"/>
              </a:xfrm>
              <a:custGeom>
                <a:avLst/>
                <a:gdLst>
                  <a:gd name="connsiteX0" fmla="*/ 164731 w 329463"/>
                  <a:gd name="connsiteY0" fmla="*/ 0 h 179551"/>
                  <a:gd name="connsiteX1" fmla="*/ 287933 w 329463"/>
                  <a:gd name="connsiteY1" fmla="*/ 12060 h 179551"/>
                  <a:gd name="connsiteX2" fmla="*/ 319973 w 329463"/>
                  <a:gd name="connsiteY2" fmla="*/ 22533 h 179551"/>
                  <a:gd name="connsiteX3" fmla="*/ 329463 w 329463"/>
                  <a:gd name="connsiteY3" fmla="*/ 45445 h 179551"/>
                  <a:gd name="connsiteX4" fmla="*/ 329463 w 329463"/>
                  <a:gd name="connsiteY4" fmla="*/ 119711 h 179551"/>
                  <a:gd name="connsiteX5" fmla="*/ 269623 w 329463"/>
                  <a:gd name="connsiteY5" fmla="*/ 179551 h 179551"/>
                  <a:gd name="connsiteX6" fmla="*/ 59840 w 329463"/>
                  <a:gd name="connsiteY6" fmla="*/ 179551 h 179551"/>
                  <a:gd name="connsiteX7" fmla="*/ 0 w 329463"/>
                  <a:gd name="connsiteY7" fmla="*/ 119711 h 179551"/>
                  <a:gd name="connsiteX8" fmla="*/ 0 w 329463"/>
                  <a:gd name="connsiteY8" fmla="*/ 45445 h 179551"/>
                  <a:gd name="connsiteX9" fmla="*/ 9491 w 329463"/>
                  <a:gd name="connsiteY9" fmla="*/ 22533 h 179551"/>
                  <a:gd name="connsiteX10" fmla="*/ 41530 w 329463"/>
                  <a:gd name="connsiteY10" fmla="*/ 12060 h 179551"/>
                  <a:gd name="connsiteX11" fmla="*/ 164731 w 329463"/>
                  <a:gd name="connsiteY11" fmla="*/ 0 h 1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463" h="179551">
                    <a:moveTo>
                      <a:pt x="164731" y="0"/>
                    </a:moveTo>
                    <a:cubicBezTo>
                      <a:pt x="208433" y="0"/>
                      <a:pt x="250066" y="4294"/>
                      <a:pt x="287933" y="12060"/>
                    </a:cubicBezTo>
                    <a:lnTo>
                      <a:pt x="319973" y="22533"/>
                    </a:lnTo>
                    <a:lnTo>
                      <a:pt x="329463" y="45445"/>
                    </a:lnTo>
                    <a:lnTo>
                      <a:pt x="329463" y="119711"/>
                    </a:lnTo>
                    <a:cubicBezTo>
                      <a:pt x="329463" y="152760"/>
                      <a:pt x="302672" y="179551"/>
                      <a:pt x="269623" y="179551"/>
                    </a:cubicBezTo>
                    <a:lnTo>
                      <a:pt x="59840" y="179551"/>
                    </a:lnTo>
                    <a:cubicBezTo>
                      <a:pt x="26791" y="179551"/>
                      <a:pt x="0" y="152760"/>
                      <a:pt x="0" y="119711"/>
                    </a:cubicBezTo>
                    <a:lnTo>
                      <a:pt x="0" y="45445"/>
                    </a:lnTo>
                    <a:lnTo>
                      <a:pt x="9491" y="22533"/>
                    </a:lnTo>
                    <a:lnTo>
                      <a:pt x="41530" y="12060"/>
                    </a:lnTo>
                    <a:cubicBezTo>
                      <a:pt x="79397" y="4294"/>
                      <a:pt x="121030" y="0"/>
                      <a:pt x="164731" y="0"/>
                    </a:cubicBezTo>
                    <a:close/>
                  </a:path>
                </a:pathLst>
              </a:cu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4" name="Freeform 673"/>
              <p:cNvSpPr/>
              <p:nvPr/>
            </p:nvSpPr>
            <p:spPr>
              <a:xfrm>
                <a:off x="6609201" y="2005675"/>
                <a:ext cx="329463" cy="179551"/>
              </a:xfrm>
              <a:custGeom>
                <a:avLst/>
                <a:gdLst>
                  <a:gd name="connsiteX0" fmla="*/ 164731 w 329463"/>
                  <a:gd name="connsiteY0" fmla="*/ 0 h 179551"/>
                  <a:gd name="connsiteX1" fmla="*/ 287933 w 329463"/>
                  <a:gd name="connsiteY1" fmla="*/ 12060 h 179551"/>
                  <a:gd name="connsiteX2" fmla="*/ 319973 w 329463"/>
                  <a:gd name="connsiteY2" fmla="*/ 22533 h 179551"/>
                  <a:gd name="connsiteX3" fmla="*/ 329463 w 329463"/>
                  <a:gd name="connsiteY3" fmla="*/ 45445 h 179551"/>
                  <a:gd name="connsiteX4" fmla="*/ 329463 w 329463"/>
                  <a:gd name="connsiteY4" fmla="*/ 119711 h 179551"/>
                  <a:gd name="connsiteX5" fmla="*/ 269623 w 329463"/>
                  <a:gd name="connsiteY5" fmla="*/ 179551 h 179551"/>
                  <a:gd name="connsiteX6" fmla="*/ 59840 w 329463"/>
                  <a:gd name="connsiteY6" fmla="*/ 179551 h 179551"/>
                  <a:gd name="connsiteX7" fmla="*/ 0 w 329463"/>
                  <a:gd name="connsiteY7" fmla="*/ 119711 h 179551"/>
                  <a:gd name="connsiteX8" fmla="*/ 0 w 329463"/>
                  <a:gd name="connsiteY8" fmla="*/ 45445 h 179551"/>
                  <a:gd name="connsiteX9" fmla="*/ 9491 w 329463"/>
                  <a:gd name="connsiteY9" fmla="*/ 22533 h 179551"/>
                  <a:gd name="connsiteX10" fmla="*/ 41530 w 329463"/>
                  <a:gd name="connsiteY10" fmla="*/ 12060 h 179551"/>
                  <a:gd name="connsiteX11" fmla="*/ 164731 w 329463"/>
                  <a:gd name="connsiteY11" fmla="*/ 0 h 1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463" h="179551">
                    <a:moveTo>
                      <a:pt x="164731" y="0"/>
                    </a:moveTo>
                    <a:cubicBezTo>
                      <a:pt x="208433" y="0"/>
                      <a:pt x="250066" y="4294"/>
                      <a:pt x="287933" y="12060"/>
                    </a:cubicBezTo>
                    <a:lnTo>
                      <a:pt x="319973" y="22533"/>
                    </a:lnTo>
                    <a:lnTo>
                      <a:pt x="329463" y="45445"/>
                    </a:lnTo>
                    <a:lnTo>
                      <a:pt x="329463" y="119711"/>
                    </a:lnTo>
                    <a:cubicBezTo>
                      <a:pt x="329463" y="152760"/>
                      <a:pt x="302672" y="179551"/>
                      <a:pt x="269623" y="179551"/>
                    </a:cubicBezTo>
                    <a:lnTo>
                      <a:pt x="59840" y="179551"/>
                    </a:lnTo>
                    <a:cubicBezTo>
                      <a:pt x="26791" y="179551"/>
                      <a:pt x="0" y="152760"/>
                      <a:pt x="0" y="119711"/>
                    </a:cubicBezTo>
                    <a:lnTo>
                      <a:pt x="0" y="45445"/>
                    </a:lnTo>
                    <a:lnTo>
                      <a:pt x="9491" y="22533"/>
                    </a:lnTo>
                    <a:lnTo>
                      <a:pt x="41530" y="12060"/>
                    </a:lnTo>
                    <a:cubicBezTo>
                      <a:pt x="79397" y="4294"/>
                      <a:pt x="121030" y="0"/>
                      <a:pt x="164731" y="0"/>
                    </a:cubicBezTo>
                    <a:close/>
                  </a:path>
                </a:pathLst>
              </a:cu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5" name="Arc 674"/>
              <p:cNvSpPr/>
              <p:nvPr/>
            </p:nvSpPr>
            <p:spPr>
              <a:xfrm>
                <a:off x="6311746" y="2056932"/>
                <a:ext cx="382515" cy="286595"/>
              </a:xfrm>
              <a:prstGeom prst="arc">
                <a:avLst>
                  <a:gd name="adj1" fmla="val 13428075"/>
                  <a:gd name="adj2" fmla="val 18757687"/>
                </a:avLst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6" name="Group 675"/>
              <p:cNvGrpSpPr/>
              <p:nvPr/>
            </p:nvGrpSpPr>
            <p:grpSpPr>
              <a:xfrm>
                <a:off x="5503268" y="2986852"/>
                <a:ext cx="1928932" cy="1418761"/>
                <a:chOff x="3420912" y="2988971"/>
                <a:chExt cx="1928932" cy="1418761"/>
              </a:xfrm>
            </p:grpSpPr>
            <p:sp>
              <p:nvSpPr>
                <p:cNvPr id="678" name="Freeform 677"/>
                <p:cNvSpPr/>
                <p:nvPr/>
              </p:nvSpPr>
              <p:spPr>
                <a:xfrm rot="16200000">
                  <a:off x="3675997" y="2733886"/>
                  <a:ext cx="1418761" cy="1928932"/>
                </a:xfrm>
                <a:custGeom>
                  <a:avLst/>
                  <a:gdLst>
                    <a:gd name="connsiteX0" fmla="*/ 1418761 w 1418761"/>
                    <a:gd name="connsiteY0" fmla="*/ 759986 h 1928932"/>
                    <a:gd name="connsiteX1" fmla="*/ 1414643 w 1418761"/>
                    <a:gd name="connsiteY1" fmla="*/ 782806 h 1928932"/>
                    <a:gd name="connsiteX2" fmla="*/ 1402202 w 1418761"/>
                    <a:gd name="connsiteY2" fmla="*/ 995095 h 1928932"/>
                    <a:gd name="connsiteX3" fmla="*/ 1414601 w 1418761"/>
                    <a:gd name="connsiteY3" fmla="*/ 1206666 h 1928932"/>
                    <a:gd name="connsiteX4" fmla="*/ 1339071 w 1418761"/>
                    <a:gd name="connsiteY4" fmla="*/ 1221254 h 1928932"/>
                    <a:gd name="connsiteX5" fmla="*/ 1333436 w 1418761"/>
                    <a:gd name="connsiteY5" fmla="*/ 1277392 h 1928932"/>
                    <a:gd name="connsiteX6" fmla="*/ 1087717 w 1418761"/>
                    <a:gd name="connsiteY6" fmla="*/ 1885121 h 1928932"/>
                    <a:gd name="connsiteX7" fmla="*/ 0 w 1418761"/>
                    <a:gd name="connsiteY7" fmla="*/ 1916866 h 1928932"/>
                    <a:gd name="connsiteX8" fmla="*/ 800 w 1418761"/>
                    <a:gd name="connsiteY8" fmla="*/ 1432730 h 1928932"/>
                    <a:gd name="connsiteX9" fmla="*/ 1493 w 1418761"/>
                    <a:gd name="connsiteY9" fmla="*/ 1013321 h 1928932"/>
                    <a:gd name="connsiteX10" fmla="*/ 24 w 1418761"/>
                    <a:gd name="connsiteY10" fmla="*/ 978836 h 1928932"/>
                    <a:gd name="connsiteX11" fmla="*/ 1552 w 1418761"/>
                    <a:gd name="connsiteY11" fmla="*/ 951167 h 1928932"/>
                    <a:gd name="connsiteX12" fmla="*/ 800 w 1418761"/>
                    <a:gd name="connsiteY12" fmla="*/ 496202 h 1928932"/>
                    <a:gd name="connsiteX13" fmla="*/ 0 w 1418761"/>
                    <a:gd name="connsiteY13" fmla="*/ 12066 h 1928932"/>
                    <a:gd name="connsiteX14" fmla="*/ 1087717 w 1418761"/>
                    <a:gd name="connsiteY14" fmla="*/ 43811 h 1928932"/>
                    <a:gd name="connsiteX15" fmla="*/ 1333436 w 1418761"/>
                    <a:gd name="connsiteY15" fmla="*/ 651540 h 1928932"/>
                    <a:gd name="connsiteX16" fmla="*/ 1342799 w 1418761"/>
                    <a:gd name="connsiteY16" fmla="*/ 74481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18761" h="1928932">
                      <a:moveTo>
                        <a:pt x="1418761" y="759986"/>
                      </a:moveTo>
                      <a:lnTo>
                        <a:pt x="1414643" y="782806"/>
                      </a:lnTo>
                      <a:cubicBezTo>
                        <a:pt x="1406485" y="851377"/>
                        <a:pt x="1402202" y="922375"/>
                        <a:pt x="1402202" y="995095"/>
                      </a:cubicBezTo>
                      <a:lnTo>
                        <a:pt x="1414601" y="1206666"/>
                      </a:lnTo>
                      <a:lnTo>
                        <a:pt x="1339071" y="1221254"/>
                      </a:lnTo>
                      <a:lnTo>
                        <a:pt x="1333436" y="1277392"/>
                      </a:lnTo>
                      <a:cubicBezTo>
                        <a:pt x="1287634" y="1716932"/>
                        <a:pt x="1246628" y="1849974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493" y="1013321"/>
                      </a:lnTo>
                      <a:lnTo>
                        <a:pt x="24" y="978836"/>
                      </a:lnTo>
                      <a:lnTo>
                        <a:pt x="1552" y="951167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46628" y="78958"/>
                        <a:pt x="1287634" y="212000"/>
                        <a:pt x="1333436" y="651540"/>
                      </a:cubicBezTo>
                      <a:lnTo>
                        <a:pt x="1342799" y="74481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/>
                <p:nvPr/>
              </p:nvSpPr>
              <p:spPr>
                <a:xfrm rot="16200000">
                  <a:off x="3759948" y="3088519"/>
                  <a:ext cx="1314358" cy="1324067"/>
                </a:xfrm>
                <a:custGeom>
                  <a:avLst/>
                  <a:gdLst>
                    <a:gd name="connsiteX0" fmla="*/ 1314358 w 1314358"/>
                    <a:gd name="connsiteY0" fmla="*/ 180701 h 1324067"/>
                    <a:gd name="connsiteX1" fmla="*/ 1250997 w 1314358"/>
                    <a:gd name="connsiteY1" fmla="*/ 229442 h 1324067"/>
                    <a:gd name="connsiteX2" fmla="*/ 278120 w 1314358"/>
                    <a:gd name="connsiteY2" fmla="*/ 662033 h 1324067"/>
                    <a:gd name="connsiteX3" fmla="*/ 278121 w 1314358"/>
                    <a:gd name="connsiteY3" fmla="*/ 662033 h 1324067"/>
                    <a:gd name="connsiteX4" fmla="*/ 1250998 w 1314358"/>
                    <a:gd name="connsiteY4" fmla="*/ 1094624 h 1324067"/>
                    <a:gd name="connsiteX5" fmla="*/ 1312520 w 1314358"/>
                    <a:gd name="connsiteY5" fmla="*/ 1141950 h 1324067"/>
                    <a:gd name="connsiteX6" fmla="*/ 1297512 w 1314358"/>
                    <a:gd name="connsiteY6" fmla="*/ 1242693 h 1324067"/>
                    <a:gd name="connsiteX7" fmla="*/ 1281314 w 1314358"/>
                    <a:gd name="connsiteY7" fmla="*/ 1324067 h 1324067"/>
                    <a:gd name="connsiteX8" fmla="*/ 1154393 w 1314358"/>
                    <a:gd name="connsiteY8" fmla="*/ 1305620 h 1324067"/>
                    <a:gd name="connsiteX9" fmla="*/ 314965 w 1314358"/>
                    <a:gd name="connsiteY9" fmla="*/ 1260450 h 1324067"/>
                    <a:gd name="connsiteX10" fmla="*/ 12387 w 1314358"/>
                    <a:gd name="connsiteY10" fmla="*/ 1265824 h 1324067"/>
                    <a:gd name="connsiteX11" fmla="*/ 10 w 1314358"/>
                    <a:gd name="connsiteY11" fmla="*/ 1266500 h 1324067"/>
                    <a:gd name="connsiteX12" fmla="*/ 245 w 1314358"/>
                    <a:gd name="connsiteY12" fmla="*/ 1122584 h 1324067"/>
                    <a:gd name="connsiteX13" fmla="*/ 1019 w 1314358"/>
                    <a:gd name="connsiteY13" fmla="*/ 654320 h 1324067"/>
                    <a:gd name="connsiteX14" fmla="*/ 245 w 1314358"/>
                    <a:gd name="connsiteY14" fmla="*/ 186056 h 1324067"/>
                    <a:gd name="connsiteX15" fmla="*/ 0 w 1314358"/>
                    <a:gd name="connsiteY15" fmla="*/ 36169 h 1324067"/>
                    <a:gd name="connsiteX16" fmla="*/ 121594 w 1314358"/>
                    <a:gd name="connsiteY16" fmla="*/ 42818 h 1324067"/>
                    <a:gd name="connsiteX17" fmla="*/ 424171 w 1314358"/>
                    <a:gd name="connsiteY17" fmla="*/ 48191 h 1324067"/>
                    <a:gd name="connsiteX18" fmla="*/ 1263599 w 1314358"/>
                    <a:gd name="connsiteY18" fmla="*/ 3022 h 1324067"/>
                    <a:gd name="connsiteX19" fmla="*/ 1284385 w 1314358"/>
                    <a:gd name="connsiteY19" fmla="*/ 0 h 1324067"/>
                    <a:gd name="connsiteX20" fmla="*/ 1297512 w 1314358"/>
                    <a:gd name="connsiteY20" fmla="*/ 65948 h 1324067"/>
                    <a:gd name="connsiteX21" fmla="*/ 1313188 w 1314358"/>
                    <a:gd name="connsiteY21" fmla="*/ 171177 h 1324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14358" h="1324067">
                      <a:moveTo>
                        <a:pt x="1314358" y="180701"/>
                      </a:moveTo>
                      <a:lnTo>
                        <a:pt x="1250997" y="229442"/>
                      </a:lnTo>
                      <a:cubicBezTo>
                        <a:pt x="842232" y="535899"/>
                        <a:pt x="613656" y="592889"/>
                        <a:pt x="278120" y="662033"/>
                      </a:cubicBezTo>
                      <a:lnTo>
                        <a:pt x="278121" y="662033"/>
                      </a:lnTo>
                      <a:cubicBezTo>
                        <a:pt x="613657" y="731178"/>
                        <a:pt x="842233" y="788167"/>
                        <a:pt x="1250998" y="1094624"/>
                      </a:cubicBezTo>
                      <a:lnTo>
                        <a:pt x="1312520" y="1141950"/>
                      </a:lnTo>
                      <a:lnTo>
                        <a:pt x="1297512" y="1242693"/>
                      </a:lnTo>
                      <a:lnTo>
                        <a:pt x="1281314" y="1324067"/>
                      </a:lnTo>
                      <a:lnTo>
                        <a:pt x="1154393" y="1305620"/>
                      </a:lnTo>
                      <a:cubicBezTo>
                        <a:pt x="914774" y="1277102"/>
                        <a:pt x="625908" y="1260450"/>
                        <a:pt x="314965" y="1260450"/>
                      </a:cubicBezTo>
                      <a:cubicBezTo>
                        <a:pt x="211318" y="1260450"/>
                        <a:pt x="110123" y="1262300"/>
                        <a:pt x="12387" y="1265824"/>
                      </a:cubicBezTo>
                      <a:lnTo>
                        <a:pt x="10" y="1266500"/>
                      </a:lnTo>
                      <a:lnTo>
                        <a:pt x="245" y="1122584"/>
                      </a:lnTo>
                      <a:lnTo>
                        <a:pt x="1019" y="654320"/>
                      </a:lnTo>
                      <a:lnTo>
                        <a:pt x="245" y="186056"/>
                      </a:lnTo>
                      <a:lnTo>
                        <a:pt x="0" y="36169"/>
                      </a:lnTo>
                      <a:lnTo>
                        <a:pt x="121594" y="42818"/>
                      </a:lnTo>
                      <a:cubicBezTo>
                        <a:pt x="219329" y="46341"/>
                        <a:pt x="320524" y="48191"/>
                        <a:pt x="424171" y="48191"/>
                      </a:cubicBezTo>
                      <a:cubicBezTo>
                        <a:pt x="735114" y="48191"/>
                        <a:pt x="1023980" y="31539"/>
                        <a:pt x="1263599" y="3022"/>
                      </a:cubicBezTo>
                      <a:lnTo>
                        <a:pt x="1284385" y="0"/>
                      </a:lnTo>
                      <a:lnTo>
                        <a:pt x="1297512" y="65948"/>
                      </a:lnTo>
                      <a:cubicBezTo>
                        <a:pt x="1302984" y="98019"/>
                        <a:pt x="1308159" y="133010"/>
                        <a:pt x="1313188" y="171177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77" name="Freeform 676"/>
              <p:cNvSpPr/>
              <p:nvPr/>
            </p:nvSpPr>
            <p:spPr>
              <a:xfrm flipH="1">
                <a:off x="6498099" y="1157004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3" name="Group 592"/>
            <p:cNvGrpSpPr/>
            <p:nvPr/>
          </p:nvGrpSpPr>
          <p:grpSpPr>
            <a:xfrm>
              <a:off x="3435801" y="1226450"/>
              <a:ext cx="1988449" cy="1091501"/>
              <a:chOff x="1809291" y="3181017"/>
              <a:chExt cx="1988449" cy="1091501"/>
            </a:xfrm>
          </p:grpSpPr>
          <p:grpSp>
            <p:nvGrpSpPr>
              <p:cNvPr id="594" name="Group 593"/>
              <p:cNvGrpSpPr/>
              <p:nvPr/>
            </p:nvGrpSpPr>
            <p:grpSpPr>
              <a:xfrm>
                <a:off x="2631409" y="3861046"/>
                <a:ext cx="365765" cy="374232"/>
                <a:chOff x="1197111" y="1389960"/>
                <a:chExt cx="1676237" cy="1715038"/>
              </a:xfrm>
            </p:grpSpPr>
            <p:grpSp>
              <p:nvGrpSpPr>
                <p:cNvPr id="660" name="Group 659"/>
                <p:cNvGrpSpPr/>
                <p:nvPr/>
              </p:nvGrpSpPr>
              <p:grpSpPr>
                <a:xfrm>
                  <a:off x="1197111" y="1671679"/>
                  <a:ext cx="1676237" cy="1433319"/>
                  <a:chOff x="1197111" y="1671679"/>
                  <a:chExt cx="1676237" cy="1433319"/>
                </a:xfrm>
              </p:grpSpPr>
              <p:sp>
                <p:nvSpPr>
                  <p:cNvPr id="664" name="Freeform 663"/>
                  <p:cNvSpPr/>
                  <p:nvPr/>
                </p:nvSpPr>
                <p:spPr>
                  <a:xfrm>
                    <a:off x="1197111" y="1671680"/>
                    <a:ext cx="1676237" cy="1433318"/>
                  </a:xfrm>
                  <a:custGeom>
                    <a:avLst/>
                    <a:gdLst>
                      <a:gd name="connsiteX0" fmla="*/ 498074 w 1676237"/>
                      <a:gd name="connsiteY0" fmla="*/ 1125 h 1433318"/>
                      <a:gd name="connsiteX1" fmla="*/ 783533 w 1676237"/>
                      <a:gd name="connsiteY1" fmla="*/ 104183 h 1433318"/>
                      <a:gd name="connsiteX2" fmla="*/ 838119 w 1676237"/>
                      <a:gd name="connsiteY2" fmla="*/ 165022 h 1433318"/>
                      <a:gd name="connsiteX3" fmla="*/ 892704 w 1676237"/>
                      <a:gd name="connsiteY3" fmla="*/ 104183 h 1433318"/>
                      <a:gd name="connsiteX4" fmla="*/ 1672906 w 1676237"/>
                      <a:gd name="connsiteY4" fmla="*/ 639163 h 1433318"/>
                      <a:gd name="connsiteX5" fmla="*/ 911018 w 1676237"/>
                      <a:gd name="connsiteY5" fmla="*/ 1387935 h 1433318"/>
                      <a:gd name="connsiteX6" fmla="*/ 838119 w 1676237"/>
                      <a:gd name="connsiteY6" fmla="*/ 1332444 h 1433318"/>
                      <a:gd name="connsiteX7" fmla="*/ 765219 w 1676237"/>
                      <a:gd name="connsiteY7" fmla="*/ 1387935 h 1433318"/>
                      <a:gd name="connsiteX8" fmla="*/ 3331 w 1676237"/>
                      <a:gd name="connsiteY8" fmla="*/ 639163 h 1433318"/>
                      <a:gd name="connsiteX9" fmla="*/ 498074 w 1676237"/>
                      <a:gd name="connsiteY9" fmla="*/ 1125 h 1433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76237" h="1433318">
                        <a:moveTo>
                          <a:pt x="498074" y="1125"/>
                        </a:moveTo>
                        <a:cubicBezTo>
                          <a:pt x="596437" y="-6421"/>
                          <a:pt x="696169" y="23527"/>
                          <a:pt x="783533" y="104183"/>
                        </a:cubicBezTo>
                        <a:lnTo>
                          <a:pt x="838119" y="165022"/>
                        </a:lnTo>
                        <a:lnTo>
                          <a:pt x="892704" y="104183"/>
                        </a:lnTo>
                        <a:cubicBezTo>
                          <a:pt x="1220320" y="-198276"/>
                          <a:pt x="1721855" y="212347"/>
                          <a:pt x="1672906" y="639163"/>
                        </a:cubicBezTo>
                        <a:cubicBezTo>
                          <a:pt x="1647770" y="954853"/>
                          <a:pt x="1283595" y="1611150"/>
                          <a:pt x="911018" y="1387935"/>
                        </a:cubicBezTo>
                        <a:lnTo>
                          <a:pt x="838119" y="1332444"/>
                        </a:lnTo>
                        <a:lnTo>
                          <a:pt x="765219" y="1387935"/>
                        </a:lnTo>
                        <a:cubicBezTo>
                          <a:pt x="392642" y="1611150"/>
                          <a:pt x="28467" y="954853"/>
                          <a:pt x="3331" y="639163"/>
                        </a:cubicBezTo>
                        <a:cubicBezTo>
                          <a:pt x="-32565" y="326165"/>
                          <a:pt x="227577" y="21875"/>
                          <a:pt x="498074" y="1125"/>
                        </a:cubicBezTo>
                        <a:close/>
                      </a:path>
                    </a:pathLst>
                  </a:custGeom>
                  <a:solidFill>
                    <a:srgbClr val="EC706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" name="Freeform 664"/>
                  <p:cNvSpPr/>
                  <p:nvPr/>
                </p:nvSpPr>
                <p:spPr>
                  <a:xfrm>
                    <a:off x="2035229" y="1671679"/>
                    <a:ext cx="838119" cy="1433319"/>
                  </a:xfrm>
                  <a:custGeom>
                    <a:avLst/>
                    <a:gdLst>
                      <a:gd name="connsiteX0" fmla="*/ 321589 w 838119"/>
                      <a:gd name="connsiteY0" fmla="*/ 154 h 1433319"/>
                      <a:gd name="connsiteX1" fmla="*/ 834788 w 838119"/>
                      <a:gd name="connsiteY1" fmla="*/ 639164 h 1433319"/>
                      <a:gd name="connsiteX2" fmla="*/ 72900 w 838119"/>
                      <a:gd name="connsiteY2" fmla="*/ 1387936 h 1433319"/>
                      <a:gd name="connsiteX3" fmla="*/ 1 w 838119"/>
                      <a:gd name="connsiteY3" fmla="*/ 1332445 h 1433319"/>
                      <a:gd name="connsiteX4" fmla="*/ 0 w 838119"/>
                      <a:gd name="connsiteY4" fmla="*/ 1332446 h 1433319"/>
                      <a:gd name="connsiteX5" fmla="*/ 0 w 838119"/>
                      <a:gd name="connsiteY5" fmla="*/ 165022 h 1433319"/>
                      <a:gd name="connsiteX6" fmla="*/ 1 w 838119"/>
                      <a:gd name="connsiteY6" fmla="*/ 165023 h 1433319"/>
                      <a:gd name="connsiteX7" fmla="*/ 54586 w 838119"/>
                      <a:gd name="connsiteY7" fmla="*/ 104184 h 1433319"/>
                      <a:gd name="connsiteX8" fmla="*/ 321589 w 838119"/>
                      <a:gd name="connsiteY8" fmla="*/ 154 h 143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8119" h="1433319">
                        <a:moveTo>
                          <a:pt x="321589" y="154"/>
                        </a:moveTo>
                        <a:cubicBezTo>
                          <a:pt x="598565" y="8049"/>
                          <a:pt x="871500" y="319052"/>
                          <a:pt x="834788" y="639164"/>
                        </a:cubicBezTo>
                        <a:cubicBezTo>
                          <a:pt x="809652" y="954854"/>
                          <a:pt x="445477" y="1611151"/>
                          <a:pt x="72900" y="1387936"/>
                        </a:cubicBezTo>
                        <a:lnTo>
                          <a:pt x="1" y="1332445"/>
                        </a:lnTo>
                        <a:lnTo>
                          <a:pt x="0" y="1332446"/>
                        </a:lnTo>
                        <a:lnTo>
                          <a:pt x="0" y="165022"/>
                        </a:lnTo>
                        <a:lnTo>
                          <a:pt x="1" y="165023"/>
                        </a:lnTo>
                        <a:lnTo>
                          <a:pt x="54586" y="104184"/>
                        </a:lnTo>
                        <a:cubicBezTo>
                          <a:pt x="136490" y="28569"/>
                          <a:pt x="229264" y="-2478"/>
                          <a:pt x="321589" y="154"/>
                        </a:cubicBezTo>
                        <a:close/>
                      </a:path>
                    </a:pathLst>
                  </a:custGeom>
                  <a:solidFill>
                    <a:srgbClr val="E84C3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61" name="Group 660"/>
                <p:cNvGrpSpPr/>
                <p:nvPr/>
              </p:nvGrpSpPr>
              <p:grpSpPr>
                <a:xfrm rot="2700000">
                  <a:off x="2122165" y="1174441"/>
                  <a:ext cx="426826" cy="857864"/>
                  <a:chOff x="4898239" y="1582532"/>
                  <a:chExt cx="309771" cy="622599"/>
                </a:xfrm>
              </p:grpSpPr>
              <p:sp>
                <p:nvSpPr>
                  <p:cNvPr id="662" name="Freeform 661"/>
                  <p:cNvSpPr/>
                  <p:nvPr/>
                </p:nvSpPr>
                <p:spPr>
                  <a:xfrm rot="16200000">
                    <a:off x="4741825" y="1738946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3" name="Freeform 662"/>
                  <p:cNvSpPr/>
                  <p:nvPr/>
                </p:nvSpPr>
                <p:spPr>
                  <a:xfrm>
                    <a:off x="5053124" y="1582532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95" name="Group 594"/>
              <p:cNvGrpSpPr/>
              <p:nvPr/>
            </p:nvGrpSpPr>
            <p:grpSpPr>
              <a:xfrm>
                <a:off x="2174247" y="3832677"/>
                <a:ext cx="355746" cy="430969"/>
                <a:chOff x="3467357" y="1386489"/>
                <a:chExt cx="1630321" cy="1975053"/>
              </a:xfrm>
            </p:grpSpPr>
            <p:sp>
              <p:nvSpPr>
                <p:cNvPr id="655" name="Oval 654"/>
                <p:cNvSpPr/>
                <p:nvPr/>
              </p:nvSpPr>
              <p:spPr>
                <a:xfrm>
                  <a:off x="3467357" y="1731220"/>
                  <a:ext cx="1630321" cy="1630321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/>
                <p:nvPr/>
              </p:nvSpPr>
              <p:spPr>
                <a:xfrm>
                  <a:off x="4267611" y="1731220"/>
                  <a:ext cx="830067" cy="1630322"/>
                </a:xfrm>
                <a:custGeom>
                  <a:avLst/>
                  <a:gdLst>
                    <a:gd name="connsiteX0" fmla="*/ 14906 w 830067"/>
                    <a:gd name="connsiteY0" fmla="*/ 0 h 1630322"/>
                    <a:gd name="connsiteX1" fmla="*/ 830067 w 830067"/>
                    <a:gd name="connsiteY1" fmla="*/ 815161 h 1630322"/>
                    <a:gd name="connsiteX2" fmla="*/ 14906 w 830067"/>
                    <a:gd name="connsiteY2" fmla="*/ 1630322 h 1630322"/>
                    <a:gd name="connsiteX3" fmla="*/ 0 w 830067"/>
                    <a:gd name="connsiteY3" fmla="*/ 1628819 h 1630322"/>
                    <a:gd name="connsiteX4" fmla="*/ 0 w 830067"/>
                    <a:gd name="connsiteY4" fmla="*/ 1503 h 1630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0067" h="1630322">
                      <a:moveTo>
                        <a:pt x="14906" y="0"/>
                      </a:moveTo>
                      <a:cubicBezTo>
                        <a:pt x="465107" y="0"/>
                        <a:pt x="830067" y="364960"/>
                        <a:pt x="830067" y="815161"/>
                      </a:cubicBezTo>
                      <a:cubicBezTo>
                        <a:pt x="830067" y="1265362"/>
                        <a:pt x="465107" y="1630322"/>
                        <a:pt x="14906" y="1630322"/>
                      </a:cubicBezTo>
                      <a:lnTo>
                        <a:pt x="0" y="1628819"/>
                      </a:lnTo>
                      <a:lnTo>
                        <a:pt x="0" y="1503"/>
                      </a:lnTo>
                      <a:close/>
                    </a:path>
                  </a:pathLst>
                </a:cu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57" name="Group 656"/>
                <p:cNvGrpSpPr/>
                <p:nvPr/>
              </p:nvGrpSpPr>
              <p:grpSpPr>
                <a:xfrm rot="2700000">
                  <a:off x="4357498" y="1170969"/>
                  <a:ext cx="426826" cy="857866"/>
                  <a:chOff x="4910359" y="1566848"/>
                  <a:chExt cx="309771" cy="6226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 rot="16200000">
                    <a:off x="4753945" y="1723262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" name="Freeform 658"/>
                  <p:cNvSpPr/>
                  <p:nvPr/>
                </p:nvSpPr>
                <p:spPr>
                  <a:xfrm>
                    <a:off x="5065243" y="1566849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96" name="Group 595"/>
              <p:cNvGrpSpPr/>
              <p:nvPr/>
            </p:nvGrpSpPr>
            <p:grpSpPr>
              <a:xfrm>
                <a:off x="3404978" y="3852683"/>
                <a:ext cx="392762" cy="419835"/>
                <a:chOff x="3589257" y="1246862"/>
                <a:chExt cx="1485489" cy="1587885"/>
              </a:xfrm>
            </p:grpSpPr>
            <p:cxnSp>
              <p:nvCxnSpPr>
                <p:cNvPr id="644" name="Straight Connector 643"/>
                <p:cNvCxnSpPr/>
                <p:nvPr/>
              </p:nvCxnSpPr>
              <p:spPr>
                <a:xfrm flipV="1">
                  <a:off x="3896226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58D68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5" name="Straight Connector 644"/>
                <p:cNvCxnSpPr/>
                <p:nvPr/>
              </p:nvCxnSpPr>
              <p:spPr>
                <a:xfrm flipH="1" flipV="1">
                  <a:off x="4246378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646" name="Group 645"/>
                <p:cNvGrpSpPr/>
                <p:nvPr/>
              </p:nvGrpSpPr>
              <p:grpSpPr>
                <a:xfrm>
                  <a:off x="3589257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653" name="Oval 652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4" name="Freeform 653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47" name="Group 646"/>
                <p:cNvGrpSpPr/>
                <p:nvPr/>
              </p:nvGrpSpPr>
              <p:grpSpPr>
                <a:xfrm>
                  <a:off x="4260773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651" name="Oval 650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" name="Freeform 651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48" name="Group 647"/>
                <p:cNvGrpSpPr/>
                <p:nvPr/>
              </p:nvGrpSpPr>
              <p:grpSpPr>
                <a:xfrm>
                  <a:off x="4189264" y="1246862"/>
                  <a:ext cx="885482" cy="428318"/>
                  <a:chOff x="4063354" y="1112562"/>
                  <a:chExt cx="885482" cy="428318"/>
                </a:xfrm>
              </p:grpSpPr>
              <p:sp>
                <p:nvSpPr>
                  <p:cNvPr id="649" name="Freeform 648"/>
                  <p:cNvSpPr/>
                  <p:nvPr/>
                </p:nvSpPr>
                <p:spPr>
                  <a:xfrm rot="20700000">
                    <a:off x="4063354" y="1112562"/>
                    <a:ext cx="857864" cy="426826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0" name="Freeform 649"/>
                  <p:cNvSpPr/>
                  <p:nvPr/>
                </p:nvSpPr>
                <p:spPr>
                  <a:xfrm rot="4500000">
                    <a:off x="4413197" y="1005241"/>
                    <a:ext cx="213414" cy="857864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97" name="Group 596"/>
              <p:cNvGrpSpPr/>
              <p:nvPr/>
            </p:nvGrpSpPr>
            <p:grpSpPr>
              <a:xfrm>
                <a:off x="1809291" y="3852683"/>
                <a:ext cx="293425" cy="406095"/>
                <a:chOff x="1633488" y="334932"/>
                <a:chExt cx="1344715" cy="1861064"/>
              </a:xfrm>
            </p:grpSpPr>
            <p:grpSp>
              <p:nvGrpSpPr>
                <p:cNvPr id="620" name="Group 619"/>
                <p:cNvGrpSpPr/>
                <p:nvPr/>
              </p:nvGrpSpPr>
              <p:grpSpPr>
                <a:xfrm>
                  <a:off x="1633488" y="684696"/>
                  <a:ext cx="1344715" cy="1511300"/>
                  <a:chOff x="1633488" y="684696"/>
                  <a:chExt cx="1344715" cy="15113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 flipH="1">
                    <a:off x="1633488" y="684696"/>
                    <a:ext cx="1344715" cy="1511300"/>
                  </a:xfrm>
                  <a:custGeom>
                    <a:avLst/>
                    <a:gdLst>
                      <a:gd name="connsiteX0" fmla="*/ 695217 w 1344715"/>
                      <a:gd name="connsiteY0" fmla="*/ 0 h 1511300"/>
                      <a:gd name="connsiteX1" fmla="*/ 685058 w 1344715"/>
                      <a:gd name="connsiteY1" fmla="*/ 0 h 1511300"/>
                      <a:gd name="connsiteX2" fmla="*/ 659657 w 1344715"/>
                      <a:gd name="connsiteY2" fmla="*/ 0 h 1511300"/>
                      <a:gd name="connsiteX3" fmla="*/ 649498 w 1344715"/>
                      <a:gd name="connsiteY3" fmla="*/ 0 h 1511300"/>
                      <a:gd name="connsiteX4" fmla="*/ 649498 w 1344715"/>
                      <a:gd name="connsiteY4" fmla="*/ 424 h 1511300"/>
                      <a:gd name="connsiteX5" fmla="*/ 556042 w 1344715"/>
                      <a:gd name="connsiteY5" fmla="*/ 4323 h 1511300"/>
                      <a:gd name="connsiteX6" fmla="*/ 619492 w 1344715"/>
                      <a:gd name="connsiteY6" fmla="*/ 1506592 h 1511300"/>
                      <a:gd name="connsiteX7" fmla="*/ 649498 w 1344715"/>
                      <a:gd name="connsiteY7" fmla="*/ 1509264 h 1511300"/>
                      <a:gd name="connsiteX8" fmla="*/ 649498 w 1344715"/>
                      <a:gd name="connsiteY8" fmla="*/ 1511300 h 1511300"/>
                      <a:gd name="connsiteX9" fmla="*/ 672357 w 1344715"/>
                      <a:gd name="connsiteY9" fmla="*/ 1511300 h 1511300"/>
                      <a:gd name="connsiteX10" fmla="*/ 672358 w 1344715"/>
                      <a:gd name="connsiteY10" fmla="*/ 1511300 h 1511300"/>
                      <a:gd name="connsiteX11" fmla="*/ 695217 w 1344715"/>
                      <a:gd name="connsiteY11" fmla="*/ 1511300 h 1511300"/>
                      <a:gd name="connsiteX12" fmla="*/ 695217 w 1344715"/>
                      <a:gd name="connsiteY12" fmla="*/ 1507477 h 1511300"/>
                      <a:gd name="connsiteX13" fmla="*/ 778028 w 1344715"/>
                      <a:gd name="connsiteY13" fmla="*/ 1493630 h 1511300"/>
                      <a:gd name="connsiteX14" fmla="*/ 788673 w 1344715"/>
                      <a:gd name="connsiteY14" fmla="*/ 4323 h 1511300"/>
                      <a:gd name="connsiteX15" fmla="*/ 695217 w 1344715"/>
                      <a:gd name="connsiteY15" fmla="*/ 424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44715" h="1511300">
                        <a:moveTo>
                          <a:pt x="695217" y="0"/>
                        </a:moveTo>
                        <a:lnTo>
                          <a:pt x="685058" y="0"/>
                        </a:ln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lnTo>
                          <a:pt x="695217" y="1511300"/>
                        </a:lnTo>
                        <a:lnTo>
                          <a:pt x="695217" y="1507477"/>
                        </a:lnTo>
                        <a:lnTo>
                          <a:pt x="778028" y="1493630"/>
                        </a:lnTo>
                        <a:cubicBezTo>
                          <a:pt x="1287124" y="1330205"/>
                          <a:pt x="1741242" y="87020"/>
                          <a:pt x="788673" y="4323"/>
                        </a:cubicBezTo>
                        <a:lnTo>
                          <a:pt x="695217" y="424"/>
                        </a:lnTo>
                        <a:close/>
                      </a:path>
                    </a:pathLst>
                  </a:custGeom>
                  <a:solidFill>
                    <a:srgbClr val="E3544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" name="Freeform 642"/>
                  <p:cNvSpPr/>
                  <p:nvPr/>
                </p:nvSpPr>
                <p:spPr>
                  <a:xfrm flipH="1">
                    <a:off x="2305845" y="684696"/>
                    <a:ext cx="672358" cy="1511300"/>
                  </a:xfrm>
                  <a:custGeom>
                    <a:avLst/>
                    <a:gdLst>
                      <a:gd name="connsiteX0" fmla="*/ 672358 w 672358"/>
                      <a:gd name="connsiteY0" fmla="*/ 0 h 1511300"/>
                      <a:gd name="connsiteX1" fmla="*/ 659657 w 672358"/>
                      <a:gd name="connsiteY1" fmla="*/ 0 h 1511300"/>
                      <a:gd name="connsiteX2" fmla="*/ 649498 w 672358"/>
                      <a:gd name="connsiteY2" fmla="*/ 0 h 1511300"/>
                      <a:gd name="connsiteX3" fmla="*/ 649498 w 672358"/>
                      <a:gd name="connsiteY3" fmla="*/ 424 h 1511300"/>
                      <a:gd name="connsiteX4" fmla="*/ 556042 w 672358"/>
                      <a:gd name="connsiteY4" fmla="*/ 4323 h 1511300"/>
                      <a:gd name="connsiteX5" fmla="*/ 619492 w 672358"/>
                      <a:gd name="connsiteY5" fmla="*/ 1506592 h 1511300"/>
                      <a:gd name="connsiteX6" fmla="*/ 649498 w 672358"/>
                      <a:gd name="connsiteY6" fmla="*/ 1509264 h 1511300"/>
                      <a:gd name="connsiteX7" fmla="*/ 649498 w 672358"/>
                      <a:gd name="connsiteY7" fmla="*/ 1511300 h 1511300"/>
                      <a:gd name="connsiteX8" fmla="*/ 672357 w 672358"/>
                      <a:gd name="connsiteY8" fmla="*/ 1511300 h 1511300"/>
                      <a:gd name="connsiteX9" fmla="*/ 672358 w 672358"/>
                      <a:gd name="connsiteY9" fmla="*/ 1511300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2358" h="1511300">
                        <a:moveTo>
                          <a:pt x="672358" y="0"/>
                        </a:move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close/>
                      </a:path>
                    </a:pathLst>
                  </a:custGeom>
                  <a:solidFill>
                    <a:srgbClr val="D6312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21" name="Group 620"/>
                <p:cNvGrpSpPr/>
                <p:nvPr/>
              </p:nvGrpSpPr>
              <p:grpSpPr>
                <a:xfrm>
                  <a:off x="1985367" y="334932"/>
                  <a:ext cx="643040" cy="505060"/>
                  <a:chOff x="2362639" y="273524"/>
                  <a:chExt cx="643040" cy="505060"/>
                </a:xfrm>
              </p:grpSpPr>
              <p:sp>
                <p:nvSpPr>
                  <p:cNvPr id="640" name="Freeform 639"/>
                  <p:cNvSpPr/>
                  <p:nvPr/>
                </p:nvSpPr>
                <p:spPr>
                  <a:xfrm rot="10800000" flipH="1">
                    <a:off x="2362639" y="273524"/>
                    <a:ext cx="643040" cy="499054"/>
                  </a:xfrm>
                  <a:custGeom>
                    <a:avLst/>
                    <a:gdLst>
                      <a:gd name="connsiteX0" fmla="*/ 643040 w 643040"/>
                      <a:gd name="connsiteY0" fmla="*/ 499054 h 499054"/>
                      <a:gd name="connsiteX1" fmla="*/ 562786 w 643040"/>
                      <a:gd name="connsiteY1" fmla="*/ 129158 h 499054"/>
                      <a:gd name="connsiteX2" fmla="*/ 509870 w 643040"/>
                      <a:gd name="connsiteY2" fmla="*/ 68037 h 499054"/>
                      <a:gd name="connsiteX3" fmla="*/ 320349 w 643040"/>
                      <a:gd name="connsiteY3" fmla="*/ 0 h 499054"/>
                      <a:gd name="connsiteX4" fmla="*/ 130829 w 643040"/>
                      <a:gd name="connsiteY4" fmla="*/ 68037 h 499054"/>
                      <a:gd name="connsiteX5" fmla="*/ 80828 w 643040"/>
                      <a:gd name="connsiteY5" fmla="*/ 125790 h 499054"/>
                      <a:gd name="connsiteX6" fmla="*/ 0 w 643040"/>
                      <a:gd name="connsiteY6" fmla="*/ 498332 h 499054"/>
                      <a:gd name="connsiteX7" fmla="*/ 204341 w 643040"/>
                      <a:gd name="connsiteY7" fmla="*/ 335747 h 499054"/>
                      <a:gd name="connsiteX8" fmla="*/ 321520 w 643040"/>
                      <a:gd name="connsiteY8" fmla="*/ 483020 h 499054"/>
                      <a:gd name="connsiteX9" fmla="*/ 321520 w 643040"/>
                      <a:gd name="connsiteY9" fmla="*/ 483742 h 499054"/>
                      <a:gd name="connsiteX10" fmla="*/ 438699 w 643040"/>
                      <a:gd name="connsiteY10" fmla="*/ 336469 h 499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43040" h="499054">
                        <a:moveTo>
                          <a:pt x="643040" y="499054"/>
                        </a:moveTo>
                        <a:lnTo>
                          <a:pt x="562786" y="129158"/>
                        </a:lnTo>
                        <a:lnTo>
                          <a:pt x="509870" y="68037"/>
                        </a:lnTo>
                        <a:cubicBezTo>
                          <a:pt x="458367" y="25533"/>
                          <a:pt x="392340" y="0"/>
                          <a:pt x="320349" y="0"/>
                        </a:cubicBezTo>
                        <a:cubicBezTo>
                          <a:pt x="248359" y="0"/>
                          <a:pt x="182331" y="25533"/>
                          <a:pt x="130829" y="68037"/>
                        </a:cubicBezTo>
                        <a:lnTo>
                          <a:pt x="80828" y="125790"/>
                        </a:lnTo>
                        <a:lnTo>
                          <a:pt x="0" y="498332"/>
                        </a:lnTo>
                        <a:lnTo>
                          <a:pt x="204341" y="335747"/>
                        </a:lnTo>
                        <a:lnTo>
                          <a:pt x="321520" y="483020"/>
                        </a:lnTo>
                        <a:lnTo>
                          <a:pt x="321520" y="483742"/>
                        </a:lnTo>
                        <a:lnTo>
                          <a:pt x="438699" y="336469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" name="Freeform 640"/>
                  <p:cNvSpPr/>
                  <p:nvPr/>
                </p:nvSpPr>
                <p:spPr>
                  <a:xfrm rot="10800000" flipH="1">
                    <a:off x="2684159" y="279737"/>
                    <a:ext cx="321520" cy="498847"/>
                  </a:xfrm>
                  <a:custGeom>
                    <a:avLst/>
                    <a:gdLst>
                      <a:gd name="connsiteX0" fmla="*/ 321520 w 321520"/>
                      <a:gd name="connsiteY0" fmla="*/ 498847 h 498847"/>
                      <a:gd name="connsiteX1" fmla="*/ 241266 w 321520"/>
                      <a:gd name="connsiteY1" fmla="*/ 128951 h 498847"/>
                      <a:gd name="connsiteX2" fmla="*/ 188350 w 321520"/>
                      <a:gd name="connsiteY2" fmla="*/ 67830 h 498847"/>
                      <a:gd name="connsiteX3" fmla="*/ 101273 w 321520"/>
                      <a:gd name="connsiteY3" fmla="*/ 17873 h 498847"/>
                      <a:gd name="connsiteX4" fmla="*/ 0 w 321520"/>
                      <a:gd name="connsiteY4" fmla="*/ 0 h 498847"/>
                      <a:gd name="connsiteX5" fmla="*/ 0 w 321520"/>
                      <a:gd name="connsiteY5" fmla="*/ 482813 h 498847"/>
                      <a:gd name="connsiteX6" fmla="*/ 0 w 321520"/>
                      <a:gd name="connsiteY6" fmla="*/ 483535 h 498847"/>
                      <a:gd name="connsiteX7" fmla="*/ 117179 w 321520"/>
                      <a:gd name="connsiteY7" fmla="*/ 336262 h 498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1520" h="498847">
                        <a:moveTo>
                          <a:pt x="321520" y="498847"/>
                        </a:moveTo>
                        <a:lnTo>
                          <a:pt x="241266" y="128951"/>
                        </a:lnTo>
                        <a:lnTo>
                          <a:pt x="188350" y="67830"/>
                        </a:lnTo>
                        <a:cubicBezTo>
                          <a:pt x="162599" y="46578"/>
                          <a:pt x="133216" y="29569"/>
                          <a:pt x="101273" y="17873"/>
                        </a:cubicBezTo>
                        <a:lnTo>
                          <a:pt x="0" y="0"/>
                        </a:lnTo>
                        <a:lnTo>
                          <a:pt x="0" y="482813"/>
                        </a:lnTo>
                        <a:lnTo>
                          <a:pt x="0" y="483535"/>
                        </a:lnTo>
                        <a:lnTo>
                          <a:pt x="117179" y="336262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22" name="Oval 621"/>
                <p:cNvSpPr/>
                <p:nvPr/>
              </p:nvSpPr>
              <p:spPr>
                <a:xfrm>
                  <a:off x="1844114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Oval 622"/>
                <p:cNvSpPr/>
                <p:nvPr/>
              </p:nvSpPr>
              <p:spPr>
                <a:xfrm>
                  <a:off x="2120370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Oval 623"/>
                <p:cNvSpPr/>
                <p:nvPr/>
              </p:nvSpPr>
              <p:spPr>
                <a:xfrm>
                  <a:off x="2415056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Oval 624"/>
                <p:cNvSpPr/>
                <p:nvPr/>
              </p:nvSpPr>
              <p:spPr>
                <a:xfrm>
                  <a:off x="2700852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Oval 625"/>
                <p:cNvSpPr/>
                <p:nvPr/>
              </p:nvSpPr>
              <p:spPr>
                <a:xfrm>
                  <a:off x="170780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Oval 626"/>
                <p:cNvSpPr/>
                <p:nvPr/>
              </p:nvSpPr>
              <p:spPr>
                <a:xfrm>
                  <a:off x="198231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Oval 627"/>
                <p:cNvSpPr/>
                <p:nvPr/>
              </p:nvSpPr>
              <p:spPr>
                <a:xfrm>
                  <a:off x="227065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Oval 628"/>
                <p:cNvSpPr/>
                <p:nvPr/>
              </p:nvSpPr>
              <p:spPr>
                <a:xfrm>
                  <a:off x="2561179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Oval 629"/>
                <p:cNvSpPr/>
                <p:nvPr/>
              </p:nvSpPr>
              <p:spPr>
                <a:xfrm>
                  <a:off x="2833510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Oval 630"/>
                <p:cNvSpPr/>
                <p:nvPr/>
              </p:nvSpPr>
              <p:spPr>
                <a:xfrm>
                  <a:off x="1844114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Oval 631"/>
                <p:cNvSpPr/>
                <p:nvPr/>
              </p:nvSpPr>
              <p:spPr>
                <a:xfrm>
                  <a:off x="2120370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Oval 632"/>
                <p:cNvSpPr/>
                <p:nvPr/>
              </p:nvSpPr>
              <p:spPr>
                <a:xfrm>
                  <a:off x="2417471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Oval 633"/>
                <p:cNvSpPr/>
                <p:nvPr/>
              </p:nvSpPr>
              <p:spPr>
                <a:xfrm>
                  <a:off x="2703365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Oval 634"/>
                <p:cNvSpPr/>
                <p:nvPr/>
              </p:nvSpPr>
              <p:spPr>
                <a:xfrm>
                  <a:off x="1983481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Oval 635"/>
                <p:cNvSpPr/>
                <p:nvPr/>
              </p:nvSpPr>
              <p:spPr>
                <a:xfrm>
                  <a:off x="2270655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Oval 636"/>
                <p:cNvSpPr/>
                <p:nvPr/>
              </p:nvSpPr>
              <p:spPr>
                <a:xfrm>
                  <a:off x="2561179" y="169389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Oval 637"/>
                <p:cNvSpPr/>
                <p:nvPr/>
              </p:nvSpPr>
              <p:spPr>
                <a:xfrm>
                  <a:off x="2120370" y="2004471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Oval 638"/>
                <p:cNvSpPr/>
                <p:nvPr/>
              </p:nvSpPr>
              <p:spPr>
                <a:xfrm>
                  <a:off x="2417471" y="1997687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3057105" y="3768221"/>
                <a:ext cx="343148" cy="477007"/>
                <a:chOff x="5216848" y="2546882"/>
                <a:chExt cx="1572587" cy="2186039"/>
              </a:xfrm>
            </p:grpSpPr>
            <p:grpSp>
              <p:nvGrpSpPr>
                <p:cNvPr id="603" name="Group 602"/>
                <p:cNvGrpSpPr/>
                <p:nvPr/>
              </p:nvGrpSpPr>
              <p:grpSpPr>
                <a:xfrm>
                  <a:off x="5216848" y="2546882"/>
                  <a:ext cx="1572587" cy="2186039"/>
                  <a:chOff x="4589405" y="1579240"/>
                  <a:chExt cx="1572587" cy="2186039"/>
                </a:xfrm>
              </p:grpSpPr>
              <p:grpSp>
                <p:nvGrpSpPr>
                  <p:cNvPr id="605" name="Group 604"/>
                  <p:cNvGrpSpPr/>
                  <p:nvPr/>
                </p:nvGrpSpPr>
                <p:grpSpPr>
                  <a:xfrm rot="2641257">
                    <a:off x="5178361" y="1579240"/>
                    <a:ext cx="983631" cy="742452"/>
                    <a:chOff x="3510643" y="3553204"/>
                    <a:chExt cx="2496364" cy="1884275"/>
                  </a:xfrm>
                </p:grpSpPr>
                <p:sp>
                  <p:nvSpPr>
                    <p:cNvPr id="618" name="Freeform 617"/>
                    <p:cNvSpPr/>
                    <p:nvPr/>
                  </p:nvSpPr>
                  <p:spPr>
                    <a:xfrm>
                      <a:off x="3510643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9" name="Freeform 618"/>
                    <p:cNvSpPr/>
                    <p:nvPr/>
                  </p:nvSpPr>
                  <p:spPr>
                    <a:xfrm flipH="1">
                      <a:off x="4758825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06" name="Arc 605"/>
                  <p:cNvSpPr/>
                  <p:nvPr/>
                </p:nvSpPr>
                <p:spPr>
                  <a:xfrm flipH="1">
                    <a:off x="5370938" y="2162494"/>
                    <a:ext cx="356589" cy="733443"/>
                  </a:xfrm>
                  <a:prstGeom prst="arc">
                    <a:avLst>
                      <a:gd name="adj1" fmla="val 16200000"/>
                      <a:gd name="adj2" fmla="val 374751"/>
                    </a:avLst>
                  </a:prstGeom>
                  <a:noFill/>
                  <a:ln w="76200" cap="flat" cmpd="sng" algn="ctr">
                    <a:solidFill>
                      <a:srgbClr val="27AE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4589405" y="2363348"/>
                    <a:ext cx="1566675" cy="1401931"/>
                    <a:chOff x="4589405" y="2363348"/>
                    <a:chExt cx="1566675" cy="1401931"/>
                  </a:xfrm>
                </p:grpSpPr>
                <p:sp>
                  <p:nvSpPr>
                    <p:cNvPr id="608" name="Oval 607"/>
                    <p:cNvSpPr/>
                    <p:nvPr/>
                  </p:nvSpPr>
                  <p:spPr>
                    <a:xfrm>
                      <a:off x="4589405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9" name="Oval 608"/>
                    <p:cNvSpPr/>
                    <p:nvPr/>
                  </p:nvSpPr>
                  <p:spPr>
                    <a:xfrm>
                      <a:off x="4981074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0" name="Oval 609"/>
                    <p:cNvSpPr/>
                    <p:nvPr/>
                  </p:nvSpPr>
                  <p:spPr>
                    <a:xfrm>
                      <a:off x="5372743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1" name="Oval 610"/>
                    <p:cNvSpPr/>
                    <p:nvPr/>
                  </p:nvSpPr>
                  <p:spPr>
                    <a:xfrm>
                      <a:off x="4785239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2" name="Oval 611"/>
                    <p:cNvSpPr/>
                    <p:nvPr/>
                  </p:nvSpPr>
                  <p:spPr>
                    <a:xfrm>
                      <a:off x="5176908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3" name="Oval 612"/>
                    <p:cNvSpPr/>
                    <p:nvPr/>
                  </p:nvSpPr>
                  <p:spPr>
                    <a:xfrm>
                      <a:off x="4981073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4" name="Oval 613"/>
                    <p:cNvSpPr/>
                    <p:nvPr/>
                  </p:nvSpPr>
                  <p:spPr>
                    <a:xfrm>
                      <a:off x="5764411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5" name="Oval 614"/>
                    <p:cNvSpPr/>
                    <p:nvPr/>
                  </p:nvSpPr>
                  <p:spPr>
                    <a:xfrm>
                      <a:off x="5568576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6" name="Oval 615"/>
                    <p:cNvSpPr/>
                    <p:nvPr/>
                  </p:nvSpPr>
                  <p:spPr>
                    <a:xfrm>
                      <a:off x="5372741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7" name="Oval 616"/>
                    <p:cNvSpPr/>
                    <p:nvPr/>
                  </p:nvSpPr>
                  <p:spPr>
                    <a:xfrm>
                      <a:off x="5176905" y="3373610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604" name="Freeform 603"/>
                <p:cNvSpPr/>
                <p:nvPr/>
              </p:nvSpPr>
              <p:spPr>
                <a:xfrm>
                  <a:off x="5998687" y="3330989"/>
                  <a:ext cx="786324" cy="1401932"/>
                </a:xfrm>
                <a:custGeom>
                  <a:avLst/>
                  <a:gdLst>
                    <a:gd name="connsiteX0" fmla="*/ 2983 w 786324"/>
                    <a:gd name="connsiteY0" fmla="*/ 1010262 h 1401932"/>
                    <a:gd name="connsiteX1" fmla="*/ 198818 w 786324"/>
                    <a:gd name="connsiteY1" fmla="*/ 1206097 h 1401932"/>
                    <a:gd name="connsiteX2" fmla="*/ 2983 w 786324"/>
                    <a:gd name="connsiteY2" fmla="*/ 1401932 h 1401932"/>
                    <a:gd name="connsiteX3" fmla="*/ 0 w 786324"/>
                    <a:gd name="connsiteY3" fmla="*/ 1401632 h 1401932"/>
                    <a:gd name="connsiteX4" fmla="*/ 0 w 786324"/>
                    <a:gd name="connsiteY4" fmla="*/ 1010563 h 1401932"/>
                    <a:gd name="connsiteX5" fmla="*/ 198819 w 786324"/>
                    <a:gd name="connsiteY5" fmla="*/ 673508 h 1401932"/>
                    <a:gd name="connsiteX6" fmla="*/ 394654 w 786324"/>
                    <a:gd name="connsiteY6" fmla="*/ 869343 h 1401932"/>
                    <a:gd name="connsiteX7" fmla="*/ 198819 w 786324"/>
                    <a:gd name="connsiteY7" fmla="*/ 1065178 h 1401932"/>
                    <a:gd name="connsiteX8" fmla="*/ 18374 w 786324"/>
                    <a:gd name="connsiteY8" fmla="*/ 945571 h 1401932"/>
                    <a:gd name="connsiteX9" fmla="*/ 2985 w 786324"/>
                    <a:gd name="connsiteY9" fmla="*/ 869348 h 1401932"/>
                    <a:gd name="connsiteX10" fmla="*/ 0 w 786324"/>
                    <a:gd name="connsiteY10" fmla="*/ 884133 h 1401932"/>
                    <a:gd name="connsiteX11" fmla="*/ 0 w 786324"/>
                    <a:gd name="connsiteY11" fmla="*/ 854553 h 1401932"/>
                    <a:gd name="connsiteX12" fmla="*/ 2985 w 786324"/>
                    <a:gd name="connsiteY12" fmla="*/ 869338 h 1401932"/>
                    <a:gd name="connsiteX13" fmla="*/ 18374 w 786324"/>
                    <a:gd name="connsiteY13" fmla="*/ 793115 h 1401932"/>
                    <a:gd name="connsiteX14" fmla="*/ 198819 w 786324"/>
                    <a:gd name="connsiteY14" fmla="*/ 673508 h 1401932"/>
                    <a:gd name="connsiteX15" fmla="*/ 2986 w 786324"/>
                    <a:gd name="connsiteY15" fmla="*/ 336754 h 1401932"/>
                    <a:gd name="connsiteX16" fmla="*/ 183431 w 786324"/>
                    <a:gd name="connsiteY16" fmla="*/ 456361 h 1401932"/>
                    <a:gd name="connsiteX17" fmla="*/ 198820 w 786324"/>
                    <a:gd name="connsiteY17" fmla="*/ 532584 h 1401932"/>
                    <a:gd name="connsiteX18" fmla="*/ 214209 w 786324"/>
                    <a:gd name="connsiteY18" fmla="*/ 456361 h 1401932"/>
                    <a:gd name="connsiteX19" fmla="*/ 394654 w 786324"/>
                    <a:gd name="connsiteY19" fmla="*/ 336754 h 1401932"/>
                    <a:gd name="connsiteX20" fmla="*/ 590489 w 786324"/>
                    <a:gd name="connsiteY20" fmla="*/ 532589 h 1401932"/>
                    <a:gd name="connsiteX21" fmla="*/ 394654 w 786324"/>
                    <a:gd name="connsiteY21" fmla="*/ 728424 h 1401932"/>
                    <a:gd name="connsiteX22" fmla="*/ 214209 w 786324"/>
                    <a:gd name="connsiteY22" fmla="*/ 608817 h 1401932"/>
                    <a:gd name="connsiteX23" fmla="*/ 198820 w 786324"/>
                    <a:gd name="connsiteY23" fmla="*/ 532594 h 1401932"/>
                    <a:gd name="connsiteX24" fmla="*/ 183431 w 786324"/>
                    <a:gd name="connsiteY24" fmla="*/ 608817 h 1401932"/>
                    <a:gd name="connsiteX25" fmla="*/ 2986 w 786324"/>
                    <a:gd name="connsiteY25" fmla="*/ 728424 h 1401932"/>
                    <a:gd name="connsiteX26" fmla="*/ 0 w 786324"/>
                    <a:gd name="connsiteY26" fmla="*/ 727897 h 1401932"/>
                    <a:gd name="connsiteX27" fmla="*/ 0 w 786324"/>
                    <a:gd name="connsiteY27" fmla="*/ 337281 h 1401932"/>
                    <a:gd name="connsiteX28" fmla="*/ 198821 w 786324"/>
                    <a:gd name="connsiteY28" fmla="*/ 0 h 1401932"/>
                    <a:gd name="connsiteX29" fmla="*/ 379266 w 786324"/>
                    <a:gd name="connsiteY29" fmla="*/ 119607 h 1401932"/>
                    <a:gd name="connsiteX30" fmla="*/ 394655 w 786324"/>
                    <a:gd name="connsiteY30" fmla="*/ 195830 h 1401932"/>
                    <a:gd name="connsiteX31" fmla="*/ 410044 w 786324"/>
                    <a:gd name="connsiteY31" fmla="*/ 119607 h 1401932"/>
                    <a:gd name="connsiteX32" fmla="*/ 590489 w 786324"/>
                    <a:gd name="connsiteY32" fmla="*/ 0 h 1401932"/>
                    <a:gd name="connsiteX33" fmla="*/ 786324 w 786324"/>
                    <a:gd name="connsiteY33" fmla="*/ 195835 h 1401932"/>
                    <a:gd name="connsiteX34" fmla="*/ 590489 w 786324"/>
                    <a:gd name="connsiteY34" fmla="*/ 391670 h 1401932"/>
                    <a:gd name="connsiteX35" fmla="*/ 410044 w 786324"/>
                    <a:gd name="connsiteY35" fmla="*/ 272063 h 1401932"/>
                    <a:gd name="connsiteX36" fmla="*/ 394655 w 786324"/>
                    <a:gd name="connsiteY36" fmla="*/ 195840 h 1401932"/>
                    <a:gd name="connsiteX37" fmla="*/ 379266 w 786324"/>
                    <a:gd name="connsiteY37" fmla="*/ 272063 h 1401932"/>
                    <a:gd name="connsiteX38" fmla="*/ 198821 w 786324"/>
                    <a:gd name="connsiteY38" fmla="*/ 391670 h 1401932"/>
                    <a:gd name="connsiteX39" fmla="*/ 6965 w 786324"/>
                    <a:gd name="connsiteY39" fmla="*/ 235303 h 1401932"/>
                    <a:gd name="connsiteX40" fmla="*/ 2987 w 786324"/>
                    <a:gd name="connsiteY40" fmla="*/ 195840 h 1401932"/>
                    <a:gd name="connsiteX41" fmla="*/ 0 w 786324"/>
                    <a:gd name="connsiteY41" fmla="*/ 225464 h 1401932"/>
                    <a:gd name="connsiteX42" fmla="*/ 0 w 786324"/>
                    <a:gd name="connsiteY42" fmla="*/ 166206 h 1401932"/>
                    <a:gd name="connsiteX43" fmla="*/ 2987 w 786324"/>
                    <a:gd name="connsiteY43" fmla="*/ 195830 h 1401932"/>
                    <a:gd name="connsiteX44" fmla="*/ 6965 w 786324"/>
                    <a:gd name="connsiteY44" fmla="*/ 156367 h 1401932"/>
                    <a:gd name="connsiteX45" fmla="*/ 198821 w 786324"/>
                    <a:gd name="connsiteY45" fmla="*/ 0 h 140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786324" h="1401932">
                      <a:moveTo>
                        <a:pt x="2983" y="1010262"/>
                      </a:moveTo>
                      <a:cubicBezTo>
                        <a:pt x="111140" y="1010262"/>
                        <a:pt x="198818" y="1097940"/>
                        <a:pt x="198818" y="1206097"/>
                      </a:cubicBezTo>
                      <a:cubicBezTo>
                        <a:pt x="198818" y="1314254"/>
                        <a:pt x="111140" y="1401932"/>
                        <a:pt x="2983" y="1401932"/>
                      </a:cubicBezTo>
                      <a:lnTo>
                        <a:pt x="0" y="1401632"/>
                      </a:lnTo>
                      <a:lnTo>
                        <a:pt x="0" y="1010563"/>
                      </a:lnTo>
                      <a:close/>
                      <a:moveTo>
                        <a:pt x="198819" y="673508"/>
                      </a:moveTo>
                      <a:cubicBezTo>
                        <a:pt x="306976" y="673508"/>
                        <a:pt x="394654" y="761186"/>
                        <a:pt x="394654" y="869343"/>
                      </a:cubicBezTo>
                      <a:cubicBezTo>
                        <a:pt x="394654" y="977500"/>
                        <a:pt x="306976" y="1065178"/>
                        <a:pt x="198819" y="1065178"/>
                      </a:cubicBezTo>
                      <a:cubicBezTo>
                        <a:pt x="117701" y="1065178"/>
                        <a:pt x="48103" y="1015859"/>
                        <a:pt x="18374" y="945571"/>
                      </a:cubicBezTo>
                      <a:lnTo>
                        <a:pt x="2985" y="869348"/>
                      </a:lnTo>
                      <a:lnTo>
                        <a:pt x="0" y="884133"/>
                      </a:lnTo>
                      <a:lnTo>
                        <a:pt x="0" y="854553"/>
                      </a:lnTo>
                      <a:lnTo>
                        <a:pt x="2985" y="869338"/>
                      </a:lnTo>
                      <a:lnTo>
                        <a:pt x="18374" y="793115"/>
                      </a:lnTo>
                      <a:cubicBezTo>
                        <a:pt x="48103" y="722827"/>
                        <a:pt x="117701" y="673508"/>
                        <a:pt x="198819" y="673508"/>
                      </a:cubicBezTo>
                      <a:close/>
                      <a:moveTo>
                        <a:pt x="2986" y="336754"/>
                      </a:moveTo>
                      <a:cubicBezTo>
                        <a:pt x="84104" y="336754"/>
                        <a:pt x="153702" y="386073"/>
                        <a:pt x="183431" y="456361"/>
                      </a:cubicBezTo>
                      <a:lnTo>
                        <a:pt x="198820" y="532584"/>
                      </a:lnTo>
                      <a:lnTo>
                        <a:pt x="214209" y="456361"/>
                      </a:lnTo>
                      <a:cubicBezTo>
                        <a:pt x="243938" y="386073"/>
                        <a:pt x="313536" y="336754"/>
                        <a:pt x="394654" y="336754"/>
                      </a:cubicBezTo>
                      <a:cubicBezTo>
                        <a:pt x="502811" y="336754"/>
                        <a:pt x="590489" y="424432"/>
                        <a:pt x="590489" y="532589"/>
                      </a:cubicBezTo>
                      <a:cubicBezTo>
                        <a:pt x="590489" y="640746"/>
                        <a:pt x="502811" y="728424"/>
                        <a:pt x="394654" y="728424"/>
                      </a:cubicBezTo>
                      <a:cubicBezTo>
                        <a:pt x="313536" y="728424"/>
                        <a:pt x="243938" y="679105"/>
                        <a:pt x="214209" y="608817"/>
                      </a:cubicBezTo>
                      <a:lnTo>
                        <a:pt x="198820" y="532594"/>
                      </a:lnTo>
                      <a:lnTo>
                        <a:pt x="183431" y="608817"/>
                      </a:lnTo>
                      <a:cubicBezTo>
                        <a:pt x="153702" y="679105"/>
                        <a:pt x="84104" y="728424"/>
                        <a:pt x="2986" y="728424"/>
                      </a:cubicBezTo>
                      <a:lnTo>
                        <a:pt x="0" y="727897"/>
                      </a:lnTo>
                      <a:lnTo>
                        <a:pt x="0" y="337281"/>
                      </a:lnTo>
                      <a:close/>
                      <a:moveTo>
                        <a:pt x="198821" y="0"/>
                      </a:moveTo>
                      <a:cubicBezTo>
                        <a:pt x="279939" y="0"/>
                        <a:pt x="349537" y="49319"/>
                        <a:pt x="379266" y="119607"/>
                      </a:cubicBezTo>
                      <a:lnTo>
                        <a:pt x="394655" y="195830"/>
                      </a:lnTo>
                      <a:lnTo>
                        <a:pt x="410044" y="119607"/>
                      </a:lnTo>
                      <a:cubicBezTo>
                        <a:pt x="439773" y="49319"/>
                        <a:pt x="509372" y="0"/>
                        <a:pt x="590489" y="0"/>
                      </a:cubicBezTo>
                      <a:cubicBezTo>
                        <a:pt x="698646" y="0"/>
                        <a:pt x="786324" y="87678"/>
                        <a:pt x="786324" y="195835"/>
                      </a:cubicBezTo>
                      <a:cubicBezTo>
                        <a:pt x="786324" y="303992"/>
                        <a:pt x="698646" y="391670"/>
                        <a:pt x="590489" y="391670"/>
                      </a:cubicBezTo>
                      <a:cubicBezTo>
                        <a:pt x="509372" y="391670"/>
                        <a:pt x="439773" y="342351"/>
                        <a:pt x="410044" y="272063"/>
                      </a:cubicBezTo>
                      <a:lnTo>
                        <a:pt x="394655" y="195840"/>
                      </a:lnTo>
                      <a:lnTo>
                        <a:pt x="379266" y="272063"/>
                      </a:lnTo>
                      <a:cubicBezTo>
                        <a:pt x="349537" y="342351"/>
                        <a:pt x="279939" y="391670"/>
                        <a:pt x="198821" y="391670"/>
                      </a:cubicBezTo>
                      <a:cubicBezTo>
                        <a:pt x="104184" y="391670"/>
                        <a:pt x="25226" y="324541"/>
                        <a:pt x="6965" y="235303"/>
                      </a:cubicBezTo>
                      <a:lnTo>
                        <a:pt x="2987" y="195840"/>
                      </a:lnTo>
                      <a:lnTo>
                        <a:pt x="0" y="225464"/>
                      </a:lnTo>
                      <a:lnTo>
                        <a:pt x="0" y="166206"/>
                      </a:lnTo>
                      <a:lnTo>
                        <a:pt x="2987" y="195830"/>
                      </a:lnTo>
                      <a:lnTo>
                        <a:pt x="6965" y="156367"/>
                      </a:lnTo>
                      <a:cubicBezTo>
                        <a:pt x="25226" y="67128"/>
                        <a:pt x="104184" y="0"/>
                        <a:pt x="198821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9" name="Rectangle 598"/>
              <p:cNvSpPr/>
              <p:nvPr/>
            </p:nvSpPr>
            <p:spPr>
              <a:xfrm>
                <a:off x="1879878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266142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3504642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02" name="Straight Connector 601"/>
              <p:cNvCxnSpPr/>
              <p:nvPr/>
            </p:nvCxnSpPr>
            <p:spPr>
              <a:xfrm>
                <a:off x="1809549" y="3789256"/>
                <a:ext cx="1982805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80" name="Group 679"/>
          <p:cNvGrpSpPr/>
          <p:nvPr/>
        </p:nvGrpSpPr>
        <p:grpSpPr>
          <a:xfrm>
            <a:off x="7764312" y="1111624"/>
            <a:ext cx="3172730" cy="2088554"/>
            <a:chOff x="8185552" y="463931"/>
            <a:chExt cx="3172730" cy="2088554"/>
          </a:xfrm>
        </p:grpSpPr>
        <p:grpSp>
          <p:nvGrpSpPr>
            <p:cNvPr id="681" name="Group 680"/>
            <p:cNvGrpSpPr/>
            <p:nvPr/>
          </p:nvGrpSpPr>
          <p:grpSpPr>
            <a:xfrm>
              <a:off x="8185552" y="463931"/>
              <a:ext cx="1440262" cy="2061264"/>
              <a:chOff x="7452407" y="-468521"/>
              <a:chExt cx="3568475" cy="5107104"/>
            </a:xfrm>
          </p:grpSpPr>
          <p:sp>
            <p:nvSpPr>
              <p:cNvPr id="755" name="Freeform 754"/>
              <p:cNvSpPr/>
              <p:nvPr/>
            </p:nvSpPr>
            <p:spPr>
              <a:xfrm>
                <a:off x="8467284" y="1942698"/>
                <a:ext cx="1543614" cy="1026873"/>
              </a:xfrm>
              <a:custGeom>
                <a:avLst/>
                <a:gdLst>
                  <a:gd name="connsiteX0" fmla="*/ 122766 w 1566333"/>
                  <a:gd name="connsiteY0" fmla="*/ 0 h 2307166"/>
                  <a:gd name="connsiteX1" fmla="*/ 0 w 1566333"/>
                  <a:gd name="connsiteY1" fmla="*/ 2307166 h 2307166"/>
                  <a:gd name="connsiteX2" fmla="*/ 1566333 w 1566333"/>
                  <a:gd name="connsiteY2" fmla="*/ 2298700 h 2307166"/>
                  <a:gd name="connsiteX3" fmla="*/ 1473200 w 1566333"/>
                  <a:gd name="connsiteY3" fmla="*/ 16933 h 2307166"/>
                  <a:gd name="connsiteX4" fmla="*/ 122766 w 1566333"/>
                  <a:gd name="connsiteY4" fmla="*/ 0 h 2307166"/>
                  <a:gd name="connsiteX0" fmla="*/ 42463 w 1486030"/>
                  <a:gd name="connsiteY0" fmla="*/ 0 h 2298700"/>
                  <a:gd name="connsiteX1" fmla="*/ 0 w 1486030"/>
                  <a:gd name="connsiteY1" fmla="*/ 788120 h 2298700"/>
                  <a:gd name="connsiteX2" fmla="*/ 1486030 w 1486030"/>
                  <a:gd name="connsiteY2" fmla="*/ 2298700 h 2298700"/>
                  <a:gd name="connsiteX3" fmla="*/ 1392897 w 1486030"/>
                  <a:gd name="connsiteY3" fmla="*/ 16933 h 2298700"/>
                  <a:gd name="connsiteX4" fmla="*/ 42463 w 1486030"/>
                  <a:gd name="connsiteY4" fmla="*/ 0 h 2298700"/>
                  <a:gd name="connsiteX0" fmla="*/ 42463 w 1425000"/>
                  <a:gd name="connsiteY0" fmla="*/ 0 h 812290"/>
                  <a:gd name="connsiteX1" fmla="*/ 0 w 1425000"/>
                  <a:gd name="connsiteY1" fmla="*/ 788120 h 812290"/>
                  <a:gd name="connsiteX2" fmla="*/ 1425000 w 1425000"/>
                  <a:gd name="connsiteY2" fmla="*/ 812290 h 812290"/>
                  <a:gd name="connsiteX3" fmla="*/ 1392897 w 1425000"/>
                  <a:gd name="connsiteY3" fmla="*/ 16933 h 812290"/>
                  <a:gd name="connsiteX4" fmla="*/ 42463 w 1425000"/>
                  <a:gd name="connsiteY4" fmla="*/ 0 h 812290"/>
                  <a:gd name="connsiteX0" fmla="*/ 45675 w 1428212"/>
                  <a:gd name="connsiteY0" fmla="*/ 0 h 853392"/>
                  <a:gd name="connsiteX1" fmla="*/ 0 w 1428212"/>
                  <a:gd name="connsiteY1" fmla="*/ 853392 h 853392"/>
                  <a:gd name="connsiteX2" fmla="*/ 1428212 w 1428212"/>
                  <a:gd name="connsiteY2" fmla="*/ 812290 h 853392"/>
                  <a:gd name="connsiteX3" fmla="*/ 1396109 w 1428212"/>
                  <a:gd name="connsiteY3" fmla="*/ 16933 h 853392"/>
                  <a:gd name="connsiteX4" fmla="*/ 45675 w 1428212"/>
                  <a:gd name="connsiteY4" fmla="*/ 0 h 853392"/>
                  <a:gd name="connsiteX0" fmla="*/ 45675 w 1441061"/>
                  <a:gd name="connsiteY0" fmla="*/ 0 h 853392"/>
                  <a:gd name="connsiteX1" fmla="*/ 0 w 1441061"/>
                  <a:gd name="connsiteY1" fmla="*/ 853392 h 853392"/>
                  <a:gd name="connsiteX2" fmla="*/ 1441061 w 1441061"/>
                  <a:gd name="connsiteY2" fmla="*/ 847893 h 853392"/>
                  <a:gd name="connsiteX3" fmla="*/ 1396109 w 1441061"/>
                  <a:gd name="connsiteY3" fmla="*/ 16933 h 853392"/>
                  <a:gd name="connsiteX4" fmla="*/ 45675 w 1441061"/>
                  <a:gd name="connsiteY4" fmla="*/ 0 h 853392"/>
                  <a:gd name="connsiteX0" fmla="*/ 45675 w 1434637"/>
                  <a:gd name="connsiteY0" fmla="*/ 0 h 853392"/>
                  <a:gd name="connsiteX1" fmla="*/ 0 w 1434637"/>
                  <a:gd name="connsiteY1" fmla="*/ 853392 h 853392"/>
                  <a:gd name="connsiteX2" fmla="*/ 1434637 w 1434637"/>
                  <a:gd name="connsiteY2" fmla="*/ 850860 h 853392"/>
                  <a:gd name="connsiteX3" fmla="*/ 1396109 w 1434637"/>
                  <a:gd name="connsiteY3" fmla="*/ 16933 h 853392"/>
                  <a:gd name="connsiteX4" fmla="*/ 45675 w 1434637"/>
                  <a:gd name="connsiteY4" fmla="*/ 0 h 853392"/>
                  <a:gd name="connsiteX0" fmla="*/ 45675 w 1431425"/>
                  <a:gd name="connsiteY0" fmla="*/ 0 h 853827"/>
                  <a:gd name="connsiteX1" fmla="*/ 0 w 1431425"/>
                  <a:gd name="connsiteY1" fmla="*/ 853392 h 853827"/>
                  <a:gd name="connsiteX2" fmla="*/ 1431425 w 1431425"/>
                  <a:gd name="connsiteY2" fmla="*/ 853827 h 853827"/>
                  <a:gd name="connsiteX3" fmla="*/ 1396109 w 1431425"/>
                  <a:gd name="connsiteY3" fmla="*/ 16933 h 853827"/>
                  <a:gd name="connsiteX4" fmla="*/ 45675 w 1431425"/>
                  <a:gd name="connsiteY4" fmla="*/ 0 h 853827"/>
                  <a:gd name="connsiteX0" fmla="*/ 198318 w 1584068"/>
                  <a:gd name="connsiteY0" fmla="*/ 0 h 959253"/>
                  <a:gd name="connsiteX1" fmla="*/ 152643 w 1584068"/>
                  <a:gd name="connsiteY1" fmla="*/ 853392 h 959253"/>
                  <a:gd name="connsiteX2" fmla="*/ 1584068 w 1584068"/>
                  <a:gd name="connsiteY2" fmla="*/ 853827 h 959253"/>
                  <a:gd name="connsiteX3" fmla="*/ 1548752 w 1584068"/>
                  <a:gd name="connsiteY3" fmla="*/ 16933 h 959253"/>
                  <a:gd name="connsiteX4" fmla="*/ 198318 w 1584068"/>
                  <a:gd name="connsiteY4" fmla="*/ 0 h 959253"/>
                  <a:gd name="connsiteX0" fmla="*/ 118425 w 1504175"/>
                  <a:gd name="connsiteY0" fmla="*/ 0 h 982522"/>
                  <a:gd name="connsiteX1" fmla="*/ 72750 w 1504175"/>
                  <a:gd name="connsiteY1" fmla="*/ 853392 h 982522"/>
                  <a:gd name="connsiteX2" fmla="*/ 1504175 w 1504175"/>
                  <a:gd name="connsiteY2" fmla="*/ 853827 h 982522"/>
                  <a:gd name="connsiteX3" fmla="*/ 1468859 w 1504175"/>
                  <a:gd name="connsiteY3" fmla="*/ 16933 h 982522"/>
                  <a:gd name="connsiteX4" fmla="*/ 118425 w 1504175"/>
                  <a:gd name="connsiteY4" fmla="*/ 0 h 982522"/>
                  <a:gd name="connsiteX0" fmla="*/ 47728 w 1433478"/>
                  <a:gd name="connsiteY0" fmla="*/ 0 h 982522"/>
                  <a:gd name="connsiteX1" fmla="*/ 2053 w 1433478"/>
                  <a:gd name="connsiteY1" fmla="*/ 853392 h 982522"/>
                  <a:gd name="connsiteX2" fmla="*/ 1433478 w 1433478"/>
                  <a:gd name="connsiteY2" fmla="*/ 853827 h 982522"/>
                  <a:gd name="connsiteX3" fmla="*/ 1398162 w 1433478"/>
                  <a:gd name="connsiteY3" fmla="*/ 16933 h 982522"/>
                  <a:gd name="connsiteX4" fmla="*/ 47728 w 1433478"/>
                  <a:gd name="connsiteY4" fmla="*/ 0 h 982522"/>
                  <a:gd name="connsiteX0" fmla="*/ 54458 w 1440208"/>
                  <a:gd name="connsiteY0" fmla="*/ 0 h 962628"/>
                  <a:gd name="connsiteX1" fmla="*/ 8783 w 1440208"/>
                  <a:gd name="connsiteY1" fmla="*/ 853392 h 962628"/>
                  <a:gd name="connsiteX2" fmla="*/ 1440208 w 1440208"/>
                  <a:gd name="connsiteY2" fmla="*/ 853827 h 962628"/>
                  <a:gd name="connsiteX3" fmla="*/ 1404892 w 1440208"/>
                  <a:gd name="connsiteY3" fmla="*/ 16933 h 962628"/>
                  <a:gd name="connsiteX4" fmla="*/ 54458 w 1440208"/>
                  <a:gd name="connsiteY4" fmla="*/ 0 h 962628"/>
                  <a:gd name="connsiteX0" fmla="*/ 129792 w 1541239"/>
                  <a:gd name="connsiteY0" fmla="*/ 0 h 1047597"/>
                  <a:gd name="connsiteX1" fmla="*/ 109814 w 1541239"/>
                  <a:gd name="connsiteY1" fmla="*/ 936465 h 1047597"/>
                  <a:gd name="connsiteX2" fmla="*/ 1541239 w 1541239"/>
                  <a:gd name="connsiteY2" fmla="*/ 936900 h 1047597"/>
                  <a:gd name="connsiteX3" fmla="*/ 1505923 w 1541239"/>
                  <a:gd name="connsiteY3" fmla="*/ 100006 h 1047597"/>
                  <a:gd name="connsiteX4" fmla="*/ 129792 w 1541239"/>
                  <a:gd name="connsiteY4" fmla="*/ 0 h 1047597"/>
                  <a:gd name="connsiteX0" fmla="*/ 146859 w 1532609"/>
                  <a:gd name="connsiteY0" fmla="*/ 0 h 1053912"/>
                  <a:gd name="connsiteX1" fmla="*/ 101184 w 1532609"/>
                  <a:gd name="connsiteY1" fmla="*/ 942399 h 1053912"/>
                  <a:gd name="connsiteX2" fmla="*/ 1532609 w 1532609"/>
                  <a:gd name="connsiteY2" fmla="*/ 942834 h 1053912"/>
                  <a:gd name="connsiteX3" fmla="*/ 1497293 w 1532609"/>
                  <a:gd name="connsiteY3" fmla="*/ 105940 h 1053912"/>
                  <a:gd name="connsiteX4" fmla="*/ 146859 w 1532609"/>
                  <a:gd name="connsiteY4" fmla="*/ 0 h 1053912"/>
                  <a:gd name="connsiteX0" fmla="*/ 162747 w 1548497"/>
                  <a:gd name="connsiteY0" fmla="*/ 0 h 1053912"/>
                  <a:gd name="connsiteX1" fmla="*/ 117072 w 1548497"/>
                  <a:gd name="connsiteY1" fmla="*/ 942399 h 1053912"/>
                  <a:gd name="connsiteX2" fmla="*/ 1548497 w 1548497"/>
                  <a:gd name="connsiteY2" fmla="*/ 942834 h 1053912"/>
                  <a:gd name="connsiteX3" fmla="*/ 1513181 w 1548497"/>
                  <a:gd name="connsiteY3" fmla="*/ 105940 h 1053912"/>
                  <a:gd name="connsiteX4" fmla="*/ 162747 w 1548497"/>
                  <a:gd name="connsiteY4" fmla="*/ 0 h 1053912"/>
                  <a:gd name="connsiteX0" fmla="*/ 172823 w 1542512"/>
                  <a:gd name="connsiteY0" fmla="*/ 0 h 1047597"/>
                  <a:gd name="connsiteX1" fmla="*/ 111087 w 1542512"/>
                  <a:gd name="connsiteY1" fmla="*/ 936465 h 1047597"/>
                  <a:gd name="connsiteX2" fmla="*/ 1542512 w 1542512"/>
                  <a:gd name="connsiteY2" fmla="*/ 936900 h 1047597"/>
                  <a:gd name="connsiteX3" fmla="*/ 1507196 w 1542512"/>
                  <a:gd name="connsiteY3" fmla="*/ 100006 h 1047597"/>
                  <a:gd name="connsiteX4" fmla="*/ 172823 w 1542512"/>
                  <a:gd name="connsiteY4" fmla="*/ 0 h 1047597"/>
                  <a:gd name="connsiteX0" fmla="*/ 167517 w 1537206"/>
                  <a:gd name="connsiteY0" fmla="*/ 0 h 1047597"/>
                  <a:gd name="connsiteX1" fmla="*/ 105781 w 1537206"/>
                  <a:gd name="connsiteY1" fmla="*/ 936465 h 1047597"/>
                  <a:gd name="connsiteX2" fmla="*/ 1537206 w 1537206"/>
                  <a:gd name="connsiteY2" fmla="*/ 936900 h 1047597"/>
                  <a:gd name="connsiteX3" fmla="*/ 1501890 w 1537206"/>
                  <a:gd name="connsiteY3" fmla="*/ 100006 h 1047597"/>
                  <a:gd name="connsiteX4" fmla="*/ 167517 w 1537206"/>
                  <a:gd name="connsiteY4" fmla="*/ 0 h 1047597"/>
                  <a:gd name="connsiteX0" fmla="*/ 102008 w 1471697"/>
                  <a:gd name="connsiteY0" fmla="*/ 0 h 1078831"/>
                  <a:gd name="connsiteX1" fmla="*/ 139848 w 1471697"/>
                  <a:gd name="connsiteY1" fmla="*/ 989869 h 1078831"/>
                  <a:gd name="connsiteX2" fmla="*/ 1471697 w 1471697"/>
                  <a:gd name="connsiteY2" fmla="*/ 936900 h 1078831"/>
                  <a:gd name="connsiteX3" fmla="*/ 1436381 w 1471697"/>
                  <a:gd name="connsiteY3" fmla="*/ 100006 h 1078831"/>
                  <a:gd name="connsiteX4" fmla="*/ 102008 w 1471697"/>
                  <a:gd name="connsiteY4" fmla="*/ 0 h 1078831"/>
                  <a:gd name="connsiteX0" fmla="*/ 113866 w 1483555"/>
                  <a:gd name="connsiteY0" fmla="*/ 0 h 1064836"/>
                  <a:gd name="connsiteX1" fmla="*/ 151706 w 1483555"/>
                  <a:gd name="connsiteY1" fmla="*/ 989869 h 1064836"/>
                  <a:gd name="connsiteX2" fmla="*/ 1483555 w 1483555"/>
                  <a:gd name="connsiteY2" fmla="*/ 936900 h 1064836"/>
                  <a:gd name="connsiteX3" fmla="*/ 1448239 w 1483555"/>
                  <a:gd name="connsiteY3" fmla="*/ 100006 h 1064836"/>
                  <a:gd name="connsiteX4" fmla="*/ 113866 w 1483555"/>
                  <a:gd name="connsiteY4" fmla="*/ 0 h 1064836"/>
                  <a:gd name="connsiteX0" fmla="*/ 113866 w 1483555"/>
                  <a:gd name="connsiteY0" fmla="*/ 0 h 1064836"/>
                  <a:gd name="connsiteX1" fmla="*/ 151706 w 1483555"/>
                  <a:gd name="connsiteY1" fmla="*/ 989869 h 1064836"/>
                  <a:gd name="connsiteX2" fmla="*/ 1483555 w 1483555"/>
                  <a:gd name="connsiteY2" fmla="*/ 936900 h 1064836"/>
                  <a:gd name="connsiteX3" fmla="*/ 1448239 w 1483555"/>
                  <a:gd name="connsiteY3" fmla="*/ 100006 h 1064836"/>
                  <a:gd name="connsiteX4" fmla="*/ 113866 w 1483555"/>
                  <a:gd name="connsiteY4" fmla="*/ 0 h 1064836"/>
                  <a:gd name="connsiteX0" fmla="*/ 110414 w 1480103"/>
                  <a:gd name="connsiteY0" fmla="*/ 0 h 1073720"/>
                  <a:gd name="connsiteX1" fmla="*/ 148254 w 1480103"/>
                  <a:gd name="connsiteY1" fmla="*/ 989869 h 1073720"/>
                  <a:gd name="connsiteX2" fmla="*/ 1480103 w 1480103"/>
                  <a:gd name="connsiteY2" fmla="*/ 936900 h 1073720"/>
                  <a:gd name="connsiteX3" fmla="*/ 1444787 w 1480103"/>
                  <a:gd name="connsiteY3" fmla="*/ 100006 h 1073720"/>
                  <a:gd name="connsiteX4" fmla="*/ 110414 w 1480103"/>
                  <a:gd name="connsiteY4" fmla="*/ 0 h 1073720"/>
                  <a:gd name="connsiteX0" fmla="*/ 80084 w 1449773"/>
                  <a:gd name="connsiteY0" fmla="*/ 0 h 1095559"/>
                  <a:gd name="connsiteX1" fmla="*/ 117924 w 1449773"/>
                  <a:gd name="connsiteY1" fmla="*/ 989869 h 1095559"/>
                  <a:gd name="connsiteX2" fmla="*/ 1449773 w 1449773"/>
                  <a:gd name="connsiteY2" fmla="*/ 936900 h 1095559"/>
                  <a:gd name="connsiteX3" fmla="*/ 1414457 w 1449773"/>
                  <a:gd name="connsiteY3" fmla="*/ 100006 h 1095559"/>
                  <a:gd name="connsiteX4" fmla="*/ 80084 w 1449773"/>
                  <a:gd name="connsiteY4" fmla="*/ 0 h 1095559"/>
                  <a:gd name="connsiteX0" fmla="*/ 35757 w 1405446"/>
                  <a:gd name="connsiteY0" fmla="*/ 0 h 1095559"/>
                  <a:gd name="connsiteX1" fmla="*/ 73597 w 1405446"/>
                  <a:gd name="connsiteY1" fmla="*/ 989869 h 1095559"/>
                  <a:gd name="connsiteX2" fmla="*/ 1405446 w 1405446"/>
                  <a:gd name="connsiteY2" fmla="*/ 936900 h 1095559"/>
                  <a:gd name="connsiteX3" fmla="*/ 1370130 w 1405446"/>
                  <a:gd name="connsiteY3" fmla="*/ 100006 h 1095559"/>
                  <a:gd name="connsiteX4" fmla="*/ 35757 w 1405446"/>
                  <a:gd name="connsiteY4" fmla="*/ 0 h 1095559"/>
                  <a:gd name="connsiteX0" fmla="*/ 64035 w 1433724"/>
                  <a:gd name="connsiteY0" fmla="*/ 0 h 1095559"/>
                  <a:gd name="connsiteX1" fmla="*/ 101875 w 1433724"/>
                  <a:gd name="connsiteY1" fmla="*/ 989869 h 1095559"/>
                  <a:gd name="connsiteX2" fmla="*/ 1433724 w 1433724"/>
                  <a:gd name="connsiteY2" fmla="*/ 936900 h 1095559"/>
                  <a:gd name="connsiteX3" fmla="*/ 1398408 w 1433724"/>
                  <a:gd name="connsiteY3" fmla="*/ 100006 h 1095559"/>
                  <a:gd name="connsiteX4" fmla="*/ 64035 w 1433724"/>
                  <a:gd name="connsiteY4" fmla="*/ 0 h 1095559"/>
                  <a:gd name="connsiteX0" fmla="*/ 65444 w 1435133"/>
                  <a:gd name="connsiteY0" fmla="*/ 0 h 1062801"/>
                  <a:gd name="connsiteX1" fmla="*/ 100071 w 1435133"/>
                  <a:gd name="connsiteY1" fmla="*/ 936465 h 1062801"/>
                  <a:gd name="connsiteX2" fmla="*/ 1435133 w 1435133"/>
                  <a:gd name="connsiteY2" fmla="*/ 936900 h 1062801"/>
                  <a:gd name="connsiteX3" fmla="*/ 1399817 w 1435133"/>
                  <a:gd name="connsiteY3" fmla="*/ 100006 h 1062801"/>
                  <a:gd name="connsiteX4" fmla="*/ 65444 w 1435133"/>
                  <a:gd name="connsiteY4" fmla="*/ 0 h 1062801"/>
                  <a:gd name="connsiteX0" fmla="*/ 92732 w 1462421"/>
                  <a:gd name="connsiteY0" fmla="*/ 0 h 1026212"/>
                  <a:gd name="connsiteX1" fmla="*/ 75965 w 1462421"/>
                  <a:gd name="connsiteY1" fmla="*/ 859326 h 1026212"/>
                  <a:gd name="connsiteX2" fmla="*/ 1462421 w 1462421"/>
                  <a:gd name="connsiteY2" fmla="*/ 936900 h 1026212"/>
                  <a:gd name="connsiteX3" fmla="*/ 1427105 w 1462421"/>
                  <a:gd name="connsiteY3" fmla="*/ 100006 h 1026212"/>
                  <a:gd name="connsiteX4" fmla="*/ 92732 w 1462421"/>
                  <a:gd name="connsiteY4" fmla="*/ 0 h 1026212"/>
                  <a:gd name="connsiteX0" fmla="*/ 79368 w 1449057"/>
                  <a:gd name="connsiteY0" fmla="*/ 0 h 1026212"/>
                  <a:gd name="connsiteX1" fmla="*/ 62601 w 1449057"/>
                  <a:gd name="connsiteY1" fmla="*/ 859326 h 1026212"/>
                  <a:gd name="connsiteX2" fmla="*/ 1449057 w 1449057"/>
                  <a:gd name="connsiteY2" fmla="*/ 936900 h 1026212"/>
                  <a:gd name="connsiteX3" fmla="*/ 1413741 w 1449057"/>
                  <a:gd name="connsiteY3" fmla="*/ 100006 h 1026212"/>
                  <a:gd name="connsiteX4" fmla="*/ 79368 w 1449057"/>
                  <a:gd name="connsiteY4" fmla="*/ 0 h 1026212"/>
                  <a:gd name="connsiteX0" fmla="*/ 67855 w 1437544"/>
                  <a:gd name="connsiteY0" fmla="*/ 0 h 1026212"/>
                  <a:gd name="connsiteX1" fmla="*/ 51088 w 1437544"/>
                  <a:gd name="connsiteY1" fmla="*/ 859326 h 1026212"/>
                  <a:gd name="connsiteX2" fmla="*/ 1437544 w 1437544"/>
                  <a:gd name="connsiteY2" fmla="*/ 936900 h 1026212"/>
                  <a:gd name="connsiteX3" fmla="*/ 1402228 w 1437544"/>
                  <a:gd name="connsiteY3" fmla="*/ 100006 h 1026212"/>
                  <a:gd name="connsiteX4" fmla="*/ 67855 w 1437544"/>
                  <a:gd name="connsiteY4" fmla="*/ 0 h 1026212"/>
                  <a:gd name="connsiteX0" fmla="*/ 76755 w 1446444"/>
                  <a:gd name="connsiteY0" fmla="*/ 0 h 1026212"/>
                  <a:gd name="connsiteX1" fmla="*/ 59988 w 1446444"/>
                  <a:gd name="connsiteY1" fmla="*/ 859326 h 1026212"/>
                  <a:gd name="connsiteX2" fmla="*/ 1446444 w 1446444"/>
                  <a:gd name="connsiteY2" fmla="*/ 936900 h 1026212"/>
                  <a:gd name="connsiteX3" fmla="*/ 1411128 w 1446444"/>
                  <a:gd name="connsiteY3" fmla="*/ 100006 h 1026212"/>
                  <a:gd name="connsiteX4" fmla="*/ 76755 w 1446444"/>
                  <a:gd name="connsiteY4" fmla="*/ 0 h 1026212"/>
                  <a:gd name="connsiteX0" fmla="*/ 90708 w 1460397"/>
                  <a:gd name="connsiteY0" fmla="*/ 0 h 1026212"/>
                  <a:gd name="connsiteX1" fmla="*/ 73941 w 1460397"/>
                  <a:gd name="connsiteY1" fmla="*/ 859326 h 1026212"/>
                  <a:gd name="connsiteX2" fmla="*/ 1460397 w 1460397"/>
                  <a:gd name="connsiteY2" fmla="*/ 936900 h 1026212"/>
                  <a:gd name="connsiteX3" fmla="*/ 1425081 w 1460397"/>
                  <a:gd name="connsiteY3" fmla="*/ 100006 h 1026212"/>
                  <a:gd name="connsiteX4" fmla="*/ 90708 w 1460397"/>
                  <a:gd name="connsiteY4" fmla="*/ 0 h 1026212"/>
                  <a:gd name="connsiteX0" fmla="*/ 81227 w 1450916"/>
                  <a:gd name="connsiteY0" fmla="*/ 0 h 1026212"/>
                  <a:gd name="connsiteX1" fmla="*/ 64460 w 1450916"/>
                  <a:gd name="connsiteY1" fmla="*/ 859326 h 1026212"/>
                  <a:gd name="connsiteX2" fmla="*/ 1450916 w 1450916"/>
                  <a:gd name="connsiteY2" fmla="*/ 936900 h 1026212"/>
                  <a:gd name="connsiteX3" fmla="*/ 1415600 w 1450916"/>
                  <a:gd name="connsiteY3" fmla="*/ 100006 h 1026212"/>
                  <a:gd name="connsiteX4" fmla="*/ 81227 w 1450916"/>
                  <a:gd name="connsiteY4" fmla="*/ 0 h 1026212"/>
                  <a:gd name="connsiteX0" fmla="*/ 81227 w 1450916"/>
                  <a:gd name="connsiteY0" fmla="*/ 0 h 1026212"/>
                  <a:gd name="connsiteX1" fmla="*/ 64460 w 1450916"/>
                  <a:gd name="connsiteY1" fmla="*/ 859326 h 1026212"/>
                  <a:gd name="connsiteX2" fmla="*/ 1450916 w 1450916"/>
                  <a:gd name="connsiteY2" fmla="*/ 936900 h 1026212"/>
                  <a:gd name="connsiteX3" fmla="*/ 1415600 w 1450916"/>
                  <a:gd name="connsiteY3" fmla="*/ 100006 h 1026212"/>
                  <a:gd name="connsiteX4" fmla="*/ 81227 w 1450916"/>
                  <a:gd name="connsiteY4" fmla="*/ 0 h 1026212"/>
                  <a:gd name="connsiteX0" fmla="*/ 81227 w 1450916"/>
                  <a:gd name="connsiteY0" fmla="*/ 0 h 1026212"/>
                  <a:gd name="connsiteX1" fmla="*/ 64460 w 1450916"/>
                  <a:gd name="connsiteY1" fmla="*/ 859326 h 1026212"/>
                  <a:gd name="connsiteX2" fmla="*/ 1450916 w 1450916"/>
                  <a:gd name="connsiteY2" fmla="*/ 936900 h 1026212"/>
                  <a:gd name="connsiteX3" fmla="*/ 1415600 w 1450916"/>
                  <a:gd name="connsiteY3" fmla="*/ 100006 h 1026212"/>
                  <a:gd name="connsiteX4" fmla="*/ 81227 w 1450916"/>
                  <a:gd name="connsiteY4" fmla="*/ 0 h 1026212"/>
                  <a:gd name="connsiteX0" fmla="*/ 94164 w 1463853"/>
                  <a:gd name="connsiteY0" fmla="*/ 0 h 1026212"/>
                  <a:gd name="connsiteX1" fmla="*/ 77397 w 1463853"/>
                  <a:gd name="connsiteY1" fmla="*/ 859326 h 1026212"/>
                  <a:gd name="connsiteX2" fmla="*/ 1463853 w 1463853"/>
                  <a:gd name="connsiteY2" fmla="*/ 936900 h 1026212"/>
                  <a:gd name="connsiteX3" fmla="*/ 1428537 w 1463853"/>
                  <a:gd name="connsiteY3" fmla="*/ 100006 h 1026212"/>
                  <a:gd name="connsiteX4" fmla="*/ 94164 w 1463853"/>
                  <a:gd name="connsiteY4" fmla="*/ 0 h 1026212"/>
                  <a:gd name="connsiteX0" fmla="*/ 112245 w 1481934"/>
                  <a:gd name="connsiteY0" fmla="*/ 0 h 1005105"/>
                  <a:gd name="connsiteX1" fmla="*/ 66568 w 1481934"/>
                  <a:gd name="connsiteY1" fmla="*/ 794055 h 1005105"/>
                  <a:gd name="connsiteX2" fmla="*/ 1481934 w 1481934"/>
                  <a:gd name="connsiteY2" fmla="*/ 936900 h 1005105"/>
                  <a:gd name="connsiteX3" fmla="*/ 1446618 w 1481934"/>
                  <a:gd name="connsiteY3" fmla="*/ 100006 h 1005105"/>
                  <a:gd name="connsiteX4" fmla="*/ 112245 w 1481934"/>
                  <a:gd name="connsiteY4" fmla="*/ 0 h 1005105"/>
                  <a:gd name="connsiteX0" fmla="*/ 123753 w 1493442"/>
                  <a:gd name="connsiteY0" fmla="*/ 0 h 1005105"/>
                  <a:gd name="connsiteX1" fmla="*/ 78076 w 1493442"/>
                  <a:gd name="connsiteY1" fmla="*/ 794055 h 1005105"/>
                  <a:gd name="connsiteX2" fmla="*/ 1493442 w 1493442"/>
                  <a:gd name="connsiteY2" fmla="*/ 936900 h 1005105"/>
                  <a:gd name="connsiteX3" fmla="*/ 1458126 w 1493442"/>
                  <a:gd name="connsiteY3" fmla="*/ 100006 h 1005105"/>
                  <a:gd name="connsiteX4" fmla="*/ 123753 w 1493442"/>
                  <a:gd name="connsiteY4" fmla="*/ 0 h 1005105"/>
                  <a:gd name="connsiteX0" fmla="*/ 120720 w 1490409"/>
                  <a:gd name="connsiteY0" fmla="*/ 0 h 1005105"/>
                  <a:gd name="connsiteX1" fmla="*/ 75043 w 1490409"/>
                  <a:gd name="connsiteY1" fmla="*/ 794055 h 1005105"/>
                  <a:gd name="connsiteX2" fmla="*/ 1490409 w 1490409"/>
                  <a:gd name="connsiteY2" fmla="*/ 936900 h 1005105"/>
                  <a:gd name="connsiteX3" fmla="*/ 1455093 w 1490409"/>
                  <a:gd name="connsiteY3" fmla="*/ 100006 h 1005105"/>
                  <a:gd name="connsiteX4" fmla="*/ 120720 w 1490409"/>
                  <a:gd name="connsiteY4" fmla="*/ 0 h 1005105"/>
                  <a:gd name="connsiteX0" fmla="*/ 118112 w 1492083"/>
                  <a:gd name="connsiteY0" fmla="*/ 0 h 1007082"/>
                  <a:gd name="connsiteX1" fmla="*/ 76717 w 1492083"/>
                  <a:gd name="connsiteY1" fmla="*/ 796032 h 1007082"/>
                  <a:gd name="connsiteX2" fmla="*/ 1492083 w 1492083"/>
                  <a:gd name="connsiteY2" fmla="*/ 938877 h 1007082"/>
                  <a:gd name="connsiteX3" fmla="*/ 1456767 w 1492083"/>
                  <a:gd name="connsiteY3" fmla="*/ 101983 h 1007082"/>
                  <a:gd name="connsiteX4" fmla="*/ 118112 w 1492083"/>
                  <a:gd name="connsiteY4" fmla="*/ 0 h 1007082"/>
                  <a:gd name="connsiteX0" fmla="*/ 134486 w 1482760"/>
                  <a:gd name="connsiteY0" fmla="*/ 0 h 1076309"/>
                  <a:gd name="connsiteX1" fmla="*/ 67394 w 1482760"/>
                  <a:gd name="connsiteY1" fmla="*/ 865259 h 1076309"/>
                  <a:gd name="connsiteX2" fmla="*/ 1482760 w 1482760"/>
                  <a:gd name="connsiteY2" fmla="*/ 1008104 h 1076309"/>
                  <a:gd name="connsiteX3" fmla="*/ 1447444 w 1482760"/>
                  <a:gd name="connsiteY3" fmla="*/ 171210 h 1076309"/>
                  <a:gd name="connsiteX4" fmla="*/ 134486 w 1482760"/>
                  <a:gd name="connsiteY4" fmla="*/ 0 h 1076309"/>
                  <a:gd name="connsiteX0" fmla="*/ 128838 w 1485678"/>
                  <a:gd name="connsiteY0" fmla="*/ 0 h 1076309"/>
                  <a:gd name="connsiteX1" fmla="*/ 70312 w 1485678"/>
                  <a:gd name="connsiteY1" fmla="*/ 865259 h 1076309"/>
                  <a:gd name="connsiteX2" fmla="*/ 1485678 w 1485678"/>
                  <a:gd name="connsiteY2" fmla="*/ 1008104 h 1076309"/>
                  <a:gd name="connsiteX3" fmla="*/ 1450362 w 1485678"/>
                  <a:gd name="connsiteY3" fmla="*/ 171210 h 1076309"/>
                  <a:gd name="connsiteX4" fmla="*/ 128838 w 1485678"/>
                  <a:gd name="connsiteY4" fmla="*/ 0 h 1076309"/>
                  <a:gd name="connsiteX0" fmla="*/ 119409 w 1491239"/>
                  <a:gd name="connsiteY0" fmla="*/ 0 h 1018949"/>
                  <a:gd name="connsiteX1" fmla="*/ 75873 w 1491239"/>
                  <a:gd name="connsiteY1" fmla="*/ 807899 h 1018949"/>
                  <a:gd name="connsiteX2" fmla="*/ 1491239 w 1491239"/>
                  <a:gd name="connsiteY2" fmla="*/ 950744 h 1018949"/>
                  <a:gd name="connsiteX3" fmla="*/ 1455923 w 1491239"/>
                  <a:gd name="connsiteY3" fmla="*/ 113850 h 1018949"/>
                  <a:gd name="connsiteX4" fmla="*/ 119409 w 1491239"/>
                  <a:gd name="connsiteY4" fmla="*/ 0 h 1018949"/>
                  <a:gd name="connsiteX0" fmla="*/ 119409 w 1480531"/>
                  <a:gd name="connsiteY0" fmla="*/ 0 h 937785"/>
                  <a:gd name="connsiteX1" fmla="*/ 75873 w 1480531"/>
                  <a:gd name="connsiteY1" fmla="*/ 807899 h 937785"/>
                  <a:gd name="connsiteX2" fmla="*/ 1480531 w 1480531"/>
                  <a:gd name="connsiteY2" fmla="*/ 816246 h 937785"/>
                  <a:gd name="connsiteX3" fmla="*/ 1455923 w 1480531"/>
                  <a:gd name="connsiteY3" fmla="*/ 113850 h 937785"/>
                  <a:gd name="connsiteX4" fmla="*/ 119409 w 1480531"/>
                  <a:gd name="connsiteY4" fmla="*/ 0 h 937785"/>
                  <a:gd name="connsiteX0" fmla="*/ 119409 w 1544962"/>
                  <a:gd name="connsiteY0" fmla="*/ 0 h 937785"/>
                  <a:gd name="connsiteX1" fmla="*/ 75873 w 1544962"/>
                  <a:gd name="connsiteY1" fmla="*/ 807899 h 937785"/>
                  <a:gd name="connsiteX2" fmla="*/ 1480531 w 1544962"/>
                  <a:gd name="connsiteY2" fmla="*/ 816246 h 937785"/>
                  <a:gd name="connsiteX3" fmla="*/ 1455923 w 1544962"/>
                  <a:gd name="connsiteY3" fmla="*/ 113850 h 937785"/>
                  <a:gd name="connsiteX4" fmla="*/ 119409 w 1544962"/>
                  <a:gd name="connsiteY4" fmla="*/ 0 h 937785"/>
                  <a:gd name="connsiteX0" fmla="*/ 119409 w 1540852"/>
                  <a:gd name="connsiteY0" fmla="*/ 869 h 938654"/>
                  <a:gd name="connsiteX1" fmla="*/ 75873 w 1540852"/>
                  <a:gd name="connsiteY1" fmla="*/ 808768 h 938654"/>
                  <a:gd name="connsiteX2" fmla="*/ 1480531 w 1540852"/>
                  <a:gd name="connsiteY2" fmla="*/ 817115 h 938654"/>
                  <a:gd name="connsiteX3" fmla="*/ 1436650 w 1540852"/>
                  <a:gd name="connsiteY3" fmla="*/ 0 h 938654"/>
                  <a:gd name="connsiteX4" fmla="*/ 119409 w 1540852"/>
                  <a:gd name="connsiteY4" fmla="*/ 869 h 938654"/>
                  <a:gd name="connsiteX0" fmla="*/ 119409 w 1564485"/>
                  <a:gd name="connsiteY0" fmla="*/ 869 h 938654"/>
                  <a:gd name="connsiteX1" fmla="*/ 75873 w 1564485"/>
                  <a:gd name="connsiteY1" fmla="*/ 808768 h 938654"/>
                  <a:gd name="connsiteX2" fmla="*/ 1480531 w 1564485"/>
                  <a:gd name="connsiteY2" fmla="*/ 817115 h 938654"/>
                  <a:gd name="connsiteX3" fmla="*/ 1436650 w 1564485"/>
                  <a:gd name="connsiteY3" fmla="*/ 0 h 938654"/>
                  <a:gd name="connsiteX4" fmla="*/ 119409 w 1564485"/>
                  <a:gd name="connsiteY4" fmla="*/ 869 h 938654"/>
                  <a:gd name="connsiteX0" fmla="*/ 119409 w 1565911"/>
                  <a:gd name="connsiteY0" fmla="*/ 869 h 952164"/>
                  <a:gd name="connsiteX1" fmla="*/ 75873 w 1565911"/>
                  <a:gd name="connsiteY1" fmla="*/ 808768 h 952164"/>
                  <a:gd name="connsiteX2" fmla="*/ 1482672 w 1565911"/>
                  <a:gd name="connsiteY2" fmla="*/ 844806 h 952164"/>
                  <a:gd name="connsiteX3" fmla="*/ 1436650 w 1565911"/>
                  <a:gd name="connsiteY3" fmla="*/ 0 h 952164"/>
                  <a:gd name="connsiteX4" fmla="*/ 119409 w 1565911"/>
                  <a:gd name="connsiteY4" fmla="*/ 869 h 952164"/>
                  <a:gd name="connsiteX0" fmla="*/ 119409 w 1548180"/>
                  <a:gd name="connsiteY0" fmla="*/ 869 h 961758"/>
                  <a:gd name="connsiteX1" fmla="*/ 75873 w 1548180"/>
                  <a:gd name="connsiteY1" fmla="*/ 808768 h 961758"/>
                  <a:gd name="connsiteX2" fmla="*/ 1454833 w 1548180"/>
                  <a:gd name="connsiteY2" fmla="*/ 862607 h 961758"/>
                  <a:gd name="connsiteX3" fmla="*/ 1436650 w 1548180"/>
                  <a:gd name="connsiteY3" fmla="*/ 0 h 961758"/>
                  <a:gd name="connsiteX4" fmla="*/ 119409 w 1548180"/>
                  <a:gd name="connsiteY4" fmla="*/ 869 h 961758"/>
                  <a:gd name="connsiteX0" fmla="*/ 119409 w 1554786"/>
                  <a:gd name="connsiteY0" fmla="*/ 869 h 960657"/>
                  <a:gd name="connsiteX1" fmla="*/ 75873 w 1554786"/>
                  <a:gd name="connsiteY1" fmla="*/ 808768 h 960657"/>
                  <a:gd name="connsiteX2" fmla="*/ 1465540 w 1554786"/>
                  <a:gd name="connsiteY2" fmla="*/ 860629 h 960657"/>
                  <a:gd name="connsiteX3" fmla="*/ 1436650 w 1554786"/>
                  <a:gd name="connsiteY3" fmla="*/ 0 h 960657"/>
                  <a:gd name="connsiteX4" fmla="*/ 119409 w 1554786"/>
                  <a:gd name="connsiteY4" fmla="*/ 869 h 960657"/>
                  <a:gd name="connsiteX0" fmla="*/ 119409 w 1561663"/>
                  <a:gd name="connsiteY0" fmla="*/ 869 h 959564"/>
                  <a:gd name="connsiteX1" fmla="*/ 75873 w 1561663"/>
                  <a:gd name="connsiteY1" fmla="*/ 808768 h 959564"/>
                  <a:gd name="connsiteX2" fmla="*/ 1476248 w 1561663"/>
                  <a:gd name="connsiteY2" fmla="*/ 858651 h 959564"/>
                  <a:gd name="connsiteX3" fmla="*/ 1436650 w 1561663"/>
                  <a:gd name="connsiteY3" fmla="*/ 0 h 959564"/>
                  <a:gd name="connsiteX4" fmla="*/ 119409 w 1561663"/>
                  <a:gd name="connsiteY4" fmla="*/ 869 h 959564"/>
                  <a:gd name="connsiteX0" fmla="*/ 119409 w 1561663"/>
                  <a:gd name="connsiteY0" fmla="*/ 869 h 959564"/>
                  <a:gd name="connsiteX1" fmla="*/ 75873 w 1561663"/>
                  <a:gd name="connsiteY1" fmla="*/ 808768 h 959564"/>
                  <a:gd name="connsiteX2" fmla="*/ 1476248 w 1561663"/>
                  <a:gd name="connsiteY2" fmla="*/ 858651 h 959564"/>
                  <a:gd name="connsiteX3" fmla="*/ 1436650 w 1561663"/>
                  <a:gd name="connsiteY3" fmla="*/ 0 h 959564"/>
                  <a:gd name="connsiteX4" fmla="*/ 119409 w 1561663"/>
                  <a:gd name="connsiteY4" fmla="*/ 869 h 959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663" h="959564">
                    <a:moveTo>
                      <a:pt x="119409" y="869"/>
                    </a:moveTo>
                    <a:cubicBezTo>
                      <a:pt x="-13698" y="419168"/>
                      <a:pt x="-45836" y="643158"/>
                      <a:pt x="75873" y="808768"/>
                    </a:cubicBezTo>
                    <a:cubicBezTo>
                      <a:pt x="223851" y="1003487"/>
                      <a:pt x="1243563" y="998061"/>
                      <a:pt x="1476248" y="858651"/>
                    </a:cubicBezTo>
                    <a:cubicBezTo>
                      <a:pt x="1630792" y="778797"/>
                      <a:pt x="1549782" y="305337"/>
                      <a:pt x="1436650" y="0"/>
                    </a:cubicBezTo>
                    <a:lnTo>
                      <a:pt x="119409" y="869"/>
                    </a:ln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6" name="Pie 755"/>
              <p:cNvSpPr/>
              <p:nvPr/>
            </p:nvSpPr>
            <p:spPr>
              <a:xfrm flipH="1">
                <a:off x="9557985" y="2084983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7" name="Freeform 756"/>
              <p:cNvSpPr/>
              <p:nvPr/>
            </p:nvSpPr>
            <p:spPr>
              <a:xfrm rot="16200000">
                <a:off x="8553887" y="3075023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8" name="Pie 757"/>
              <p:cNvSpPr/>
              <p:nvPr/>
            </p:nvSpPr>
            <p:spPr>
              <a:xfrm rot="10800000" flipH="1">
                <a:off x="7452407" y="-468521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9" name="Pie 758"/>
              <p:cNvSpPr/>
              <p:nvPr/>
            </p:nvSpPr>
            <p:spPr>
              <a:xfrm>
                <a:off x="8495604" y="2084983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0" name="Freeform 759"/>
              <p:cNvSpPr/>
              <p:nvPr/>
            </p:nvSpPr>
            <p:spPr>
              <a:xfrm>
                <a:off x="8555140" y="1473260"/>
                <a:ext cx="1359543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1" name="Freeform 760"/>
              <p:cNvSpPr/>
              <p:nvPr/>
            </p:nvSpPr>
            <p:spPr>
              <a:xfrm>
                <a:off x="8554239" y="1470559"/>
                <a:ext cx="1360444" cy="805515"/>
              </a:xfrm>
              <a:custGeom>
                <a:avLst/>
                <a:gdLst>
                  <a:gd name="connsiteX0" fmla="*/ 676139 w 1352278"/>
                  <a:gd name="connsiteY0" fmla="*/ 0 h 642243"/>
                  <a:gd name="connsiteX1" fmla="*/ 1343797 w 1352278"/>
                  <a:gd name="connsiteY1" fmla="*/ 556249 h 642243"/>
                  <a:gd name="connsiteX2" fmla="*/ 1352278 w 1352278"/>
                  <a:gd name="connsiteY2" fmla="*/ 642243 h 642243"/>
                  <a:gd name="connsiteX3" fmla="*/ 0 w 1352278"/>
                  <a:gd name="connsiteY3" fmla="*/ 642243 h 642243"/>
                  <a:gd name="connsiteX4" fmla="*/ 8481 w 1352278"/>
                  <a:gd name="connsiteY4" fmla="*/ 556249 h 642243"/>
                  <a:gd name="connsiteX5" fmla="*/ 676139 w 1352278"/>
                  <a:gd name="connsiteY5" fmla="*/ 0 h 64224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0 w 1343797"/>
                  <a:gd name="connsiteY3" fmla="*/ 642243 h 1241683"/>
                  <a:gd name="connsiteX4" fmla="*/ 8481 w 1343797"/>
                  <a:gd name="connsiteY4" fmla="*/ 556249 h 1241683"/>
                  <a:gd name="connsiteX5" fmla="*/ 676139 w 1343797"/>
                  <a:gd name="connsiteY5" fmla="*/ 0 h 124168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415160 w 1343797"/>
                  <a:gd name="connsiteY3" fmla="*/ 460950 h 1241683"/>
                  <a:gd name="connsiteX4" fmla="*/ 0 w 1343797"/>
                  <a:gd name="connsiteY4" fmla="*/ 642243 h 1241683"/>
                  <a:gd name="connsiteX5" fmla="*/ 8481 w 1343797"/>
                  <a:gd name="connsiteY5" fmla="*/ 556249 h 1241683"/>
                  <a:gd name="connsiteX6" fmla="*/ 676139 w 1343797"/>
                  <a:gd name="connsiteY6" fmla="*/ 0 h 1241683"/>
                  <a:gd name="connsiteX0" fmla="*/ 676139 w 1346623"/>
                  <a:gd name="connsiteY0" fmla="*/ 0 h 1241683"/>
                  <a:gd name="connsiteX1" fmla="*/ 1343797 w 1346623"/>
                  <a:gd name="connsiteY1" fmla="*/ 556249 h 1241683"/>
                  <a:gd name="connsiteX2" fmla="*/ 1260838 w 1346623"/>
                  <a:gd name="connsiteY2" fmla="*/ 1241683 h 1241683"/>
                  <a:gd name="connsiteX3" fmla="*/ 415160 w 1346623"/>
                  <a:gd name="connsiteY3" fmla="*/ 460950 h 1241683"/>
                  <a:gd name="connsiteX4" fmla="*/ 0 w 1346623"/>
                  <a:gd name="connsiteY4" fmla="*/ 642243 h 1241683"/>
                  <a:gd name="connsiteX5" fmla="*/ 8481 w 1346623"/>
                  <a:gd name="connsiteY5" fmla="*/ 556249 h 1241683"/>
                  <a:gd name="connsiteX6" fmla="*/ 676139 w 1346623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67658 w 1339835"/>
                  <a:gd name="connsiteY0" fmla="*/ 0 h 1241683"/>
                  <a:gd name="connsiteX1" fmla="*/ 1335316 w 1339835"/>
                  <a:gd name="connsiteY1" fmla="*/ 556249 h 1241683"/>
                  <a:gd name="connsiteX2" fmla="*/ 1252357 w 1339835"/>
                  <a:gd name="connsiteY2" fmla="*/ 1241683 h 1241683"/>
                  <a:gd name="connsiteX3" fmla="*/ 406679 w 1339835"/>
                  <a:gd name="connsiteY3" fmla="*/ 460950 h 1241683"/>
                  <a:gd name="connsiteX4" fmla="*/ 27079 w 1339835"/>
                  <a:gd name="connsiteY4" fmla="*/ 1008003 h 1241683"/>
                  <a:gd name="connsiteX5" fmla="*/ 0 w 1339835"/>
                  <a:gd name="connsiteY5" fmla="*/ 556249 h 1241683"/>
                  <a:gd name="connsiteX6" fmla="*/ 667658 w 1339835"/>
                  <a:gd name="connsiteY6" fmla="*/ 0 h 1241683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1679 w 1339835"/>
                  <a:gd name="connsiteY4" fmla="*/ 101824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75581 w 1347758"/>
                  <a:gd name="connsiteY0" fmla="*/ 77 h 1241760"/>
                  <a:gd name="connsiteX1" fmla="*/ 1343239 w 1347758"/>
                  <a:gd name="connsiteY1" fmla="*/ 556326 h 1241760"/>
                  <a:gd name="connsiteX2" fmla="*/ 1260280 w 1347758"/>
                  <a:gd name="connsiteY2" fmla="*/ 1241760 h 1241760"/>
                  <a:gd name="connsiteX3" fmla="*/ 414602 w 1347758"/>
                  <a:gd name="connsiteY3" fmla="*/ 461027 h 1241760"/>
                  <a:gd name="connsiteX4" fmla="*/ 9602 w 1347758"/>
                  <a:gd name="connsiteY4" fmla="*/ 1018240 h 1241760"/>
                  <a:gd name="connsiteX5" fmla="*/ 7923 w 1347758"/>
                  <a:gd name="connsiteY5" fmla="*/ 556326 h 1241760"/>
                  <a:gd name="connsiteX6" fmla="*/ 675581 w 1347758"/>
                  <a:gd name="connsiteY6" fmla="*/ 77 h 1241760"/>
                  <a:gd name="connsiteX0" fmla="*/ 684072 w 1356249"/>
                  <a:gd name="connsiteY0" fmla="*/ 77 h 1241760"/>
                  <a:gd name="connsiteX1" fmla="*/ 1351730 w 1356249"/>
                  <a:gd name="connsiteY1" fmla="*/ 556326 h 1241760"/>
                  <a:gd name="connsiteX2" fmla="*/ 1268771 w 1356249"/>
                  <a:gd name="connsiteY2" fmla="*/ 1241760 h 1241760"/>
                  <a:gd name="connsiteX3" fmla="*/ 423093 w 1356249"/>
                  <a:gd name="connsiteY3" fmla="*/ 461027 h 1241760"/>
                  <a:gd name="connsiteX4" fmla="*/ 18093 w 1356249"/>
                  <a:gd name="connsiteY4" fmla="*/ 1018240 h 1241760"/>
                  <a:gd name="connsiteX5" fmla="*/ 16414 w 1356249"/>
                  <a:gd name="connsiteY5" fmla="*/ 556326 h 1241760"/>
                  <a:gd name="connsiteX6" fmla="*/ 684072 w 1356249"/>
                  <a:gd name="connsiteY6" fmla="*/ 77 h 1241760"/>
                  <a:gd name="connsiteX0" fmla="*/ 676598 w 1348775"/>
                  <a:gd name="connsiteY0" fmla="*/ 77 h 1241760"/>
                  <a:gd name="connsiteX1" fmla="*/ 1344256 w 1348775"/>
                  <a:gd name="connsiteY1" fmla="*/ 556326 h 1241760"/>
                  <a:gd name="connsiteX2" fmla="*/ 1261297 w 1348775"/>
                  <a:gd name="connsiteY2" fmla="*/ 1241760 h 1241760"/>
                  <a:gd name="connsiteX3" fmla="*/ 415619 w 1348775"/>
                  <a:gd name="connsiteY3" fmla="*/ 461027 h 1241760"/>
                  <a:gd name="connsiteX4" fmla="*/ 37607 w 1348775"/>
                  <a:gd name="connsiteY4" fmla="*/ 992840 h 1241760"/>
                  <a:gd name="connsiteX5" fmla="*/ 8940 w 1348775"/>
                  <a:gd name="connsiteY5" fmla="*/ 556326 h 1241760"/>
                  <a:gd name="connsiteX6" fmla="*/ 676598 w 1348775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417453 w 1356472"/>
                  <a:gd name="connsiteY3" fmla="*/ 46102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696853 w 1356472"/>
                  <a:gd name="connsiteY3" fmla="*/ 48007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96853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69028"/>
                  <a:gd name="connsiteX1" fmla="*/ 1346090 w 1366884"/>
                  <a:gd name="connsiteY1" fmla="*/ 556326 h 969028"/>
                  <a:gd name="connsiteX2" fmla="*/ 1307581 w 1366884"/>
                  <a:gd name="connsiteY2" fmla="*/ 900447 h 969028"/>
                  <a:gd name="connsiteX3" fmla="*/ 675686 w 1366884"/>
                  <a:gd name="connsiteY3" fmla="*/ 480077 h 969028"/>
                  <a:gd name="connsiteX4" fmla="*/ 29916 w 1366884"/>
                  <a:gd name="connsiteY4" fmla="*/ 969028 h 969028"/>
                  <a:gd name="connsiteX5" fmla="*/ 10774 w 1366884"/>
                  <a:gd name="connsiteY5" fmla="*/ 556326 h 969028"/>
                  <a:gd name="connsiteX6" fmla="*/ 678432 w 1366884"/>
                  <a:gd name="connsiteY6" fmla="*/ 77 h 969028"/>
                  <a:gd name="connsiteX0" fmla="*/ 678432 w 1366884"/>
                  <a:gd name="connsiteY0" fmla="*/ 77 h 905528"/>
                  <a:gd name="connsiteX1" fmla="*/ 1346090 w 1366884"/>
                  <a:gd name="connsiteY1" fmla="*/ 556326 h 905528"/>
                  <a:gd name="connsiteX2" fmla="*/ 1307581 w 1366884"/>
                  <a:gd name="connsiteY2" fmla="*/ 900447 h 905528"/>
                  <a:gd name="connsiteX3" fmla="*/ 675686 w 1366884"/>
                  <a:gd name="connsiteY3" fmla="*/ 480077 h 905528"/>
                  <a:gd name="connsiteX4" fmla="*/ 29916 w 1366884"/>
                  <a:gd name="connsiteY4" fmla="*/ 905528 h 905528"/>
                  <a:gd name="connsiteX5" fmla="*/ 10774 w 1366884"/>
                  <a:gd name="connsiteY5" fmla="*/ 556326 h 905528"/>
                  <a:gd name="connsiteX6" fmla="*/ 678432 w 1366884"/>
                  <a:gd name="connsiteY6" fmla="*/ 77 h 905528"/>
                  <a:gd name="connsiteX0" fmla="*/ 679475 w 1367927"/>
                  <a:gd name="connsiteY0" fmla="*/ 77 h 905528"/>
                  <a:gd name="connsiteX1" fmla="*/ 1347133 w 1367927"/>
                  <a:gd name="connsiteY1" fmla="*/ 556326 h 905528"/>
                  <a:gd name="connsiteX2" fmla="*/ 1308624 w 1367927"/>
                  <a:gd name="connsiteY2" fmla="*/ 900447 h 905528"/>
                  <a:gd name="connsiteX3" fmla="*/ 676729 w 1367927"/>
                  <a:gd name="connsiteY3" fmla="*/ 480077 h 905528"/>
                  <a:gd name="connsiteX4" fmla="*/ 26726 w 1367927"/>
                  <a:gd name="connsiteY4" fmla="*/ 905528 h 905528"/>
                  <a:gd name="connsiteX5" fmla="*/ 11817 w 1367927"/>
                  <a:gd name="connsiteY5" fmla="*/ 556326 h 905528"/>
                  <a:gd name="connsiteX6" fmla="*/ 679475 w 1367927"/>
                  <a:gd name="connsiteY6" fmla="*/ 77 h 905528"/>
                  <a:gd name="connsiteX0" fmla="*/ 679475 w 1378202"/>
                  <a:gd name="connsiteY0" fmla="*/ 77 h 905528"/>
                  <a:gd name="connsiteX1" fmla="*/ 1347133 w 1378202"/>
                  <a:gd name="connsiteY1" fmla="*/ 556326 h 905528"/>
                  <a:gd name="connsiteX2" fmla="*/ 1334024 w 1378202"/>
                  <a:gd name="connsiteY2" fmla="*/ 883514 h 905528"/>
                  <a:gd name="connsiteX3" fmla="*/ 676729 w 1378202"/>
                  <a:gd name="connsiteY3" fmla="*/ 480077 h 905528"/>
                  <a:gd name="connsiteX4" fmla="*/ 26726 w 1378202"/>
                  <a:gd name="connsiteY4" fmla="*/ 905528 h 905528"/>
                  <a:gd name="connsiteX5" fmla="*/ 11817 w 1378202"/>
                  <a:gd name="connsiteY5" fmla="*/ 556326 h 905528"/>
                  <a:gd name="connsiteX6" fmla="*/ 679475 w 1378202"/>
                  <a:gd name="connsiteY6" fmla="*/ 77 h 905528"/>
                  <a:gd name="connsiteX0" fmla="*/ 679475 w 1360625"/>
                  <a:gd name="connsiteY0" fmla="*/ 77 h 905528"/>
                  <a:gd name="connsiteX1" fmla="*/ 1347133 w 1360625"/>
                  <a:gd name="connsiteY1" fmla="*/ 556326 h 905528"/>
                  <a:gd name="connsiteX2" fmla="*/ 1334024 w 1360625"/>
                  <a:gd name="connsiteY2" fmla="*/ 883514 h 905528"/>
                  <a:gd name="connsiteX3" fmla="*/ 676729 w 1360625"/>
                  <a:gd name="connsiteY3" fmla="*/ 480077 h 905528"/>
                  <a:gd name="connsiteX4" fmla="*/ 26726 w 1360625"/>
                  <a:gd name="connsiteY4" fmla="*/ 905528 h 905528"/>
                  <a:gd name="connsiteX5" fmla="*/ 11817 w 1360625"/>
                  <a:gd name="connsiteY5" fmla="*/ 556326 h 905528"/>
                  <a:gd name="connsiteX6" fmla="*/ 679475 w 1360625"/>
                  <a:gd name="connsiteY6" fmla="*/ 77 h 905528"/>
                  <a:gd name="connsiteX0" fmla="*/ 679475 w 1347133"/>
                  <a:gd name="connsiteY0" fmla="*/ 77 h 1068545"/>
                  <a:gd name="connsiteX1" fmla="*/ 1347133 w 1347133"/>
                  <a:gd name="connsiteY1" fmla="*/ 556326 h 1068545"/>
                  <a:gd name="connsiteX2" fmla="*/ 1334024 w 1347133"/>
                  <a:gd name="connsiteY2" fmla="*/ 883514 h 1068545"/>
                  <a:gd name="connsiteX3" fmla="*/ 676729 w 1347133"/>
                  <a:gd name="connsiteY3" fmla="*/ 480077 h 1068545"/>
                  <a:gd name="connsiteX4" fmla="*/ 26726 w 1347133"/>
                  <a:gd name="connsiteY4" fmla="*/ 905528 h 1068545"/>
                  <a:gd name="connsiteX5" fmla="*/ 11817 w 1347133"/>
                  <a:gd name="connsiteY5" fmla="*/ 556326 h 1068545"/>
                  <a:gd name="connsiteX6" fmla="*/ 679475 w 1347133"/>
                  <a:gd name="connsiteY6" fmla="*/ 77 h 1068545"/>
                  <a:gd name="connsiteX0" fmla="*/ 679475 w 1520525"/>
                  <a:gd name="connsiteY0" fmla="*/ 77 h 905528"/>
                  <a:gd name="connsiteX1" fmla="*/ 1347133 w 1520525"/>
                  <a:gd name="connsiteY1" fmla="*/ 556326 h 905528"/>
                  <a:gd name="connsiteX2" fmla="*/ 1334024 w 1520525"/>
                  <a:gd name="connsiteY2" fmla="*/ 883514 h 905528"/>
                  <a:gd name="connsiteX3" fmla="*/ 676729 w 1520525"/>
                  <a:gd name="connsiteY3" fmla="*/ 480077 h 905528"/>
                  <a:gd name="connsiteX4" fmla="*/ 26726 w 1520525"/>
                  <a:gd name="connsiteY4" fmla="*/ 905528 h 905528"/>
                  <a:gd name="connsiteX5" fmla="*/ 11817 w 1520525"/>
                  <a:gd name="connsiteY5" fmla="*/ 556326 h 905528"/>
                  <a:gd name="connsiteX6" fmla="*/ 679475 w 1520525"/>
                  <a:gd name="connsiteY6" fmla="*/ 77 h 905528"/>
                  <a:gd name="connsiteX0" fmla="*/ 679475 w 1481195"/>
                  <a:gd name="connsiteY0" fmla="*/ 77 h 905528"/>
                  <a:gd name="connsiteX1" fmla="*/ 1347133 w 1481195"/>
                  <a:gd name="connsiteY1" fmla="*/ 556326 h 905528"/>
                  <a:gd name="connsiteX2" fmla="*/ 1334024 w 1481195"/>
                  <a:gd name="connsiteY2" fmla="*/ 883514 h 905528"/>
                  <a:gd name="connsiteX3" fmla="*/ 676729 w 1481195"/>
                  <a:gd name="connsiteY3" fmla="*/ 480077 h 905528"/>
                  <a:gd name="connsiteX4" fmla="*/ 26726 w 1481195"/>
                  <a:gd name="connsiteY4" fmla="*/ 905528 h 905528"/>
                  <a:gd name="connsiteX5" fmla="*/ 11817 w 1481195"/>
                  <a:gd name="connsiteY5" fmla="*/ 556326 h 905528"/>
                  <a:gd name="connsiteX6" fmla="*/ 679475 w 1481195"/>
                  <a:gd name="connsiteY6" fmla="*/ 77 h 905528"/>
                  <a:gd name="connsiteX0" fmla="*/ 679475 w 1458924"/>
                  <a:gd name="connsiteY0" fmla="*/ 77 h 905528"/>
                  <a:gd name="connsiteX1" fmla="*/ 1347133 w 1458924"/>
                  <a:gd name="connsiteY1" fmla="*/ 556326 h 905528"/>
                  <a:gd name="connsiteX2" fmla="*/ 1334024 w 1458924"/>
                  <a:gd name="connsiteY2" fmla="*/ 883514 h 905528"/>
                  <a:gd name="connsiteX3" fmla="*/ 676729 w 1458924"/>
                  <a:gd name="connsiteY3" fmla="*/ 480077 h 905528"/>
                  <a:gd name="connsiteX4" fmla="*/ 26726 w 1458924"/>
                  <a:gd name="connsiteY4" fmla="*/ 905528 h 905528"/>
                  <a:gd name="connsiteX5" fmla="*/ 11817 w 1458924"/>
                  <a:gd name="connsiteY5" fmla="*/ 556326 h 905528"/>
                  <a:gd name="connsiteX6" fmla="*/ 679475 w 1458924"/>
                  <a:gd name="connsiteY6" fmla="*/ 77 h 905528"/>
                  <a:gd name="connsiteX0" fmla="*/ 679475 w 1531224"/>
                  <a:gd name="connsiteY0" fmla="*/ 77 h 905528"/>
                  <a:gd name="connsiteX1" fmla="*/ 1347133 w 1531224"/>
                  <a:gd name="connsiteY1" fmla="*/ 556326 h 905528"/>
                  <a:gd name="connsiteX2" fmla="*/ 1334024 w 1531224"/>
                  <a:gd name="connsiteY2" fmla="*/ 883514 h 905528"/>
                  <a:gd name="connsiteX3" fmla="*/ 676729 w 1531224"/>
                  <a:gd name="connsiteY3" fmla="*/ 480077 h 905528"/>
                  <a:gd name="connsiteX4" fmla="*/ 26726 w 1531224"/>
                  <a:gd name="connsiteY4" fmla="*/ 905528 h 905528"/>
                  <a:gd name="connsiteX5" fmla="*/ 11817 w 1531224"/>
                  <a:gd name="connsiteY5" fmla="*/ 556326 h 905528"/>
                  <a:gd name="connsiteX6" fmla="*/ 679475 w 1531224"/>
                  <a:gd name="connsiteY6" fmla="*/ 77 h 905528"/>
                  <a:gd name="connsiteX0" fmla="*/ 679475 w 1359260"/>
                  <a:gd name="connsiteY0" fmla="*/ 77 h 905528"/>
                  <a:gd name="connsiteX1" fmla="*/ 1347133 w 1359260"/>
                  <a:gd name="connsiteY1" fmla="*/ 556326 h 905528"/>
                  <a:gd name="connsiteX2" fmla="*/ 1334024 w 1359260"/>
                  <a:gd name="connsiteY2" fmla="*/ 883514 h 905528"/>
                  <a:gd name="connsiteX3" fmla="*/ 676729 w 1359260"/>
                  <a:gd name="connsiteY3" fmla="*/ 480077 h 905528"/>
                  <a:gd name="connsiteX4" fmla="*/ 26726 w 1359260"/>
                  <a:gd name="connsiteY4" fmla="*/ 905528 h 905528"/>
                  <a:gd name="connsiteX5" fmla="*/ 11817 w 1359260"/>
                  <a:gd name="connsiteY5" fmla="*/ 556326 h 905528"/>
                  <a:gd name="connsiteX6" fmla="*/ 679475 w 1359260"/>
                  <a:gd name="connsiteY6" fmla="*/ 77 h 905528"/>
                  <a:gd name="connsiteX0" fmla="*/ 679475 w 1360578"/>
                  <a:gd name="connsiteY0" fmla="*/ 77 h 905528"/>
                  <a:gd name="connsiteX1" fmla="*/ 1347133 w 1360578"/>
                  <a:gd name="connsiteY1" fmla="*/ 556326 h 905528"/>
                  <a:gd name="connsiteX2" fmla="*/ 1338258 w 1360578"/>
                  <a:gd name="connsiteY2" fmla="*/ 870814 h 905528"/>
                  <a:gd name="connsiteX3" fmla="*/ 676729 w 1360578"/>
                  <a:gd name="connsiteY3" fmla="*/ 480077 h 905528"/>
                  <a:gd name="connsiteX4" fmla="*/ 26726 w 1360578"/>
                  <a:gd name="connsiteY4" fmla="*/ 905528 h 905528"/>
                  <a:gd name="connsiteX5" fmla="*/ 11817 w 1360578"/>
                  <a:gd name="connsiteY5" fmla="*/ 556326 h 905528"/>
                  <a:gd name="connsiteX6" fmla="*/ 679475 w 1360578"/>
                  <a:gd name="connsiteY6" fmla="*/ 77 h 905528"/>
                  <a:gd name="connsiteX0" fmla="*/ 679475 w 1358741"/>
                  <a:gd name="connsiteY0" fmla="*/ 77 h 905528"/>
                  <a:gd name="connsiteX1" fmla="*/ 1347133 w 1358741"/>
                  <a:gd name="connsiteY1" fmla="*/ 556326 h 905528"/>
                  <a:gd name="connsiteX2" fmla="*/ 1338258 w 1358741"/>
                  <a:gd name="connsiteY2" fmla="*/ 870814 h 905528"/>
                  <a:gd name="connsiteX3" fmla="*/ 676729 w 1358741"/>
                  <a:gd name="connsiteY3" fmla="*/ 480077 h 905528"/>
                  <a:gd name="connsiteX4" fmla="*/ 26726 w 1358741"/>
                  <a:gd name="connsiteY4" fmla="*/ 905528 h 905528"/>
                  <a:gd name="connsiteX5" fmla="*/ 11817 w 1358741"/>
                  <a:gd name="connsiteY5" fmla="*/ 556326 h 905528"/>
                  <a:gd name="connsiteX6" fmla="*/ 679475 w 1358741"/>
                  <a:gd name="connsiteY6" fmla="*/ 77 h 905528"/>
                  <a:gd name="connsiteX0" fmla="*/ 679475 w 1364602"/>
                  <a:gd name="connsiteY0" fmla="*/ 77 h 905528"/>
                  <a:gd name="connsiteX1" fmla="*/ 1347133 w 1364602"/>
                  <a:gd name="connsiteY1" fmla="*/ 556326 h 905528"/>
                  <a:gd name="connsiteX2" fmla="*/ 1350958 w 1364602"/>
                  <a:gd name="connsiteY2" fmla="*/ 870814 h 905528"/>
                  <a:gd name="connsiteX3" fmla="*/ 676729 w 1364602"/>
                  <a:gd name="connsiteY3" fmla="*/ 480077 h 905528"/>
                  <a:gd name="connsiteX4" fmla="*/ 26726 w 1364602"/>
                  <a:gd name="connsiteY4" fmla="*/ 905528 h 905528"/>
                  <a:gd name="connsiteX5" fmla="*/ 11817 w 1364602"/>
                  <a:gd name="connsiteY5" fmla="*/ 556326 h 905528"/>
                  <a:gd name="connsiteX6" fmla="*/ 679475 w 1364602"/>
                  <a:gd name="connsiteY6" fmla="*/ 77 h 905528"/>
                  <a:gd name="connsiteX0" fmla="*/ 679475 w 1360876"/>
                  <a:gd name="connsiteY0" fmla="*/ 77 h 905528"/>
                  <a:gd name="connsiteX1" fmla="*/ 1347133 w 1360876"/>
                  <a:gd name="connsiteY1" fmla="*/ 556326 h 905528"/>
                  <a:gd name="connsiteX2" fmla="*/ 1350958 w 1360876"/>
                  <a:gd name="connsiteY2" fmla="*/ 870814 h 905528"/>
                  <a:gd name="connsiteX3" fmla="*/ 676729 w 1360876"/>
                  <a:gd name="connsiteY3" fmla="*/ 480077 h 905528"/>
                  <a:gd name="connsiteX4" fmla="*/ 26726 w 1360876"/>
                  <a:gd name="connsiteY4" fmla="*/ 905528 h 905528"/>
                  <a:gd name="connsiteX5" fmla="*/ 11817 w 1360876"/>
                  <a:gd name="connsiteY5" fmla="*/ 556326 h 905528"/>
                  <a:gd name="connsiteX6" fmla="*/ 679475 w 1360876"/>
                  <a:gd name="connsiteY6" fmla="*/ 77 h 905528"/>
                  <a:gd name="connsiteX0" fmla="*/ 683840 w 1365241"/>
                  <a:gd name="connsiteY0" fmla="*/ 77 h 870814"/>
                  <a:gd name="connsiteX1" fmla="*/ 1351498 w 1365241"/>
                  <a:gd name="connsiteY1" fmla="*/ 556326 h 870814"/>
                  <a:gd name="connsiteX2" fmla="*/ 1355323 w 1365241"/>
                  <a:gd name="connsiteY2" fmla="*/ 870814 h 870814"/>
                  <a:gd name="connsiteX3" fmla="*/ 681094 w 1365241"/>
                  <a:gd name="connsiteY3" fmla="*/ 480077 h 870814"/>
                  <a:gd name="connsiteX4" fmla="*/ 18391 w 1365241"/>
                  <a:gd name="connsiteY4" fmla="*/ 861078 h 870814"/>
                  <a:gd name="connsiteX5" fmla="*/ 16182 w 1365241"/>
                  <a:gd name="connsiteY5" fmla="*/ 556326 h 870814"/>
                  <a:gd name="connsiteX6" fmla="*/ 683840 w 1365241"/>
                  <a:gd name="connsiteY6" fmla="*/ 77 h 870814"/>
                  <a:gd name="connsiteX0" fmla="*/ 679635 w 1361036"/>
                  <a:gd name="connsiteY0" fmla="*/ 77 h 870814"/>
                  <a:gd name="connsiteX1" fmla="*/ 1347293 w 1361036"/>
                  <a:gd name="connsiteY1" fmla="*/ 556326 h 870814"/>
                  <a:gd name="connsiteX2" fmla="*/ 1351118 w 1361036"/>
                  <a:gd name="connsiteY2" fmla="*/ 870814 h 870814"/>
                  <a:gd name="connsiteX3" fmla="*/ 676889 w 1361036"/>
                  <a:gd name="connsiteY3" fmla="*/ 480077 h 870814"/>
                  <a:gd name="connsiteX4" fmla="*/ 14186 w 1361036"/>
                  <a:gd name="connsiteY4" fmla="*/ 861078 h 870814"/>
                  <a:gd name="connsiteX5" fmla="*/ 11977 w 1361036"/>
                  <a:gd name="connsiteY5" fmla="*/ 556326 h 870814"/>
                  <a:gd name="connsiteX6" fmla="*/ 679635 w 1361036"/>
                  <a:gd name="connsiteY6" fmla="*/ 77 h 870814"/>
                  <a:gd name="connsiteX0" fmla="*/ 679635 w 1361036"/>
                  <a:gd name="connsiteY0" fmla="*/ 77 h 870814"/>
                  <a:gd name="connsiteX1" fmla="*/ 1347293 w 1361036"/>
                  <a:gd name="connsiteY1" fmla="*/ 556326 h 870814"/>
                  <a:gd name="connsiteX2" fmla="*/ 1351118 w 1361036"/>
                  <a:gd name="connsiteY2" fmla="*/ 870814 h 870814"/>
                  <a:gd name="connsiteX3" fmla="*/ 676889 w 1361036"/>
                  <a:gd name="connsiteY3" fmla="*/ 480077 h 870814"/>
                  <a:gd name="connsiteX4" fmla="*/ 14186 w 1361036"/>
                  <a:gd name="connsiteY4" fmla="*/ 861078 h 870814"/>
                  <a:gd name="connsiteX5" fmla="*/ 11977 w 1361036"/>
                  <a:gd name="connsiteY5" fmla="*/ 556326 h 870814"/>
                  <a:gd name="connsiteX6" fmla="*/ 679635 w 1361036"/>
                  <a:gd name="connsiteY6" fmla="*/ 77 h 870814"/>
                  <a:gd name="connsiteX0" fmla="*/ 679635 w 1361036"/>
                  <a:gd name="connsiteY0" fmla="*/ 77 h 861078"/>
                  <a:gd name="connsiteX1" fmla="*/ 1347293 w 1361036"/>
                  <a:gd name="connsiteY1" fmla="*/ 556326 h 861078"/>
                  <a:gd name="connsiteX2" fmla="*/ 1351118 w 1361036"/>
                  <a:gd name="connsiteY2" fmla="*/ 835889 h 861078"/>
                  <a:gd name="connsiteX3" fmla="*/ 676889 w 1361036"/>
                  <a:gd name="connsiteY3" fmla="*/ 480077 h 861078"/>
                  <a:gd name="connsiteX4" fmla="*/ 14186 w 1361036"/>
                  <a:gd name="connsiteY4" fmla="*/ 861078 h 861078"/>
                  <a:gd name="connsiteX5" fmla="*/ 11977 w 1361036"/>
                  <a:gd name="connsiteY5" fmla="*/ 556326 h 861078"/>
                  <a:gd name="connsiteX6" fmla="*/ 679635 w 1361036"/>
                  <a:gd name="connsiteY6" fmla="*/ 77 h 861078"/>
                  <a:gd name="connsiteX0" fmla="*/ 679635 w 1361036"/>
                  <a:gd name="connsiteY0" fmla="*/ 77 h 861078"/>
                  <a:gd name="connsiteX1" fmla="*/ 1347293 w 1361036"/>
                  <a:gd name="connsiteY1" fmla="*/ 556326 h 861078"/>
                  <a:gd name="connsiteX2" fmla="*/ 1351118 w 1361036"/>
                  <a:gd name="connsiteY2" fmla="*/ 835889 h 861078"/>
                  <a:gd name="connsiteX3" fmla="*/ 676889 w 1361036"/>
                  <a:gd name="connsiteY3" fmla="*/ 480077 h 861078"/>
                  <a:gd name="connsiteX4" fmla="*/ 14186 w 1361036"/>
                  <a:gd name="connsiteY4" fmla="*/ 861078 h 861078"/>
                  <a:gd name="connsiteX5" fmla="*/ 11977 w 1361036"/>
                  <a:gd name="connsiteY5" fmla="*/ 556326 h 861078"/>
                  <a:gd name="connsiteX6" fmla="*/ 679635 w 1361036"/>
                  <a:gd name="connsiteY6" fmla="*/ 77 h 861078"/>
                  <a:gd name="connsiteX0" fmla="*/ 679635 w 1361036"/>
                  <a:gd name="connsiteY0" fmla="*/ 77 h 861078"/>
                  <a:gd name="connsiteX1" fmla="*/ 1347293 w 1361036"/>
                  <a:gd name="connsiteY1" fmla="*/ 556326 h 861078"/>
                  <a:gd name="connsiteX2" fmla="*/ 1351118 w 1361036"/>
                  <a:gd name="connsiteY2" fmla="*/ 835889 h 861078"/>
                  <a:gd name="connsiteX3" fmla="*/ 676889 w 1361036"/>
                  <a:gd name="connsiteY3" fmla="*/ 480077 h 861078"/>
                  <a:gd name="connsiteX4" fmla="*/ 14186 w 1361036"/>
                  <a:gd name="connsiteY4" fmla="*/ 861078 h 861078"/>
                  <a:gd name="connsiteX5" fmla="*/ 11977 w 1361036"/>
                  <a:gd name="connsiteY5" fmla="*/ 556326 h 861078"/>
                  <a:gd name="connsiteX6" fmla="*/ 679635 w 1361036"/>
                  <a:gd name="connsiteY6" fmla="*/ 77 h 861078"/>
                  <a:gd name="connsiteX0" fmla="*/ 682440 w 1363841"/>
                  <a:gd name="connsiteY0" fmla="*/ 77 h 835889"/>
                  <a:gd name="connsiteX1" fmla="*/ 1350098 w 1363841"/>
                  <a:gd name="connsiteY1" fmla="*/ 556326 h 835889"/>
                  <a:gd name="connsiteX2" fmla="*/ 1353923 w 1363841"/>
                  <a:gd name="connsiteY2" fmla="*/ 835889 h 835889"/>
                  <a:gd name="connsiteX3" fmla="*/ 679694 w 1363841"/>
                  <a:gd name="connsiteY3" fmla="*/ 480077 h 835889"/>
                  <a:gd name="connsiteX4" fmla="*/ 9054 w 1363841"/>
                  <a:gd name="connsiteY4" fmla="*/ 813453 h 835889"/>
                  <a:gd name="connsiteX5" fmla="*/ 14782 w 1363841"/>
                  <a:gd name="connsiteY5" fmla="*/ 556326 h 835889"/>
                  <a:gd name="connsiteX6" fmla="*/ 682440 w 1363841"/>
                  <a:gd name="connsiteY6" fmla="*/ 77 h 835889"/>
                  <a:gd name="connsiteX0" fmla="*/ 682440 w 1363841"/>
                  <a:gd name="connsiteY0" fmla="*/ 77 h 835889"/>
                  <a:gd name="connsiteX1" fmla="*/ 1350098 w 1363841"/>
                  <a:gd name="connsiteY1" fmla="*/ 556326 h 835889"/>
                  <a:gd name="connsiteX2" fmla="*/ 1353923 w 1363841"/>
                  <a:gd name="connsiteY2" fmla="*/ 835889 h 835889"/>
                  <a:gd name="connsiteX3" fmla="*/ 679694 w 1363841"/>
                  <a:gd name="connsiteY3" fmla="*/ 480077 h 835889"/>
                  <a:gd name="connsiteX4" fmla="*/ 9054 w 1363841"/>
                  <a:gd name="connsiteY4" fmla="*/ 813453 h 835889"/>
                  <a:gd name="connsiteX5" fmla="*/ 14782 w 1363841"/>
                  <a:gd name="connsiteY5" fmla="*/ 556326 h 835889"/>
                  <a:gd name="connsiteX6" fmla="*/ 682440 w 1363841"/>
                  <a:gd name="connsiteY6" fmla="*/ 77 h 835889"/>
                  <a:gd name="connsiteX0" fmla="*/ 681191 w 1362592"/>
                  <a:gd name="connsiteY0" fmla="*/ 77 h 835889"/>
                  <a:gd name="connsiteX1" fmla="*/ 1348849 w 1362592"/>
                  <a:gd name="connsiteY1" fmla="*/ 556326 h 835889"/>
                  <a:gd name="connsiteX2" fmla="*/ 1352674 w 1362592"/>
                  <a:gd name="connsiteY2" fmla="*/ 835889 h 835889"/>
                  <a:gd name="connsiteX3" fmla="*/ 678445 w 1362592"/>
                  <a:gd name="connsiteY3" fmla="*/ 480077 h 835889"/>
                  <a:gd name="connsiteX4" fmla="*/ 10980 w 1362592"/>
                  <a:gd name="connsiteY4" fmla="*/ 805516 h 835889"/>
                  <a:gd name="connsiteX5" fmla="*/ 13533 w 1362592"/>
                  <a:gd name="connsiteY5" fmla="*/ 556326 h 835889"/>
                  <a:gd name="connsiteX6" fmla="*/ 681191 w 1362592"/>
                  <a:gd name="connsiteY6" fmla="*/ 77 h 835889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78739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78739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78739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6162"/>
                  <a:gd name="connsiteY0" fmla="*/ 77 h 805516"/>
                  <a:gd name="connsiteX1" fmla="*/ 1348849 w 1366162"/>
                  <a:gd name="connsiteY1" fmla="*/ 556326 h 805516"/>
                  <a:gd name="connsiteX2" fmla="*/ 1359024 w 1366162"/>
                  <a:gd name="connsiteY2" fmla="*/ 767626 h 805516"/>
                  <a:gd name="connsiteX3" fmla="*/ 678445 w 1366162"/>
                  <a:gd name="connsiteY3" fmla="*/ 480077 h 805516"/>
                  <a:gd name="connsiteX4" fmla="*/ 10980 w 1366162"/>
                  <a:gd name="connsiteY4" fmla="*/ 805516 h 805516"/>
                  <a:gd name="connsiteX5" fmla="*/ 13533 w 1366162"/>
                  <a:gd name="connsiteY5" fmla="*/ 556326 h 805516"/>
                  <a:gd name="connsiteX6" fmla="*/ 681191 w 1366162"/>
                  <a:gd name="connsiteY6" fmla="*/ 77 h 805516"/>
                  <a:gd name="connsiteX0" fmla="*/ 681191 w 1362840"/>
                  <a:gd name="connsiteY0" fmla="*/ 77 h 805516"/>
                  <a:gd name="connsiteX1" fmla="*/ 1348849 w 1362840"/>
                  <a:gd name="connsiteY1" fmla="*/ 556326 h 805516"/>
                  <a:gd name="connsiteX2" fmla="*/ 1359024 w 1362840"/>
                  <a:gd name="connsiteY2" fmla="*/ 767626 h 805516"/>
                  <a:gd name="connsiteX3" fmla="*/ 678445 w 1362840"/>
                  <a:gd name="connsiteY3" fmla="*/ 480077 h 805516"/>
                  <a:gd name="connsiteX4" fmla="*/ 10980 w 1362840"/>
                  <a:gd name="connsiteY4" fmla="*/ 805516 h 805516"/>
                  <a:gd name="connsiteX5" fmla="*/ 13533 w 1362840"/>
                  <a:gd name="connsiteY5" fmla="*/ 556326 h 805516"/>
                  <a:gd name="connsiteX6" fmla="*/ 681191 w 1362840"/>
                  <a:gd name="connsiteY6" fmla="*/ 77 h 805516"/>
                  <a:gd name="connsiteX0" fmla="*/ 681191 w 1361597"/>
                  <a:gd name="connsiteY0" fmla="*/ 77 h 805516"/>
                  <a:gd name="connsiteX1" fmla="*/ 1348849 w 1361597"/>
                  <a:gd name="connsiteY1" fmla="*/ 556326 h 805516"/>
                  <a:gd name="connsiteX2" fmla="*/ 1359024 w 1361597"/>
                  <a:gd name="connsiteY2" fmla="*/ 767626 h 805516"/>
                  <a:gd name="connsiteX3" fmla="*/ 678445 w 1361597"/>
                  <a:gd name="connsiteY3" fmla="*/ 480077 h 805516"/>
                  <a:gd name="connsiteX4" fmla="*/ 10980 w 1361597"/>
                  <a:gd name="connsiteY4" fmla="*/ 805516 h 805516"/>
                  <a:gd name="connsiteX5" fmla="*/ 13533 w 1361597"/>
                  <a:gd name="connsiteY5" fmla="*/ 556326 h 805516"/>
                  <a:gd name="connsiteX6" fmla="*/ 681191 w 1361597"/>
                  <a:gd name="connsiteY6" fmla="*/ 77 h 805516"/>
                  <a:gd name="connsiteX0" fmla="*/ 681191 w 1360444"/>
                  <a:gd name="connsiteY0" fmla="*/ 77 h 805516"/>
                  <a:gd name="connsiteX1" fmla="*/ 1348849 w 1360444"/>
                  <a:gd name="connsiteY1" fmla="*/ 556326 h 805516"/>
                  <a:gd name="connsiteX2" fmla="*/ 1359024 w 1360444"/>
                  <a:gd name="connsiteY2" fmla="*/ 767626 h 805516"/>
                  <a:gd name="connsiteX3" fmla="*/ 678445 w 1360444"/>
                  <a:gd name="connsiteY3" fmla="*/ 480077 h 805516"/>
                  <a:gd name="connsiteX4" fmla="*/ 10980 w 1360444"/>
                  <a:gd name="connsiteY4" fmla="*/ 805516 h 805516"/>
                  <a:gd name="connsiteX5" fmla="*/ 13533 w 1360444"/>
                  <a:gd name="connsiteY5" fmla="*/ 556326 h 805516"/>
                  <a:gd name="connsiteX6" fmla="*/ 681191 w 1360444"/>
                  <a:gd name="connsiteY6" fmla="*/ 77 h 805516"/>
                  <a:gd name="connsiteX0" fmla="*/ 681191 w 1360444"/>
                  <a:gd name="connsiteY0" fmla="*/ 6 h 805445"/>
                  <a:gd name="connsiteX1" fmla="*/ 1348849 w 1360444"/>
                  <a:gd name="connsiteY1" fmla="*/ 556255 h 805445"/>
                  <a:gd name="connsiteX2" fmla="*/ 1359024 w 1360444"/>
                  <a:gd name="connsiteY2" fmla="*/ 767555 h 805445"/>
                  <a:gd name="connsiteX3" fmla="*/ 678445 w 1360444"/>
                  <a:gd name="connsiteY3" fmla="*/ 480006 h 805445"/>
                  <a:gd name="connsiteX4" fmla="*/ 10980 w 1360444"/>
                  <a:gd name="connsiteY4" fmla="*/ 805445 h 805445"/>
                  <a:gd name="connsiteX5" fmla="*/ 13533 w 1360444"/>
                  <a:gd name="connsiteY5" fmla="*/ 548317 h 805445"/>
                  <a:gd name="connsiteX6" fmla="*/ 681191 w 1360444"/>
                  <a:gd name="connsiteY6" fmla="*/ 6 h 805445"/>
                  <a:gd name="connsiteX0" fmla="*/ 681191 w 1360444"/>
                  <a:gd name="connsiteY0" fmla="*/ 6 h 805445"/>
                  <a:gd name="connsiteX1" fmla="*/ 1348849 w 1360444"/>
                  <a:gd name="connsiteY1" fmla="*/ 556255 h 805445"/>
                  <a:gd name="connsiteX2" fmla="*/ 1359024 w 1360444"/>
                  <a:gd name="connsiteY2" fmla="*/ 767555 h 805445"/>
                  <a:gd name="connsiteX3" fmla="*/ 678445 w 1360444"/>
                  <a:gd name="connsiteY3" fmla="*/ 480006 h 805445"/>
                  <a:gd name="connsiteX4" fmla="*/ 10980 w 1360444"/>
                  <a:gd name="connsiteY4" fmla="*/ 805445 h 805445"/>
                  <a:gd name="connsiteX5" fmla="*/ 13533 w 1360444"/>
                  <a:gd name="connsiteY5" fmla="*/ 548317 h 805445"/>
                  <a:gd name="connsiteX6" fmla="*/ 681191 w 1360444"/>
                  <a:gd name="connsiteY6" fmla="*/ 6 h 805445"/>
                  <a:gd name="connsiteX0" fmla="*/ 681191 w 1360444"/>
                  <a:gd name="connsiteY0" fmla="*/ 1 h 805440"/>
                  <a:gd name="connsiteX1" fmla="*/ 1348849 w 1360444"/>
                  <a:gd name="connsiteY1" fmla="*/ 556250 h 805440"/>
                  <a:gd name="connsiteX2" fmla="*/ 1359024 w 1360444"/>
                  <a:gd name="connsiteY2" fmla="*/ 767550 h 805440"/>
                  <a:gd name="connsiteX3" fmla="*/ 678445 w 1360444"/>
                  <a:gd name="connsiteY3" fmla="*/ 480001 h 805440"/>
                  <a:gd name="connsiteX4" fmla="*/ 10980 w 1360444"/>
                  <a:gd name="connsiteY4" fmla="*/ 805440 h 805440"/>
                  <a:gd name="connsiteX5" fmla="*/ 13533 w 1360444"/>
                  <a:gd name="connsiteY5" fmla="*/ 548312 h 805440"/>
                  <a:gd name="connsiteX6" fmla="*/ 681191 w 1360444"/>
                  <a:gd name="connsiteY6" fmla="*/ 1 h 805440"/>
                  <a:gd name="connsiteX0" fmla="*/ 681191 w 1360444"/>
                  <a:gd name="connsiteY0" fmla="*/ 76 h 805515"/>
                  <a:gd name="connsiteX1" fmla="*/ 1348849 w 1360444"/>
                  <a:gd name="connsiteY1" fmla="*/ 556325 h 805515"/>
                  <a:gd name="connsiteX2" fmla="*/ 1359024 w 1360444"/>
                  <a:gd name="connsiteY2" fmla="*/ 767625 h 805515"/>
                  <a:gd name="connsiteX3" fmla="*/ 678445 w 1360444"/>
                  <a:gd name="connsiteY3" fmla="*/ 480076 h 805515"/>
                  <a:gd name="connsiteX4" fmla="*/ 10980 w 1360444"/>
                  <a:gd name="connsiteY4" fmla="*/ 805515 h 805515"/>
                  <a:gd name="connsiteX5" fmla="*/ 13533 w 1360444"/>
                  <a:gd name="connsiteY5" fmla="*/ 548387 h 805515"/>
                  <a:gd name="connsiteX6" fmla="*/ 681191 w 1360444"/>
                  <a:gd name="connsiteY6" fmla="*/ 76 h 80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0444" h="805515">
                    <a:moveTo>
                      <a:pt x="681191" y="76"/>
                    </a:moveTo>
                    <a:cubicBezTo>
                      <a:pt x="1062494" y="-4951"/>
                      <a:pt x="1285302" y="238875"/>
                      <a:pt x="1348849" y="556325"/>
                    </a:cubicBezTo>
                    <a:cubicBezTo>
                      <a:pt x="1369033" y="708602"/>
                      <a:pt x="1356092" y="668371"/>
                      <a:pt x="1359024" y="767625"/>
                    </a:cubicBezTo>
                    <a:cubicBezTo>
                      <a:pt x="1022945" y="741273"/>
                      <a:pt x="757031" y="634699"/>
                      <a:pt x="678445" y="480076"/>
                    </a:cubicBezTo>
                    <a:cubicBezTo>
                      <a:pt x="604829" y="646235"/>
                      <a:pt x="340183" y="734606"/>
                      <a:pt x="10980" y="805515"/>
                    </a:cubicBezTo>
                    <a:cubicBezTo>
                      <a:pt x="4387" y="772194"/>
                      <a:pt x="-11307" y="737918"/>
                      <a:pt x="13533" y="548387"/>
                    </a:cubicBezTo>
                    <a:cubicBezTo>
                      <a:pt x="77081" y="230937"/>
                      <a:pt x="299888" y="5103"/>
                      <a:pt x="681191" y="76"/>
                    </a:cubicBez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62" name="Group 761"/>
              <p:cNvGrpSpPr/>
              <p:nvPr/>
            </p:nvGrpSpPr>
            <p:grpSpPr>
              <a:xfrm>
                <a:off x="8353754" y="3323868"/>
                <a:ext cx="1761414" cy="1314715"/>
                <a:chOff x="8355938" y="3332469"/>
                <a:chExt cx="1761414" cy="1314715"/>
              </a:xfrm>
            </p:grpSpPr>
            <p:sp>
              <p:nvSpPr>
                <p:cNvPr id="764" name="Freeform 763"/>
                <p:cNvSpPr/>
                <p:nvPr/>
              </p:nvSpPr>
              <p:spPr>
                <a:xfrm rot="16200000">
                  <a:off x="8579287" y="3109120"/>
                  <a:ext cx="1314715" cy="1761414"/>
                </a:xfrm>
                <a:custGeom>
                  <a:avLst/>
                  <a:gdLst>
                    <a:gd name="connsiteX0" fmla="*/ 1314715 w 1314715"/>
                    <a:gd name="connsiteY0" fmla="*/ 1314668 h 1761414"/>
                    <a:gd name="connsiteX1" fmla="*/ 1313743 w 1314715"/>
                    <a:gd name="connsiteY1" fmla="*/ 1321892 h 1761414"/>
                    <a:gd name="connsiteX2" fmla="*/ 1087717 w 1314715"/>
                    <a:gd name="connsiteY2" fmla="*/ 1721408 h 1761414"/>
                    <a:gd name="connsiteX3" fmla="*/ 0 w 1314715"/>
                    <a:gd name="connsiteY3" fmla="*/ 1750396 h 1761414"/>
                    <a:gd name="connsiteX4" fmla="*/ 800 w 1314715"/>
                    <a:gd name="connsiteY4" fmla="*/ 1308305 h 1761414"/>
                    <a:gd name="connsiteX5" fmla="*/ 1574 w 1314715"/>
                    <a:gd name="connsiteY5" fmla="*/ 880708 h 1761414"/>
                    <a:gd name="connsiteX6" fmla="*/ 800 w 1314715"/>
                    <a:gd name="connsiteY6" fmla="*/ 453110 h 1761414"/>
                    <a:gd name="connsiteX7" fmla="*/ 0 w 1314715"/>
                    <a:gd name="connsiteY7" fmla="*/ 11019 h 1761414"/>
                    <a:gd name="connsiteX8" fmla="*/ 1087717 w 1314715"/>
                    <a:gd name="connsiteY8" fmla="*/ 40007 h 1761414"/>
                    <a:gd name="connsiteX9" fmla="*/ 1313743 w 1314715"/>
                    <a:gd name="connsiteY9" fmla="*/ 439523 h 1761414"/>
                    <a:gd name="connsiteX10" fmla="*/ 1314057 w 1314715"/>
                    <a:gd name="connsiteY10" fmla="*/ 441858 h 1761414"/>
                    <a:gd name="connsiteX11" fmla="*/ 1247846 w 1314715"/>
                    <a:gd name="connsiteY11" fmla="*/ 454442 h 1761414"/>
                    <a:gd name="connsiteX12" fmla="*/ 652353 w 1314715"/>
                    <a:gd name="connsiteY12" fmla="*/ 805728 h 1761414"/>
                    <a:gd name="connsiteX13" fmla="*/ 585117 w 1314715"/>
                    <a:gd name="connsiteY13" fmla="*/ 875840 h 1761414"/>
                    <a:gd name="connsiteX14" fmla="*/ 580589 w 1314715"/>
                    <a:gd name="connsiteY14" fmla="*/ 875840 h 1761414"/>
                    <a:gd name="connsiteX15" fmla="*/ 582853 w 1314715"/>
                    <a:gd name="connsiteY15" fmla="*/ 878201 h 1761414"/>
                    <a:gd name="connsiteX16" fmla="*/ 580589 w 1314715"/>
                    <a:gd name="connsiteY16" fmla="*/ 880561 h 1761414"/>
                    <a:gd name="connsiteX17" fmla="*/ 585117 w 1314715"/>
                    <a:gd name="connsiteY17" fmla="*/ 880561 h 1761414"/>
                    <a:gd name="connsiteX18" fmla="*/ 652353 w 1314715"/>
                    <a:gd name="connsiteY18" fmla="*/ 950673 h 1761414"/>
                    <a:gd name="connsiteX19" fmla="*/ 1247846 w 1314715"/>
                    <a:gd name="connsiteY19" fmla="*/ 1301959 h 1761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14715" h="1761414">
                      <a:moveTo>
                        <a:pt x="1314715" y="1314668"/>
                      </a:moveTo>
                      <a:lnTo>
                        <a:pt x="1313743" y="1321892"/>
                      </a:lnTo>
                      <a:cubicBezTo>
                        <a:pt x="1273512" y="1600712"/>
                        <a:pt x="1223926" y="1693899"/>
                        <a:pt x="1087717" y="1721408"/>
                      </a:cubicBezTo>
                      <a:cubicBezTo>
                        <a:pt x="850028" y="1744600"/>
                        <a:pt x="307538" y="1779389"/>
                        <a:pt x="0" y="1750396"/>
                      </a:cubicBezTo>
                      <a:cubicBezTo>
                        <a:pt x="267" y="1606900"/>
                        <a:pt x="534" y="1457602"/>
                        <a:pt x="800" y="1308305"/>
                      </a:cubicBezTo>
                      <a:lnTo>
                        <a:pt x="1574" y="880708"/>
                      </a:lnTo>
                      <a:lnTo>
                        <a:pt x="800" y="453110"/>
                      </a:lnTo>
                      <a:cubicBezTo>
                        <a:pt x="534" y="303813"/>
                        <a:pt x="267" y="154516"/>
                        <a:pt x="0" y="11019"/>
                      </a:cubicBezTo>
                      <a:cubicBezTo>
                        <a:pt x="307538" y="-17975"/>
                        <a:pt x="850028" y="16815"/>
                        <a:pt x="1087717" y="40007"/>
                      </a:cubicBezTo>
                      <a:cubicBezTo>
                        <a:pt x="1223926" y="67516"/>
                        <a:pt x="1273512" y="160703"/>
                        <a:pt x="1313743" y="439523"/>
                      </a:cubicBezTo>
                      <a:lnTo>
                        <a:pt x="1314057" y="441858"/>
                      </a:lnTo>
                      <a:lnTo>
                        <a:pt x="1247846" y="454442"/>
                      </a:lnTo>
                      <a:cubicBezTo>
                        <a:pt x="1048131" y="505158"/>
                        <a:pt x="852170" y="609312"/>
                        <a:pt x="652353" y="805728"/>
                      </a:cubicBezTo>
                      <a:lnTo>
                        <a:pt x="585117" y="875840"/>
                      </a:lnTo>
                      <a:lnTo>
                        <a:pt x="580589" y="875840"/>
                      </a:lnTo>
                      <a:lnTo>
                        <a:pt x="582853" y="878201"/>
                      </a:lnTo>
                      <a:lnTo>
                        <a:pt x="580589" y="880561"/>
                      </a:lnTo>
                      <a:lnTo>
                        <a:pt x="585117" y="880561"/>
                      </a:lnTo>
                      <a:lnTo>
                        <a:pt x="652353" y="950673"/>
                      </a:lnTo>
                      <a:cubicBezTo>
                        <a:pt x="852170" y="1147089"/>
                        <a:pt x="1048131" y="1251243"/>
                        <a:pt x="1247846" y="1301959"/>
                      </a:cubicBezTo>
                      <a:close/>
                    </a:path>
                  </a:pathLst>
                </a:custGeom>
                <a:solidFill>
                  <a:srgbClr val="7AB7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764"/>
                <p:cNvSpPr/>
                <p:nvPr/>
              </p:nvSpPr>
              <p:spPr>
                <a:xfrm>
                  <a:off x="8629602" y="3332469"/>
                  <a:ext cx="1209718" cy="733791"/>
                </a:xfrm>
                <a:custGeom>
                  <a:avLst/>
                  <a:gdLst>
                    <a:gd name="connsiteX0" fmla="*/ 1038355 w 1209718"/>
                    <a:gd name="connsiteY0" fmla="*/ 1904 h 733791"/>
                    <a:gd name="connsiteX1" fmla="*/ 1060809 w 1209718"/>
                    <a:gd name="connsiteY1" fmla="*/ 20526 h 733791"/>
                    <a:gd name="connsiteX2" fmla="*/ 962575 w 1209718"/>
                    <a:gd name="connsiteY2" fmla="*/ 450157 h 733791"/>
                    <a:gd name="connsiteX3" fmla="*/ 604859 w 1209718"/>
                    <a:gd name="connsiteY3" fmla="*/ 733791 h 733791"/>
                    <a:gd name="connsiteX4" fmla="*/ 609262 w 1209718"/>
                    <a:gd name="connsiteY4" fmla="*/ 724689 h 733791"/>
                    <a:gd name="connsiteX5" fmla="*/ 674826 w 1209718"/>
                    <a:gd name="connsiteY5" fmla="*/ 661814 h 733791"/>
                    <a:gd name="connsiteX6" fmla="*/ 1026112 w 1209718"/>
                    <a:gd name="connsiteY6" fmla="*/ 66320 h 733791"/>
                    <a:gd name="connsiteX7" fmla="*/ 171364 w 1209718"/>
                    <a:gd name="connsiteY7" fmla="*/ 0 h 733791"/>
                    <a:gd name="connsiteX8" fmla="*/ 183607 w 1209718"/>
                    <a:gd name="connsiteY8" fmla="*/ 64416 h 733791"/>
                    <a:gd name="connsiteX9" fmla="*/ 534893 w 1209718"/>
                    <a:gd name="connsiteY9" fmla="*/ 659910 h 733791"/>
                    <a:gd name="connsiteX10" fmla="*/ 600457 w 1209718"/>
                    <a:gd name="connsiteY10" fmla="*/ 722785 h 733791"/>
                    <a:gd name="connsiteX11" fmla="*/ 604860 w 1209718"/>
                    <a:gd name="connsiteY11" fmla="*/ 731887 h 733791"/>
                    <a:gd name="connsiteX12" fmla="*/ 247144 w 1209718"/>
                    <a:gd name="connsiteY12" fmla="*/ 448253 h 733791"/>
                    <a:gd name="connsiteX13" fmla="*/ 148910 w 1209718"/>
                    <a:gd name="connsiteY13" fmla="*/ 18622 h 733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09718" h="733791">
                      <a:moveTo>
                        <a:pt x="1038355" y="1904"/>
                      </a:moveTo>
                      <a:lnTo>
                        <a:pt x="1060809" y="20526"/>
                      </a:lnTo>
                      <a:cubicBezTo>
                        <a:pt x="1408274" y="329773"/>
                        <a:pt x="1050549" y="360197"/>
                        <a:pt x="962575" y="450157"/>
                      </a:cubicBezTo>
                      <a:cubicBezTo>
                        <a:pt x="1137553" y="661118"/>
                        <a:pt x="677531" y="726030"/>
                        <a:pt x="604859" y="733791"/>
                      </a:cubicBezTo>
                      <a:lnTo>
                        <a:pt x="609262" y="724689"/>
                      </a:lnTo>
                      <a:lnTo>
                        <a:pt x="674826" y="661814"/>
                      </a:lnTo>
                      <a:cubicBezTo>
                        <a:pt x="871242" y="461997"/>
                        <a:pt x="975396" y="266036"/>
                        <a:pt x="1026112" y="66320"/>
                      </a:cubicBezTo>
                      <a:close/>
                      <a:moveTo>
                        <a:pt x="171364" y="0"/>
                      </a:moveTo>
                      <a:lnTo>
                        <a:pt x="183607" y="64416"/>
                      </a:lnTo>
                      <a:cubicBezTo>
                        <a:pt x="234323" y="264132"/>
                        <a:pt x="338477" y="460093"/>
                        <a:pt x="534893" y="659910"/>
                      </a:cubicBezTo>
                      <a:lnTo>
                        <a:pt x="600457" y="722785"/>
                      </a:lnTo>
                      <a:lnTo>
                        <a:pt x="604860" y="731887"/>
                      </a:lnTo>
                      <a:cubicBezTo>
                        <a:pt x="532188" y="724126"/>
                        <a:pt x="72166" y="659214"/>
                        <a:pt x="247144" y="448253"/>
                      </a:cubicBezTo>
                      <a:cubicBezTo>
                        <a:pt x="159170" y="358293"/>
                        <a:pt x="-198555" y="327869"/>
                        <a:pt x="148910" y="18622"/>
                      </a:cubicBezTo>
                      <a:close/>
                    </a:path>
                  </a:pathLst>
                </a:custGeom>
                <a:solidFill>
                  <a:srgbClr val="F1C40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63" name="Freeform 762"/>
              <p:cNvSpPr/>
              <p:nvPr/>
            </p:nvSpPr>
            <p:spPr>
              <a:xfrm>
                <a:off x="9226567" y="1470462"/>
                <a:ext cx="888601" cy="3168026"/>
              </a:xfrm>
              <a:custGeom>
                <a:avLst/>
                <a:gdLst>
                  <a:gd name="connsiteX0" fmla="*/ 6679 w 888601"/>
                  <a:gd name="connsiteY0" fmla="*/ 77 h 3168026"/>
                  <a:gd name="connsiteX1" fmla="*/ 643043 w 888601"/>
                  <a:gd name="connsiteY1" fmla="*/ 441076 h 3168026"/>
                  <a:gd name="connsiteX2" fmla="*/ 651480 w 888601"/>
                  <a:gd name="connsiteY2" fmla="*/ 472145 h 3168026"/>
                  <a:gd name="connsiteX3" fmla="*/ 658579 w 888601"/>
                  <a:gd name="connsiteY3" fmla="*/ 472140 h 3168026"/>
                  <a:gd name="connsiteX4" fmla="*/ 733352 w 888601"/>
                  <a:gd name="connsiteY4" fmla="*/ 741548 h 3168026"/>
                  <a:gd name="connsiteX5" fmla="*/ 739140 w 888601"/>
                  <a:gd name="connsiteY5" fmla="*/ 772036 h 3168026"/>
                  <a:gd name="connsiteX6" fmla="*/ 739752 w 888601"/>
                  <a:gd name="connsiteY6" fmla="*/ 773370 h 3168026"/>
                  <a:gd name="connsiteX7" fmla="*/ 740425 w 888601"/>
                  <a:gd name="connsiteY7" fmla="*/ 778805 h 3168026"/>
                  <a:gd name="connsiteX8" fmla="*/ 760383 w 888601"/>
                  <a:gd name="connsiteY8" fmla="*/ 883941 h 3168026"/>
                  <a:gd name="connsiteX9" fmla="*/ 697719 w 888601"/>
                  <a:gd name="connsiteY9" fmla="*/ 1391021 h 3168026"/>
                  <a:gd name="connsiteX10" fmla="*/ 497107 w 888601"/>
                  <a:gd name="connsiteY10" fmla="*/ 1459351 h 3168026"/>
                  <a:gd name="connsiteX11" fmla="*/ 451439 w 888601"/>
                  <a:gd name="connsiteY11" fmla="*/ 1466431 h 3168026"/>
                  <a:gd name="connsiteX12" fmla="*/ 401079 w 888601"/>
                  <a:gd name="connsiteY12" fmla="*/ 1535645 h 3168026"/>
                  <a:gd name="connsiteX13" fmla="*/ 290869 w 888601"/>
                  <a:gd name="connsiteY13" fmla="*/ 1634007 h 3168026"/>
                  <a:gd name="connsiteX14" fmla="*/ 212308 w 888601"/>
                  <a:gd name="connsiteY14" fmla="*/ 1672764 h 3168026"/>
                  <a:gd name="connsiteX15" fmla="*/ 242459 w 888601"/>
                  <a:gd name="connsiteY15" fmla="*/ 1828867 h 3168026"/>
                  <a:gd name="connsiteX16" fmla="*/ 293644 w 888601"/>
                  <a:gd name="connsiteY16" fmla="*/ 1834493 h 3168026"/>
                  <a:gd name="connsiteX17" fmla="*/ 637154 w 888601"/>
                  <a:gd name="connsiteY17" fmla="*/ 1890468 h 3168026"/>
                  <a:gd name="connsiteX18" fmla="*/ 679490 w 888601"/>
                  <a:gd name="connsiteY18" fmla="*/ 1904768 h 3168026"/>
                  <a:gd name="connsiteX19" fmla="*/ 688579 w 888601"/>
                  <a:gd name="connsiteY19" fmla="*/ 1907564 h 3168026"/>
                  <a:gd name="connsiteX20" fmla="*/ 690945 w 888601"/>
                  <a:gd name="connsiteY20" fmla="*/ 1908637 h 3168026"/>
                  <a:gd name="connsiteX21" fmla="*/ 709597 w 888601"/>
                  <a:gd name="connsiteY21" fmla="*/ 1914937 h 3168026"/>
                  <a:gd name="connsiteX22" fmla="*/ 734701 w 888601"/>
                  <a:gd name="connsiteY22" fmla="*/ 1928493 h 3168026"/>
                  <a:gd name="connsiteX23" fmla="*/ 740894 w 888601"/>
                  <a:gd name="connsiteY23" fmla="*/ 1931304 h 3168026"/>
                  <a:gd name="connsiteX24" fmla="*/ 744302 w 888601"/>
                  <a:gd name="connsiteY24" fmla="*/ 1933678 h 3168026"/>
                  <a:gd name="connsiteX25" fmla="*/ 764730 w 888601"/>
                  <a:gd name="connsiteY25" fmla="*/ 1944709 h 3168026"/>
                  <a:gd name="connsiteX26" fmla="*/ 779626 w 888601"/>
                  <a:gd name="connsiteY26" fmla="*/ 1958287 h 3168026"/>
                  <a:gd name="connsiteX27" fmla="*/ 781429 w 888601"/>
                  <a:gd name="connsiteY27" fmla="*/ 1959543 h 3168026"/>
                  <a:gd name="connsiteX28" fmla="*/ 783329 w 888601"/>
                  <a:gd name="connsiteY28" fmla="*/ 1961661 h 3168026"/>
                  <a:gd name="connsiteX29" fmla="*/ 804786 w 888601"/>
                  <a:gd name="connsiteY29" fmla="*/ 1981220 h 3168026"/>
                  <a:gd name="connsiteX30" fmla="*/ 848594 w 888601"/>
                  <a:gd name="connsiteY30" fmla="*/ 2080213 h 3168026"/>
                  <a:gd name="connsiteX31" fmla="*/ 877583 w 888601"/>
                  <a:gd name="connsiteY31" fmla="*/ 3167930 h 3168026"/>
                  <a:gd name="connsiteX32" fmla="*/ 875405 w 888601"/>
                  <a:gd name="connsiteY32" fmla="*/ 3167926 h 3168026"/>
                  <a:gd name="connsiteX33" fmla="*/ 875399 w 888601"/>
                  <a:gd name="connsiteY33" fmla="*/ 3168026 h 3168026"/>
                  <a:gd name="connsiteX34" fmla="*/ 433308 w 888601"/>
                  <a:gd name="connsiteY34" fmla="*/ 3167226 h 3168026"/>
                  <a:gd name="connsiteX35" fmla="*/ 33005 w 888601"/>
                  <a:gd name="connsiteY35" fmla="*/ 3166501 h 3168026"/>
                  <a:gd name="connsiteX36" fmla="*/ 38 w 888601"/>
                  <a:gd name="connsiteY36" fmla="*/ 3167905 h 3168026"/>
                  <a:gd name="connsiteX37" fmla="*/ 0 w 888601"/>
                  <a:gd name="connsiteY37" fmla="*/ 3167903 h 3168026"/>
                  <a:gd name="connsiteX38" fmla="*/ 0 w 888601"/>
                  <a:gd name="connsiteY38" fmla="*/ 603 h 3168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88601" h="3168026">
                    <a:moveTo>
                      <a:pt x="6679" y="77"/>
                    </a:moveTo>
                    <a:cubicBezTo>
                      <a:pt x="340319" y="-4322"/>
                      <a:pt x="552612" y="181808"/>
                      <a:pt x="643043" y="441076"/>
                    </a:cubicBezTo>
                    <a:lnTo>
                      <a:pt x="651480" y="472145"/>
                    </a:lnTo>
                    <a:lnTo>
                      <a:pt x="658579" y="472140"/>
                    </a:lnTo>
                    <a:cubicBezTo>
                      <a:pt x="686535" y="553829"/>
                      <a:pt x="712507" y="646762"/>
                      <a:pt x="733352" y="741548"/>
                    </a:cubicBezTo>
                    <a:lnTo>
                      <a:pt x="739140" y="772036"/>
                    </a:lnTo>
                    <a:lnTo>
                      <a:pt x="739752" y="773370"/>
                    </a:lnTo>
                    <a:lnTo>
                      <a:pt x="740425" y="778805"/>
                    </a:lnTo>
                    <a:lnTo>
                      <a:pt x="760383" y="883941"/>
                    </a:lnTo>
                    <a:cubicBezTo>
                      <a:pt x="797717" y="1119665"/>
                      <a:pt x="793193" y="1337612"/>
                      <a:pt x="697719" y="1391021"/>
                    </a:cubicBezTo>
                    <a:cubicBezTo>
                      <a:pt x="654595" y="1418994"/>
                      <a:pt x="584122" y="1441927"/>
                      <a:pt x="497107" y="1459351"/>
                    </a:cubicBezTo>
                    <a:lnTo>
                      <a:pt x="451439" y="1466431"/>
                    </a:lnTo>
                    <a:lnTo>
                      <a:pt x="401079" y="1535645"/>
                    </a:lnTo>
                    <a:cubicBezTo>
                      <a:pt x="367720" y="1573165"/>
                      <a:pt x="331048" y="1606387"/>
                      <a:pt x="290869" y="1634007"/>
                    </a:cubicBezTo>
                    <a:lnTo>
                      <a:pt x="212308" y="1672764"/>
                    </a:lnTo>
                    <a:lnTo>
                      <a:pt x="242459" y="1828867"/>
                    </a:lnTo>
                    <a:lnTo>
                      <a:pt x="293644" y="1834493"/>
                    </a:lnTo>
                    <a:cubicBezTo>
                      <a:pt x="444157" y="1851669"/>
                      <a:pt x="555312" y="1868171"/>
                      <a:pt x="637154" y="1890468"/>
                    </a:cubicBezTo>
                    <a:lnTo>
                      <a:pt x="679490" y="1904768"/>
                    </a:lnTo>
                    <a:lnTo>
                      <a:pt x="688579" y="1907564"/>
                    </a:lnTo>
                    <a:lnTo>
                      <a:pt x="690945" y="1908637"/>
                    </a:lnTo>
                    <a:lnTo>
                      <a:pt x="709597" y="1914937"/>
                    </a:lnTo>
                    <a:lnTo>
                      <a:pt x="734701" y="1928493"/>
                    </a:lnTo>
                    <a:lnTo>
                      <a:pt x="740894" y="1931304"/>
                    </a:lnTo>
                    <a:lnTo>
                      <a:pt x="744302" y="1933678"/>
                    </a:lnTo>
                    <a:lnTo>
                      <a:pt x="764730" y="1944709"/>
                    </a:lnTo>
                    <a:lnTo>
                      <a:pt x="779626" y="1958287"/>
                    </a:lnTo>
                    <a:lnTo>
                      <a:pt x="781429" y="1959543"/>
                    </a:lnTo>
                    <a:lnTo>
                      <a:pt x="783329" y="1961661"/>
                    </a:lnTo>
                    <a:lnTo>
                      <a:pt x="804786" y="1981220"/>
                    </a:lnTo>
                    <a:cubicBezTo>
                      <a:pt x="826960" y="2008126"/>
                      <a:pt x="840571" y="2040485"/>
                      <a:pt x="848594" y="2080213"/>
                    </a:cubicBezTo>
                    <a:cubicBezTo>
                      <a:pt x="871786" y="2317902"/>
                      <a:pt x="906575" y="2860392"/>
                      <a:pt x="877583" y="3167930"/>
                    </a:cubicBezTo>
                    <a:lnTo>
                      <a:pt x="875405" y="3167926"/>
                    </a:lnTo>
                    <a:lnTo>
                      <a:pt x="875399" y="3168026"/>
                    </a:lnTo>
                    <a:cubicBezTo>
                      <a:pt x="731903" y="3167759"/>
                      <a:pt x="582605" y="3167492"/>
                      <a:pt x="433308" y="3167226"/>
                    </a:cubicBezTo>
                    <a:lnTo>
                      <a:pt x="33005" y="3166501"/>
                    </a:lnTo>
                    <a:lnTo>
                      <a:pt x="38" y="3167905"/>
                    </a:lnTo>
                    <a:lnTo>
                      <a:pt x="0" y="3167903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82" name="Group 681"/>
            <p:cNvGrpSpPr/>
            <p:nvPr/>
          </p:nvGrpSpPr>
          <p:grpSpPr>
            <a:xfrm>
              <a:off x="9369833" y="1460984"/>
              <a:ext cx="1988449" cy="1091501"/>
              <a:chOff x="1809291" y="3181017"/>
              <a:chExt cx="1988449" cy="1091501"/>
            </a:xfrm>
          </p:grpSpPr>
          <p:grpSp>
            <p:nvGrpSpPr>
              <p:cNvPr id="683" name="Group 682"/>
              <p:cNvGrpSpPr/>
              <p:nvPr/>
            </p:nvGrpSpPr>
            <p:grpSpPr>
              <a:xfrm>
                <a:off x="2631409" y="3861046"/>
                <a:ext cx="365765" cy="374232"/>
                <a:chOff x="1197111" y="1389960"/>
                <a:chExt cx="1676237" cy="1715038"/>
              </a:xfrm>
            </p:grpSpPr>
            <p:grpSp>
              <p:nvGrpSpPr>
                <p:cNvPr id="749" name="Group 748"/>
                <p:cNvGrpSpPr/>
                <p:nvPr/>
              </p:nvGrpSpPr>
              <p:grpSpPr>
                <a:xfrm>
                  <a:off x="1197111" y="1671679"/>
                  <a:ext cx="1676237" cy="1433319"/>
                  <a:chOff x="1197111" y="1671679"/>
                  <a:chExt cx="1676237" cy="1433319"/>
                </a:xfrm>
              </p:grpSpPr>
              <p:sp>
                <p:nvSpPr>
                  <p:cNvPr id="753" name="Freeform 752"/>
                  <p:cNvSpPr/>
                  <p:nvPr/>
                </p:nvSpPr>
                <p:spPr>
                  <a:xfrm>
                    <a:off x="1197111" y="1671680"/>
                    <a:ext cx="1676237" cy="1433318"/>
                  </a:xfrm>
                  <a:custGeom>
                    <a:avLst/>
                    <a:gdLst>
                      <a:gd name="connsiteX0" fmla="*/ 498074 w 1676237"/>
                      <a:gd name="connsiteY0" fmla="*/ 1125 h 1433318"/>
                      <a:gd name="connsiteX1" fmla="*/ 783533 w 1676237"/>
                      <a:gd name="connsiteY1" fmla="*/ 104183 h 1433318"/>
                      <a:gd name="connsiteX2" fmla="*/ 838119 w 1676237"/>
                      <a:gd name="connsiteY2" fmla="*/ 165022 h 1433318"/>
                      <a:gd name="connsiteX3" fmla="*/ 892704 w 1676237"/>
                      <a:gd name="connsiteY3" fmla="*/ 104183 h 1433318"/>
                      <a:gd name="connsiteX4" fmla="*/ 1672906 w 1676237"/>
                      <a:gd name="connsiteY4" fmla="*/ 639163 h 1433318"/>
                      <a:gd name="connsiteX5" fmla="*/ 911018 w 1676237"/>
                      <a:gd name="connsiteY5" fmla="*/ 1387935 h 1433318"/>
                      <a:gd name="connsiteX6" fmla="*/ 838119 w 1676237"/>
                      <a:gd name="connsiteY6" fmla="*/ 1332444 h 1433318"/>
                      <a:gd name="connsiteX7" fmla="*/ 765219 w 1676237"/>
                      <a:gd name="connsiteY7" fmla="*/ 1387935 h 1433318"/>
                      <a:gd name="connsiteX8" fmla="*/ 3331 w 1676237"/>
                      <a:gd name="connsiteY8" fmla="*/ 639163 h 1433318"/>
                      <a:gd name="connsiteX9" fmla="*/ 498074 w 1676237"/>
                      <a:gd name="connsiteY9" fmla="*/ 1125 h 1433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76237" h="1433318">
                        <a:moveTo>
                          <a:pt x="498074" y="1125"/>
                        </a:moveTo>
                        <a:cubicBezTo>
                          <a:pt x="596437" y="-6421"/>
                          <a:pt x="696169" y="23527"/>
                          <a:pt x="783533" y="104183"/>
                        </a:cubicBezTo>
                        <a:lnTo>
                          <a:pt x="838119" y="165022"/>
                        </a:lnTo>
                        <a:lnTo>
                          <a:pt x="892704" y="104183"/>
                        </a:lnTo>
                        <a:cubicBezTo>
                          <a:pt x="1220320" y="-198276"/>
                          <a:pt x="1721855" y="212347"/>
                          <a:pt x="1672906" y="639163"/>
                        </a:cubicBezTo>
                        <a:cubicBezTo>
                          <a:pt x="1647770" y="954853"/>
                          <a:pt x="1283595" y="1611150"/>
                          <a:pt x="911018" y="1387935"/>
                        </a:cubicBezTo>
                        <a:lnTo>
                          <a:pt x="838119" y="1332444"/>
                        </a:lnTo>
                        <a:lnTo>
                          <a:pt x="765219" y="1387935"/>
                        </a:lnTo>
                        <a:cubicBezTo>
                          <a:pt x="392642" y="1611150"/>
                          <a:pt x="28467" y="954853"/>
                          <a:pt x="3331" y="639163"/>
                        </a:cubicBezTo>
                        <a:cubicBezTo>
                          <a:pt x="-32565" y="326165"/>
                          <a:pt x="227577" y="21875"/>
                          <a:pt x="498074" y="1125"/>
                        </a:cubicBezTo>
                        <a:close/>
                      </a:path>
                    </a:pathLst>
                  </a:custGeom>
                  <a:solidFill>
                    <a:srgbClr val="EC706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753"/>
                  <p:cNvSpPr/>
                  <p:nvPr/>
                </p:nvSpPr>
                <p:spPr>
                  <a:xfrm>
                    <a:off x="2035229" y="1671679"/>
                    <a:ext cx="838119" cy="1433319"/>
                  </a:xfrm>
                  <a:custGeom>
                    <a:avLst/>
                    <a:gdLst>
                      <a:gd name="connsiteX0" fmla="*/ 321589 w 838119"/>
                      <a:gd name="connsiteY0" fmla="*/ 154 h 1433319"/>
                      <a:gd name="connsiteX1" fmla="*/ 834788 w 838119"/>
                      <a:gd name="connsiteY1" fmla="*/ 639164 h 1433319"/>
                      <a:gd name="connsiteX2" fmla="*/ 72900 w 838119"/>
                      <a:gd name="connsiteY2" fmla="*/ 1387936 h 1433319"/>
                      <a:gd name="connsiteX3" fmla="*/ 1 w 838119"/>
                      <a:gd name="connsiteY3" fmla="*/ 1332445 h 1433319"/>
                      <a:gd name="connsiteX4" fmla="*/ 0 w 838119"/>
                      <a:gd name="connsiteY4" fmla="*/ 1332446 h 1433319"/>
                      <a:gd name="connsiteX5" fmla="*/ 0 w 838119"/>
                      <a:gd name="connsiteY5" fmla="*/ 165022 h 1433319"/>
                      <a:gd name="connsiteX6" fmla="*/ 1 w 838119"/>
                      <a:gd name="connsiteY6" fmla="*/ 165023 h 1433319"/>
                      <a:gd name="connsiteX7" fmla="*/ 54586 w 838119"/>
                      <a:gd name="connsiteY7" fmla="*/ 104184 h 1433319"/>
                      <a:gd name="connsiteX8" fmla="*/ 321589 w 838119"/>
                      <a:gd name="connsiteY8" fmla="*/ 154 h 143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8119" h="1433319">
                        <a:moveTo>
                          <a:pt x="321589" y="154"/>
                        </a:moveTo>
                        <a:cubicBezTo>
                          <a:pt x="598565" y="8049"/>
                          <a:pt x="871500" y="319052"/>
                          <a:pt x="834788" y="639164"/>
                        </a:cubicBezTo>
                        <a:cubicBezTo>
                          <a:pt x="809652" y="954854"/>
                          <a:pt x="445477" y="1611151"/>
                          <a:pt x="72900" y="1387936"/>
                        </a:cubicBezTo>
                        <a:lnTo>
                          <a:pt x="1" y="1332445"/>
                        </a:lnTo>
                        <a:lnTo>
                          <a:pt x="0" y="1332446"/>
                        </a:lnTo>
                        <a:lnTo>
                          <a:pt x="0" y="165022"/>
                        </a:lnTo>
                        <a:lnTo>
                          <a:pt x="1" y="165023"/>
                        </a:lnTo>
                        <a:lnTo>
                          <a:pt x="54586" y="104184"/>
                        </a:lnTo>
                        <a:cubicBezTo>
                          <a:pt x="136490" y="28569"/>
                          <a:pt x="229264" y="-2478"/>
                          <a:pt x="321589" y="154"/>
                        </a:cubicBezTo>
                        <a:close/>
                      </a:path>
                    </a:pathLst>
                  </a:custGeom>
                  <a:solidFill>
                    <a:srgbClr val="E84C3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50" name="Group 749"/>
                <p:cNvGrpSpPr/>
                <p:nvPr/>
              </p:nvGrpSpPr>
              <p:grpSpPr>
                <a:xfrm rot="2700000">
                  <a:off x="2122165" y="1174441"/>
                  <a:ext cx="426826" cy="857864"/>
                  <a:chOff x="4898239" y="1582532"/>
                  <a:chExt cx="309771" cy="622599"/>
                </a:xfrm>
              </p:grpSpPr>
              <p:sp>
                <p:nvSpPr>
                  <p:cNvPr id="751" name="Freeform 750"/>
                  <p:cNvSpPr/>
                  <p:nvPr/>
                </p:nvSpPr>
                <p:spPr>
                  <a:xfrm rot="16200000">
                    <a:off x="4741825" y="1738946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751"/>
                  <p:cNvSpPr/>
                  <p:nvPr/>
                </p:nvSpPr>
                <p:spPr>
                  <a:xfrm>
                    <a:off x="5053124" y="1582532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84" name="Group 683"/>
              <p:cNvGrpSpPr/>
              <p:nvPr/>
            </p:nvGrpSpPr>
            <p:grpSpPr>
              <a:xfrm>
                <a:off x="2174247" y="3832677"/>
                <a:ext cx="355746" cy="430969"/>
                <a:chOff x="3467357" y="1386489"/>
                <a:chExt cx="1630321" cy="1975053"/>
              </a:xfrm>
            </p:grpSpPr>
            <p:sp>
              <p:nvSpPr>
                <p:cNvPr id="744" name="Oval 743"/>
                <p:cNvSpPr/>
                <p:nvPr/>
              </p:nvSpPr>
              <p:spPr>
                <a:xfrm>
                  <a:off x="3467357" y="1731220"/>
                  <a:ext cx="1630321" cy="1630321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744"/>
                <p:cNvSpPr/>
                <p:nvPr/>
              </p:nvSpPr>
              <p:spPr>
                <a:xfrm>
                  <a:off x="4267611" y="1731220"/>
                  <a:ext cx="830067" cy="1630322"/>
                </a:xfrm>
                <a:custGeom>
                  <a:avLst/>
                  <a:gdLst>
                    <a:gd name="connsiteX0" fmla="*/ 14906 w 830067"/>
                    <a:gd name="connsiteY0" fmla="*/ 0 h 1630322"/>
                    <a:gd name="connsiteX1" fmla="*/ 830067 w 830067"/>
                    <a:gd name="connsiteY1" fmla="*/ 815161 h 1630322"/>
                    <a:gd name="connsiteX2" fmla="*/ 14906 w 830067"/>
                    <a:gd name="connsiteY2" fmla="*/ 1630322 h 1630322"/>
                    <a:gd name="connsiteX3" fmla="*/ 0 w 830067"/>
                    <a:gd name="connsiteY3" fmla="*/ 1628819 h 1630322"/>
                    <a:gd name="connsiteX4" fmla="*/ 0 w 830067"/>
                    <a:gd name="connsiteY4" fmla="*/ 1503 h 1630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0067" h="1630322">
                      <a:moveTo>
                        <a:pt x="14906" y="0"/>
                      </a:moveTo>
                      <a:cubicBezTo>
                        <a:pt x="465107" y="0"/>
                        <a:pt x="830067" y="364960"/>
                        <a:pt x="830067" y="815161"/>
                      </a:cubicBezTo>
                      <a:cubicBezTo>
                        <a:pt x="830067" y="1265362"/>
                        <a:pt x="465107" y="1630322"/>
                        <a:pt x="14906" y="1630322"/>
                      </a:cubicBezTo>
                      <a:lnTo>
                        <a:pt x="0" y="1628819"/>
                      </a:lnTo>
                      <a:lnTo>
                        <a:pt x="0" y="1503"/>
                      </a:lnTo>
                      <a:close/>
                    </a:path>
                  </a:pathLst>
                </a:cu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6" name="Group 745"/>
                <p:cNvGrpSpPr/>
                <p:nvPr/>
              </p:nvGrpSpPr>
              <p:grpSpPr>
                <a:xfrm rot="2700000">
                  <a:off x="4357498" y="1170969"/>
                  <a:ext cx="426826" cy="857866"/>
                  <a:chOff x="4910359" y="1566848"/>
                  <a:chExt cx="309771" cy="622600"/>
                </a:xfrm>
              </p:grpSpPr>
              <p:sp>
                <p:nvSpPr>
                  <p:cNvPr id="747" name="Freeform 746"/>
                  <p:cNvSpPr/>
                  <p:nvPr/>
                </p:nvSpPr>
                <p:spPr>
                  <a:xfrm rot="16200000">
                    <a:off x="4753945" y="1723262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8" name="Freeform 747"/>
                  <p:cNvSpPr/>
                  <p:nvPr/>
                </p:nvSpPr>
                <p:spPr>
                  <a:xfrm>
                    <a:off x="5065243" y="1566849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85" name="Group 684"/>
              <p:cNvGrpSpPr/>
              <p:nvPr/>
            </p:nvGrpSpPr>
            <p:grpSpPr>
              <a:xfrm>
                <a:off x="3404978" y="3852683"/>
                <a:ext cx="392762" cy="419835"/>
                <a:chOff x="3589257" y="1246862"/>
                <a:chExt cx="1485489" cy="1587885"/>
              </a:xfrm>
            </p:grpSpPr>
            <p:cxnSp>
              <p:nvCxnSpPr>
                <p:cNvPr id="733" name="Straight Connector 732"/>
                <p:cNvCxnSpPr/>
                <p:nvPr/>
              </p:nvCxnSpPr>
              <p:spPr>
                <a:xfrm flipV="1">
                  <a:off x="3896226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58D68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34" name="Straight Connector 733"/>
                <p:cNvCxnSpPr/>
                <p:nvPr/>
              </p:nvCxnSpPr>
              <p:spPr>
                <a:xfrm flipH="1" flipV="1">
                  <a:off x="4246378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735" name="Group 734"/>
                <p:cNvGrpSpPr/>
                <p:nvPr/>
              </p:nvGrpSpPr>
              <p:grpSpPr>
                <a:xfrm>
                  <a:off x="3589257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742" name="Oval 741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3" name="Freeform 742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36" name="Group 735"/>
                <p:cNvGrpSpPr/>
                <p:nvPr/>
              </p:nvGrpSpPr>
              <p:grpSpPr>
                <a:xfrm>
                  <a:off x="4260773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740" name="Oval 739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Freeform 740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37" name="Group 736"/>
                <p:cNvGrpSpPr/>
                <p:nvPr/>
              </p:nvGrpSpPr>
              <p:grpSpPr>
                <a:xfrm>
                  <a:off x="4189264" y="1246862"/>
                  <a:ext cx="885482" cy="428318"/>
                  <a:chOff x="4063354" y="1112562"/>
                  <a:chExt cx="885482" cy="428318"/>
                </a:xfrm>
              </p:grpSpPr>
              <p:sp>
                <p:nvSpPr>
                  <p:cNvPr id="738" name="Freeform 737"/>
                  <p:cNvSpPr/>
                  <p:nvPr/>
                </p:nvSpPr>
                <p:spPr>
                  <a:xfrm rot="20700000">
                    <a:off x="4063354" y="1112562"/>
                    <a:ext cx="857864" cy="426826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9" name="Freeform 738"/>
                  <p:cNvSpPr/>
                  <p:nvPr/>
                </p:nvSpPr>
                <p:spPr>
                  <a:xfrm rot="4500000">
                    <a:off x="4413197" y="1005241"/>
                    <a:ext cx="213414" cy="857864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86" name="Group 685"/>
              <p:cNvGrpSpPr/>
              <p:nvPr/>
            </p:nvGrpSpPr>
            <p:grpSpPr>
              <a:xfrm>
                <a:off x="1809291" y="3852683"/>
                <a:ext cx="293425" cy="406095"/>
                <a:chOff x="1633488" y="334932"/>
                <a:chExt cx="1344715" cy="1861064"/>
              </a:xfrm>
            </p:grpSpPr>
            <p:grpSp>
              <p:nvGrpSpPr>
                <p:cNvPr id="709" name="Group 708"/>
                <p:cNvGrpSpPr/>
                <p:nvPr/>
              </p:nvGrpSpPr>
              <p:grpSpPr>
                <a:xfrm>
                  <a:off x="1633488" y="684696"/>
                  <a:ext cx="1344715" cy="1511300"/>
                  <a:chOff x="1633488" y="684696"/>
                  <a:chExt cx="1344715" cy="1511300"/>
                </a:xfrm>
              </p:grpSpPr>
              <p:sp>
                <p:nvSpPr>
                  <p:cNvPr id="731" name="Freeform 730"/>
                  <p:cNvSpPr/>
                  <p:nvPr/>
                </p:nvSpPr>
                <p:spPr>
                  <a:xfrm flipH="1">
                    <a:off x="1633488" y="684696"/>
                    <a:ext cx="1344715" cy="1511300"/>
                  </a:xfrm>
                  <a:custGeom>
                    <a:avLst/>
                    <a:gdLst>
                      <a:gd name="connsiteX0" fmla="*/ 695217 w 1344715"/>
                      <a:gd name="connsiteY0" fmla="*/ 0 h 1511300"/>
                      <a:gd name="connsiteX1" fmla="*/ 685058 w 1344715"/>
                      <a:gd name="connsiteY1" fmla="*/ 0 h 1511300"/>
                      <a:gd name="connsiteX2" fmla="*/ 659657 w 1344715"/>
                      <a:gd name="connsiteY2" fmla="*/ 0 h 1511300"/>
                      <a:gd name="connsiteX3" fmla="*/ 649498 w 1344715"/>
                      <a:gd name="connsiteY3" fmla="*/ 0 h 1511300"/>
                      <a:gd name="connsiteX4" fmla="*/ 649498 w 1344715"/>
                      <a:gd name="connsiteY4" fmla="*/ 424 h 1511300"/>
                      <a:gd name="connsiteX5" fmla="*/ 556042 w 1344715"/>
                      <a:gd name="connsiteY5" fmla="*/ 4323 h 1511300"/>
                      <a:gd name="connsiteX6" fmla="*/ 619492 w 1344715"/>
                      <a:gd name="connsiteY6" fmla="*/ 1506592 h 1511300"/>
                      <a:gd name="connsiteX7" fmla="*/ 649498 w 1344715"/>
                      <a:gd name="connsiteY7" fmla="*/ 1509264 h 1511300"/>
                      <a:gd name="connsiteX8" fmla="*/ 649498 w 1344715"/>
                      <a:gd name="connsiteY8" fmla="*/ 1511300 h 1511300"/>
                      <a:gd name="connsiteX9" fmla="*/ 672357 w 1344715"/>
                      <a:gd name="connsiteY9" fmla="*/ 1511300 h 1511300"/>
                      <a:gd name="connsiteX10" fmla="*/ 672358 w 1344715"/>
                      <a:gd name="connsiteY10" fmla="*/ 1511300 h 1511300"/>
                      <a:gd name="connsiteX11" fmla="*/ 695217 w 1344715"/>
                      <a:gd name="connsiteY11" fmla="*/ 1511300 h 1511300"/>
                      <a:gd name="connsiteX12" fmla="*/ 695217 w 1344715"/>
                      <a:gd name="connsiteY12" fmla="*/ 1507477 h 1511300"/>
                      <a:gd name="connsiteX13" fmla="*/ 778028 w 1344715"/>
                      <a:gd name="connsiteY13" fmla="*/ 1493630 h 1511300"/>
                      <a:gd name="connsiteX14" fmla="*/ 788673 w 1344715"/>
                      <a:gd name="connsiteY14" fmla="*/ 4323 h 1511300"/>
                      <a:gd name="connsiteX15" fmla="*/ 695217 w 1344715"/>
                      <a:gd name="connsiteY15" fmla="*/ 424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44715" h="1511300">
                        <a:moveTo>
                          <a:pt x="695217" y="0"/>
                        </a:moveTo>
                        <a:lnTo>
                          <a:pt x="685058" y="0"/>
                        </a:ln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lnTo>
                          <a:pt x="695217" y="1511300"/>
                        </a:lnTo>
                        <a:lnTo>
                          <a:pt x="695217" y="1507477"/>
                        </a:lnTo>
                        <a:lnTo>
                          <a:pt x="778028" y="1493630"/>
                        </a:lnTo>
                        <a:cubicBezTo>
                          <a:pt x="1287124" y="1330205"/>
                          <a:pt x="1741242" y="87020"/>
                          <a:pt x="788673" y="4323"/>
                        </a:cubicBezTo>
                        <a:lnTo>
                          <a:pt x="695217" y="424"/>
                        </a:lnTo>
                        <a:close/>
                      </a:path>
                    </a:pathLst>
                  </a:custGeom>
                  <a:solidFill>
                    <a:srgbClr val="E3544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2" name="Freeform 731"/>
                  <p:cNvSpPr/>
                  <p:nvPr/>
                </p:nvSpPr>
                <p:spPr>
                  <a:xfrm flipH="1">
                    <a:off x="2305845" y="684696"/>
                    <a:ext cx="672358" cy="1511300"/>
                  </a:xfrm>
                  <a:custGeom>
                    <a:avLst/>
                    <a:gdLst>
                      <a:gd name="connsiteX0" fmla="*/ 672358 w 672358"/>
                      <a:gd name="connsiteY0" fmla="*/ 0 h 1511300"/>
                      <a:gd name="connsiteX1" fmla="*/ 659657 w 672358"/>
                      <a:gd name="connsiteY1" fmla="*/ 0 h 1511300"/>
                      <a:gd name="connsiteX2" fmla="*/ 649498 w 672358"/>
                      <a:gd name="connsiteY2" fmla="*/ 0 h 1511300"/>
                      <a:gd name="connsiteX3" fmla="*/ 649498 w 672358"/>
                      <a:gd name="connsiteY3" fmla="*/ 424 h 1511300"/>
                      <a:gd name="connsiteX4" fmla="*/ 556042 w 672358"/>
                      <a:gd name="connsiteY4" fmla="*/ 4323 h 1511300"/>
                      <a:gd name="connsiteX5" fmla="*/ 619492 w 672358"/>
                      <a:gd name="connsiteY5" fmla="*/ 1506592 h 1511300"/>
                      <a:gd name="connsiteX6" fmla="*/ 649498 w 672358"/>
                      <a:gd name="connsiteY6" fmla="*/ 1509264 h 1511300"/>
                      <a:gd name="connsiteX7" fmla="*/ 649498 w 672358"/>
                      <a:gd name="connsiteY7" fmla="*/ 1511300 h 1511300"/>
                      <a:gd name="connsiteX8" fmla="*/ 672357 w 672358"/>
                      <a:gd name="connsiteY8" fmla="*/ 1511300 h 1511300"/>
                      <a:gd name="connsiteX9" fmla="*/ 672358 w 672358"/>
                      <a:gd name="connsiteY9" fmla="*/ 1511300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2358" h="1511300">
                        <a:moveTo>
                          <a:pt x="672358" y="0"/>
                        </a:move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close/>
                      </a:path>
                    </a:pathLst>
                  </a:custGeom>
                  <a:solidFill>
                    <a:srgbClr val="D6312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0" name="Group 709"/>
                <p:cNvGrpSpPr/>
                <p:nvPr/>
              </p:nvGrpSpPr>
              <p:grpSpPr>
                <a:xfrm>
                  <a:off x="1985367" y="334932"/>
                  <a:ext cx="643040" cy="505060"/>
                  <a:chOff x="2362639" y="273524"/>
                  <a:chExt cx="643040" cy="505060"/>
                </a:xfrm>
              </p:grpSpPr>
              <p:sp>
                <p:nvSpPr>
                  <p:cNvPr id="729" name="Freeform 728"/>
                  <p:cNvSpPr/>
                  <p:nvPr/>
                </p:nvSpPr>
                <p:spPr>
                  <a:xfrm rot="10800000" flipH="1">
                    <a:off x="2362639" y="273524"/>
                    <a:ext cx="643040" cy="499054"/>
                  </a:xfrm>
                  <a:custGeom>
                    <a:avLst/>
                    <a:gdLst>
                      <a:gd name="connsiteX0" fmla="*/ 643040 w 643040"/>
                      <a:gd name="connsiteY0" fmla="*/ 499054 h 499054"/>
                      <a:gd name="connsiteX1" fmla="*/ 562786 w 643040"/>
                      <a:gd name="connsiteY1" fmla="*/ 129158 h 499054"/>
                      <a:gd name="connsiteX2" fmla="*/ 509870 w 643040"/>
                      <a:gd name="connsiteY2" fmla="*/ 68037 h 499054"/>
                      <a:gd name="connsiteX3" fmla="*/ 320349 w 643040"/>
                      <a:gd name="connsiteY3" fmla="*/ 0 h 499054"/>
                      <a:gd name="connsiteX4" fmla="*/ 130829 w 643040"/>
                      <a:gd name="connsiteY4" fmla="*/ 68037 h 499054"/>
                      <a:gd name="connsiteX5" fmla="*/ 80828 w 643040"/>
                      <a:gd name="connsiteY5" fmla="*/ 125790 h 499054"/>
                      <a:gd name="connsiteX6" fmla="*/ 0 w 643040"/>
                      <a:gd name="connsiteY6" fmla="*/ 498332 h 499054"/>
                      <a:gd name="connsiteX7" fmla="*/ 204341 w 643040"/>
                      <a:gd name="connsiteY7" fmla="*/ 335747 h 499054"/>
                      <a:gd name="connsiteX8" fmla="*/ 321520 w 643040"/>
                      <a:gd name="connsiteY8" fmla="*/ 483020 h 499054"/>
                      <a:gd name="connsiteX9" fmla="*/ 321520 w 643040"/>
                      <a:gd name="connsiteY9" fmla="*/ 483742 h 499054"/>
                      <a:gd name="connsiteX10" fmla="*/ 438699 w 643040"/>
                      <a:gd name="connsiteY10" fmla="*/ 336469 h 499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43040" h="499054">
                        <a:moveTo>
                          <a:pt x="643040" y="499054"/>
                        </a:moveTo>
                        <a:lnTo>
                          <a:pt x="562786" y="129158"/>
                        </a:lnTo>
                        <a:lnTo>
                          <a:pt x="509870" y="68037"/>
                        </a:lnTo>
                        <a:cubicBezTo>
                          <a:pt x="458367" y="25533"/>
                          <a:pt x="392340" y="0"/>
                          <a:pt x="320349" y="0"/>
                        </a:cubicBezTo>
                        <a:cubicBezTo>
                          <a:pt x="248359" y="0"/>
                          <a:pt x="182331" y="25533"/>
                          <a:pt x="130829" y="68037"/>
                        </a:cubicBezTo>
                        <a:lnTo>
                          <a:pt x="80828" y="125790"/>
                        </a:lnTo>
                        <a:lnTo>
                          <a:pt x="0" y="498332"/>
                        </a:lnTo>
                        <a:lnTo>
                          <a:pt x="204341" y="335747"/>
                        </a:lnTo>
                        <a:lnTo>
                          <a:pt x="321520" y="483020"/>
                        </a:lnTo>
                        <a:lnTo>
                          <a:pt x="321520" y="483742"/>
                        </a:lnTo>
                        <a:lnTo>
                          <a:pt x="438699" y="336469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0" name="Freeform 729"/>
                  <p:cNvSpPr/>
                  <p:nvPr/>
                </p:nvSpPr>
                <p:spPr>
                  <a:xfrm rot="10800000" flipH="1">
                    <a:off x="2684159" y="279737"/>
                    <a:ext cx="321520" cy="498847"/>
                  </a:xfrm>
                  <a:custGeom>
                    <a:avLst/>
                    <a:gdLst>
                      <a:gd name="connsiteX0" fmla="*/ 321520 w 321520"/>
                      <a:gd name="connsiteY0" fmla="*/ 498847 h 498847"/>
                      <a:gd name="connsiteX1" fmla="*/ 241266 w 321520"/>
                      <a:gd name="connsiteY1" fmla="*/ 128951 h 498847"/>
                      <a:gd name="connsiteX2" fmla="*/ 188350 w 321520"/>
                      <a:gd name="connsiteY2" fmla="*/ 67830 h 498847"/>
                      <a:gd name="connsiteX3" fmla="*/ 101273 w 321520"/>
                      <a:gd name="connsiteY3" fmla="*/ 17873 h 498847"/>
                      <a:gd name="connsiteX4" fmla="*/ 0 w 321520"/>
                      <a:gd name="connsiteY4" fmla="*/ 0 h 498847"/>
                      <a:gd name="connsiteX5" fmla="*/ 0 w 321520"/>
                      <a:gd name="connsiteY5" fmla="*/ 482813 h 498847"/>
                      <a:gd name="connsiteX6" fmla="*/ 0 w 321520"/>
                      <a:gd name="connsiteY6" fmla="*/ 483535 h 498847"/>
                      <a:gd name="connsiteX7" fmla="*/ 117179 w 321520"/>
                      <a:gd name="connsiteY7" fmla="*/ 336262 h 498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1520" h="498847">
                        <a:moveTo>
                          <a:pt x="321520" y="498847"/>
                        </a:moveTo>
                        <a:lnTo>
                          <a:pt x="241266" y="128951"/>
                        </a:lnTo>
                        <a:lnTo>
                          <a:pt x="188350" y="67830"/>
                        </a:lnTo>
                        <a:cubicBezTo>
                          <a:pt x="162599" y="46578"/>
                          <a:pt x="133216" y="29569"/>
                          <a:pt x="101273" y="17873"/>
                        </a:cubicBezTo>
                        <a:lnTo>
                          <a:pt x="0" y="0"/>
                        </a:lnTo>
                        <a:lnTo>
                          <a:pt x="0" y="482813"/>
                        </a:lnTo>
                        <a:lnTo>
                          <a:pt x="0" y="483535"/>
                        </a:lnTo>
                        <a:lnTo>
                          <a:pt x="117179" y="336262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11" name="Oval 710"/>
                <p:cNvSpPr/>
                <p:nvPr/>
              </p:nvSpPr>
              <p:spPr>
                <a:xfrm>
                  <a:off x="1844114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Oval 711"/>
                <p:cNvSpPr/>
                <p:nvPr/>
              </p:nvSpPr>
              <p:spPr>
                <a:xfrm>
                  <a:off x="2120370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Oval 712"/>
                <p:cNvSpPr/>
                <p:nvPr/>
              </p:nvSpPr>
              <p:spPr>
                <a:xfrm>
                  <a:off x="2415056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Oval 713"/>
                <p:cNvSpPr/>
                <p:nvPr/>
              </p:nvSpPr>
              <p:spPr>
                <a:xfrm>
                  <a:off x="2700852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Oval 714"/>
                <p:cNvSpPr/>
                <p:nvPr/>
              </p:nvSpPr>
              <p:spPr>
                <a:xfrm>
                  <a:off x="170780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Oval 715"/>
                <p:cNvSpPr/>
                <p:nvPr/>
              </p:nvSpPr>
              <p:spPr>
                <a:xfrm>
                  <a:off x="198231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Oval 716"/>
                <p:cNvSpPr/>
                <p:nvPr/>
              </p:nvSpPr>
              <p:spPr>
                <a:xfrm>
                  <a:off x="227065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Oval 717"/>
                <p:cNvSpPr/>
                <p:nvPr/>
              </p:nvSpPr>
              <p:spPr>
                <a:xfrm>
                  <a:off x="2561179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Oval 718"/>
                <p:cNvSpPr/>
                <p:nvPr/>
              </p:nvSpPr>
              <p:spPr>
                <a:xfrm>
                  <a:off x="2833510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Oval 719"/>
                <p:cNvSpPr/>
                <p:nvPr/>
              </p:nvSpPr>
              <p:spPr>
                <a:xfrm>
                  <a:off x="1844114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2120370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Oval 721"/>
                <p:cNvSpPr/>
                <p:nvPr/>
              </p:nvSpPr>
              <p:spPr>
                <a:xfrm>
                  <a:off x="2417471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Oval 722"/>
                <p:cNvSpPr/>
                <p:nvPr/>
              </p:nvSpPr>
              <p:spPr>
                <a:xfrm>
                  <a:off x="2703365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Oval 723"/>
                <p:cNvSpPr/>
                <p:nvPr/>
              </p:nvSpPr>
              <p:spPr>
                <a:xfrm>
                  <a:off x="1983481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Oval 724"/>
                <p:cNvSpPr/>
                <p:nvPr/>
              </p:nvSpPr>
              <p:spPr>
                <a:xfrm>
                  <a:off x="2270655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Oval 725"/>
                <p:cNvSpPr/>
                <p:nvPr/>
              </p:nvSpPr>
              <p:spPr>
                <a:xfrm>
                  <a:off x="2561179" y="169389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Oval 726"/>
                <p:cNvSpPr/>
                <p:nvPr/>
              </p:nvSpPr>
              <p:spPr>
                <a:xfrm>
                  <a:off x="2120370" y="2004471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Oval 727"/>
                <p:cNvSpPr/>
                <p:nvPr/>
              </p:nvSpPr>
              <p:spPr>
                <a:xfrm>
                  <a:off x="2417471" y="1997687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3057105" y="3768221"/>
                <a:ext cx="343148" cy="477007"/>
                <a:chOff x="5216848" y="2546882"/>
                <a:chExt cx="1572587" cy="2186039"/>
              </a:xfrm>
            </p:grpSpPr>
            <p:grpSp>
              <p:nvGrpSpPr>
                <p:cNvPr id="692" name="Group 691"/>
                <p:cNvGrpSpPr/>
                <p:nvPr/>
              </p:nvGrpSpPr>
              <p:grpSpPr>
                <a:xfrm>
                  <a:off x="5216848" y="2546882"/>
                  <a:ext cx="1572587" cy="2186039"/>
                  <a:chOff x="4589405" y="1579240"/>
                  <a:chExt cx="1572587" cy="2186039"/>
                </a:xfrm>
              </p:grpSpPr>
              <p:grpSp>
                <p:nvGrpSpPr>
                  <p:cNvPr id="694" name="Group 693"/>
                  <p:cNvGrpSpPr/>
                  <p:nvPr/>
                </p:nvGrpSpPr>
                <p:grpSpPr>
                  <a:xfrm rot="2641257">
                    <a:off x="5178361" y="1579240"/>
                    <a:ext cx="983631" cy="742452"/>
                    <a:chOff x="3510643" y="3553204"/>
                    <a:chExt cx="2496364" cy="1884275"/>
                  </a:xfrm>
                </p:grpSpPr>
                <p:sp>
                  <p:nvSpPr>
                    <p:cNvPr id="707" name="Freeform 706"/>
                    <p:cNvSpPr/>
                    <p:nvPr/>
                  </p:nvSpPr>
                  <p:spPr>
                    <a:xfrm>
                      <a:off x="3510643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8" name="Freeform 707"/>
                    <p:cNvSpPr/>
                    <p:nvPr/>
                  </p:nvSpPr>
                  <p:spPr>
                    <a:xfrm flipH="1">
                      <a:off x="4758825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95" name="Arc 694"/>
                  <p:cNvSpPr/>
                  <p:nvPr/>
                </p:nvSpPr>
                <p:spPr>
                  <a:xfrm flipH="1">
                    <a:off x="5370938" y="2162494"/>
                    <a:ext cx="356589" cy="733443"/>
                  </a:xfrm>
                  <a:prstGeom prst="arc">
                    <a:avLst>
                      <a:gd name="adj1" fmla="val 16200000"/>
                      <a:gd name="adj2" fmla="val 374751"/>
                    </a:avLst>
                  </a:prstGeom>
                  <a:noFill/>
                  <a:ln w="76200" cap="flat" cmpd="sng" algn="ctr">
                    <a:solidFill>
                      <a:srgbClr val="27AE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96" name="Group 695"/>
                  <p:cNvGrpSpPr/>
                  <p:nvPr/>
                </p:nvGrpSpPr>
                <p:grpSpPr>
                  <a:xfrm>
                    <a:off x="4589405" y="2363348"/>
                    <a:ext cx="1566675" cy="1401931"/>
                    <a:chOff x="4589405" y="2363348"/>
                    <a:chExt cx="1566675" cy="1401931"/>
                  </a:xfrm>
                </p:grpSpPr>
                <p:sp>
                  <p:nvSpPr>
                    <p:cNvPr id="697" name="Oval 696"/>
                    <p:cNvSpPr/>
                    <p:nvPr/>
                  </p:nvSpPr>
                  <p:spPr>
                    <a:xfrm>
                      <a:off x="4589405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8" name="Oval 697"/>
                    <p:cNvSpPr/>
                    <p:nvPr/>
                  </p:nvSpPr>
                  <p:spPr>
                    <a:xfrm>
                      <a:off x="4981074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9" name="Oval 698"/>
                    <p:cNvSpPr/>
                    <p:nvPr/>
                  </p:nvSpPr>
                  <p:spPr>
                    <a:xfrm>
                      <a:off x="5372743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0" name="Oval 699"/>
                    <p:cNvSpPr/>
                    <p:nvPr/>
                  </p:nvSpPr>
                  <p:spPr>
                    <a:xfrm>
                      <a:off x="4785239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1" name="Oval 700"/>
                    <p:cNvSpPr/>
                    <p:nvPr/>
                  </p:nvSpPr>
                  <p:spPr>
                    <a:xfrm>
                      <a:off x="5176908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2" name="Oval 701"/>
                    <p:cNvSpPr/>
                    <p:nvPr/>
                  </p:nvSpPr>
                  <p:spPr>
                    <a:xfrm>
                      <a:off x="4981073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3" name="Oval 702"/>
                    <p:cNvSpPr/>
                    <p:nvPr/>
                  </p:nvSpPr>
                  <p:spPr>
                    <a:xfrm>
                      <a:off x="5764411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4" name="Oval 703"/>
                    <p:cNvSpPr/>
                    <p:nvPr/>
                  </p:nvSpPr>
                  <p:spPr>
                    <a:xfrm>
                      <a:off x="5568576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5" name="Oval 704"/>
                    <p:cNvSpPr/>
                    <p:nvPr/>
                  </p:nvSpPr>
                  <p:spPr>
                    <a:xfrm>
                      <a:off x="5372741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6" name="Oval 705"/>
                    <p:cNvSpPr/>
                    <p:nvPr/>
                  </p:nvSpPr>
                  <p:spPr>
                    <a:xfrm>
                      <a:off x="5176905" y="3373610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693" name="Freeform 692"/>
                <p:cNvSpPr/>
                <p:nvPr/>
              </p:nvSpPr>
              <p:spPr>
                <a:xfrm>
                  <a:off x="5998687" y="3330989"/>
                  <a:ext cx="786324" cy="1401932"/>
                </a:xfrm>
                <a:custGeom>
                  <a:avLst/>
                  <a:gdLst>
                    <a:gd name="connsiteX0" fmla="*/ 2983 w 786324"/>
                    <a:gd name="connsiteY0" fmla="*/ 1010262 h 1401932"/>
                    <a:gd name="connsiteX1" fmla="*/ 198818 w 786324"/>
                    <a:gd name="connsiteY1" fmla="*/ 1206097 h 1401932"/>
                    <a:gd name="connsiteX2" fmla="*/ 2983 w 786324"/>
                    <a:gd name="connsiteY2" fmla="*/ 1401932 h 1401932"/>
                    <a:gd name="connsiteX3" fmla="*/ 0 w 786324"/>
                    <a:gd name="connsiteY3" fmla="*/ 1401632 h 1401932"/>
                    <a:gd name="connsiteX4" fmla="*/ 0 w 786324"/>
                    <a:gd name="connsiteY4" fmla="*/ 1010563 h 1401932"/>
                    <a:gd name="connsiteX5" fmla="*/ 198819 w 786324"/>
                    <a:gd name="connsiteY5" fmla="*/ 673508 h 1401932"/>
                    <a:gd name="connsiteX6" fmla="*/ 394654 w 786324"/>
                    <a:gd name="connsiteY6" fmla="*/ 869343 h 1401932"/>
                    <a:gd name="connsiteX7" fmla="*/ 198819 w 786324"/>
                    <a:gd name="connsiteY7" fmla="*/ 1065178 h 1401932"/>
                    <a:gd name="connsiteX8" fmla="*/ 18374 w 786324"/>
                    <a:gd name="connsiteY8" fmla="*/ 945571 h 1401932"/>
                    <a:gd name="connsiteX9" fmla="*/ 2985 w 786324"/>
                    <a:gd name="connsiteY9" fmla="*/ 869348 h 1401932"/>
                    <a:gd name="connsiteX10" fmla="*/ 0 w 786324"/>
                    <a:gd name="connsiteY10" fmla="*/ 884133 h 1401932"/>
                    <a:gd name="connsiteX11" fmla="*/ 0 w 786324"/>
                    <a:gd name="connsiteY11" fmla="*/ 854553 h 1401932"/>
                    <a:gd name="connsiteX12" fmla="*/ 2985 w 786324"/>
                    <a:gd name="connsiteY12" fmla="*/ 869338 h 1401932"/>
                    <a:gd name="connsiteX13" fmla="*/ 18374 w 786324"/>
                    <a:gd name="connsiteY13" fmla="*/ 793115 h 1401932"/>
                    <a:gd name="connsiteX14" fmla="*/ 198819 w 786324"/>
                    <a:gd name="connsiteY14" fmla="*/ 673508 h 1401932"/>
                    <a:gd name="connsiteX15" fmla="*/ 2986 w 786324"/>
                    <a:gd name="connsiteY15" fmla="*/ 336754 h 1401932"/>
                    <a:gd name="connsiteX16" fmla="*/ 183431 w 786324"/>
                    <a:gd name="connsiteY16" fmla="*/ 456361 h 1401932"/>
                    <a:gd name="connsiteX17" fmla="*/ 198820 w 786324"/>
                    <a:gd name="connsiteY17" fmla="*/ 532584 h 1401932"/>
                    <a:gd name="connsiteX18" fmla="*/ 214209 w 786324"/>
                    <a:gd name="connsiteY18" fmla="*/ 456361 h 1401932"/>
                    <a:gd name="connsiteX19" fmla="*/ 394654 w 786324"/>
                    <a:gd name="connsiteY19" fmla="*/ 336754 h 1401932"/>
                    <a:gd name="connsiteX20" fmla="*/ 590489 w 786324"/>
                    <a:gd name="connsiteY20" fmla="*/ 532589 h 1401932"/>
                    <a:gd name="connsiteX21" fmla="*/ 394654 w 786324"/>
                    <a:gd name="connsiteY21" fmla="*/ 728424 h 1401932"/>
                    <a:gd name="connsiteX22" fmla="*/ 214209 w 786324"/>
                    <a:gd name="connsiteY22" fmla="*/ 608817 h 1401932"/>
                    <a:gd name="connsiteX23" fmla="*/ 198820 w 786324"/>
                    <a:gd name="connsiteY23" fmla="*/ 532594 h 1401932"/>
                    <a:gd name="connsiteX24" fmla="*/ 183431 w 786324"/>
                    <a:gd name="connsiteY24" fmla="*/ 608817 h 1401932"/>
                    <a:gd name="connsiteX25" fmla="*/ 2986 w 786324"/>
                    <a:gd name="connsiteY25" fmla="*/ 728424 h 1401932"/>
                    <a:gd name="connsiteX26" fmla="*/ 0 w 786324"/>
                    <a:gd name="connsiteY26" fmla="*/ 727897 h 1401932"/>
                    <a:gd name="connsiteX27" fmla="*/ 0 w 786324"/>
                    <a:gd name="connsiteY27" fmla="*/ 337281 h 1401932"/>
                    <a:gd name="connsiteX28" fmla="*/ 198821 w 786324"/>
                    <a:gd name="connsiteY28" fmla="*/ 0 h 1401932"/>
                    <a:gd name="connsiteX29" fmla="*/ 379266 w 786324"/>
                    <a:gd name="connsiteY29" fmla="*/ 119607 h 1401932"/>
                    <a:gd name="connsiteX30" fmla="*/ 394655 w 786324"/>
                    <a:gd name="connsiteY30" fmla="*/ 195830 h 1401932"/>
                    <a:gd name="connsiteX31" fmla="*/ 410044 w 786324"/>
                    <a:gd name="connsiteY31" fmla="*/ 119607 h 1401932"/>
                    <a:gd name="connsiteX32" fmla="*/ 590489 w 786324"/>
                    <a:gd name="connsiteY32" fmla="*/ 0 h 1401932"/>
                    <a:gd name="connsiteX33" fmla="*/ 786324 w 786324"/>
                    <a:gd name="connsiteY33" fmla="*/ 195835 h 1401932"/>
                    <a:gd name="connsiteX34" fmla="*/ 590489 w 786324"/>
                    <a:gd name="connsiteY34" fmla="*/ 391670 h 1401932"/>
                    <a:gd name="connsiteX35" fmla="*/ 410044 w 786324"/>
                    <a:gd name="connsiteY35" fmla="*/ 272063 h 1401932"/>
                    <a:gd name="connsiteX36" fmla="*/ 394655 w 786324"/>
                    <a:gd name="connsiteY36" fmla="*/ 195840 h 1401932"/>
                    <a:gd name="connsiteX37" fmla="*/ 379266 w 786324"/>
                    <a:gd name="connsiteY37" fmla="*/ 272063 h 1401932"/>
                    <a:gd name="connsiteX38" fmla="*/ 198821 w 786324"/>
                    <a:gd name="connsiteY38" fmla="*/ 391670 h 1401932"/>
                    <a:gd name="connsiteX39" fmla="*/ 6965 w 786324"/>
                    <a:gd name="connsiteY39" fmla="*/ 235303 h 1401932"/>
                    <a:gd name="connsiteX40" fmla="*/ 2987 w 786324"/>
                    <a:gd name="connsiteY40" fmla="*/ 195840 h 1401932"/>
                    <a:gd name="connsiteX41" fmla="*/ 0 w 786324"/>
                    <a:gd name="connsiteY41" fmla="*/ 225464 h 1401932"/>
                    <a:gd name="connsiteX42" fmla="*/ 0 w 786324"/>
                    <a:gd name="connsiteY42" fmla="*/ 166206 h 1401932"/>
                    <a:gd name="connsiteX43" fmla="*/ 2987 w 786324"/>
                    <a:gd name="connsiteY43" fmla="*/ 195830 h 1401932"/>
                    <a:gd name="connsiteX44" fmla="*/ 6965 w 786324"/>
                    <a:gd name="connsiteY44" fmla="*/ 156367 h 1401932"/>
                    <a:gd name="connsiteX45" fmla="*/ 198821 w 786324"/>
                    <a:gd name="connsiteY45" fmla="*/ 0 h 140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786324" h="1401932">
                      <a:moveTo>
                        <a:pt x="2983" y="1010262"/>
                      </a:moveTo>
                      <a:cubicBezTo>
                        <a:pt x="111140" y="1010262"/>
                        <a:pt x="198818" y="1097940"/>
                        <a:pt x="198818" y="1206097"/>
                      </a:cubicBezTo>
                      <a:cubicBezTo>
                        <a:pt x="198818" y="1314254"/>
                        <a:pt x="111140" y="1401932"/>
                        <a:pt x="2983" y="1401932"/>
                      </a:cubicBezTo>
                      <a:lnTo>
                        <a:pt x="0" y="1401632"/>
                      </a:lnTo>
                      <a:lnTo>
                        <a:pt x="0" y="1010563"/>
                      </a:lnTo>
                      <a:close/>
                      <a:moveTo>
                        <a:pt x="198819" y="673508"/>
                      </a:moveTo>
                      <a:cubicBezTo>
                        <a:pt x="306976" y="673508"/>
                        <a:pt x="394654" y="761186"/>
                        <a:pt x="394654" y="869343"/>
                      </a:cubicBezTo>
                      <a:cubicBezTo>
                        <a:pt x="394654" y="977500"/>
                        <a:pt x="306976" y="1065178"/>
                        <a:pt x="198819" y="1065178"/>
                      </a:cubicBezTo>
                      <a:cubicBezTo>
                        <a:pt x="117701" y="1065178"/>
                        <a:pt x="48103" y="1015859"/>
                        <a:pt x="18374" y="945571"/>
                      </a:cubicBezTo>
                      <a:lnTo>
                        <a:pt x="2985" y="869348"/>
                      </a:lnTo>
                      <a:lnTo>
                        <a:pt x="0" y="884133"/>
                      </a:lnTo>
                      <a:lnTo>
                        <a:pt x="0" y="854553"/>
                      </a:lnTo>
                      <a:lnTo>
                        <a:pt x="2985" y="869338"/>
                      </a:lnTo>
                      <a:lnTo>
                        <a:pt x="18374" y="793115"/>
                      </a:lnTo>
                      <a:cubicBezTo>
                        <a:pt x="48103" y="722827"/>
                        <a:pt x="117701" y="673508"/>
                        <a:pt x="198819" y="673508"/>
                      </a:cubicBezTo>
                      <a:close/>
                      <a:moveTo>
                        <a:pt x="2986" y="336754"/>
                      </a:moveTo>
                      <a:cubicBezTo>
                        <a:pt x="84104" y="336754"/>
                        <a:pt x="153702" y="386073"/>
                        <a:pt x="183431" y="456361"/>
                      </a:cubicBezTo>
                      <a:lnTo>
                        <a:pt x="198820" y="532584"/>
                      </a:lnTo>
                      <a:lnTo>
                        <a:pt x="214209" y="456361"/>
                      </a:lnTo>
                      <a:cubicBezTo>
                        <a:pt x="243938" y="386073"/>
                        <a:pt x="313536" y="336754"/>
                        <a:pt x="394654" y="336754"/>
                      </a:cubicBezTo>
                      <a:cubicBezTo>
                        <a:pt x="502811" y="336754"/>
                        <a:pt x="590489" y="424432"/>
                        <a:pt x="590489" y="532589"/>
                      </a:cubicBezTo>
                      <a:cubicBezTo>
                        <a:pt x="590489" y="640746"/>
                        <a:pt x="502811" y="728424"/>
                        <a:pt x="394654" y="728424"/>
                      </a:cubicBezTo>
                      <a:cubicBezTo>
                        <a:pt x="313536" y="728424"/>
                        <a:pt x="243938" y="679105"/>
                        <a:pt x="214209" y="608817"/>
                      </a:cubicBezTo>
                      <a:lnTo>
                        <a:pt x="198820" y="532594"/>
                      </a:lnTo>
                      <a:lnTo>
                        <a:pt x="183431" y="608817"/>
                      </a:lnTo>
                      <a:cubicBezTo>
                        <a:pt x="153702" y="679105"/>
                        <a:pt x="84104" y="728424"/>
                        <a:pt x="2986" y="728424"/>
                      </a:cubicBezTo>
                      <a:lnTo>
                        <a:pt x="0" y="727897"/>
                      </a:lnTo>
                      <a:lnTo>
                        <a:pt x="0" y="337281"/>
                      </a:lnTo>
                      <a:close/>
                      <a:moveTo>
                        <a:pt x="198821" y="0"/>
                      </a:moveTo>
                      <a:cubicBezTo>
                        <a:pt x="279939" y="0"/>
                        <a:pt x="349537" y="49319"/>
                        <a:pt x="379266" y="119607"/>
                      </a:cubicBezTo>
                      <a:lnTo>
                        <a:pt x="394655" y="195830"/>
                      </a:lnTo>
                      <a:lnTo>
                        <a:pt x="410044" y="119607"/>
                      </a:lnTo>
                      <a:cubicBezTo>
                        <a:pt x="439773" y="49319"/>
                        <a:pt x="509372" y="0"/>
                        <a:pt x="590489" y="0"/>
                      </a:cubicBezTo>
                      <a:cubicBezTo>
                        <a:pt x="698646" y="0"/>
                        <a:pt x="786324" y="87678"/>
                        <a:pt x="786324" y="195835"/>
                      </a:cubicBezTo>
                      <a:cubicBezTo>
                        <a:pt x="786324" y="303992"/>
                        <a:pt x="698646" y="391670"/>
                        <a:pt x="590489" y="391670"/>
                      </a:cubicBezTo>
                      <a:cubicBezTo>
                        <a:pt x="509372" y="391670"/>
                        <a:pt x="439773" y="342351"/>
                        <a:pt x="410044" y="272063"/>
                      </a:cubicBezTo>
                      <a:lnTo>
                        <a:pt x="394655" y="195840"/>
                      </a:lnTo>
                      <a:lnTo>
                        <a:pt x="379266" y="272063"/>
                      </a:lnTo>
                      <a:cubicBezTo>
                        <a:pt x="349537" y="342351"/>
                        <a:pt x="279939" y="391670"/>
                        <a:pt x="198821" y="391670"/>
                      </a:cubicBezTo>
                      <a:cubicBezTo>
                        <a:pt x="104184" y="391670"/>
                        <a:pt x="25226" y="324541"/>
                        <a:pt x="6965" y="235303"/>
                      </a:cubicBezTo>
                      <a:lnTo>
                        <a:pt x="2987" y="195840"/>
                      </a:lnTo>
                      <a:lnTo>
                        <a:pt x="0" y="225464"/>
                      </a:lnTo>
                      <a:lnTo>
                        <a:pt x="0" y="166206"/>
                      </a:lnTo>
                      <a:lnTo>
                        <a:pt x="2987" y="195830"/>
                      </a:lnTo>
                      <a:lnTo>
                        <a:pt x="6965" y="156367"/>
                      </a:lnTo>
                      <a:cubicBezTo>
                        <a:pt x="25226" y="67128"/>
                        <a:pt x="104184" y="0"/>
                        <a:pt x="198821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88" name="Rectangle 687"/>
              <p:cNvSpPr/>
              <p:nvPr/>
            </p:nvSpPr>
            <p:spPr>
              <a:xfrm>
                <a:off x="2783405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3169669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3504642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91" name="Straight Connector 690"/>
              <p:cNvCxnSpPr/>
              <p:nvPr/>
            </p:nvCxnSpPr>
            <p:spPr>
              <a:xfrm>
                <a:off x="1809549" y="3789256"/>
                <a:ext cx="1982805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66" name="Group 765"/>
          <p:cNvGrpSpPr/>
          <p:nvPr/>
        </p:nvGrpSpPr>
        <p:grpSpPr>
          <a:xfrm>
            <a:off x="4070029" y="4471995"/>
            <a:ext cx="3209461" cy="2091824"/>
            <a:chOff x="3617447" y="2931169"/>
            <a:chExt cx="3209461" cy="2091824"/>
          </a:xfrm>
        </p:grpSpPr>
        <p:grpSp>
          <p:nvGrpSpPr>
            <p:cNvPr id="767" name="Group 766"/>
            <p:cNvGrpSpPr/>
            <p:nvPr/>
          </p:nvGrpSpPr>
          <p:grpSpPr>
            <a:xfrm>
              <a:off x="3617447" y="2931169"/>
              <a:ext cx="1460890" cy="2090749"/>
              <a:chOff x="5942645" y="-656900"/>
              <a:chExt cx="3568475" cy="5107009"/>
            </a:xfrm>
          </p:grpSpPr>
          <p:sp>
            <p:nvSpPr>
              <p:cNvPr id="841" name="Freeform 840"/>
              <p:cNvSpPr/>
              <p:nvPr/>
            </p:nvSpPr>
            <p:spPr>
              <a:xfrm>
                <a:off x="6938331" y="1858963"/>
                <a:ext cx="1548230" cy="2469003"/>
              </a:xfrm>
              <a:custGeom>
                <a:avLst/>
                <a:gdLst>
                  <a:gd name="connsiteX0" fmla="*/ 122766 w 1566333"/>
                  <a:gd name="connsiteY0" fmla="*/ 0 h 2307166"/>
                  <a:gd name="connsiteX1" fmla="*/ 0 w 1566333"/>
                  <a:gd name="connsiteY1" fmla="*/ 2307166 h 2307166"/>
                  <a:gd name="connsiteX2" fmla="*/ 1566333 w 1566333"/>
                  <a:gd name="connsiteY2" fmla="*/ 2298700 h 2307166"/>
                  <a:gd name="connsiteX3" fmla="*/ 1473200 w 1566333"/>
                  <a:gd name="connsiteY3" fmla="*/ 16933 h 2307166"/>
                  <a:gd name="connsiteX4" fmla="*/ 122766 w 1566333"/>
                  <a:gd name="connsiteY4" fmla="*/ 0 h 230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6333" h="2307166">
                    <a:moveTo>
                      <a:pt x="122766" y="0"/>
                    </a:moveTo>
                    <a:lnTo>
                      <a:pt x="0" y="2307166"/>
                    </a:lnTo>
                    <a:lnTo>
                      <a:pt x="1566333" y="2298700"/>
                    </a:lnTo>
                    <a:lnTo>
                      <a:pt x="1473200" y="16933"/>
                    </a:lnTo>
                    <a:lnTo>
                      <a:pt x="122766" y="0"/>
                    </a:ln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2" name="Freeform 841"/>
              <p:cNvSpPr/>
              <p:nvPr/>
            </p:nvSpPr>
            <p:spPr>
              <a:xfrm rot="16200000">
                <a:off x="7044125" y="2886644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3" name="Pie 842"/>
              <p:cNvSpPr/>
              <p:nvPr/>
            </p:nvSpPr>
            <p:spPr>
              <a:xfrm rot="10800000" flipH="1">
                <a:off x="5942645" y="-656900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4" name="Pie 843"/>
              <p:cNvSpPr/>
              <p:nvPr/>
            </p:nvSpPr>
            <p:spPr>
              <a:xfrm>
                <a:off x="6985842" y="1896604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" name="Freeform 844"/>
              <p:cNvSpPr/>
              <p:nvPr/>
            </p:nvSpPr>
            <p:spPr>
              <a:xfrm>
                <a:off x="7045378" y="1284881"/>
                <a:ext cx="1359543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" name="Freeform 845"/>
              <p:cNvSpPr/>
              <p:nvPr/>
            </p:nvSpPr>
            <p:spPr>
              <a:xfrm>
                <a:off x="7048450" y="1281413"/>
                <a:ext cx="1356472" cy="1243347"/>
              </a:xfrm>
              <a:custGeom>
                <a:avLst/>
                <a:gdLst>
                  <a:gd name="connsiteX0" fmla="*/ 676139 w 1352278"/>
                  <a:gd name="connsiteY0" fmla="*/ 0 h 642243"/>
                  <a:gd name="connsiteX1" fmla="*/ 1343797 w 1352278"/>
                  <a:gd name="connsiteY1" fmla="*/ 556249 h 642243"/>
                  <a:gd name="connsiteX2" fmla="*/ 1352278 w 1352278"/>
                  <a:gd name="connsiteY2" fmla="*/ 642243 h 642243"/>
                  <a:gd name="connsiteX3" fmla="*/ 0 w 1352278"/>
                  <a:gd name="connsiteY3" fmla="*/ 642243 h 642243"/>
                  <a:gd name="connsiteX4" fmla="*/ 8481 w 1352278"/>
                  <a:gd name="connsiteY4" fmla="*/ 556249 h 642243"/>
                  <a:gd name="connsiteX5" fmla="*/ 676139 w 1352278"/>
                  <a:gd name="connsiteY5" fmla="*/ 0 h 64224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0 w 1343797"/>
                  <a:gd name="connsiteY3" fmla="*/ 642243 h 1241683"/>
                  <a:gd name="connsiteX4" fmla="*/ 8481 w 1343797"/>
                  <a:gd name="connsiteY4" fmla="*/ 556249 h 1241683"/>
                  <a:gd name="connsiteX5" fmla="*/ 676139 w 1343797"/>
                  <a:gd name="connsiteY5" fmla="*/ 0 h 124168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415160 w 1343797"/>
                  <a:gd name="connsiteY3" fmla="*/ 460950 h 1241683"/>
                  <a:gd name="connsiteX4" fmla="*/ 0 w 1343797"/>
                  <a:gd name="connsiteY4" fmla="*/ 642243 h 1241683"/>
                  <a:gd name="connsiteX5" fmla="*/ 8481 w 1343797"/>
                  <a:gd name="connsiteY5" fmla="*/ 556249 h 1241683"/>
                  <a:gd name="connsiteX6" fmla="*/ 676139 w 1343797"/>
                  <a:gd name="connsiteY6" fmla="*/ 0 h 1241683"/>
                  <a:gd name="connsiteX0" fmla="*/ 676139 w 1346623"/>
                  <a:gd name="connsiteY0" fmla="*/ 0 h 1241683"/>
                  <a:gd name="connsiteX1" fmla="*/ 1343797 w 1346623"/>
                  <a:gd name="connsiteY1" fmla="*/ 556249 h 1241683"/>
                  <a:gd name="connsiteX2" fmla="*/ 1260838 w 1346623"/>
                  <a:gd name="connsiteY2" fmla="*/ 1241683 h 1241683"/>
                  <a:gd name="connsiteX3" fmla="*/ 415160 w 1346623"/>
                  <a:gd name="connsiteY3" fmla="*/ 460950 h 1241683"/>
                  <a:gd name="connsiteX4" fmla="*/ 0 w 1346623"/>
                  <a:gd name="connsiteY4" fmla="*/ 642243 h 1241683"/>
                  <a:gd name="connsiteX5" fmla="*/ 8481 w 1346623"/>
                  <a:gd name="connsiteY5" fmla="*/ 556249 h 1241683"/>
                  <a:gd name="connsiteX6" fmla="*/ 676139 w 1346623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67658 w 1339835"/>
                  <a:gd name="connsiteY0" fmla="*/ 0 h 1241683"/>
                  <a:gd name="connsiteX1" fmla="*/ 1335316 w 1339835"/>
                  <a:gd name="connsiteY1" fmla="*/ 556249 h 1241683"/>
                  <a:gd name="connsiteX2" fmla="*/ 1252357 w 1339835"/>
                  <a:gd name="connsiteY2" fmla="*/ 1241683 h 1241683"/>
                  <a:gd name="connsiteX3" fmla="*/ 406679 w 1339835"/>
                  <a:gd name="connsiteY3" fmla="*/ 460950 h 1241683"/>
                  <a:gd name="connsiteX4" fmla="*/ 27079 w 1339835"/>
                  <a:gd name="connsiteY4" fmla="*/ 1008003 h 1241683"/>
                  <a:gd name="connsiteX5" fmla="*/ 0 w 1339835"/>
                  <a:gd name="connsiteY5" fmla="*/ 556249 h 1241683"/>
                  <a:gd name="connsiteX6" fmla="*/ 667658 w 1339835"/>
                  <a:gd name="connsiteY6" fmla="*/ 0 h 1241683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1679 w 1339835"/>
                  <a:gd name="connsiteY4" fmla="*/ 101824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75581 w 1347758"/>
                  <a:gd name="connsiteY0" fmla="*/ 77 h 1241760"/>
                  <a:gd name="connsiteX1" fmla="*/ 1343239 w 1347758"/>
                  <a:gd name="connsiteY1" fmla="*/ 556326 h 1241760"/>
                  <a:gd name="connsiteX2" fmla="*/ 1260280 w 1347758"/>
                  <a:gd name="connsiteY2" fmla="*/ 1241760 h 1241760"/>
                  <a:gd name="connsiteX3" fmla="*/ 414602 w 1347758"/>
                  <a:gd name="connsiteY3" fmla="*/ 461027 h 1241760"/>
                  <a:gd name="connsiteX4" fmla="*/ 9602 w 1347758"/>
                  <a:gd name="connsiteY4" fmla="*/ 1018240 h 1241760"/>
                  <a:gd name="connsiteX5" fmla="*/ 7923 w 1347758"/>
                  <a:gd name="connsiteY5" fmla="*/ 556326 h 1241760"/>
                  <a:gd name="connsiteX6" fmla="*/ 675581 w 1347758"/>
                  <a:gd name="connsiteY6" fmla="*/ 77 h 1241760"/>
                  <a:gd name="connsiteX0" fmla="*/ 684072 w 1356249"/>
                  <a:gd name="connsiteY0" fmla="*/ 77 h 1241760"/>
                  <a:gd name="connsiteX1" fmla="*/ 1351730 w 1356249"/>
                  <a:gd name="connsiteY1" fmla="*/ 556326 h 1241760"/>
                  <a:gd name="connsiteX2" fmla="*/ 1268771 w 1356249"/>
                  <a:gd name="connsiteY2" fmla="*/ 1241760 h 1241760"/>
                  <a:gd name="connsiteX3" fmla="*/ 423093 w 1356249"/>
                  <a:gd name="connsiteY3" fmla="*/ 461027 h 1241760"/>
                  <a:gd name="connsiteX4" fmla="*/ 18093 w 1356249"/>
                  <a:gd name="connsiteY4" fmla="*/ 1018240 h 1241760"/>
                  <a:gd name="connsiteX5" fmla="*/ 16414 w 1356249"/>
                  <a:gd name="connsiteY5" fmla="*/ 556326 h 1241760"/>
                  <a:gd name="connsiteX6" fmla="*/ 684072 w 1356249"/>
                  <a:gd name="connsiteY6" fmla="*/ 77 h 1241760"/>
                  <a:gd name="connsiteX0" fmla="*/ 676598 w 1348775"/>
                  <a:gd name="connsiteY0" fmla="*/ 77 h 1241760"/>
                  <a:gd name="connsiteX1" fmla="*/ 1344256 w 1348775"/>
                  <a:gd name="connsiteY1" fmla="*/ 556326 h 1241760"/>
                  <a:gd name="connsiteX2" fmla="*/ 1261297 w 1348775"/>
                  <a:gd name="connsiteY2" fmla="*/ 1241760 h 1241760"/>
                  <a:gd name="connsiteX3" fmla="*/ 415619 w 1348775"/>
                  <a:gd name="connsiteY3" fmla="*/ 461027 h 1241760"/>
                  <a:gd name="connsiteX4" fmla="*/ 37607 w 1348775"/>
                  <a:gd name="connsiteY4" fmla="*/ 992840 h 1241760"/>
                  <a:gd name="connsiteX5" fmla="*/ 8940 w 1348775"/>
                  <a:gd name="connsiteY5" fmla="*/ 556326 h 1241760"/>
                  <a:gd name="connsiteX6" fmla="*/ 676598 w 1348775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417453 w 1356472"/>
                  <a:gd name="connsiteY3" fmla="*/ 46102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472" h="1243347">
                    <a:moveTo>
                      <a:pt x="678432" y="77"/>
                    </a:moveTo>
                    <a:cubicBezTo>
                      <a:pt x="1083968" y="5157"/>
                      <a:pt x="1282543" y="238876"/>
                      <a:pt x="1346090" y="556326"/>
                    </a:cubicBezTo>
                    <a:cubicBezTo>
                      <a:pt x="1383207" y="979537"/>
                      <a:pt x="1313644" y="1101229"/>
                      <a:pt x="1250431" y="1243347"/>
                    </a:cubicBezTo>
                    <a:cubicBezTo>
                      <a:pt x="958802" y="888382"/>
                      <a:pt x="746864" y="583900"/>
                      <a:pt x="417453" y="461027"/>
                    </a:cubicBezTo>
                    <a:lnTo>
                      <a:pt x="29916" y="969028"/>
                    </a:lnTo>
                    <a:cubicBezTo>
                      <a:pt x="9036" y="891257"/>
                      <a:pt x="-14066" y="745857"/>
                      <a:pt x="10774" y="556326"/>
                    </a:cubicBezTo>
                    <a:cubicBezTo>
                      <a:pt x="74322" y="238876"/>
                      <a:pt x="272896" y="-5003"/>
                      <a:pt x="678432" y="77"/>
                    </a:cubicBez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7" name="Freeform 846"/>
              <p:cNvSpPr/>
              <p:nvPr/>
            </p:nvSpPr>
            <p:spPr>
              <a:xfrm rot="16200000">
                <a:off x="7061859" y="2902235"/>
                <a:ext cx="1326581" cy="1761414"/>
              </a:xfrm>
              <a:custGeom>
                <a:avLst/>
                <a:gdLst>
                  <a:gd name="connsiteX0" fmla="*/ 1326581 w 1326581"/>
                  <a:gd name="connsiteY0" fmla="*/ 540853 h 1761414"/>
                  <a:gd name="connsiteX1" fmla="*/ 254712 w 1326581"/>
                  <a:gd name="connsiteY1" fmla="*/ 881375 h 1761414"/>
                  <a:gd name="connsiteX2" fmla="*/ 1326419 w 1326581"/>
                  <a:gd name="connsiteY2" fmla="*/ 1221844 h 1761414"/>
                  <a:gd name="connsiteX3" fmla="*/ 1313743 w 1326581"/>
                  <a:gd name="connsiteY3" fmla="*/ 1321892 h 1761414"/>
                  <a:gd name="connsiteX4" fmla="*/ 1087717 w 1326581"/>
                  <a:gd name="connsiteY4" fmla="*/ 1721408 h 1761414"/>
                  <a:gd name="connsiteX5" fmla="*/ 0 w 1326581"/>
                  <a:gd name="connsiteY5" fmla="*/ 1750396 h 1761414"/>
                  <a:gd name="connsiteX6" fmla="*/ 800 w 1326581"/>
                  <a:gd name="connsiteY6" fmla="*/ 1308305 h 1761414"/>
                  <a:gd name="connsiteX7" fmla="*/ 1574 w 1326581"/>
                  <a:gd name="connsiteY7" fmla="*/ 880707 h 1761414"/>
                  <a:gd name="connsiteX8" fmla="*/ 800 w 1326581"/>
                  <a:gd name="connsiteY8" fmla="*/ 453110 h 1761414"/>
                  <a:gd name="connsiteX9" fmla="*/ 0 w 1326581"/>
                  <a:gd name="connsiteY9" fmla="*/ 11018 h 1761414"/>
                  <a:gd name="connsiteX10" fmla="*/ 1087717 w 1326581"/>
                  <a:gd name="connsiteY10" fmla="*/ 40006 h 1761414"/>
                  <a:gd name="connsiteX11" fmla="*/ 1313743 w 1326581"/>
                  <a:gd name="connsiteY11" fmla="*/ 439522 h 176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6581" h="1761414">
                    <a:moveTo>
                      <a:pt x="1326581" y="540853"/>
                    </a:moveTo>
                    <a:lnTo>
                      <a:pt x="254712" y="881375"/>
                    </a:lnTo>
                    <a:lnTo>
                      <a:pt x="1326419" y="1221844"/>
                    </a:lnTo>
                    <a:lnTo>
                      <a:pt x="1313743" y="1321892"/>
                    </a:lnTo>
                    <a:cubicBezTo>
                      <a:pt x="1273512" y="1600712"/>
                      <a:pt x="1223926" y="1693898"/>
                      <a:pt x="1087717" y="1721408"/>
                    </a:cubicBezTo>
                    <a:cubicBezTo>
                      <a:pt x="850028" y="1744599"/>
                      <a:pt x="307538" y="1779389"/>
                      <a:pt x="0" y="1750396"/>
                    </a:cubicBezTo>
                    <a:cubicBezTo>
                      <a:pt x="267" y="1606899"/>
                      <a:pt x="534" y="1457602"/>
                      <a:pt x="800" y="1308305"/>
                    </a:cubicBezTo>
                    <a:lnTo>
                      <a:pt x="1574" y="880707"/>
                    </a:lnTo>
                    <a:lnTo>
                      <a:pt x="800" y="453110"/>
                    </a:lnTo>
                    <a:cubicBezTo>
                      <a:pt x="534" y="303812"/>
                      <a:pt x="267" y="154516"/>
                      <a:pt x="0" y="11018"/>
                    </a:cubicBezTo>
                    <a:cubicBezTo>
                      <a:pt x="307538" y="-17975"/>
                      <a:pt x="850028" y="16815"/>
                      <a:pt x="1087717" y="40006"/>
                    </a:cubicBezTo>
                    <a:cubicBezTo>
                      <a:pt x="1223926" y="67516"/>
                      <a:pt x="1273512" y="160703"/>
                      <a:pt x="1313743" y="439522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8" name="Freeform 847"/>
              <p:cNvSpPr/>
              <p:nvPr/>
            </p:nvSpPr>
            <p:spPr>
              <a:xfrm>
                <a:off x="7724775" y="1278789"/>
                <a:ext cx="884264" cy="3168619"/>
              </a:xfrm>
              <a:custGeom>
                <a:avLst/>
                <a:gdLst>
                  <a:gd name="connsiteX0" fmla="*/ 7324 w 888032"/>
                  <a:gd name="connsiteY0" fmla="*/ 0 h 3168619"/>
                  <a:gd name="connsiteX1" fmla="*/ 674982 w 888032"/>
                  <a:gd name="connsiteY1" fmla="*/ 556249 h 3168619"/>
                  <a:gd name="connsiteX2" fmla="*/ 681370 w 888032"/>
                  <a:gd name="connsiteY2" fmla="*/ 657734 h 3168619"/>
                  <a:gd name="connsiteX3" fmla="*/ 685363 w 888032"/>
                  <a:gd name="connsiteY3" fmla="*/ 660264 h 3168619"/>
                  <a:gd name="connsiteX4" fmla="*/ 683946 w 888032"/>
                  <a:gd name="connsiteY4" fmla="*/ 685629 h 3168619"/>
                  <a:gd name="connsiteX5" fmla="*/ 685363 w 888032"/>
                  <a:gd name="connsiteY5" fmla="*/ 700039 h 3168619"/>
                  <a:gd name="connsiteX6" fmla="*/ 684083 w 888032"/>
                  <a:gd name="connsiteY6" fmla="*/ 700839 h 3168619"/>
                  <a:gd name="connsiteX7" fmla="*/ 684121 w 888032"/>
                  <a:gd name="connsiteY7" fmla="*/ 701448 h 3168619"/>
                  <a:gd name="connsiteX8" fmla="*/ 684583 w 888032"/>
                  <a:gd name="connsiteY8" fmla="*/ 822153 h 3168619"/>
                  <a:gd name="connsiteX9" fmla="*/ 683875 w 888032"/>
                  <a:gd name="connsiteY9" fmla="*/ 832430 h 3168619"/>
                  <a:gd name="connsiteX10" fmla="*/ 724908 w 888032"/>
                  <a:gd name="connsiteY10" fmla="*/ 1920820 h 3168619"/>
                  <a:gd name="connsiteX11" fmla="*/ 740776 w 888032"/>
                  <a:gd name="connsiteY11" fmla="*/ 1928021 h 3168619"/>
                  <a:gd name="connsiteX12" fmla="*/ 832664 w 888032"/>
                  <a:gd name="connsiteY12" fmla="*/ 2029857 h 3168619"/>
                  <a:gd name="connsiteX13" fmla="*/ 833050 w 888032"/>
                  <a:gd name="connsiteY13" fmla="*/ 2031195 h 3168619"/>
                  <a:gd name="connsiteX14" fmla="*/ 834396 w 888032"/>
                  <a:gd name="connsiteY14" fmla="*/ 2033733 h 3168619"/>
                  <a:gd name="connsiteX15" fmla="*/ 848025 w 888032"/>
                  <a:gd name="connsiteY15" fmla="*/ 2080902 h 3168619"/>
                  <a:gd name="connsiteX16" fmla="*/ 877014 w 888032"/>
                  <a:gd name="connsiteY16" fmla="*/ 3168619 h 3168619"/>
                  <a:gd name="connsiteX17" fmla="*/ 434922 w 888032"/>
                  <a:gd name="connsiteY17" fmla="*/ 3167819 h 3168619"/>
                  <a:gd name="connsiteX18" fmla="*/ 34687 w 888032"/>
                  <a:gd name="connsiteY18" fmla="*/ 3167094 h 3168619"/>
                  <a:gd name="connsiteX19" fmla="*/ 0 w 888032"/>
                  <a:gd name="connsiteY19" fmla="*/ 3168572 h 3168619"/>
                  <a:gd name="connsiteX20" fmla="*/ 0 w 888032"/>
                  <a:gd name="connsiteY20" fmla="*/ 484 h 316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88032" h="3168619">
                    <a:moveTo>
                      <a:pt x="7324" y="0"/>
                    </a:moveTo>
                    <a:cubicBezTo>
                      <a:pt x="412860" y="5080"/>
                      <a:pt x="611435" y="238799"/>
                      <a:pt x="674982" y="556249"/>
                    </a:cubicBezTo>
                    <a:lnTo>
                      <a:pt x="681370" y="657734"/>
                    </a:lnTo>
                    <a:lnTo>
                      <a:pt x="685363" y="660264"/>
                    </a:lnTo>
                    <a:lnTo>
                      <a:pt x="683946" y="685629"/>
                    </a:lnTo>
                    <a:lnTo>
                      <a:pt x="685363" y="700039"/>
                    </a:lnTo>
                    <a:lnTo>
                      <a:pt x="684083" y="700839"/>
                    </a:lnTo>
                    <a:lnTo>
                      <a:pt x="684121" y="701448"/>
                    </a:lnTo>
                    <a:cubicBezTo>
                      <a:pt x="685648" y="745556"/>
                      <a:pt x="685728" y="785581"/>
                      <a:pt x="684583" y="822153"/>
                    </a:cubicBezTo>
                    <a:lnTo>
                      <a:pt x="683875" y="832430"/>
                    </a:lnTo>
                    <a:lnTo>
                      <a:pt x="724908" y="1920820"/>
                    </a:lnTo>
                    <a:lnTo>
                      <a:pt x="740776" y="1928021"/>
                    </a:lnTo>
                    <a:cubicBezTo>
                      <a:pt x="786967" y="1953859"/>
                      <a:pt x="815487" y="1986447"/>
                      <a:pt x="832664" y="2029857"/>
                    </a:cubicBezTo>
                    <a:lnTo>
                      <a:pt x="833050" y="2031195"/>
                    </a:lnTo>
                    <a:lnTo>
                      <a:pt x="834396" y="2033733"/>
                    </a:lnTo>
                    <a:cubicBezTo>
                      <a:pt x="840122" y="2048203"/>
                      <a:pt x="844587" y="2063876"/>
                      <a:pt x="848025" y="2080902"/>
                    </a:cubicBezTo>
                    <a:cubicBezTo>
                      <a:pt x="871217" y="2318591"/>
                      <a:pt x="906006" y="2861081"/>
                      <a:pt x="877014" y="3168619"/>
                    </a:cubicBezTo>
                    <a:cubicBezTo>
                      <a:pt x="733517" y="3168352"/>
                      <a:pt x="584220" y="3168085"/>
                      <a:pt x="434922" y="3167819"/>
                    </a:cubicBezTo>
                    <a:lnTo>
                      <a:pt x="34687" y="3167094"/>
                    </a:lnTo>
                    <a:lnTo>
                      <a:pt x="0" y="316857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838459" y="3931492"/>
              <a:ext cx="1988449" cy="1091501"/>
              <a:chOff x="1809291" y="3181017"/>
              <a:chExt cx="1988449" cy="1091501"/>
            </a:xfrm>
          </p:grpSpPr>
          <p:grpSp>
            <p:nvGrpSpPr>
              <p:cNvPr id="769" name="Group 768"/>
              <p:cNvGrpSpPr/>
              <p:nvPr/>
            </p:nvGrpSpPr>
            <p:grpSpPr>
              <a:xfrm>
                <a:off x="2631409" y="3861046"/>
                <a:ext cx="365765" cy="374232"/>
                <a:chOff x="1197111" y="1389960"/>
                <a:chExt cx="1676237" cy="1715038"/>
              </a:xfrm>
            </p:grpSpPr>
            <p:grpSp>
              <p:nvGrpSpPr>
                <p:cNvPr id="835" name="Group 834"/>
                <p:cNvGrpSpPr/>
                <p:nvPr/>
              </p:nvGrpSpPr>
              <p:grpSpPr>
                <a:xfrm>
                  <a:off x="1197111" y="1671679"/>
                  <a:ext cx="1676237" cy="1433319"/>
                  <a:chOff x="1197111" y="1671679"/>
                  <a:chExt cx="1676237" cy="1433319"/>
                </a:xfrm>
              </p:grpSpPr>
              <p:sp>
                <p:nvSpPr>
                  <p:cNvPr id="839" name="Freeform 838"/>
                  <p:cNvSpPr/>
                  <p:nvPr/>
                </p:nvSpPr>
                <p:spPr>
                  <a:xfrm>
                    <a:off x="1197111" y="1671680"/>
                    <a:ext cx="1676237" cy="1433318"/>
                  </a:xfrm>
                  <a:custGeom>
                    <a:avLst/>
                    <a:gdLst>
                      <a:gd name="connsiteX0" fmla="*/ 498074 w 1676237"/>
                      <a:gd name="connsiteY0" fmla="*/ 1125 h 1433318"/>
                      <a:gd name="connsiteX1" fmla="*/ 783533 w 1676237"/>
                      <a:gd name="connsiteY1" fmla="*/ 104183 h 1433318"/>
                      <a:gd name="connsiteX2" fmla="*/ 838119 w 1676237"/>
                      <a:gd name="connsiteY2" fmla="*/ 165022 h 1433318"/>
                      <a:gd name="connsiteX3" fmla="*/ 892704 w 1676237"/>
                      <a:gd name="connsiteY3" fmla="*/ 104183 h 1433318"/>
                      <a:gd name="connsiteX4" fmla="*/ 1672906 w 1676237"/>
                      <a:gd name="connsiteY4" fmla="*/ 639163 h 1433318"/>
                      <a:gd name="connsiteX5" fmla="*/ 911018 w 1676237"/>
                      <a:gd name="connsiteY5" fmla="*/ 1387935 h 1433318"/>
                      <a:gd name="connsiteX6" fmla="*/ 838119 w 1676237"/>
                      <a:gd name="connsiteY6" fmla="*/ 1332444 h 1433318"/>
                      <a:gd name="connsiteX7" fmla="*/ 765219 w 1676237"/>
                      <a:gd name="connsiteY7" fmla="*/ 1387935 h 1433318"/>
                      <a:gd name="connsiteX8" fmla="*/ 3331 w 1676237"/>
                      <a:gd name="connsiteY8" fmla="*/ 639163 h 1433318"/>
                      <a:gd name="connsiteX9" fmla="*/ 498074 w 1676237"/>
                      <a:gd name="connsiteY9" fmla="*/ 1125 h 1433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76237" h="1433318">
                        <a:moveTo>
                          <a:pt x="498074" y="1125"/>
                        </a:moveTo>
                        <a:cubicBezTo>
                          <a:pt x="596437" y="-6421"/>
                          <a:pt x="696169" y="23527"/>
                          <a:pt x="783533" y="104183"/>
                        </a:cubicBezTo>
                        <a:lnTo>
                          <a:pt x="838119" y="165022"/>
                        </a:lnTo>
                        <a:lnTo>
                          <a:pt x="892704" y="104183"/>
                        </a:lnTo>
                        <a:cubicBezTo>
                          <a:pt x="1220320" y="-198276"/>
                          <a:pt x="1721855" y="212347"/>
                          <a:pt x="1672906" y="639163"/>
                        </a:cubicBezTo>
                        <a:cubicBezTo>
                          <a:pt x="1647770" y="954853"/>
                          <a:pt x="1283595" y="1611150"/>
                          <a:pt x="911018" y="1387935"/>
                        </a:cubicBezTo>
                        <a:lnTo>
                          <a:pt x="838119" y="1332444"/>
                        </a:lnTo>
                        <a:lnTo>
                          <a:pt x="765219" y="1387935"/>
                        </a:lnTo>
                        <a:cubicBezTo>
                          <a:pt x="392642" y="1611150"/>
                          <a:pt x="28467" y="954853"/>
                          <a:pt x="3331" y="639163"/>
                        </a:cubicBezTo>
                        <a:cubicBezTo>
                          <a:pt x="-32565" y="326165"/>
                          <a:pt x="227577" y="21875"/>
                          <a:pt x="498074" y="1125"/>
                        </a:cubicBezTo>
                        <a:close/>
                      </a:path>
                    </a:pathLst>
                  </a:custGeom>
                  <a:solidFill>
                    <a:srgbClr val="EC706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0" name="Freeform 839"/>
                  <p:cNvSpPr/>
                  <p:nvPr/>
                </p:nvSpPr>
                <p:spPr>
                  <a:xfrm>
                    <a:off x="2035229" y="1671679"/>
                    <a:ext cx="838119" cy="1433319"/>
                  </a:xfrm>
                  <a:custGeom>
                    <a:avLst/>
                    <a:gdLst>
                      <a:gd name="connsiteX0" fmla="*/ 321589 w 838119"/>
                      <a:gd name="connsiteY0" fmla="*/ 154 h 1433319"/>
                      <a:gd name="connsiteX1" fmla="*/ 834788 w 838119"/>
                      <a:gd name="connsiteY1" fmla="*/ 639164 h 1433319"/>
                      <a:gd name="connsiteX2" fmla="*/ 72900 w 838119"/>
                      <a:gd name="connsiteY2" fmla="*/ 1387936 h 1433319"/>
                      <a:gd name="connsiteX3" fmla="*/ 1 w 838119"/>
                      <a:gd name="connsiteY3" fmla="*/ 1332445 h 1433319"/>
                      <a:gd name="connsiteX4" fmla="*/ 0 w 838119"/>
                      <a:gd name="connsiteY4" fmla="*/ 1332446 h 1433319"/>
                      <a:gd name="connsiteX5" fmla="*/ 0 w 838119"/>
                      <a:gd name="connsiteY5" fmla="*/ 165022 h 1433319"/>
                      <a:gd name="connsiteX6" fmla="*/ 1 w 838119"/>
                      <a:gd name="connsiteY6" fmla="*/ 165023 h 1433319"/>
                      <a:gd name="connsiteX7" fmla="*/ 54586 w 838119"/>
                      <a:gd name="connsiteY7" fmla="*/ 104184 h 1433319"/>
                      <a:gd name="connsiteX8" fmla="*/ 321589 w 838119"/>
                      <a:gd name="connsiteY8" fmla="*/ 154 h 143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8119" h="1433319">
                        <a:moveTo>
                          <a:pt x="321589" y="154"/>
                        </a:moveTo>
                        <a:cubicBezTo>
                          <a:pt x="598565" y="8049"/>
                          <a:pt x="871500" y="319052"/>
                          <a:pt x="834788" y="639164"/>
                        </a:cubicBezTo>
                        <a:cubicBezTo>
                          <a:pt x="809652" y="954854"/>
                          <a:pt x="445477" y="1611151"/>
                          <a:pt x="72900" y="1387936"/>
                        </a:cubicBezTo>
                        <a:lnTo>
                          <a:pt x="1" y="1332445"/>
                        </a:lnTo>
                        <a:lnTo>
                          <a:pt x="0" y="1332446"/>
                        </a:lnTo>
                        <a:lnTo>
                          <a:pt x="0" y="165022"/>
                        </a:lnTo>
                        <a:lnTo>
                          <a:pt x="1" y="165023"/>
                        </a:lnTo>
                        <a:lnTo>
                          <a:pt x="54586" y="104184"/>
                        </a:lnTo>
                        <a:cubicBezTo>
                          <a:pt x="136490" y="28569"/>
                          <a:pt x="229264" y="-2478"/>
                          <a:pt x="321589" y="154"/>
                        </a:cubicBezTo>
                        <a:close/>
                      </a:path>
                    </a:pathLst>
                  </a:custGeom>
                  <a:solidFill>
                    <a:srgbClr val="E84C3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36" name="Group 835"/>
                <p:cNvGrpSpPr/>
                <p:nvPr/>
              </p:nvGrpSpPr>
              <p:grpSpPr>
                <a:xfrm rot="2700000">
                  <a:off x="2122165" y="1174441"/>
                  <a:ext cx="426826" cy="857864"/>
                  <a:chOff x="4898239" y="1582532"/>
                  <a:chExt cx="309771" cy="622599"/>
                </a:xfrm>
              </p:grpSpPr>
              <p:sp>
                <p:nvSpPr>
                  <p:cNvPr id="837" name="Freeform 836"/>
                  <p:cNvSpPr/>
                  <p:nvPr/>
                </p:nvSpPr>
                <p:spPr>
                  <a:xfrm rot="16200000">
                    <a:off x="4741825" y="1738946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8" name="Freeform 837"/>
                  <p:cNvSpPr/>
                  <p:nvPr/>
                </p:nvSpPr>
                <p:spPr>
                  <a:xfrm>
                    <a:off x="5053124" y="1582532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70" name="Group 769"/>
              <p:cNvGrpSpPr/>
              <p:nvPr/>
            </p:nvGrpSpPr>
            <p:grpSpPr>
              <a:xfrm>
                <a:off x="2174247" y="3832677"/>
                <a:ext cx="355746" cy="430969"/>
                <a:chOff x="3467357" y="1386489"/>
                <a:chExt cx="1630321" cy="1975053"/>
              </a:xfrm>
            </p:grpSpPr>
            <p:sp>
              <p:nvSpPr>
                <p:cNvPr id="830" name="Oval 829"/>
                <p:cNvSpPr/>
                <p:nvPr/>
              </p:nvSpPr>
              <p:spPr>
                <a:xfrm>
                  <a:off x="3467357" y="1731220"/>
                  <a:ext cx="1630321" cy="1630321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830"/>
                <p:cNvSpPr/>
                <p:nvPr/>
              </p:nvSpPr>
              <p:spPr>
                <a:xfrm>
                  <a:off x="4267611" y="1731220"/>
                  <a:ext cx="830067" cy="1630322"/>
                </a:xfrm>
                <a:custGeom>
                  <a:avLst/>
                  <a:gdLst>
                    <a:gd name="connsiteX0" fmla="*/ 14906 w 830067"/>
                    <a:gd name="connsiteY0" fmla="*/ 0 h 1630322"/>
                    <a:gd name="connsiteX1" fmla="*/ 830067 w 830067"/>
                    <a:gd name="connsiteY1" fmla="*/ 815161 h 1630322"/>
                    <a:gd name="connsiteX2" fmla="*/ 14906 w 830067"/>
                    <a:gd name="connsiteY2" fmla="*/ 1630322 h 1630322"/>
                    <a:gd name="connsiteX3" fmla="*/ 0 w 830067"/>
                    <a:gd name="connsiteY3" fmla="*/ 1628819 h 1630322"/>
                    <a:gd name="connsiteX4" fmla="*/ 0 w 830067"/>
                    <a:gd name="connsiteY4" fmla="*/ 1503 h 1630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0067" h="1630322">
                      <a:moveTo>
                        <a:pt x="14906" y="0"/>
                      </a:moveTo>
                      <a:cubicBezTo>
                        <a:pt x="465107" y="0"/>
                        <a:pt x="830067" y="364960"/>
                        <a:pt x="830067" y="815161"/>
                      </a:cubicBezTo>
                      <a:cubicBezTo>
                        <a:pt x="830067" y="1265362"/>
                        <a:pt x="465107" y="1630322"/>
                        <a:pt x="14906" y="1630322"/>
                      </a:cubicBezTo>
                      <a:lnTo>
                        <a:pt x="0" y="1628819"/>
                      </a:lnTo>
                      <a:lnTo>
                        <a:pt x="0" y="1503"/>
                      </a:lnTo>
                      <a:close/>
                    </a:path>
                  </a:pathLst>
                </a:cu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32" name="Group 831"/>
                <p:cNvGrpSpPr/>
                <p:nvPr/>
              </p:nvGrpSpPr>
              <p:grpSpPr>
                <a:xfrm rot="2700000">
                  <a:off x="4357498" y="1170969"/>
                  <a:ext cx="426826" cy="857866"/>
                  <a:chOff x="4910359" y="1566848"/>
                  <a:chExt cx="309771" cy="622600"/>
                </a:xfrm>
              </p:grpSpPr>
              <p:sp>
                <p:nvSpPr>
                  <p:cNvPr id="833" name="Freeform 832"/>
                  <p:cNvSpPr/>
                  <p:nvPr/>
                </p:nvSpPr>
                <p:spPr>
                  <a:xfrm rot="16200000">
                    <a:off x="4753945" y="1723262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4" name="Freeform 833"/>
                  <p:cNvSpPr/>
                  <p:nvPr/>
                </p:nvSpPr>
                <p:spPr>
                  <a:xfrm>
                    <a:off x="5065243" y="1566849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71" name="Group 770"/>
              <p:cNvGrpSpPr/>
              <p:nvPr/>
            </p:nvGrpSpPr>
            <p:grpSpPr>
              <a:xfrm>
                <a:off x="3404978" y="3852683"/>
                <a:ext cx="392762" cy="419835"/>
                <a:chOff x="3589257" y="1246862"/>
                <a:chExt cx="1485489" cy="1587885"/>
              </a:xfrm>
            </p:grpSpPr>
            <p:cxnSp>
              <p:nvCxnSpPr>
                <p:cNvPr id="819" name="Straight Connector 818"/>
                <p:cNvCxnSpPr/>
                <p:nvPr/>
              </p:nvCxnSpPr>
              <p:spPr>
                <a:xfrm flipV="1">
                  <a:off x="3896226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58D68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20" name="Straight Connector 819"/>
                <p:cNvCxnSpPr/>
                <p:nvPr/>
              </p:nvCxnSpPr>
              <p:spPr>
                <a:xfrm flipH="1" flipV="1">
                  <a:off x="4246378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821" name="Group 820"/>
                <p:cNvGrpSpPr/>
                <p:nvPr/>
              </p:nvGrpSpPr>
              <p:grpSpPr>
                <a:xfrm>
                  <a:off x="3589257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828" name="Oval 827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9" name="Freeform 828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22" name="Group 821"/>
                <p:cNvGrpSpPr/>
                <p:nvPr/>
              </p:nvGrpSpPr>
              <p:grpSpPr>
                <a:xfrm>
                  <a:off x="4260773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826" name="Oval 825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7" name="Freeform 826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23" name="Group 822"/>
                <p:cNvGrpSpPr/>
                <p:nvPr/>
              </p:nvGrpSpPr>
              <p:grpSpPr>
                <a:xfrm>
                  <a:off x="4189264" y="1246862"/>
                  <a:ext cx="885482" cy="428318"/>
                  <a:chOff x="4063354" y="1112562"/>
                  <a:chExt cx="885482" cy="428318"/>
                </a:xfrm>
              </p:grpSpPr>
              <p:sp>
                <p:nvSpPr>
                  <p:cNvPr id="824" name="Freeform 823"/>
                  <p:cNvSpPr/>
                  <p:nvPr/>
                </p:nvSpPr>
                <p:spPr>
                  <a:xfrm rot="20700000">
                    <a:off x="4063354" y="1112562"/>
                    <a:ext cx="857864" cy="426826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5" name="Freeform 824"/>
                  <p:cNvSpPr/>
                  <p:nvPr/>
                </p:nvSpPr>
                <p:spPr>
                  <a:xfrm rot="4500000">
                    <a:off x="4413197" y="1005241"/>
                    <a:ext cx="213414" cy="857864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72" name="Group 771"/>
              <p:cNvGrpSpPr/>
              <p:nvPr/>
            </p:nvGrpSpPr>
            <p:grpSpPr>
              <a:xfrm>
                <a:off x="1809291" y="3852683"/>
                <a:ext cx="293425" cy="406095"/>
                <a:chOff x="1633488" y="334932"/>
                <a:chExt cx="1344715" cy="1861064"/>
              </a:xfrm>
            </p:grpSpPr>
            <p:grpSp>
              <p:nvGrpSpPr>
                <p:cNvPr id="795" name="Group 794"/>
                <p:cNvGrpSpPr/>
                <p:nvPr/>
              </p:nvGrpSpPr>
              <p:grpSpPr>
                <a:xfrm>
                  <a:off x="1633488" y="684696"/>
                  <a:ext cx="1344715" cy="1511300"/>
                  <a:chOff x="1633488" y="684696"/>
                  <a:chExt cx="1344715" cy="1511300"/>
                </a:xfrm>
              </p:grpSpPr>
              <p:sp>
                <p:nvSpPr>
                  <p:cNvPr id="817" name="Freeform 816"/>
                  <p:cNvSpPr/>
                  <p:nvPr/>
                </p:nvSpPr>
                <p:spPr>
                  <a:xfrm flipH="1">
                    <a:off x="1633488" y="684696"/>
                    <a:ext cx="1344715" cy="1511300"/>
                  </a:xfrm>
                  <a:custGeom>
                    <a:avLst/>
                    <a:gdLst>
                      <a:gd name="connsiteX0" fmla="*/ 695217 w 1344715"/>
                      <a:gd name="connsiteY0" fmla="*/ 0 h 1511300"/>
                      <a:gd name="connsiteX1" fmla="*/ 685058 w 1344715"/>
                      <a:gd name="connsiteY1" fmla="*/ 0 h 1511300"/>
                      <a:gd name="connsiteX2" fmla="*/ 659657 w 1344715"/>
                      <a:gd name="connsiteY2" fmla="*/ 0 h 1511300"/>
                      <a:gd name="connsiteX3" fmla="*/ 649498 w 1344715"/>
                      <a:gd name="connsiteY3" fmla="*/ 0 h 1511300"/>
                      <a:gd name="connsiteX4" fmla="*/ 649498 w 1344715"/>
                      <a:gd name="connsiteY4" fmla="*/ 424 h 1511300"/>
                      <a:gd name="connsiteX5" fmla="*/ 556042 w 1344715"/>
                      <a:gd name="connsiteY5" fmla="*/ 4323 h 1511300"/>
                      <a:gd name="connsiteX6" fmla="*/ 619492 w 1344715"/>
                      <a:gd name="connsiteY6" fmla="*/ 1506592 h 1511300"/>
                      <a:gd name="connsiteX7" fmla="*/ 649498 w 1344715"/>
                      <a:gd name="connsiteY7" fmla="*/ 1509264 h 1511300"/>
                      <a:gd name="connsiteX8" fmla="*/ 649498 w 1344715"/>
                      <a:gd name="connsiteY8" fmla="*/ 1511300 h 1511300"/>
                      <a:gd name="connsiteX9" fmla="*/ 672357 w 1344715"/>
                      <a:gd name="connsiteY9" fmla="*/ 1511300 h 1511300"/>
                      <a:gd name="connsiteX10" fmla="*/ 672358 w 1344715"/>
                      <a:gd name="connsiteY10" fmla="*/ 1511300 h 1511300"/>
                      <a:gd name="connsiteX11" fmla="*/ 695217 w 1344715"/>
                      <a:gd name="connsiteY11" fmla="*/ 1511300 h 1511300"/>
                      <a:gd name="connsiteX12" fmla="*/ 695217 w 1344715"/>
                      <a:gd name="connsiteY12" fmla="*/ 1507477 h 1511300"/>
                      <a:gd name="connsiteX13" fmla="*/ 778028 w 1344715"/>
                      <a:gd name="connsiteY13" fmla="*/ 1493630 h 1511300"/>
                      <a:gd name="connsiteX14" fmla="*/ 788673 w 1344715"/>
                      <a:gd name="connsiteY14" fmla="*/ 4323 h 1511300"/>
                      <a:gd name="connsiteX15" fmla="*/ 695217 w 1344715"/>
                      <a:gd name="connsiteY15" fmla="*/ 424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44715" h="1511300">
                        <a:moveTo>
                          <a:pt x="695217" y="0"/>
                        </a:moveTo>
                        <a:lnTo>
                          <a:pt x="685058" y="0"/>
                        </a:ln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lnTo>
                          <a:pt x="695217" y="1511300"/>
                        </a:lnTo>
                        <a:lnTo>
                          <a:pt x="695217" y="1507477"/>
                        </a:lnTo>
                        <a:lnTo>
                          <a:pt x="778028" y="1493630"/>
                        </a:lnTo>
                        <a:cubicBezTo>
                          <a:pt x="1287124" y="1330205"/>
                          <a:pt x="1741242" y="87020"/>
                          <a:pt x="788673" y="4323"/>
                        </a:cubicBezTo>
                        <a:lnTo>
                          <a:pt x="695217" y="424"/>
                        </a:lnTo>
                        <a:close/>
                      </a:path>
                    </a:pathLst>
                  </a:custGeom>
                  <a:solidFill>
                    <a:srgbClr val="E3544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8" name="Freeform 817"/>
                  <p:cNvSpPr/>
                  <p:nvPr/>
                </p:nvSpPr>
                <p:spPr>
                  <a:xfrm flipH="1">
                    <a:off x="2305845" y="684696"/>
                    <a:ext cx="672358" cy="1511300"/>
                  </a:xfrm>
                  <a:custGeom>
                    <a:avLst/>
                    <a:gdLst>
                      <a:gd name="connsiteX0" fmla="*/ 672358 w 672358"/>
                      <a:gd name="connsiteY0" fmla="*/ 0 h 1511300"/>
                      <a:gd name="connsiteX1" fmla="*/ 659657 w 672358"/>
                      <a:gd name="connsiteY1" fmla="*/ 0 h 1511300"/>
                      <a:gd name="connsiteX2" fmla="*/ 649498 w 672358"/>
                      <a:gd name="connsiteY2" fmla="*/ 0 h 1511300"/>
                      <a:gd name="connsiteX3" fmla="*/ 649498 w 672358"/>
                      <a:gd name="connsiteY3" fmla="*/ 424 h 1511300"/>
                      <a:gd name="connsiteX4" fmla="*/ 556042 w 672358"/>
                      <a:gd name="connsiteY4" fmla="*/ 4323 h 1511300"/>
                      <a:gd name="connsiteX5" fmla="*/ 619492 w 672358"/>
                      <a:gd name="connsiteY5" fmla="*/ 1506592 h 1511300"/>
                      <a:gd name="connsiteX6" fmla="*/ 649498 w 672358"/>
                      <a:gd name="connsiteY6" fmla="*/ 1509264 h 1511300"/>
                      <a:gd name="connsiteX7" fmla="*/ 649498 w 672358"/>
                      <a:gd name="connsiteY7" fmla="*/ 1511300 h 1511300"/>
                      <a:gd name="connsiteX8" fmla="*/ 672357 w 672358"/>
                      <a:gd name="connsiteY8" fmla="*/ 1511300 h 1511300"/>
                      <a:gd name="connsiteX9" fmla="*/ 672358 w 672358"/>
                      <a:gd name="connsiteY9" fmla="*/ 1511300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2358" h="1511300">
                        <a:moveTo>
                          <a:pt x="672358" y="0"/>
                        </a:move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close/>
                      </a:path>
                    </a:pathLst>
                  </a:custGeom>
                  <a:solidFill>
                    <a:srgbClr val="D6312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96" name="Group 795"/>
                <p:cNvGrpSpPr/>
                <p:nvPr/>
              </p:nvGrpSpPr>
              <p:grpSpPr>
                <a:xfrm>
                  <a:off x="1985367" y="334932"/>
                  <a:ext cx="643040" cy="505060"/>
                  <a:chOff x="2362639" y="273524"/>
                  <a:chExt cx="643040" cy="505060"/>
                </a:xfrm>
              </p:grpSpPr>
              <p:sp>
                <p:nvSpPr>
                  <p:cNvPr id="815" name="Freeform 814"/>
                  <p:cNvSpPr/>
                  <p:nvPr/>
                </p:nvSpPr>
                <p:spPr>
                  <a:xfrm rot="10800000" flipH="1">
                    <a:off x="2362639" y="273524"/>
                    <a:ext cx="643040" cy="499054"/>
                  </a:xfrm>
                  <a:custGeom>
                    <a:avLst/>
                    <a:gdLst>
                      <a:gd name="connsiteX0" fmla="*/ 643040 w 643040"/>
                      <a:gd name="connsiteY0" fmla="*/ 499054 h 499054"/>
                      <a:gd name="connsiteX1" fmla="*/ 562786 w 643040"/>
                      <a:gd name="connsiteY1" fmla="*/ 129158 h 499054"/>
                      <a:gd name="connsiteX2" fmla="*/ 509870 w 643040"/>
                      <a:gd name="connsiteY2" fmla="*/ 68037 h 499054"/>
                      <a:gd name="connsiteX3" fmla="*/ 320349 w 643040"/>
                      <a:gd name="connsiteY3" fmla="*/ 0 h 499054"/>
                      <a:gd name="connsiteX4" fmla="*/ 130829 w 643040"/>
                      <a:gd name="connsiteY4" fmla="*/ 68037 h 499054"/>
                      <a:gd name="connsiteX5" fmla="*/ 80828 w 643040"/>
                      <a:gd name="connsiteY5" fmla="*/ 125790 h 499054"/>
                      <a:gd name="connsiteX6" fmla="*/ 0 w 643040"/>
                      <a:gd name="connsiteY6" fmla="*/ 498332 h 499054"/>
                      <a:gd name="connsiteX7" fmla="*/ 204341 w 643040"/>
                      <a:gd name="connsiteY7" fmla="*/ 335747 h 499054"/>
                      <a:gd name="connsiteX8" fmla="*/ 321520 w 643040"/>
                      <a:gd name="connsiteY8" fmla="*/ 483020 h 499054"/>
                      <a:gd name="connsiteX9" fmla="*/ 321520 w 643040"/>
                      <a:gd name="connsiteY9" fmla="*/ 483742 h 499054"/>
                      <a:gd name="connsiteX10" fmla="*/ 438699 w 643040"/>
                      <a:gd name="connsiteY10" fmla="*/ 336469 h 499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43040" h="499054">
                        <a:moveTo>
                          <a:pt x="643040" y="499054"/>
                        </a:moveTo>
                        <a:lnTo>
                          <a:pt x="562786" y="129158"/>
                        </a:lnTo>
                        <a:lnTo>
                          <a:pt x="509870" y="68037"/>
                        </a:lnTo>
                        <a:cubicBezTo>
                          <a:pt x="458367" y="25533"/>
                          <a:pt x="392340" y="0"/>
                          <a:pt x="320349" y="0"/>
                        </a:cubicBezTo>
                        <a:cubicBezTo>
                          <a:pt x="248359" y="0"/>
                          <a:pt x="182331" y="25533"/>
                          <a:pt x="130829" y="68037"/>
                        </a:cubicBezTo>
                        <a:lnTo>
                          <a:pt x="80828" y="125790"/>
                        </a:lnTo>
                        <a:lnTo>
                          <a:pt x="0" y="498332"/>
                        </a:lnTo>
                        <a:lnTo>
                          <a:pt x="204341" y="335747"/>
                        </a:lnTo>
                        <a:lnTo>
                          <a:pt x="321520" y="483020"/>
                        </a:lnTo>
                        <a:lnTo>
                          <a:pt x="321520" y="483742"/>
                        </a:lnTo>
                        <a:lnTo>
                          <a:pt x="438699" y="336469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6" name="Freeform 815"/>
                  <p:cNvSpPr/>
                  <p:nvPr/>
                </p:nvSpPr>
                <p:spPr>
                  <a:xfrm rot="10800000" flipH="1">
                    <a:off x="2684159" y="279737"/>
                    <a:ext cx="321520" cy="498847"/>
                  </a:xfrm>
                  <a:custGeom>
                    <a:avLst/>
                    <a:gdLst>
                      <a:gd name="connsiteX0" fmla="*/ 321520 w 321520"/>
                      <a:gd name="connsiteY0" fmla="*/ 498847 h 498847"/>
                      <a:gd name="connsiteX1" fmla="*/ 241266 w 321520"/>
                      <a:gd name="connsiteY1" fmla="*/ 128951 h 498847"/>
                      <a:gd name="connsiteX2" fmla="*/ 188350 w 321520"/>
                      <a:gd name="connsiteY2" fmla="*/ 67830 h 498847"/>
                      <a:gd name="connsiteX3" fmla="*/ 101273 w 321520"/>
                      <a:gd name="connsiteY3" fmla="*/ 17873 h 498847"/>
                      <a:gd name="connsiteX4" fmla="*/ 0 w 321520"/>
                      <a:gd name="connsiteY4" fmla="*/ 0 h 498847"/>
                      <a:gd name="connsiteX5" fmla="*/ 0 w 321520"/>
                      <a:gd name="connsiteY5" fmla="*/ 482813 h 498847"/>
                      <a:gd name="connsiteX6" fmla="*/ 0 w 321520"/>
                      <a:gd name="connsiteY6" fmla="*/ 483535 h 498847"/>
                      <a:gd name="connsiteX7" fmla="*/ 117179 w 321520"/>
                      <a:gd name="connsiteY7" fmla="*/ 336262 h 498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1520" h="498847">
                        <a:moveTo>
                          <a:pt x="321520" y="498847"/>
                        </a:moveTo>
                        <a:lnTo>
                          <a:pt x="241266" y="128951"/>
                        </a:lnTo>
                        <a:lnTo>
                          <a:pt x="188350" y="67830"/>
                        </a:lnTo>
                        <a:cubicBezTo>
                          <a:pt x="162599" y="46578"/>
                          <a:pt x="133216" y="29569"/>
                          <a:pt x="101273" y="17873"/>
                        </a:cubicBezTo>
                        <a:lnTo>
                          <a:pt x="0" y="0"/>
                        </a:lnTo>
                        <a:lnTo>
                          <a:pt x="0" y="482813"/>
                        </a:lnTo>
                        <a:lnTo>
                          <a:pt x="0" y="483535"/>
                        </a:lnTo>
                        <a:lnTo>
                          <a:pt x="117179" y="336262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97" name="Oval 796"/>
                <p:cNvSpPr/>
                <p:nvPr/>
              </p:nvSpPr>
              <p:spPr>
                <a:xfrm>
                  <a:off x="1844114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Oval 797"/>
                <p:cNvSpPr/>
                <p:nvPr/>
              </p:nvSpPr>
              <p:spPr>
                <a:xfrm>
                  <a:off x="2120370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Oval 798"/>
                <p:cNvSpPr/>
                <p:nvPr/>
              </p:nvSpPr>
              <p:spPr>
                <a:xfrm>
                  <a:off x="2415056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Oval 799"/>
                <p:cNvSpPr/>
                <p:nvPr/>
              </p:nvSpPr>
              <p:spPr>
                <a:xfrm>
                  <a:off x="2700852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Oval 800"/>
                <p:cNvSpPr/>
                <p:nvPr/>
              </p:nvSpPr>
              <p:spPr>
                <a:xfrm>
                  <a:off x="170780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Oval 801"/>
                <p:cNvSpPr/>
                <p:nvPr/>
              </p:nvSpPr>
              <p:spPr>
                <a:xfrm>
                  <a:off x="198231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Oval 802"/>
                <p:cNvSpPr/>
                <p:nvPr/>
              </p:nvSpPr>
              <p:spPr>
                <a:xfrm>
                  <a:off x="227065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Oval 803"/>
                <p:cNvSpPr/>
                <p:nvPr/>
              </p:nvSpPr>
              <p:spPr>
                <a:xfrm>
                  <a:off x="2561179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Oval 804"/>
                <p:cNvSpPr/>
                <p:nvPr/>
              </p:nvSpPr>
              <p:spPr>
                <a:xfrm>
                  <a:off x="2833510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Oval 805"/>
                <p:cNvSpPr/>
                <p:nvPr/>
              </p:nvSpPr>
              <p:spPr>
                <a:xfrm>
                  <a:off x="1844114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Oval 806"/>
                <p:cNvSpPr/>
                <p:nvPr/>
              </p:nvSpPr>
              <p:spPr>
                <a:xfrm>
                  <a:off x="2120370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Oval 807"/>
                <p:cNvSpPr/>
                <p:nvPr/>
              </p:nvSpPr>
              <p:spPr>
                <a:xfrm>
                  <a:off x="2417471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Oval 808"/>
                <p:cNvSpPr/>
                <p:nvPr/>
              </p:nvSpPr>
              <p:spPr>
                <a:xfrm>
                  <a:off x="2703365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Oval 809"/>
                <p:cNvSpPr/>
                <p:nvPr/>
              </p:nvSpPr>
              <p:spPr>
                <a:xfrm>
                  <a:off x="1983481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Oval 810"/>
                <p:cNvSpPr/>
                <p:nvPr/>
              </p:nvSpPr>
              <p:spPr>
                <a:xfrm>
                  <a:off x="2270655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Oval 811"/>
                <p:cNvSpPr/>
                <p:nvPr/>
              </p:nvSpPr>
              <p:spPr>
                <a:xfrm>
                  <a:off x="2561179" y="169389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Oval 812"/>
                <p:cNvSpPr/>
                <p:nvPr/>
              </p:nvSpPr>
              <p:spPr>
                <a:xfrm>
                  <a:off x="2120370" y="2004471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Oval 813"/>
                <p:cNvSpPr/>
                <p:nvPr/>
              </p:nvSpPr>
              <p:spPr>
                <a:xfrm>
                  <a:off x="2417471" y="1997687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>
                <a:off x="3057105" y="3768221"/>
                <a:ext cx="343148" cy="477007"/>
                <a:chOff x="5216848" y="2546882"/>
                <a:chExt cx="1572587" cy="2186039"/>
              </a:xfrm>
            </p:grpSpPr>
            <p:grpSp>
              <p:nvGrpSpPr>
                <p:cNvPr id="778" name="Group 777"/>
                <p:cNvGrpSpPr/>
                <p:nvPr/>
              </p:nvGrpSpPr>
              <p:grpSpPr>
                <a:xfrm>
                  <a:off x="5216848" y="2546882"/>
                  <a:ext cx="1572587" cy="2186039"/>
                  <a:chOff x="4589405" y="1579240"/>
                  <a:chExt cx="1572587" cy="2186039"/>
                </a:xfrm>
              </p:grpSpPr>
              <p:grpSp>
                <p:nvGrpSpPr>
                  <p:cNvPr id="780" name="Group 779"/>
                  <p:cNvGrpSpPr/>
                  <p:nvPr/>
                </p:nvGrpSpPr>
                <p:grpSpPr>
                  <a:xfrm rot="2641257">
                    <a:off x="5178361" y="1579240"/>
                    <a:ext cx="983631" cy="742452"/>
                    <a:chOff x="3510643" y="3553204"/>
                    <a:chExt cx="2496364" cy="1884275"/>
                  </a:xfrm>
                </p:grpSpPr>
                <p:sp>
                  <p:nvSpPr>
                    <p:cNvPr id="793" name="Freeform 792"/>
                    <p:cNvSpPr/>
                    <p:nvPr/>
                  </p:nvSpPr>
                  <p:spPr>
                    <a:xfrm>
                      <a:off x="3510643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4" name="Freeform 793"/>
                    <p:cNvSpPr/>
                    <p:nvPr/>
                  </p:nvSpPr>
                  <p:spPr>
                    <a:xfrm flipH="1">
                      <a:off x="4758825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781" name="Arc 780"/>
                  <p:cNvSpPr/>
                  <p:nvPr/>
                </p:nvSpPr>
                <p:spPr>
                  <a:xfrm flipH="1">
                    <a:off x="5370938" y="2162494"/>
                    <a:ext cx="356589" cy="733443"/>
                  </a:xfrm>
                  <a:prstGeom prst="arc">
                    <a:avLst>
                      <a:gd name="adj1" fmla="val 16200000"/>
                      <a:gd name="adj2" fmla="val 374751"/>
                    </a:avLst>
                  </a:prstGeom>
                  <a:noFill/>
                  <a:ln w="76200" cap="flat" cmpd="sng" algn="ctr">
                    <a:solidFill>
                      <a:srgbClr val="27AE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782" name="Group 781"/>
                  <p:cNvGrpSpPr/>
                  <p:nvPr/>
                </p:nvGrpSpPr>
                <p:grpSpPr>
                  <a:xfrm>
                    <a:off x="4589405" y="2363348"/>
                    <a:ext cx="1566675" cy="1401931"/>
                    <a:chOff x="4589405" y="2363348"/>
                    <a:chExt cx="1566675" cy="1401931"/>
                  </a:xfrm>
                </p:grpSpPr>
                <p:sp>
                  <p:nvSpPr>
                    <p:cNvPr id="783" name="Oval 782"/>
                    <p:cNvSpPr/>
                    <p:nvPr/>
                  </p:nvSpPr>
                  <p:spPr>
                    <a:xfrm>
                      <a:off x="4589405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4" name="Oval 783"/>
                    <p:cNvSpPr/>
                    <p:nvPr/>
                  </p:nvSpPr>
                  <p:spPr>
                    <a:xfrm>
                      <a:off x="4981074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5" name="Oval 784"/>
                    <p:cNvSpPr/>
                    <p:nvPr/>
                  </p:nvSpPr>
                  <p:spPr>
                    <a:xfrm>
                      <a:off x="5372743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6" name="Oval 785"/>
                    <p:cNvSpPr/>
                    <p:nvPr/>
                  </p:nvSpPr>
                  <p:spPr>
                    <a:xfrm>
                      <a:off x="4785239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7" name="Oval 786"/>
                    <p:cNvSpPr/>
                    <p:nvPr/>
                  </p:nvSpPr>
                  <p:spPr>
                    <a:xfrm>
                      <a:off x="5176908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8" name="Oval 787"/>
                    <p:cNvSpPr/>
                    <p:nvPr/>
                  </p:nvSpPr>
                  <p:spPr>
                    <a:xfrm>
                      <a:off x="4981073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9" name="Oval 788"/>
                    <p:cNvSpPr/>
                    <p:nvPr/>
                  </p:nvSpPr>
                  <p:spPr>
                    <a:xfrm>
                      <a:off x="5764411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0" name="Oval 789"/>
                    <p:cNvSpPr/>
                    <p:nvPr/>
                  </p:nvSpPr>
                  <p:spPr>
                    <a:xfrm>
                      <a:off x="5568576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1" name="Oval 790"/>
                    <p:cNvSpPr/>
                    <p:nvPr/>
                  </p:nvSpPr>
                  <p:spPr>
                    <a:xfrm>
                      <a:off x="5372741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2" name="Oval 791"/>
                    <p:cNvSpPr/>
                    <p:nvPr/>
                  </p:nvSpPr>
                  <p:spPr>
                    <a:xfrm>
                      <a:off x="5176905" y="3373610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79" name="Freeform 778"/>
                <p:cNvSpPr/>
                <p:nvPr/>
              </p:nvSpPr>
              <p:spPr>
                <a:xfrm>
                  <a:off x="5998687" y="3330989"/>
                  <a:ext cx="786324" cy="1401932"/>
                </a:xfrm>
                <a:custGeom>
                  <a:avLst/>
                  <a:gdLst>
                    <a:gd name="connsiteX0" fmla="*/ 2983 w 786324"/>
                    <a:gd name="connsiteY0" fmla="*/ 1010262 h 1401932"/>
                    <a:gd name="connsiteX1" fmla="*/ 198818 w 786324"/>
                    <a:gd name="connsiteY1" fmla="*/ 1206097 h 1401932"/>
                    <a:gd name="connsiteX2" fmla="*/ 2983 w 786324"/>
                    <a:gd name="connsiteY2" fmla="*/ 1401932 h 1401932"/>
                    <a:gd name="connsiteX3" fmla="*/ 0 w 786324"/>
                    <a:gd name="connsiteY3" fmla="*/ 1401632 h 1401932"/>
                    <a:gd name="connsiteX4" fmla="*/ 0 w 786324"/>
                    <a:gd name="connsiteY4" fmla="*/ 1010563 h 1401932"/>
                    <a:gd name="connsiteX5" fmla="*/ 198819 w 786324"/>
                    <a:gd name="connsiteY5" fmla="*/ 673508 h 1401932"/>
                    <a:gd name="connsiteX6" fmla="*/ 394654 w 786324"/>
                    <a:gd name="connsiteY6" fmla="*/ 869343 h 1401932"/>
                    <a:gd name="connsiteX7" fmla="*/ 198819 w 786324"/>
                    <a:gd name="connsiteY7" fmla="*/ 1065178 h 1401932"/>
                    <a:gd name="connsiteX8" fmla="*/ 18374 w 786324"/>
                    <a:gd name="connsiteY8" fmla="*/ 945571 h 1401932"/>
                    <a:gd name="connsiteX9" fmla="*/ 2985 w 786324"/>
                    <a:gd name="connsiteY9" fmla="*/ 869348 h 1401932"/>
                    <a:gd name="connsiteX10" fmla="*/ 0 w 786324"/>
                    <a:gd name="connsiteY10" fmla="*/ 884133 h 1401932"/>
                    <a:gd name="connsiteX11" fmla="*/ 0 w 786324"/>
                    <a:gd name="connsiteY11" fmla="*/ 854553 h 1401932"/>
                    <a:gd name="connsiteX12" fmla="*/ 2985 w 786324"/>
                    <a:gd name="connsiteY12" fmla="*/ 869338 h 1401932"/>
                    <a:gd name="connsiteX13" fmla="*/ 18374 w 786324"/>
                    <a:gd name="connsiteY13" fmla="*/ 793115 h 1401932"/>
                    <a:gd name="connsiteX14" fmla="*/ 198819 w 786324"/>
                    <a:gd name="connsiteY14" fmla="*/ 673508 h 1401932"/>
                    <a:gd name="connsiteX15" fmla="*/ 2986 w 786324"/>
                    <a:gd name="connsiteY15" fmla="*/ 336754 h 1401932"/>
                    <a:gd name="connsiteX16" fmla="*/ 183431 w 786324"/>
                    <a:gd name="connsiteY16" fmla="*/ 456361 h 1401932"/>
                    <a:gd name="connsiteX17" fmla="*/ 198820 w 786324"/>
                    <a:gd name="connsiteY17" fmla="*/ 532584 h 1401932"/>
                    <a:gd name="connsiteX18" fmla="*/ 214209 w 786324"/>
                    <a:gd name="connsiteY18" fmla="*/ 456361 h 1401932"/>
                    <a:gd name="connsiteX19" fmla="*/ 394654 w 786324"/>
                    <a:gd name="connsiteY19" fmla="*/ 336754 h 1401932"/>
                    <a:gd name="connsiteX20" fmla="*/ 590489 w 786324"/>
                    <a:gd name="connsiteY20" fmla="*/ 532589 h 1401932"/>
                    <a:gd name="connsiteX21" fmla="*/ 394654 w 786324"/>
                    <a:gd name="connsiteY21" fmla="*/ 728424 h 1401932"/>
                    <a:gd name="connsiteX22" fmla="*/ 214209 w 786324"/>
                    <a:gd name="connsiteY22" fmla="*/ 608817 h 1401932"/>
                    <a:gd name="connsiteX23" fmla="*/ 198820 w 786324"/>
                    <a:gd name="connsiteY23" fmla="*/ 532594 h 1401932"/>
                    <a:gd name="connsiteX24" fmla="*/ 183431 w 786324"/>
                    <a:gd name="connsiteY24" fmla="*/ 608817 h 1401932"/>
                    <a:gd name="connsiteX25" fmla="*/ 2986 w 786324"/>
                    <a:gd name="connsiteY25" fmla="*/ 728424 h 1401932"/>
                    <a:gd name="connsiteX26" fmla="*/ 0 w 786324"/>
                    <a:gd name="connsiteY26" fmla="*/ 727897 h 1401932"/>
                    <a:gd name="connsiteX27" fmla="*/ 0 w 786324"/>
                    <a:gd name="connsiteY27" fmla="*/ 337281 h 1401932"/>
                    <a:gd name="connsiteX28" fmla="*/ 198821 w 786324"/>
                    <a:gd name="connsiteY28" fmla="*/ 0 h 1401932"/>
                    <a:gd name="connsiteX29" fmla="*/ 379266 w 786324"/>
                    <a:gd name="connsiteY29" fmla="*/ 119607 h 1401932"/>
                    <a:gd name="connsiteX30" fmla="*/ 394655 w 786324"/>
                    <a:gd name="connsiteY30" fmla="*/ 195830 h 1401932"/>
                    <a:gd name="connsiteX31" fmla="*/ 410044 w 786324"/>
                    <a:gd name="connsiteY31" fmla="*/ 119607 h 1401932"/>
                    <a:gd name="connsiteX32" fmla="*/ 590489 w 786324"/>
                    <a:gd name="connsiteY32" fmla="*/ 0 h 1401932"/>
                    <a:gd name="connsiteX33" fmla="*/ 786324 w 786324"/>
                    <a:gd name="connsiteY33" fmla="*/ 195835 h 1401932"/>
                    <a:gd name="connsiteX34" fmla="*/ 590489 w 786324"/>
                    <a:gd name="connsiteY34" fmla="*/ 391670 h 1401932"/>
                    <a:gd name="connsiteX35" fmla="*/ 410044 w 786324"/>
                    <a:gd name="connsiteY35" fmla="*/ 272063 h 1401932"/>
                    <a:gd name="connsiteX36" fmla="*/ 394655 w 786324"/>
                    <a:gd name="connsiteY36" fmla="*/ 195840 h 1401932"/>
                    <a:gd name="connsiteX37" fmla="*/ 379266 w 786324"/>
                    <a:gd name="connsiteY37" fmla="*/ 272063 h 1401932"/>
                    <a:gd name="connsiteX38" fmla="*/ 198821 w 786324"/>
                    <a:gd name="connsiteY38" fmla="*/ 391670 h 1401932"/>
                    <a:gd name="connsiteX39" fmla="*/ 6965 w 786324"/>
                    <a:gd name="connsiteY39" fmla="*/ 235303 h 1401932"/>
                    <a:gd name="connsiteX40" fmla="*/ 2987 w 786324"/>
                    <a:gd name="connsiteY40" fmla="*/ 195840 h 1401932"/>
                    <a:gd name="connsiteX41" fmla="*/ 0 w 786324"/>
                    <a:gd name="connsiteY41" fmla="*/ 225464 h 1401932"/>
                    <a:gd name="connsiteX42" fmla="*/ 0 w 786324"/>
                    <a:gd name="connsiteY42" fmla="*/ 166206 h 1401932"/>
                    <a:gd name="connsiteX43" fmla="*/ 2987 w 786324"/>
                    <a:gd name="connsiteY43" fmla="*/ 195830 h 1401932"/>
                    <a:gd name="connsiteX44" fmla="*/ 6965 w 786324"/>
                    <a:gd name="connsiteY44" fmla="*/ 156367 h 1401932"/>
                    <a:gd name="connsiteX45" fmla="*/ 198821 w 786324"/>
                    <a:gd name="connsiteY45" fmla="*/ 0 h 140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786324" h="1401932">
                      <a:moveTo>
                        <a:pt x="2983" y="1010262"/>
                      </a:moveTo>
                      <a:cubicBezTo>
                        <a:pt x="111140" y="1010262"/>
                        <a:pt x="198818" y="1097940"/>
                        <a:pt x="198818" y="1206097"/>
                      </a:cubicBezTo>
                      <a:cubicBezTo>
                        <a:pt x="198818" y="1314254"/>
                        <a:pt x="111140" y="1401932"/>
                        <a:pt x="2983" y="1401932"/>
                      </a:cubicBezTo>
                      <a:lnTo>
                        <a:pt x="0" y="1401632"/>
                      </a:lnTo>
                      <a:lnTo>
                        <a:pt x="0" y="1010563"/>
                      </a:lnTo>
                      <a:close/>
                      <a:moveTo>
                        <a:pt x="198819" y="673508"/>
                      </a:moveTo>
                      <a:cubicBezTo>
                        <a:pt x="306976" y="673508"/>
                        <a:pt x="394654" y="761186"/>
                        <a:pt x="394654" y="869343"/>
                      </a:cubicBezTo>
                      <a:cubicBezTo>
                        <a:pt x="394654" y="977500"/>
                        <a:pt x="306976" y="1065178"/>
                        <a:pt x="198819" y="1065178"/>
                      </a:cubicBezTo>
                      <a:cubicBezTo>
                        <a:pt x="117701" y="1065178"/>
                        <a:pt x="48103" y="1015859"/>
                        <a:pt x="18374" y="945571"/>
                      </a:cubicBezTo>
                      <a:lnTo>
                        <a:pt x="2985" y="869348"/>
                      </a:lnTo>
                      <a:lnTo>
                        <a:pt x="0" y="884133"/>
                      </a:lnTo>
                      <a:lnTo>
                        <a:pt x="0" y="854553"/>
                      </a:lnTo>
                      <a:lnTo>
                        <a:pt x="2985" y="869338"/>
                      </a:lnTo>
                      <a:lnTo>
                        <a:pt x="18374" y="793115"/>
                      </a:lnTo>
                      <a:cubicBezTo>
                        <a:pt x="48103" y="722827"/>
                        <a:pt x="117701" y="673508"/>
                        <a:pt x="198819" y="673508"/>
                      </a:cubicBezTo>
                      <a:close/>
                      <a:moveTo>
                        <a:pt x="2986" y="336754"/>
                      </a:moveTo>
                      <a:cubicBezTo>
                        <a:pt x="84104" y="336754"/>
                        <a:pt x="153702" y="386073"/>
                        <a:pt x="183431" y="456361"/>
                      </a:cubicBezTo>
                      <a:lnTo>
                        <a:pt x="198820" y="532584"/>
                      </a:lnTo>
                      <a:lnTo>
                        <a:pt x="214209" y="456361"/>
                      </a:lnTo>
                      <a:cubicBezTo>
                        <a:pt x="243938" y="386073"/>
                        <a:pt x="313536" y="336754"/>
                        <a:pt x="394654" y="336754"/>
                      </a:cubicBezTo>
                      <a:cubicBezTo>
                        <a:pt x="502811" y="336754"/>
                        <a:pt x="590489" y="424432"/>
                        <a:pt x="590489" y="532589"/>
                      </a:cubicBezTo>
                      <a:cubicBezTo>
                        <a:pt x="590489" y="640746"/>
                        <a:pt x="502811" y="728424"/>
                        <a:pt x="394654" y="728424"/>
                      </a:cubicBezTo>
                      <a:cubicBezTo>
                        <a:pt x="313536" y="728424"/>
                        <a:pt x="243938" y="679105"/>
                        <a:pt x="214209" y="608817"/>
                      </a:cubicBezTo>
                      <a:lnTo>
                        <a:pt x="198820" y="532594"/>
                      </a:lnTo>
                      <a:lnTo>
                        <a:pt x="183431" y="608817"/>
                      </a:lnTo>
                      <a:cubicBezTo>
                        <a:pt x="153702" y="679105"/>
                        <a:pt x="84104" y="728424"/>
                        <a:pt x="2986" y="728424"/>
                      </a:cubicBezTo>
                      <a:lnTo>
                        <a:pt x="0" y="727897"/>
                      </a:lnTo>
                      <a:lnTo>
                        <a:pt x="0" y="337281"/>
                      </a:lnTo>
                      <a:close/>
                      <a:moveTo>
                        <a:pt x="198821" y="0"/>
                      </a:moveTo>
                      <a:cubicBezTo>
                        <a:pt x="279939" y="0"/>
                        <a:pt x="349537" y="49319"/>
                        <a:pt x="379266" y="119607"/>
                      </a:cubicBezTo>
                      <a:lnTo>
                        <a:pt x="394655" y="195830"/>
                      </a:lnTo>
                      <a:lnTo>
                        <a:pt x="410044" y="119607"/>
                      </a:lnTo>
                      <a:cubicBezTo>
                        <a:pt x="439773" y="49319"/>
                        <a:pt x="509372" y="0"/>
                        <a:pt x="590489" y="0"/>
                      </a:cubicBezTo>
                      <a:cubicBezTo>
                        <a:pt x="698646" y="0"/>
                        <a:pt x="786324" y="87678"/>
                        <a:pt x="786324" y="195835"/>
                      </a:cubicBezTo>
                      <a:cubicBezTo>
                        <a:pt x="786324" y="303992"/>
                        <a:pt x="698646" y="391670"/>
                        <a:pt x="590489" y="391670"/>
                      </a:cubicBezTo>
                      <a:cubicBezTo>
                        <a:pt x="509372" y="391670"/>
                        <a:pt x="439773" y="342351"/>
                        <a:pt x="410044" y="272063"/>
                      </a:cubicBezTo>
                      <a:lnTo>
                        <a:pt x="394655" y="195840"/>
                      </a:lnTo>
                      <a:lnTo>
                        <a:pt x="379266" y="272063"/>
                      </a:lnTo>
                      <a:cubicBezTo>
                        <a:pt x="349537" y="342351"/>
                        <a:pt x="279939" y="391670"/>
                        <a:pt x="198821" y="391670"/>
                      </a:cubicBezTo>
                      <a:cubicBezTo>
                        <a:pt x="104184" y="391670"/>
                        <a:pt x="25226" y="324541"/>
                        <a:pt x="6965" y="235303"/>
                      </a:cubicBezTo>
                      <a:lnTo>
                        <a:pt x="2987" y="195840"/>
                      </a:lnTo>
                      <a:lnTo>
                        <a:pt x="0" y="225464"/>
                      </a:lnTo>
                      <a:lnTo>
                        <a:pt x="0" y="166206"/>
                      </a:lnTo>
                      <a:lnTo>
                        <a:pt x="2987" y="195830"/>
                      </a:lnTo>
                      <a:lnTo>
                        <a:pt x="6965" y="156367"/>
                      </a:lnTo>
                      <a:cubicBezTo>
                        <a:pt x="25226" y="67128"/>
                        <a:pt x="104184" y="0"/>
                        <a:pt x="198821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74" name="Rectangle 773"/>
              <p:cNvSpPr/>
              <p:nvPr/>
            </p:nvSpPr>
            <p:spPr>
              <a:xfrm>
                <a:off x="2783405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1882263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3504642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77" name="Straight Connector 776"/>
              <p:cNvCxnSpPr/>
              <p:nvPr/>
            </p:nvCxnSpPr>
            <p:spPr>
              <a:xfrm>
                <a:off x="1809549" y="3789256"/>
                <a:ext cx="1982805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849" name="Group 848"/>
          <p:cNvGrpSpPr/>
          <p:nvPr/>
        </p:nvGrpSpPr>
        <p:grpSpPr>
          <a:xfrm>
            <a:off x="-92853" y="3070988"/>
            <a:ext cx="3204386" cy="2060067"/>
            <a:chOff x="-625136" y="3318143"/>
            <a:chExt cx="3204386" cy="2060067"/>
          </a:xfrm>
        </p:grpSpPr>
        <p:grpSp>
          <p:nvGrpSpPr>
            <p:cNvPr id="850" name="Group 849"/>
            <p:cNvGrpSpPr/>
            <p:nvPr/>
          </p:nvGrpSpPr>
          <p:grpSpPr>
            <a:xfrm>
              <a:off x="590801" y="4286709"/>
              <a:ext cx="1988449" cy="1091501"/>
              <a:chOff x="1809291" y="3181017"/>
              <a:chExt cx="1988449" cy="1091501"/>
            </a:xfrm>
          </p:grpSpPr>
          <p:grpSp>
            <p:nvGrpSpPr>
              <p:cNvPr id="862" name="Group 861"/>
              <p:cNvGrpSpPr/>
              <p:nvPr/>
            </p:nvGrpSpPr>
            <p:grpSpPr>
              <a:xfrm>
                <a:off x="2631409" y="3861046"/>
                <a:ext cx="365765" cy="374232"/>
                <a:chOff x="1197111" y="1389960"/>
                <a:chExt cx="1676237" cy="1715038"/>
              </a:xfrm>
            </p:grpSpPr>
            <p:grpSp>
              <p:nvGrpSpPr>
                <p:cNvPr id="928" name="Group 927"/>
                <p:cNvGrpSpPr/>
                <p:nvPr/>
              </p:nvGrpSpPr>
              <p:grpSpPr>
                <a:xfrm>
                  <a:off x="1197111" y="1671679"/>
                  <a:ext cx="1676237" cy="1433319"/>
                  <a:chOff x="1197111" y="1671679"/>
                  <a:chExt cx="1676237" cy="1433319"/>
                </a:xfrm>
              </p:grpSpPr>
              <p:sp>
                <p:nvSpPr>
                  <p:cNvPr id="932" name="Freeform 931"/>
                  <p:cNvSpPr/>
                  <p:nvPr/>
                </p:nvSpPr>
                <p:spPr>
                  <a:xfrm>
                    <a:off x="1197111" y="1671680"/>
                    <a:ext cx="1676237" cy="1433318"/>
                  </a:xfrm>
                  <a:custGeom>
                    <a:avLst/>
                    <a:gdLst>
                      <a:gd name="connsiteX0" fmla="*/ 498074 w 1676237"/>
                      <a:gd name="connsiteY0" fmla="*/ 1125 h 1433318"/>
                      <a:gd name="connsiteX1" fmla="*/ 783533 w 1676237"/>
                      <a:gd name="connsiteY1" fmla="*/ 104183 h 1433318"/>
                      <a:gd name="connsiteX2" fmla="*/ 838119 w 1676237"/>
                      <a:gd name="connsiteY2" fmla="*/ 165022 h 1433318"/>
                      <a:gd name="connsiteX3" fmla="*/ 892704 w 1676237"/>
                      <a:gd name="connsiteY3" fmla="*/ 104183 h 1433318"/>
                      <a:gd name="connsiteX4" fmla="*/ 1672906 w 1676237"/>
                      <a:gd name="connsiteY4" fmla="*/ 639163 h 1433318"/>
                      <a:gd name="connsiteX5" fmla="*/ 911018 w 1676237"/>
                      <a:gd name="connsiteY5" fmla="*/ 1387935 h 1433318"/>
                      <a:gd name="connsiteX6" fmla="*/ 838119 w 1676237"/>
                      <a:gd name="connsiteY6" fmla="*/ 1332444 h 1433318"/>
                      <a:gd name="connsiteX7" fmla="*/ 765219 w 1676237"/>
                      <a:gd name="connsiteY7" fmla="*/ 1387935 h 1433318"/>
                      <a:gd name="connsiteX8" fmla="*/ 3331 w 1676237"/>
                      <a:gd name="connsiteY8" fmla="*/ 639163 h 1433318"/>
                      <a:gd name="connsiteX9" fmla="*/ 498074 w 1676237"/>
                      <a:gd name="connsiteY9" fmla="*/ 1125 h 1433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76237" h="1433318">
                        <a:moveTo>
                          <a:pt x="498074" y="1125"/>
                        </a:moveTo>
                        <a:cubicBezTo>
                          <a:pt x="596437" y="-6421"/>
                          <a:pt x="696169" y="23527"/>
                          <a:pt x="783533" y="104183"/>
                        </a:cubicBezTo>
                        <a:lnTo>
                          <a:pt x="838119" y="165022"/>
                        </a:lnTo>
                        <a:lnTo>
                          <a:pt x="892704" y="104183"/>
                        </a:lnTo>
                        <a:cubicBezTo>
                          <a:pt x="1220320" y="-198276"/>
                          <a:pt x="1721855" y="212347"/>
                          <a:pt x="1672906" y="639163"/>
                        </a:cubicBezTo>
                        <a:cubicBezTo>
                          <a:pt x="1647770" y="954853"/>
                          <a:pt x="1283595" y="1611150"/>
                          <a:pt x="911018" y="1387935"/>
                        </a:cubicBezTo>
                        <a:lnTo>
                          <a:pt x="838119" y="1332444"/>
                        </a:lnTo>
                        <a:lnTo>
                          <a:pt x="765219" y="1387935"/>
                        </a:lnTo>
                        <a:cubicBezTo>
                          <a:pt x="392642" y="1611150"/>
                          <a:pt x="28467" y="954853"/>
                          <a:pt x="3331" y="639163"/>
                        </a:cubicBezTo>
                        <a:cubicBezTo>
                          <a:pt x="-32565" y="326165"/>
                          <a:pt x="227577" y="21875"/>
                          <a:pt x="498074" y="1125"/>
                        </a:cubicBezTo>
                        <a:close/>
                      </a:path>
                    </a:pathLst>
                  </a:custGeom>
                  <a:solidFill>
                    <a:srgbClr val="EC706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3" name="Freeform 932"/>
                  <p:cNvSpPr/>
                  <p:nvPr/>
                </p:nvSpPr>
                <p:spPr>
                  <a:xfrm>
                    <a:off x="2035229" y="1671679"/>
                    <a:ext cx="838119" cy="1433319"/>
                  </a:xfrm>
                  <a:custGeom>
                    <a:avLst/>
                    <a:gdLst>
                      <a:gd name="connsiteX0" fmla="*/ 321589 w 838119"/>
                      <a:gd name="connsiteY0" fmla="*/ 154 h 1433319"/>
                      <a:gd name="connsiteX1" fmla="*/ 834788 w 838119"/>
                      <a:gd name="connsiteY1" fmla="*/ 639164 h 1433319"/>
                      <a:gd name="connsiteX2" fmla="*/ 72900 w 838119"/>
                      <a:gd name="connsiteY2" fmla="*/ 1387936 h 1433319"/>
                      <a:gd name="connsiteX3" fmla="*/ 1 w 838119"/>
                      <a:gd name="connsiteY3" fmla="*/ 1332445 h 1433319"/>
                      <a:gd name="connsiteX4" fmla="*/ 0 w 838119"/>
                      <a:gd name="connsiteY4" fmla="*/ 1332446 h 1433319"/>
                      <a:gd name="connsiteX5" fmla="*/ 0 w 838119"/>
                      <a:gd name="connsiteY5" fmla="*/ 165022 h 1433319"/>
                      <a:gd name="connsiteX6" fmla="*/ 1 w 838119"/>
                      <a:gd name="connsiteY6" fmla="*/ 165023 h 1433319"/>
                      <a:gd name="connsiteX7" fmla="*/ 54586 w 838119"/>
                      <a:gd name="connsiteY7" fmla="*/ 104184 h 1433319"/>
                      <a:gd name="connsiteX8" fmla="*/ 321589 w 838119"/>
                      <a:gd name="connsiteY8" fmla="*/ 154 h 143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8119" h="1433319">
                        <a:moveTo>
                          <a:pt x="321589" y="154"/>
                        </a:moveTo>
                        <a:cubicBezTo>
                          <a:pt x="598565" y="8049"/>
                          <a:pt x="871500" y="319052"/>
                          <a:pt x="834788" y="639164"/>
                        </a:cubicBezTo>
                        <a:cubicBezTo>
                          <a:pt x="809652" y="954854"/>
                          <a:pt x="445477" y="1611151"/>
                          <a:pt x="72900" y="1387936"/>
                        </a:cubicBezTo>
                        <a:lnTo>
                          <a:pt x="1" y="1332445"/>
                        </a:lnTo>
                        <a:lnTo>
                          <a:pt x="0" y="1332446"/>
                        </a:lnTo>
                        <a:lnTo>
                          <a:pt x="0" y="165022"/>
                        </a:lnTo>
                        <a:lnTo>
                          <a:pt x="1" y="165023"/>
                        </a:lnTo>
                        <a:lnTo>
                          <a:pt x="54586" y="104184"/>
                        </a:lnTo>
                        <a:cubicBezTo>
                          <a:pt x="136490" y="28569"/>
                          <a:pt x="229264" y="-2478"/>
                          <a:pt x="321589" y="154"/>
                        </a:cubicBezTo>
                        <a:close/>
                      </a:path>
                    </a:pathLst>
                  </a:custGeom>
                  <a:solidFill>
                    <a:srgbClr val="E84C3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29" name="Group 928"/>
                <p:cNvGrpSpPr/>
                <p:nvPr/>
              </p:nvGrpSpPr>
              <p:grpSpPr>
                <a:xfrm rot="2700000">
                  <a:off x="2122165" y="1174441"/>
                  <a:ext cx="426826" cy="857864"/>
                  <a:chOff x="4898239" y="1582532"/>
                  <a:chExt cx="309771" cy="622599"/>
                </a:xfrm>
              </p:grpSpPr>
              <p:sp>
                <p:nvSpPr>
                  <p:cNvPr id="930" name="Freeform 929"/>
                  <p:cNvSpPr/>
                  <p:nvPr/>
                </p:nvSpPr>
                <p:spPr>
                  <a:xfrm rot="16200000">
                    <a:off x="4741825" y="1738946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1" name="Freeform 930"/>
                  <p:cNvSpPr/>
                  <p:nvPr/>
                </p:nvSpPr>
                <p:spPr>
                  <a:xfrm>
                    <a:off x="5053124" y="1582532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63" name="Group 862"/>
              <p:cNvGrpSpPr/>
              <p:nvPr/>
            </p:nvGrpSpPr>
            <p:grpSpPr>
              <a:xfrm>
                <a:off x="2174247" y="3832677"/>
                <a:ext cx="355746" cy="430969"/>
                <a:chOff x="3467357" y="1386489"/>
                <a:chExt cx="1630321" cy="1975053"/>
              </a:xfrm>
            </p:grpSpPr>
            <p:sp>
              <p:nvSpPr>
                <p:cNvPr id="923" name="Oval 922"/>
                <p:cNvSpPr/>
                <p:nvPr/>
              </p:nvSpPr>
              <p:spPr>
                <a:xfrm>
                  <a:off x="3467357" y="1731220"/>
                  <a:ext cx="1630321" cy="1630321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" name="Freeform 923"/>
                <p:cNvSpPr/>
                <p:nvPr/>
              </p:nvSpPr>
              <p:spPr>
                <a:xfrm>
                  <a:off x="4267611" y="1731220"/>
                  <a:ext cx="830067" cy="1630322"/>
                </a:xfrm>
                <a:custGeom>
                  <a:avLst/>
                  <a:gdLst>
                    <a:gd name="connsiteX0" fmla="*/ 14906 w 830067"/>
                    <a:gd name="connsiteY0" fmla="*/ 0 h 1630322"/>
                    <a:gd name="connsiteX1" fmla="*/ 830067 w 830067"/>
                    <a:gd name="connsiteY1" fmla="*/ 815161 h 1630322"/>
                    <a:gd name="connsiteX2" fmla="*/ 14906 w 830067"/>
                    <a:gd name="connsiteY2" fmla="*/ 1630322 h 1630322"/>
                    <a:gd name="connsiteX3" fmla="*/ 0 w 830067"/>
                    <a:gd name="connsiteY3" fmla="*/ 1628819 h 1630322"/>
                    <a:gd name="connsiteX4" fmla="*/ 0 w 830067"/>
                    <a:gd name="connsiteY4" fmla="*/ 1503 h 1630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0067" h="1630322">
                      <a:moveTo>
                        <a:pt x="14906" y="0"/>
                      </a:moveTo>
                      <a:cubicBezTo>
                        <a:pt x="465107" y="0"/>
                        <a:pt x="830067" y="364960"/>
                        <a:pt x="830067" y="815161"/>
                      </a:cubicBezTo>
                      <a:cubicBezTo>
                        <a:pt x="830067" y="1265362"/>
                        <a:pt x="465107" y="1630322"/>
                        <a:pt x="14906" y="1630322"/>
                      </a:cubicBezTo>
                      <a:lnTo>
                        <a:pt x="0" y="1628819"/>
                      </a:lnTo>
                      <a:lnTo>
                        <a:pt x="0" y="1503"/>
                      </a:lnTo>
                      <a:close/>
                    </a:path>
                  </a:pathLst>
                </a:cu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25" name="Group 924"/>
                <p:cNvGrpSpPr/>
                <p:nvPr/>
              </p:nvGrpSpPr>
              <p:grpSpPr>
                <a:xfrm rot="2700000">
                  <a:off x="4357498" y="1170969"/>
                  <a:ext cx="426826" cy="857866"/>
                  <a:chOff x="4910359" y="1566848"/>
                  <a:chExt cx="309771" cy="622600"/>
                </a:xfrm>
              </p:grpSpPr>
              <p:sp>
                <p:nvSpPr>
                  <p:cNvPr id="926" name="Freeform 925"/>
                  <p:cNvSpPr/>
                  <p:nvPr/>
                </p:nvSpPr>
                <p:spPr>
                  <a:xfrm rot="16200000">
                    <a:off x="4753945" y="1723262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7" name="Freeform 926"/>
                  <p:cNvSpPr/>
                  <p:nvPr/>
                </p:nvSpPr>
                <p:spPr>
                  <a:xfrm>
                    <a:off x="5065243" y="1566849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64" name="Group 863"/>
              <p:cNvGrpSpPr/>
              <p:nvPr/>
            </p:nvGrpSpPr>
            <p:grpSpPr>
              <a:xfrm>
                <a:off x="3404978" y="3852683"/>
                <a:ext cx="392762" cy="419835"/>
                <a:chOff x="3589257" y="1246862"/>
                <a:chExt cx="1485489" cy="1587885"/>
              </a:xfrm>
            </p:grpSpPr>
            <p:cxnSp>
              <p:nvCxnSpPr>
                <p:cNvPr id="912" name="Straight Connector 911"/>
                <p:cNvCxnSpPr/>
                <p:nvPr/>
              </p:nvCxnSpPr>
              <p:spPr>
                <a:xfrm flipV="1">
                  <a:off x="3896226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58D68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3" name="Straight Connector 912"/>
                <p:cNvCxnSpPr/>
                <p:nvPr/>
              </p:nvCxnSpPr>
              <p:spPr>
                <a:xfrm flipH="1" flipV="1">
                  <a:off x="4246378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914" name="Group 913"/>
                <p:cNvGrpSpPr/>
                <p:nvPr/>
              </p:nvGrpSpPr>
              <p:grpSpPr>
                <a:xfrm>
                  <a:off x="3589257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921" name="Oval 920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" name="Freeform 921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15" name="Group 914"/>
                <p:cNvGrpSpPr/>
                <p:nvPr/>
              </p:nvGrpSpPr>
              <p:grpSpPr>
                <a:xfrm>
                  <a:off x="4260773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919" name="Oval 918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0" name="Freeform 919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4189264" y="1246862"/>
                  <a:ext cx="885482" cy="428318"/>
                  <a:chOff x="4063354" y="1112562"/>
                  <a:chExt cx="885482" cy="428318"/>
                </a:xfrm>
              </p:grpSpPr>
              <p:sp>
                <p:nvSpPr>
                  <p:cNvPr id="917" name="Freeform 916"/>
                  <p:cNvSpPr/>
                  <p:nvPr/>
                </p:nvSpPr>
                <p:spPr>
                  <a:xfrm rot="20700000">
                    <a:off x="4063354" y="1112562"/>
                    <a:ext cx="857864" cy="426826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8" name="Freeform 917"/>
                  <p:cNvSpPr/>
                  <p:nvPr/>
                </p:nvSpPr>
                <p:spPr>
                  <a:xfrm rot="4500000">
                    <a:off x="4413197" y="1005241"/>
                    <a:ext cx="213414" cy="857864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65" name="Group 864"/>
              <p:cNvGrpSpPr/>
              <p:nvPr/>
            </p:nvGrpSpPr>
            <p:grpSpPr>
              <a:xfrm>
                <a:off x="1809291" y="3852683"/>
                <a:ext cx="293425" cy="406095"/>
                <a:chOff x="1633488" y="334932"/>
                <a:chExt cx="1344715" cy="1861064"/>
              </a:xfrm>
            </p:grpSpPr>
            <p:grpSp>
              <p:nvGrpSpPr>
                <p:cNvPr id="888" name="Group 887"/>
                <p:cNvGrpSpPr/>
                <p:nvPr/>
              </p:nvGrpSpPr>
              <p:grpSpPr>
                <a:xfrm>
                  <a:off x="1633488" y="684696"/>
                  <a:ext cx="1344715" cy="1511300"/>
                  <a:chOff x="1633488" y="684696"/>
                  <a:chExt cx="1344715" cy="1511300"/>
                </a:xfrm>
              </p:grpSpPr>
              <p:sp>
                <p:nvSpPr>
                  <p:cNvPr id="910" name="Freeform 909"/>
                  <p:cNvSpPr/>
                  <p:nvPr/>
                </p:nvSpPr>
                <p:spPr>
                  <a:xfrm flipH="1">
                    <a:off x="1633488" y="684696"/>
                    <a:ext cx="1344715" cy="1511300"/>
                  </a:xfrm>
                  <a:custGeom>
                    <a:avLst/>
                    <a:gdLst>
                      <a:gd name="connsiteX0" fmla="*/ 695217 w 1344715"/>
                      <a:gd name="connsiteY0" fmla="*/ 0 h 1511300"/>
                      <a:gd name="connsiteX1" fmla="*/ 685058 w 1344715"/>
                      <a:gd name="connsiteY1" fmla="*/ 0 h 1511300"/>
                      <a:gd name="connsiteX2" fmla="*/ 659657 w 1344715"/>
                      <a:gd name="connsiteY2" fmla="*/ 0 h 1511300"/>
                      <a:gd name="connsiteX3" fmla="*/ 649498 w 1344715"/>
                      <a:gd name="connsiteY3" fmla="*/ 0 h 1511300"/>
                      <a:gd name="connsiteX4" fmla="*/ 649498 w 1344715"/>
                      <a:gd name="connsiteY4" fmla="*/ 424 h 1511300"/>
                      <a:gd name="connsiteX5" fmla="*/ 556042 w 1344715"/>
                      <a:gd name="connsiteY5" fmla="*/ 4323 h 1511300"/>
                      <a:gd name="connsiteX6" fmla="*/ 619492 w 1344715"/>
                      <a:gd name="connsiteY6" fmla="*/ 1506592 h 1511300"/>
                      <a:gd name="connsiteX7" fmla="*/ 649498 w 1344715"/>
                      <a:gd name="connsiteY7" fmla="*/ 1509264 h 1511300"/>
                      <a:gd name="connsiteX8" fmla="*/ 649498 w 1344715"/>
                      <a:gd name="connsiteY8" fmla="*/ 1511300 h 1511300"/>
                      <a:gd name="connsiteX9" fmla="*/ 672357 w 1344715"/>
                      <a:gd name="connsiteY9" fmla="*/ 1511300 h 1511300"/>
                      <a:gd name="connsiteX10" fmla="*/ 672358 w 1344715"/>
                      <a:gd name="connsiteY10" fmla="*/ 1511300 h 1511300"/>
                      <a:gd name="connsiteX11" fmla="*/ 695217 w 1344715"/>
                      <a:gd name="connsiteY11" fmla="*/ 1511300 h 1511300"/>
                      <a:gd name="connsiteX12" fmla="*/ 695217 w 1344715"/>
                      <a:gd name="connsiteY12" fmla="*/ 1507477 h 1511300"/>
                      <a:gd name="connsiteX13" fmla="*/ 778028 w 1344715"/>
                      <a:gd name="connsiteY13" fmla="*/ 1493630 h 1511300"/>
                      <a:gd name="connsiteX14" fmla="*/ 788673 w 1344715"/>
                      <a:gd name="connsiteY14" fmla="*/ 4323 h 1511300"/>
                      <a:gd name="connsiteX15" fmla="*/ 695217 w 1344715"/>
                      <a:gd name="connsiteY15" fmla="*/ 424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44715" h="1511300">
                        <a:moveTo>
                          <a:pt x="695217" y="0"/>
                        </a:moveTo>
                        <a:lnTo>
                          <a:pt x="685058" y="0"/>
                        </a:ln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lnTo>
                          <a:pt x="695217" y="1511300"/>
                        </a:lnTo>
                        <a:lnTo>
                          <a:pt x="695217" y="1507477"/>
                        </a:lnTo>
                        <a:lnTo>
                          <a:pt x="778028" y="1493630"/>
                        </a:lnTo>
                        <a:cubicBezTo>
                          <a:pt x="1287124" y="1330205"/>
                          <a:pt x="1741242" y="87020"/>
                          <a:pt x="788673" y="4323"/>
                        </a:cubicBezTo>
                        <a:lnTo>
                          <a:pt x="695217" y="424"/>
                        </a:lnTo>
                        <a:close/>
                      </a:path>
                    </a:pathLst>
                  </a:custGeom>
                  <a:solidFill>
                    <a:srgbClr val="E3544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1" name="Freeform 910"/>
                  <p:cNvSpPr/>
                  <p:nvPr/>
                </p:nvSpPr>
                <p:spPr>
                  <a:xfrm flipH="1">
                    <a:off x="2305845" y="684696"/>
                    <a:ext cx="672358" cy="1511300"/>
                  </a:xfrm>
                  <a:custGeom>
                    <a:avLst/>
                    <a:gdLst>
                      <a:gd name="connsiteX0" fmla="*/ 672358 w 672358"/>
                      <a:gd name="connsiteY0" fmla="*/ 0 h 1511300"/>
                      <a:gd name="connsiteX1" fmla="*/ 659657 w 672358"/>
                      <a:gd name="connsiteY1" fmla="*/ 0 h 1511300"/>
                      <a:gd name="connsiteX2" fmla="*/ 649498 w 672358"/>
                      <a:gd name="connsiteY2" fmla="*/ 0 h 1511300"/>
                      <a:gd name="connsiteX3" fmla="*/ 649498 w 672358"/>
                      <a:gd name="connsiteY3" fmla="*/ 424 h 1511300"/>
                      <a:gd name="connsiteX4" fmla="*/ 556042 w 672358"/>
                      <a:gd name="connsiteY4" fmla="*/ 4323 h 1511300"/>
                      <a:gd name="connsiteX5" fmla="*/ 619492 w 672358"/>
                      <a:gd name="connsiteY5" fmla="*/ 1506592 h 1511300"/>
                      <a:gd name="connsiteX6" fmla="*/ 649498 w 672358"/>
                      <a:gd name="connsiteY6" fmla="*/ 1509264 h 1511300"/>
                      <a:gd name="connsiteX7" fmla="*/ 649498 w 672358"/>
                      <a:gd name="connsiteY7" fmla="*/ 1511300 h 1511300"/>
                      <a:gd name="connsiteX8" fmla="*/ 672357 w 672358"/>
                      <a:gd name="connsiteY8" fmla="*/ 1511300 h 1511300"/>
                      <a:gd name="connsiteX9" fmla="*/ 672358 w 672358"/>
                      <a:gd name="connsiteY9" fmla="*/ 1511300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2358" h="1511300">
                        <a:moveTo>
                          <a:pt x="672358" y="0"/>
                        </a:move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close/>
                      </a:path>
                    </a:pathLst>
                  </a:custGeom>
                  <a:solidFill>
                    <a:srgbClr val="D6312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89" name="Group 888"/>
                <p:cNvGrpSpPr/>
                <p:nvPr/>
              </p:nvGrpSpPr>
              <p:grpSpPr>
                <a:xfrm>
                  <a:off x="1985367" y="334932"/>
                  <a:ext cx="643040" cy="505060"/>
                  <a:chOff x="2362639" y="273524"/>
                  <a:chExt cx="643040" cy="505060"/>
                </a:xfrm>
              </p:grpSpPr>
              <p:sp>
                <p:nvSpPr>
                  <p:cNvPr id="908" name="Freeform 907"/>
                  <p:cNvSpPr/>
                  <p:nvPr/>
                </p:nvSpPr>
                <p:spPr>
                  <a:xfrm rot="10800000" flipH="1">
                    <a:off x="2362639" y="273524"/>
                    <a:ext cx="643040" cy="499054"/>
                  </a:xfrm>
                  <a:custGeom>
                    <a:avLst/>
                    <a:gdLst>
                      <a:gd name="connsiteX0" fmla="*/ 643040 w 643040"/>
                      <a:gd name="connsiteY0" fmla="*/ 499054 h 499054"/>
                      <a:gd name="connsiteX1" fmla="*/ 562786 w 643040"/>
                      <a:gd name="connsiteY1" fmla="*/ 129158 h 499054"/>
                      <a:gd name="connsiteX2" fmla="*/ 509870 w 643040"/>
                      <a:gd name="connsiteY2" fmla="*/ 68037 h 499054"/>
                      <a:gd name="connsiteX3" fmla="*/ 320349 w 643040"/>
                      <a:gd name="connsiteY3" fmla="*/ 0 h 499054"/>
                      <a:gd name="connsiteX4" fmla="*/ 130829 w 643040"/>
                      <a:gd name="connsiteY4" fmla="*/ 68037 h 499054"/>
                      <a:gd name="connsiteX5" fmla="*/ 80828 w 643040"/>
                      <a:gd name="connsiteY5" fmla="*/ 125790 h 499054"/>
                      <a:gd name="connsiteX6" fmla="*/ 0 w 643040"/>
                      <a:gd name="connsiteY6" fmla="*/ 498332 h 499054"/>
                      <a:gd name="connsiteX7" fmla="*/ 204341 w 643040"/>
                      <a:gd name="connsiteY7" fmla="*/ 335747 h 499054"/>
                      <a:gd name="connsiteX8" fmla="*/ 321520 w 643040"/>
                      <a:gd name="connsiteY8" fmla="*/ 483020 h 499054"/>
                      <a:gd name="connsiteX9" fmla="*/ 321520 w 643040"/>
                      <a:gd name="connsiteY9" fmla="*/ 483742 h 499054"/>
                      <a:gd name="connsiteX10" fmla="*/ 438699 w 643040"/>
                      <a:gd name="connsiteY10" fmla="*/ 336469 h 499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43040" h="499054">
                        <a:moveTo>
                          <a:pt x="643040" y="499054"/>
                        </a:moveTo>
                        <a:lnTo>
                          <a:pt x="562786" y="129158"/>
                        </a:lnTo>
                        <a:lnTo>
                          <a:pt x="509870" y="68037"/>
                        </a:lnTo>
                        <a:cubicBezTo>
                          <a:pt x="458367" y="25533"/>
                          <a:pt x="392340" y="0"/>
                          <a:pt x="320349" y="0"/>
                        </a:cubicBezTo>
                        <a:cubicBezTo>
                          <a:pt x="248359" y="0"/>
                          <a:pt x="182331" y="25533"/>
                          <a:pt x="130829" y="68037"/>
                        </a:cubicBezTo>
                        <a:lnTo>
                          <a:pt x="80828" y="125790"/>
                        </a:lnTo>
                        <a:lnTo>
                          <a:pt x="0" y="498332"/>
                        </a:lnTo>
                        <a:lnTo>
                          <a:pt x="204341" y="335747"/>
                        </a:lnTo>
                        <a:lnTo>
                          <a:pt x="321520" y="483020"/>
                        </a:lnTo>
                        <a:lnTo>
                          <a:pt x="321520" y="483742"/>
                        </a:lnTo>
                        <a:lnTo>
                          <a:pt x="438699" y="336469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9" name="Freeform 908"/>
                  <p:cNvSpPr/>
                  <p:nvPr/>
                </p:nvSpPr>
                <p:spPr>
                  <a:xfrm rot="10800000" flipH="1">
                    <a:off x="2684159" y="279737"/>
                    <a:ext cx="321520" cy="498847"/>
                  </a:xfrm>
                  <a:custGeom>
                    <a:avLst/>
                    <a:gdLst>
                      <a:gd name="connsiteX0" fmla="*/ 321520 w 321520"/>
                      <a:gd name="connsiteY0" fmla="*/ 498847 h 498847"/>
                      <a:gd name="connsiteX1" fmla="*/ 241266 w 321520"/>
                      <a:gd name="connsiteY1" fmla="*/ 128951 h 498847"/>
                      <a:gd name="connsiteX2" fmla="*/ 188350 w 321520"/>
                      <a:gd name="connsiteY2" fmla="*/ 67830 h 498847"/>
                      <a:gd name="connsiteX3" fmla="*/ 101273 w 321520"/>
                      <a:gd name="connsiteY3" fmla="*/ 17873 h 498847"/>
                      <a:gd name="connsiteX4" fmla="*/ 0 w 321520"/>
                      <a:gd name="connsiteY4" fmla="*/ 0 h 498847"/>
                      <a:gd name="connsiteX5" fmla="*/ 0 w 321520"/>
                      <a:gd name="connsiteY5" fmla="*/ 482813 h 498847"/>
                      <a:gd name="connsiteX6" fmla="*/ 0 w 321520"/>
                      <a:gd name="connsiteY6" fmla="*/ 483535 h 498847"/>
                      <a:gd name="connsiteX7" fmla="*/ 117179 w 321520"/>
                      <a:gd name="connsiteY7" fmla="*/ 336262 h 498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1520" h="498847">
                        <a:moveTo>
                          <a:pt x="321520" y="498847"/>
                        </a:moveTo>
                        <a:lnTo>
                          <a:pt x="241266" y="128951"/>
                        </a:lnTo>
                        <a:lnTo>
                          <a:pt x="188350" y="67830"/>
                        </a:lnTo>
                        <a:cubicBezTo>
                          <a:pt x="162599" y="46578"/>
                          <a:pt x="133216" y="29569"/>
                          <a:pt x="101273" y="17873"/>
                        </a:cubicBezTo>
                        <a:lnTo>
                          <a:pt x="0" y="0"/>
                        </a:lnTo>
                        <a:lnTo>
                          <a:pt x="0" y="482813"/>
                        </a:lnTo>
                        <a:lnTo>
                          <a:pt x="0" y="483535"/>
                        </a:lnTo>
                        <a:lnTo>
                          <a:pt x="117179" y="336262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90" name="Oval 889"/>
                <p:cNvSpPr/>
                <p:nvPr/>
              </p:nvSpPr>
              <p:spPr>
                <a:xfrm>
                  <a:off x="1844114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Oval 890"/>
                <p:cNvSpPr/>
                <p:nvPr/>
              </p:nvSpPr>
              <p:spPr>
                <a:xfrm>
                  <a:off x="2120370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Oval 891"/>
                <p:cNvSpPr/>
                <p:nvPr/>
              </p:nvSpPr>
              <p:spPr>
                <a:xfrm>
                  <a:off x="2415056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2700852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Oval 893"/>
                <p:cNvSpPr/>
                <p:nvPr/>
              </p:nvSpPr>
              <p:spPr>
                <a:xfrm>
                  <a:off x="170780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Oval 894"/>
                <p:cNvSpPr/>
                <p:nvPr/>
              </p:nvSpPr>
              <p:spPr>
                <a:xfrm>
                  <a:off x="198231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Oval 895"/>
                <p:cNvSpPr/>
                <p:nvPr/>
              </p:nvSpPr>
              <p:spPr>
                <a:xfrm>
                  <a:off x="227065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Oval 896"/>
                <p:cNvSpPr/>
                <p:nvPr/>
              </p:nvSpPr>
              <p:spPr>
                <a:xfrm>
                  <a:off x="2561179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Oval 897"/>
                <p:cNvSpPr/>
                <p:nvPr/>
              </p:nvSpPr>
              <p:spPr>
                <a:xfrm>
                  <a:off x="2833510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Oval 898"/>
                <p:cNvSpPr/>
                <p:nvPr/>
              </p:nvSpPr>
              <p:spPr>
                <a:xfrm>
                  <a:off x="1844114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Oval 899"/>
                <p:cNvSpPr/>
                <p:nvPr/>
              </p:nvSpPr>
              <p:spPr>
                <a:xfrm>
                  <a:off x="2120370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Oval 900"/>
                <p:cNvSpPr/>
                <p:nvPr/>
              </p:nvSpPr>
              <p:spPr>
                <a:xfrm>
                  <a:off x="2417471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Oval 901"/>
                <p:cNvSpPr/>
                <p:nvPr/>
              </p:nvSpPr>
              <p:spPr>
                <a:xfrm>
                  <a:off x="2703365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Oval 902"/>
                <p:cNvSpPr/>
                <p:nvPr/>
              </p:nvSpPr>
              <p:spPr>
                <a:xfrm>
                  <a:off x="1983481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Oval 903"/>
                <p:cNvSpPr/>
                <p:nvPr/>
              </p:nvSpPr>
              <p:spPr>
                <a:xfrm>
                  <a:off x="2270655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Oval 904"/>
                <p:cNvSpPr/>
                <p:nvPr/>
              </p:nvSpPr>
              <p:spPr>
                <a:xfrm>
                  <a:off x="2561179" y="169389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Oval 905"/>
                <p:cNvSpPr/>
                <p:nvPr/>
              </p:nvSpPr>
              <p:spPr>
                <a:xfrm>
                  <a:off x="2120370" y="2004471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Oval 906"/>
                <p:cNvSpPr/>
                <p:nvPr/>
              </p:nvSpPr>
              <p:spPr>
                <a:xfrm>
                  <a:off x="2417471" y="1997687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6" name="Group 865"/>
              <p:cNvGrpSpPr/>
              <p:nvPr/>
            </p:nvGrpSpPr>
            <p:grpSpPr>
              <a:xfrm>
                <a:off x="3057105" y="3768221"/>
                <a:ext cx="343148" cy="477007"/>
                <a:chOff x="5216848" y="2546882"/>
                <a:chExt cx="1572587" cy="2186039"/>
              </a:xfrm>
            </p:grpSpPr>
            <p:grpSp>
              <p:nvGrpSpPr>
                <p:cNvPr id="871" name="Group 870"/>
                <p:cNvGrpSpPr/>
                <p:nvPr/>
              </p:nvGrpSpPr>
              <p:grpSpPr>
                <a:xfrm>
                  <a:off x="5216848" y="2546882"/>
                  <a:ext cx="1572587" cy="2186039"/>
                  <a:chOff x="4589405" y="1579240"/>
                  <a:chExt cx="1572587" cy="2186039"/>
                </a:xfrm>
              </p:grpSpPr>
              <p:grpSp>
                <p:nvGrpSpPr>
                  <p:cNvPr id="873" name="Group 872"/>
                  <p:cNvGrpSpPr/>
                  <p:nvPr/>
                </p:nvGrpSpPr>
                <p:grpSpPr>
                  <a:xfrm rot="2641257">
                    <a:off x="5178361" y="1579240"/>
                    <a:ext cx="983631" cy="742452"/>
                    <a:chOff x="3510643" y="3553204"/>
                    <a:chExt cx="2496364" cy="1884275"/>
                  </a:xfrm>
                </p:grpSpPr>
                <p:sp>
                  <p:nvSpPr>
                    <p:cNvPr id="886" name="Freeform 885"/>
                    <p:cNvSpPr/>
                    <p:nvPr/>
                  </p:nvSpPr>
                  <p:spPr>
                    <a:xfrm>
                      <a:off x="3510643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7" name="Freeform 886"/>
                    <p:cNvSpPr/>
                    <p:nvPr/>
                  </p:nvSpPr>
                  <p:spPr>
                    <a:xfrm flipH="1">
                      <a:off x="4758825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74" name="Arc 873"/>
                  <p:cNvSpPr/>
                  <p:nvPr/>
                </p:nvSpPr>
                <p:spPr>
                  <a:xfrm flipH="1">
                    <a:off x="5370938" y="2162494"/>
                    <a:ext cx="356589" cy="733443"/>
                  </a:xfrm>
                  <a:prstGeom prst="arc">
                    <a:avLst>
                      <a:gd name="adj1" fmla="val 16200000"/>
                      <a:gd name="adj2" fmla="val 374751"/>
                    </a:avLst>
                  </a:prstGeom>
                  <a:noFill/>
                  <a:ln w="76200" cap="flat" cmpd="sng" algn="ctr">
                    <a:solidFill>
                      <a:srgbClr val="27AE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75" name="Group 874"/>
                  <p:cNvGrpSpPr/>
                  <p:nvPr/>
                </p:nvGrpSpPr>
                <p:grpSpPr>
                  <a:xfrm>
                    <a:off x="4589405" y="2363348"/>
                    <a:ext cx="1566675" cy="1401931"/>
                    <a:chOff x="4589405" y="2363348"/>
                    <a:chExt cx="1566675" cy="1401931"/>
                  </a:xfrm>
                </p:grpSpPr>
                <p:sp>
                  <p:nvSpPr>
                    <p:cNvPr id="876" name="Oval 875"/>
                    <p:cNvSpPr/>
                    <p:nvPr/>
                  </p:nvSpPr>
                  <p:spPr>
                    <a:xfrm>
                      <a:off x="4589405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7" name="Oval 876"/>
                    <p:cNvSpPr/>
                    <p:nvPr/>
                  </p:nvSpPr>
                  <p:spPr>
                    <a:xfrm>
                      <a:off x="4981074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8" name="Oval 877"/>
                    <p:cNvSpPr/>
                    <p:nvPr/>
                  </p:nvSpPr>
                  <p:spPr>
                    <a:xfrm>
                      <a:off x="5372743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9" name="Oval 878"/>
                    <p:cNvSpPr/>
                    <p:nvPr/>
                  </p:nvSpPr>
                  <p:spPr>
                    <a:xfrm>
                      <a:off x="4785239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0" name="Oval 879"/>
                    <p:cNvSpPr/>
                    <p:nvPr/>
                  </p:nvSpPr>
                  <p:spPr>
                    <a:xfrm>
                      <a:off x="5176908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1" name="Oval 880"/>
                    <p:cNvSpPr/>
                    <p:nvPr/>
                  </p:nvSpPr>
                  <p:spPr>
                    <a:xfrm>
                      <a:off x="4981073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2" name="Oval 881"/>
                    <p:cNvSpPr/>
                    <p:nvPr/>
                  </p:nvSpPr>
                  <p:spPr>
                    <a:xfrm>
                      <a:off x="5764411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3" name="Oval 882"/>
                    <p:cNvSpPr/>
                    <p:nvPr/>
                  </p:nvSpPr>
                  <p:spPr>
                    <a:xfrm>
                      <a:off x="5568576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4" name="Oval 883"/>
                    <p:cNvSpPr/>
                    <p:nvPr/>
                  </p:nvSpPr>
                  <p:spPr>
                    <a:xfrm>
                      <a:off x="5372741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5" name="Oval 884"/>
                    <p:cNvSpPr/>
                    <p:nvPr/>
                  </p:nvSpPr>
                  <p:spPr>
                    <a:xfrm>
                      <a:off x="5176905" y="3373610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872" name="Freeform 871"/>
                <p:cNvSpPr/>
                <p:nvPr/>
              </p:nvSpPr>
              <p:spPr>
                <a:xfrm>
                  <a:off x="5998687" y="3330989"/>
                  <a:ext cx="786324" cy="1401932"/>
                </a:xfrm>
                <a:custGeom>
                  <a:avLst/>
                  <a:gdLst>
                    <a:gd name="connsiteX0" fmla="*/ 2983 w 786324"/>
                    <a:gd name="connsiteY0" fmla="*/ 1010262 h 1401932"/>
                    <a:gd name="connsiteX1" fmla="*/ 198818 w 786324"/>
                    <a:gd name="connsiteY1" fmla="*/ 1206097 h 1401932"/>
                    <a:gd name="connsiteX2" fmla="*/ 2983 w 786324"/>
                    <a:gd name="connsiteY2" fmla="*/ 1401932 h 1401932"/>
                    <a:gd name="connsiteX3" fmla="*/ 0 w 786324"/>
                    <a:gd name="connsiteY3" fmla="*/ 1401632 h 1401932"/>
                    <a:gd name="connsiteX4" fmla="*/ 0 w 786324"/>
                    <a:gd name="connsiteY4" fmla="*/ 1010563 h 1401932"/>
                    <a:gd name="connsiteX5" fmla="*/ 198819 w 786324"/>
                    <a:gd name="connsiteY5" fmla="*/ 673508 h 1401932"/>
                    <a:gd name="connsiteX6" fmla="*/ 394654 w 786324"/>
                    <a:gd name="connsiteY6" fmla="*/ 869343 h 1401932"/>
                    <a:gd name="connsiteX7" fmla="*/ 198819 w 786324"/>
                    <a:gd name="connsiteY7" fmla="*/ 1065178 h 1401932"/>
                    <a:gd name="connsiteX8" fmla="*/ 18374 w 786324"/>
                    <a:gd name="connsiteY8" fmla="*/ 945571 h 1401932"/>
                    <a:gd name="connsiteX9" fmla="*/ 2985 w 786324"/>
                    <a:gd name="connsiteY9" fmla="*/ 869348 h 1401932"/>
                    <a:gd name="connsiteX10" fmla="*/ 0 w 786324"/>
                    <a:gd name="connsiteY10" fmla="*/ 884133 h 1401932"/>
                    <a:gd name="connsiteX11" fmla="*/ 0 w 786324"/>
                    <a:gd name="connsiteY11" fmla="*/ 854553 h 1401932"/>
                    <a:gd name="connsiteX12" fmla="*/ 2985 w 786324"/>
                    <a:gd name="connsiteY12" fmla="*/ 869338 h 1401932"/>
                    <a:gd name="connsiteX13" fmla="*/ 18374 w 786324"/>
                    <a:gd name="connsiteY13" fmla="*/ 793115 h 1401932"/>
                    <a:gd name="connsiteX14" fmla="*/ 198819 w 786324"/>
                    <a:gd name="connsiteY14" fmla="*/ 673508 h 1401932"/>
                    <a:gd name="connsiteX15" fmla="*/ 2986 w 786324"/>
                    <a:gd name="connsiteY15" fmla="*/ 336754 h 1401932"/>
                    <a:gd name="connsiteX16" fmla="*/ 183431 w 786324"/>
                    <a:gd name="connsiteY16" fmla="*/ 456361 h 1401932"/>
                    <a:gd name="connsiteX17" fmla="*/ 198820 w 786324"/>
                    <a:gd name="connsiteY17" fmla="*/ 532584 h 1401932"/>
                    <a:gd name="connsiteX18" fmla="*/ 214209 w 786324"/>
                    <a:gd name="connsiteY18" fmla="*/ 456361 h 1401932"/>
                    <a:gd name="connsiteX19" fmla="*/ 394654 w 786324"/>
                    <a:gd name="connsiteY19" fmla="*/ 336754 h 1401932"/>
                    <a:gd name="connsiteX20" fmla="*/ 590489 w 786324"/>
                    <a:gd name="connsiteY20" fmla="*/ 532589 h 1401932"/>
                    <a:gd name="connsiteX21" fmla="*/ 394654 w 786324"/>
                    <a:gd name="connsiteY21" fmla="*/ 728424 h 1401932"/>
                    <a:gd name="connsiteX22" fmla="*/ 214209 w 786324"/>
                    <a:gd name="connsiteY22" fmla="*/ 608817 h 1401932"/>
                    <a:gd name="connsiteX23" fmla="*/ 198820 w 786324"/>
                    <a:gd name="connsiteY23" fmla="*/ 532594 h 1401932"/>
                    <a:gd name="connsiteX24" fmla="*/ 183431 w 786324"/>
                    <a:gd name="connsiteY24" fmla="*/ 608817 h 1401932"/>
                    <a:gd name="connsiteX25" fmla="*/ 2986 w 786324"/>
                    <a:gd name="connsiteY25" fmla="*/ 728424 h 1401932"/>
                    <a:gd name="connsiteX26" fmla="*/ 0 w 786324"/>
                    <a:gd name="connsiteY26" fmla="*/ 727897 h 1401932"/>
                    <a:gd name="connsiteX27" fmla="*/ 0 w 786324"/>
                    <a:gd name="connsiteY27" fmla="*/ 337281 h 1401932"/>
                    <a:gd name="connsiteX28" fmla="*/ 198821 w 786324"/>
                    <a:gd name="connsiteY28" fmla="*/ 0 h 1401932"/>
                    <a:gd name="connsiteX29" fmla="*/ 379266 w 786324"/>
                    <a:gd name="connsiteY29" fmla="*/ 119607 h 1401932"/>
                    <a:gd name="connsiteX30" fmla="*/ 394655 w 786324"/>
                    <a:gd name="connsiteY30" fmla="*/ 195830 h 1401932"/>
                    <a:gd name="connsiteX31" fmla="*/ 410044 w 786324"/>
                    <a:gd name="connsiteY31" fmla="*/ 119607 h 1401932"/>
                    <a:gd name="connsiteX32" fmla="*/ 590489 w 786324"/>
                    <a:gd name="connsiteY32" fmla="*/ 0 h 1401932"/>
                    <a:gd name="connsiteX33" fmla="*/ 786324 w 786324"/>
                    <a:gd name="connsiteY33" fmla="*/ 195835 h 1401932"/>
                    <a:gd name="connsiteX34" fmla="*/ 590489 w 786324"/>
                    <a:gd name="connsiteY34" fmla="*/ 391670 h 1401932"/>
                    <a:gd name="connsiteX35" fmla="*/ 410044 w 786324"/>
                    <a:gd name="connsiteY35" fmla="*/ 272063 h 1401932"/>
                    <a:gd name="connsiteX36" fmla="*/ 394655 w 786324"/>
                    <a:gd name="connsiteY36" fmla="*/ 195840 h 1401932"/>
                    <a:gd name="connsiteX37" fmla="*/ 379266 w 786324"/>
                    <a:gd name="connsiteY37" fmla="*/ 272063 h 1401932"/>
                    <a:gd name="connsiteX38" fmla="*/ 198821 w 786324"/>
                    <a:gd name="connsiteY38" fmla="*/ 391670 h 1401932"/>
                    <a:gd name="connsiteX39" fmla="*/ 6965 w 786324"/>
                    <a:gd name="connsiteY39" fmla="*/ 235303 h 1401932"/>
                    <a:gd name="connsiteX40" fmla="*/ 2987 w 786324"/>
                    <a:gd name="connsiteY40" fmla="*/ 195840 h 1401932"/>
                    <a:gd name="connsiteX41" fmla="*/ 0 w 786324"/>
                    <a:gd name="connsiteY41" fmla="*/ 225464 h 1401932"/>
                    <a:gd name="connsiteX42" fmla="*/ 0 w 786324"/>
                    <a:gd name="connsiteY42" fmla="*/ 166206 h 1401932"/>
                    <a:gd name="connsiteX43" fmla="*/ 2987 w 786324"/>
                    <a:gd name="connsiteY43" fmla="*/ 195830 h 1401932"/>
                    <a:gd name="connsiteX44" fmla="*/ 6965 w 786324"/>
                    <a:gd name="connsiteY44" fmla="*/ 156367 h 1401932"/>
                    <a:gd name="connsiteX45" fmla="*/ 198821 w 786324"/>
                    <a:gd name="connsiteY45" fmla="*/ 0 h 140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786324" h="1401932">
                      <a:moveTo>
                        <a:pt x="2983" y="1010262"/>
                      </a:moveTo>
                      <a:cubicBezTo>
                        <a:pt x="111140" y="1010262"/>
                        <a:pt x="198818" y="1097940"/>
                        <a:pt x="198818" y="1206097"/>
                      </a:cubicBezTo>
                      <a:cubicBezTo>
                        <a:pt x="198818" y="1314254"/>
                        <a:pt x="111140" y="1401932"/>
                        <a:pt x="2983" y="1401932"/>
                      </a:cubicBezTo>
                      <a:lnTo>
                        <a:pt x="0" y="1401632"/>
                      </a:lnTo>
                      <a:lnTo>
                        <a:pt x="0" y="1010563"/>
                      </a:lnTo>
                      <a:close/>
                      <a:moveTo>
                        <a:pt x="198819" y="673508"/>
                      </a:moveTo>
                      <a:cubicBezTo>
                        <a:pt x="306976" y="673508"/>
                        <a:pt x="394654" y="761186"/>
                        <a:pt x="394654" y="869343"/>
                      </a:cubicBezTo>
                      <a:cubicBezTo>
                        <a:pt x="394654" y="977500"/>
                        <a:pt x="306976" y="1065178"/>
                        <a:pt x="198819" y="1065178"/>
                      </a:cubicBezTo>
                      <a:cubicBezTo>
                        <a:pt x="117701" y="1065178"/>
                        <a:pt x="48103" y="1015859"/>
                        <a:pt x="18374" y="945571"/>
                      </a:cubicBezTo>
                      <a:lnTo>
                        <a:pt x="2985" y="869348"/>
                      </a:lnTo>
                      <a:lnTo>
                        <a:pt x="0" y="884133"/>
                      </a:lnTo>
                      <a:lnTo>
                        <a:pt x="0" y="854553"/>
                      </a:lnTo>
                      <a:lnTo>
                        <a:pt x="2985" y="869338"/>
                      </a:lnTo>
                      <a:lnTo>
                        <a:pt x="18374" y="793115"/>
                      </a:lnTo>
                      <a:cubicBezTo>
                        <a:pt x="48103" y="722827"/>
                        <a:pt x="117701" y="673508"/>
                        <a:pt x="198819" y="673508"/>
                      </a:cubicBezTo>
                      <a:close/>
                      <a:moveTo>
                        <a:pt x="2986" y="336754"/>
                      </a:moveTo>
                      <a:cubicBezTo>
                        <a:pt x="84104" y="336754"/>
                        <a:pt x="153702" y="386073"/>
                        <a:pt x="183431" y="456361"/>
                      </a:cubicBezTo>
                      <a:lnTo>
                        <a:pt x="198820" y="532584"/>
                      </a:lnTo>
                      <a:lnTo>
                        <a:pt x="214209" y="456361"/>
                      </a:lnTo>
                      <a:cubicBezTo>
                        <a:pt x="243938" y="386073"/>
                        <a:pt x="313536" y="336754"/>
                        <a:pt x="394654" y="336754"/>
                      </a:cubicBezTo>
                      <a:cubicBezTo>
                        <a:pt x="502811" y="336754"/>
                        <a:pt x="590489" y="424432"/>
                        <a:pt x="590489" y="532589"/>
                      </a:cubicBezTo>
                      <a:cubicBezTo>
                        <a:pt x="590489" y="640746"/>
                        <a:pt x="502811" y="728424"/>
                        <a:pt x="394654" y="728424"/>
                      </a:cubicBezTo>
                      <a:cubicBezTo>
                        <a:pt x="313536" y="728424"/>
                        <a:pt x="243938" y="679105"/>
                        <a:pt x="214209" y="608817"/>
                      </a:cubicBezTo>
                      <a:lnTo>
                        <a:pt x="198820" y="532594"/>
                      </a:lnTo>
                      <a:lnTo>
                        <a:pt x="183431" y="608817"/>
                      </a:lnTo>
                      <a:cubicBezTo>
                        <a:pt x="153702" y="679105"/>
                        <a:pt x="84104" y="728424"/>
                        <a:pt x="2986" y="728424"/>
                      </a:cubicBezTo>
                      <a:lnTo>
                        <a:pt x="0" y="727897"/>
                      </a:lnTo>
                      <a:lnTo>
                        <a:pt x="0" y="337281"/>
                      </a:lnTo>
                      <a:close/>
                      <a:moveTo>
                        <a:pt x="198821" y="0"/>
                      </a:moveTo>
                      <a:cubicBezTo>
                        <a:pt x="279939" y="0"/>
                        <a:pt x="349537" y="49319"/>
                        <a:pt x="379266" y="119607"/>
                      </a:cubicBezTo>
                      <a:lnTo>
                        <a:pt x="394655" y="195830"/>
                      </a:lnTo>
                      <a:lnTo>
                        <a:pt x="410044" y="119607"/>
                      </a:lnTo>
                      <a:cubicBezTo>
                        <a:pt x="439773" y="49319"/>
                        <a:pt x="509372" y="0"/>
                        <a:pt x="590489" y="0"/>
                      </a:cubicBezTo>
                      <a:cubicBezTo>
                        <a:pt x="698646" y="0"/>
                        <a:pt x="786324" y="87678"/>
                        <a:pt x="786324" y="195835"/>
                      </a:cubicBezTo>
                      <a:cubicBezTo>
                        <a:pt x="786324" y="303992"/>
                        <a:pt x="698646" y="391670"/>
                        <a:pt x="590489" y="391670"/>
                      </a:cubicBezTo>
                      <a:cubicBezTo>
                        <a:pt x="509372" y="391670"/>
                        <a:pt x="439773" y="342351"/>
                        <a:pt x="410044" y="272063"/>
                      </a:cubicBezTo>
                      <a:lnTo>
                        <a:pt x="394655" y="195840"/>
                      </a:lnTo>
                      <a:lnTo>
                        <a:pt x="379266" y="272063"/>
                      </a:lnTo>
                      <a:cubicBezTo>
                        <a:pt x="349537" y="342351"/>
                        <a:pt x="279939" y="391670"/>
                        <a:pt x="198821" y="391670"/>
                      </a:cubicBezTo>
                      <a:cubicBezTo>
                        <a:pt x="104184" y="391670"/>
                        <a:pt x="25226" y="324541"/>
                        <a:pt x="6965" y="235303"/>
                      </a:cubicBezTo>
                      <a:lnTo>
                        <a:pt x="2987" y="195840"/>
                      </a:lnTo>
                      <a:lnTo>
                        <a:pt x="0" y="225464"/>
                      </a:lnTo>
                      <a:lnTo>
                        <a:pt x="0" y="166206"/>
                      </a:lnTo>
                      <a:lnTo>
                        <a:pt x="2987" y="195830"/>
                      </a:lnTo>
                      <a:lnTo>
                        <a:pt x="6965" y="156367"/>
                      </a:lnTo>
                      <a:cubicBezTo>
                        <a:pt x="25226" y="67128"/>
                        <a:pt x="104184" y="0"/>
                        <a:pt x="198821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67" name="Rectangle 866"/>
              <p:cNvSpPr/>
              <p:nvPr/>
            </p:nvSpPr>
            <p:spPr>
              <a:xfrm>
                <a:off x="2302248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882263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3181567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70" name="Straight Connector 869"/>
              <p:cNvCxnSpPr/>
              <p:nvPr/>
            </p:nvCxnSpPr>
            <p:spPr>
              <a:xfrm>
                <a:off x="1809549" y="3789256"/>
                <a:ext cx="1982805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51" name="Group 850"/>
            <p:cNvGrpSpPr/>
            <p:nvPr/>
          </p:nvGrpSpPr>
          <p:grpSpPr>
            <a:xfrm>
              <a:off x="-625136" y="3318143"/>
              <a:ext cx="1433253" cy="2051194"/>
              <a:chOff x="3117934" y="-589604"/>
              <a:chExt cx="3568475" cy="5107009"/>
            </a:xfrm>
          </p:grpSpPr>
          <p:sp>
            <p:nvSpPr>
              <p:cNvPr id="852" name="Pie 851"/>
              <p:cNvSpPr/>
              <p:nvPr/>
            </p:nvSpPr>
            <p:spPr>
              <a:xfrm flipH="1">
                <a:off x="5223601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3" name="Pie 852"/>
              <p:cNvSpPr/>
              <p:nvPr/>
            </p:nvSpPr>
            <p:spPr>
              <a:xfrm rot="10800000" flipH="1">
                <a:off x="3117934" y="-589604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4" name="Freeform 853"/>
              <p:cNvSpPr/>
              <p:nvPr/>
            </p:nvSpPr>
            <p:spPr>
              <a:xfrm rot="16200000">
                <a:off x="4208436" y="2881428"/>
                <a:ext cx="1343020" cy="1928932"/>
              </a:xfrm>
              <a:custGeom>
                <a:avLst/>
                <a:gdLst>
                  <a:gd name="connsiteX0" fmla="*/ 1343020 w 1343020"/>
                  <a:gd name="connsiteY0" fmla="*/ 747019 h 1928932"/>
                  <a:gd name="connsiteX1" fmla="*/ 1296527 w 1343020"/>
                  <a:gd name="connsiteY1" fmla="*/ 742332 h 1928932"/>
                  <a:gd name="connsiteX2" fmla="*/ 1056103 w 1343020"/>
                  <a:gd name="connsiteY2" fmla="*/ 982756 h 1928932"/>
                  <a:gd name="connsiteX3" fmla="*/ 1296527 w 1343020"/>
                  <a:gd name="connsiteY3" fmla="*/ 1223180 h 1928932"/>
                  <a:gd name="connsiteX4" fmla="*/ 1339311 w 1343020"/>
                  <a:gd name="connsiteY4" fmla="*/ 1218867 h 1928932"/>
                  <a:gd name="connsiteX5" fmla="*/ 1333436 w 1343020"/>
                  <a:gd name="connsiteY5" fmla="*/ 1277393 h 1928932"/>
                  <a:gd name="connsiteX6" fmla="*/ 1087717 w 1343020"/>
                  <a:gd name="connsiteY6" fmla="*/ 1885121 h 1928932"/>
                  <a:gd name="connsiteX7" fmla="*/ 0 w 1343020"/>
                  <a:gd name="connsiteY7" fmla="*/ 1916866 h 1928932"/>
                  <a:gd name="connsiteX8" fmla="*/ 800 w 1343020"/>
                  <a:gd name="connsiteY8" fmla="*/ 1432730 h 1928932"/>
                  <a:gd name="connsiteX9" fmla="*/ 1574 w 1343020"/>
                  <a:gd name="connsiteY9" fmla="*/ 964466 h 1928932"/>
                  <a:gd name="connsiteX10" fmla="*/ 800 w 1343020"/>
                  <a:gd name="connsiteY10" fmla="*/ 496202 h 1928932"/>
                  <a:gd name="connsiteX11" fmla="*/ 0 w 1343020"/>
                  <a:gd name="connsiteY11" fmla="*/ 12066 h 1928932"/>
                  <a:gd name="connsiteX12" fmla="*/ 1087717 w 1343020"/>
                  <a:gd name="connsiteY12" fmla="*/ 43811 h 1928932"/>
                  <a:gd name="connsiteX13" fmla="*/ 1333436 w 1343020"/>
                  <a:gd name="connsiteY13" fmla="*/ 65154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3020" h="1928932">
                    <a:moveTo>
                      <a:pt x="1343020" y="747019"/>
                    </a:moveTo>
                    <a:lnTo>
                      <a:pt x="1296527" y="742332"/>
                    </a:lnTo>
                    <a:cubicBezTo>
                      <a:pt x="1163744" y="742332"/>
                      <a:pt x="1056103" y="849973"/>
                      <a:pt x="1056103" y="982756"/>
                    </a:cubicBezTo>
                    <a:cubicBezTo>
                      <a:pt x="1056103" y="1115539"/>
                      <a:pt x="1163744" y="1223180"/>
                      <a:pt x="1296527" y="1223180"/>
                    </a:cubicBezTo>
                    <a:lnTo>
                      <a:pt x="1339311" y="1218867"/>
                    </a:lnTo>
                    <a:lnTo>
                      <a:pt x="1333436" y="1277393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5" name="Pie 854"/>
              <p:cNvSpPr/>
              <p:nvPr/>
            </p:nvSpPr>
            <p:spPr>
              <a:xfrm>
                <a:off x="4113619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6" name="Oval 49"/>
              <p:cNvSpPr/>
              <p:nvPr/>
            </p:nvSpPr>
            <p:spPr>
              <a:xfrm>
                <a:off x="4220668" y="1352177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7" name="Oval 50"/>
              <p:cNvSpPr/>
              <p:nvPr/>
            </p:nvSpPr>
            <p:spPr>
              <a:xfrm flipV="1">
                <a:off x="4220668" y="1896605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8" name="Freeform 857"/>
              <p:cNvSpPr/>
              <p:nvPr/>
            </p:nvSpPr>
            <p:spPr>
              <a:xfrm rot="5400000">
                <a:off x="4557080" y="2145107"/>
                <a:ext cx="688665" cy="1165023"/>
              </a:xfrm>
              <a:custGeom>
                <a:avLst/>
                <a:gdLst>
                  <a:gd name="connsiteX0" fmla="*/ 104 w 688665"/>
                  <a:gd name="connsiteY0" fmla="*/ 592623 h 1165023"/>
                  <a:gd name="connsiteX1" fmla="*/ 52981 w 688665"/>
                  <a:gd name="connsiteY1" fmla="*/ 379549 h 1165023"/>
                  <a:gd name="connsiteX2" fmla="*/ 119905 w 688665"/>
                  <a:gd name="connsiteY2" fmla="*/ 290141 h 1165023"/>
                  <a:gd name="connsiteX3" fmla="*/ 167246 w 688665"/>
                  <a:gd name="connsiteY3" fmla="*/ 253205 h 1165023"/>
                  <a:gd name="connsiteX4" fmla="*/ 165976 w 688665"/>
                  <a:gd name="connsiteY4" fmla="*/ 0 h 1165023"/>
                  <a:gd name="connsiteX5" fmla="*/ 298556 w 688665"/>
                  <a:gd name="connsiteY5" fmla="*/ 53566 h 1165023"/>
                  <a:gd name="connsiteX6" fmla="*/ 688665 w 688665"/>
                  <a:gd name="connsiteY6" fmla="*/ 583313 h 1165023"/>
                  <a:gd name="connsiteX7" fmla="*/ 306766 w 688665"/>
                  <a:gd name="connsiteY7" fmla="*/ 1110410 h 1165023"/>
                  <a:gd name="connsiteX8" fmla="*/ 171820 w 688665"/>
                  <a:gd name="connsiteY8" fmla="*/ 1165023 h 1165023"/>
                  <a:gd name="connsiteX9" fmla="*/ 170571 w 688665"/>
                  <a:gd name="connsiteY9" fmla="*/ 916009 h 1165023"/>
                  <a:gd name="connsiteX10" fmla="*/ 133247 w 688665"/>
                  <a:gd name="connsiteY10" fmla="*/ 889473 h 1165023"/>
                  <a:gd name="connsiteX11" fmla="*/ 62411 w 688665"/>
                  <a:gd name="connsiteY11" fmla="*/ 803132 h 1165023"/>
                  <a:gd name="connsiteX12" fmla="*/ 104 w 688665"/>
                  <a:gd name="connsiteY12" fmla="*/ 592623 h 1165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665" h="1165023">
                    <a:moveTo>
                      <a:pt x="104" y="592623"/>
                    </a:moveTo>
                    <a:cubicBezTo>
                      <a:pt x="-1526" y="519415"/>
                      <a:pt x="16042" y="445781"/>
                      <a:pt x="52981" y="379549"/>
                    </a:cubicBezTo>
                    <a:cubicBezTo>
                      <a:pt x="71451" y="346433"/>
                      <a:pt x="94040" y="316465"/>
                      <a:pt x="119905" y="290141"/>
                    </a:cubicBezTo>
                    <a:lnTo>
                      <a:pt x="167246" y="253205"/>
                    </a:lnTo>
                    <a:lnTo>
                      <a:pt x="165976" y="0"/>
                    </a:lnTo>
                    <a:lnTo>
                      <a:pt x="298556" y="53566"/>
                    </a:lnTo>
                    <a:cubicBezTo>
                      <a:pt x="517134" y="160944"/>
                      <a:pt x="688664" y="331320"/>
                      <a:pt x="688665" y="583313"/>
                    </a:cubicBezTo>
                    <a:cubicBezTo>
                      <a:pt x="688665" y="835305"/>
                      <a:pt x="522608" y="1003915"/>
                      <a:pt x="306766" y="1110410"/>
                    </a:cubicBezTo>
                    <a:lnTo>
                      <a:pt x="171820" y="1165023"/>
                    </a:lnTo>
                    <a:lnTo>
                      <a:pt x="170571" y="916009"/>
                    </a:lnTo>
                    <a:lnTo>
                      <a:pt x="133247" y="889473"/>
                    </a:lnTo>
                    <a:cubicBezTo>
                      <a:pt x="106237" y="864326"/>
                      <a:pt x="82336" y="835393"/>
                      <a:pt x="62411" y="803132"/>
                    </a:cubicBezTo>
                    <a:cubicBezTo>
                      <a:pt x="22561" y="738611"/>
                      <a:pt x="1733" y="665831"/>
                      <a:pt x="104" y="592623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9" name="Chord 858"/>
              <p:cNvSpPr/>
              <p:nvPr/>
            </p:nvSpPr>
            <p:spPr>
              <a:xfrm rot="16200000">
                <a:off x="4710338" y="2382890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0" name="Freeform 859"/>
              <p:cNvSpPr/>
              <p:nvPr/>
            </p:nvSpPr>
            <p:spPr>
              <a:xfrm>
                <a:off x="4219908" y="1266089"/>
                <a:ext cx="1366278" cy="908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66278" h="908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8690" y="750629"/>
                      <a:pt x="1365542" y="776901"/>
                    </a:cubicBezTo>
                    <a:cubicBezTo>
                      <a:pt x="852803" y="1119801"/>
                      <a:pt x="518182" y="29505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1" name="Freeform 860"/>
              <p:cNvSpPr/>
              <p:nvPr/>
            </p:nvSpPr>
            <p:spPr>
              <a:xfrm flipH="1">
                <a:off x="4910180" y="1266678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4" name="Group 933"/>
          <p:cNvGrpSpPr/>
          <p:nvPr/>
        </p:nvGrpSpPr>
        <p:grpSpPr>
          <a:xfrm>
            <a:off x="8786861" y="3663400"/>
            <a:ext cx="3193816" cy="2093075"/>
            <a:chOff x="9208101" y="3015707"/>
            <a:chExt cx="3193816" cy="2093075"/>
          </a:xfrm>
        </p:grpSpPr>
        <p:grpSp>
          <p:nvGrpSpPr>
            <p:cNvPr id="935" name="Group 934"/>
            <p:cNvGrpSpPr/>
            <p:nvPr/>
          </p:nvGrpSpPr>
          <p:grpSpPr>
            <a:xfrm>
              <a:off x="10413468" y="4017281"/>
              <a:ext cx="1988449" cy="1091501"/>
              <a:chOff x="1809291" y="3181017"/>
              <a:chExt cx="1988449" cy="1091501"/>
            </a:xfrm>
          </p:grpSpPr>
          <p:grpSp>
            <p:nvGrpSpPr>
              <p:cNvPr id="958" name="Group 957"/>
              <p:cNvGrpSpPr/>
              <p:nvPr/>
            </p:nvGrpSpPr>
            <p:grpSpPr>
              <a:xfrm>
                <a:off x="2631409" y="3861046"/>
                <a:ext cx="365765" cy="374232"/>
                <a:chOff x="1197111" y="1389960"/>
                <a:chExt cx="1676237" cy="1715038"/>
              </a:xfrm>
            </p:grpSpPr>
            <p:grpSp>
              <p:nvGrpSpPr>
                <p:cNvPr id="1024" name="Group 1023"/>
                <p:cNvGrpSpPr/>
                <p:nvPr/>
              </p:nvGrpSpPr>
              <p:grpSpPr>
                <a:xfrm>
                  <a:off x="1197111" y="1671679"/>
                  <a:ext cx="1676237" cy="1433319"/>
                  <a:chOff x="1197111" y="1671679"/>
                  <a:chExt cx="1676237" cy="1433319"/>
                </a:xfrm>
              </p:grpSpPr>
              <p:sp>
                <p:nvSpPr>
                  <p:cNvPr id="1028" name="Freeform 1027"/>
                  <p:cNvSpPr/>
                  <p:nvPr/>
                </p:nvSpPr>
                <p:spPr>
                  <a:xfrm>
                    <a:off x="1197111" y="1671680"/>
                    <a:ext cx="1676237" cy="1433318"/>
                  </a:xfrm>
                  <a:custGeom>
                    <a:avLst/>
                    <a:gdLst>
                      <a:gd name="connsiteX0" fmla="*/ 498074 w 1676237"/>
                      <a:gd name="connsiteY0" fmla="*/ 1125 h 1433318"/>
                      <a:gd name="connsiteX1" fmla="*/ 783533 w 1676237"/>
                      <a:gd name="connsiteY1" fmla="*/ 104183 h 1433318"/>
                      <a:gd name="connsiteX2" fmla="*/ 838119 w 1676237"/>
                      <a:gd name="connsiteY2" fmla="*/ 165022 h 1433318"/>
                      <a:gd name="connsiteX3" fmla="*/ 892704 w 1676237"/>
                      <a:gd name="connsiteY3" fmla="*/ 104183 h 1433318"/>
                      <a:gd name="connsiteX4" fmla="*/ 1672906 w 1676237"/>
                      <a:gd name="connsiteY4" fmla="*/ 639163 h 1433318"/>
                      <a:gd name="connsiteX5" fmla="*/ 911018 w 1676237"/>
                      <a:gd name="connsiteY5" fmla="*/ 1387935 h 1433318"/>
                      <a:gd name="connsiteX6" fmla="*/ 838119 w 1676237"/>
                      <a:gd name="connsiteY6" fmla="*/ 1332444 h 1433318"/>
                      <a:gd name="connsiteX7" fmla="*/ 765219 w 1676237"/>
                      <a:gd name="connsiteY7" fmla="*/ 1387935 h 1433318"/>
                      <a:gd name="connsiteX8" fmla="*/ 3331 w 1676237"/>
                      <a:gd name="connsiteY8" fmla="*/ 639163 h 1433318"/>
                      <a:gd name="connsiteX9" fmla="*/ 498074 w 1676237"/>
                      <a:gd name="connsiteY9" fmla="*/ 1125 h 1433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76237" h="1433318">
                        <a:moveTo>
                          <a:pt x="498074" y="1125"/>
                        </a:moveTo>
                        <a:cubicBezTo>
                          <a:pt x="596437" y="-6421"/>
                          <a:pt x="696169" y="23527"/>
                          <a:pt x="783533" y="104183"/>
                        </a:cubicBezTo>
                        <a:lnTo>
                          <a:pt x="838119" y="165022"/>
                        </a:lnTo>
                        <a:lnTo>
                          <a:pt x="892704" y="104183"/>
                        </a:lnTo>
                        <a:cubicBezTo>
                          <a:pt x="1220320" y="-198276"/>
                          <a:pt x="1721855" y="212347"/>
                          <a:pt x="1672906" y="639163"/>
                        </a:cubicBezTo>
                        <a:cubicBezTo>
                          <a:pt x="1647770" y="954853"/>
                          <a:pt x="1283595" y="1611150"/>
                          <a:pt x="911018" y="1387935"/>
                        </a:cubicBezTo>
                        <a:lnTo>
                          <a:pt x="838119" y="1332444"/>
                        </a:lnTo>
                        <a:lnTo>
                          <a:pt x="765219" y="1387935"/>
                        </a:lnTo>
                        <a:cubicBezTo>
                          <a:pt x="392642" y="1611150"/>
                          <a:pt x="28467" y="954853"/>
                          <a:pt x="3331" y="639163"/>
                        </a:cubicBezTo>
                        <a:cubicBezTo>
                          <a:pt x="-32565" y="326165"/>
                          <a:pt x="227577" y="21875"/>
                          <a:pt x="498074" y="1125"/>
                        </a:cubicBezTo>
                        <a:close/>
                      </a:path>
                    </a:pathLst>
                  </a:custGeom>
                  <a:solidFill>
                    <a:srgbClr val="EC706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9" name="Freeform 1028"/>
                  <p:cNvSpPr/>
                  <p:nvPr/>
                </p:nvSpPr>
                <p:spPr>
                  <a:xfrm>
                    <a:off x="2035229" y="1671679"/>
                    <a:ext cx="838119" cy="1433319"/>
                  </a:xfrm>
                  <a:custGeom>
                    <a:avLst/>
                    <a:gdLst>
                      <a:gd name="connsiteX0" fmla="*/ 321589 w 838119"/>
                      <a:gd name="connsiteY0" fmla="*/ 154 h 1433319"/>
                      <a:gd name="connsiteX1" fmla="*/ 834788 w 838119"/>
                      <a:gd name="connsiteY1" fmla="*/ 639164 h 1433319"/>
                      <a:gd name="connsiteX2" fmla="*/ 72900 w 838119"/>
                      <a:gd name="connsiteY2" fmla="*/ 1387936 h 1433319"/>
                      <a:gd name="connsiteX3" fmla="*/ 1 w 838119"/>
                      <a:gd name="connsiteY3" fmla="*/ 1332445 h 1433319"/>
                      <a:gd name="connsiteX4" fmla="*/ 0 w 838119"/>
                      <a:gd name="connsiteY4" fmla="*/ 1332446 h 1433319"/>
                      <a:gd name="connsiteX5" fmla="*/ 0 w 838119"/>
                      <a:gd name="connsiteY5" fmla="*/ 165022 h 1433319"/>
                      <a:gd name="connsiteX6" fmla="*/ 1 w 838119"/>
                      <a:gd name="connsiteY6" fmla="*/ 165023 h 1433319"/>
                      <a:gd name="connsiteX7" fmla="*/ 54586 w 838119"/>
                      <a:gd name="connsiteY7" fmla="*/ 104184 h 1433319"/>
                      <a:gd name="connsiteX8" fmla="*/ 321589 w 838119"/>
                      <a:gd name="connsiteY8" fmla="*/ 154 h 143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8119" h="1433319">
                        <a:moveTo>
                          <a:pt x="321589" y="154"/>
                        </a:moveTo>
                        <a:cubicBezTo>
                          <a:pt x="598565" y="8049"/>
                          <a:pt x="871500" y="319052"/>
                          <a:pt x="834788" y="639164"/>
                        </a:cubicBezTo>
                        <a:cubicBezTo>
                          <a:pt x="809652" y="954854"/>
                          <a:pt x="445477" y="1611151"/>
                          <a:pt x="72900" y="1387936"/>
                        </a:cubicBezTo>
                        <a:lnTo>
                          <a:pt x="1" y="1332445"/>
                        </a:lnTo>
                        <a:lnTo>
                          <a:pt x="0" y="1332446"/>
                        </a:lnTo>
                        <a:lnTo>
                          <a:pt x="0" y="165022"/>
                        </a:lnTo>
                        <a:lnTo>
                          <a:pt x="1" y="165023"/>
                        </a:lnTo>
                        <a:lnTo>
                          <a:pt x="54586" y="104184"/>
                        </a:lnTo>
                        <a:cubicBezTo>
                          <a:pt x="136490" y="28569"/>
                          <a:pt x="229264" y="-2478"/>
                          <a:pt x="321589" y="154"/>
                        </a:cubicBezTo>
                        <a:close/>
                      </a:path>
                    </a:pathLst>
                  </a:custGeom>
                  <a:solidFill>
                    <a:srgbClr val="E84C3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025" name="Group 1024"/>
                <p:cNvGrpSpPr/>
                <p:nvPr/>
              </p:nvGrpSpPr>
              <p:grpSpPr>
                <a:xfrm rot="2700000">
                  <a:off x="2122165" y="1174441"/>
                  <a:ext cx="426826" cy="857864"/>
                  <a:chOff x="4898239" y="1582532"/>
                  <a:chExt cx="309771" cy="622599"/>
                </a:xfrm>
              </p:grpSpPr>
              <p:sp>
                <p:nvSpPr>
                  <p:cNvPr id="1026" name="Freeform 1025"/>
                  <p:cNvSpPr/>
                  <p:nvPr/>
                </p:nvSpPr>
                <p:spPr>
                  <a:xfrm rot="16200000">
                    <a:off x="4741825" y="1738946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7" name="Freeform 1026"/>
                  <p:cNvSpPr/>
                  <p:nvPr/>
                </p:nvSpPr>
                <p:spPr>
                  <a:xfrm>
                    <a:off x="5053124" y="1582532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59" name="Group 958"/>
              <p:cNvGrpSpPr/>
              <p:nvPr/>
            </p:nvGrpSpPr>
            <p:grpSpPr>
              <a:xfrm>
                <a:off x="2174247" y="3832677"/>
                <a:ext cx="355746" cy="430969"/>
                <a:chOff x="3467357" y="1386489"/>
                <a:chExt cx="1630321" cy="1975053"/>
              </a:xfrm>
            </p:grpSpPr>
            <p:sp>
              <p:nvSpPr>
                <p:cNvPr id="1019" name="Oval 1018"/>
                <p:cNvSpPr/>
                <p:nvPr/>
              </p:nvSpPr>
              <p:spPr>
                <a:xfrm>
                  <a:off x="3467357" y="1731220"/>
                  <a:ext cx="1630321" cy="1630321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019"/>
                <p:cNvSpPr/>
                <p:nvPr/>
              </p:nvSpPr>
              <p:spPr>
                <a:xfrm>
                  <a:off x="4267611" y="1731220"/>
                  <a:ext cx="830067" cy="1630322"/>
                </a:xfrm>
                <a:custGeom>
                  <a:avLst/>
                  <a:gdLst>
                    <a:gd name="connsiteX0" fmla="*/ 14906 w 830067"/>
                    <a:gd name="connsiteY0" fmla="*/ 0 h 1630322"/>
                    <a:gd name="connsiteX1" fmla="*/ 830067 w 830067"/>
                    <a:gd name="connsiteY1" fmla="*/ 815161 h 1630322"/>
                    <a:gd name="connsiteX2" fmla="*/ 14906 w 830067"/>
                    <a:gd name="connsiteY2" fmla="*/ 1630322 h 1630322"/>
                    <a:gd name="connsiteX3" fmla="*/ 0 w 830067"/>
                    <a:gd name="connsiteY3" fmla="*/ 1628819 h 1630322"/>
                    <a:gd name="connsiteX4" fmla="*/ 0 w 830067"/>
                    <a:gd name="connsiteY4" fmla="*/ 1503 h 1630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0067" h="1630322">
                      <a:moveTo>
                        <a:pt x="14906" y="0"/>
                      </a:moveTo>
                      <a:cubicBezTo>
                        <a:pt x="465107" y="0"/>
                        <a:pt x="830067" y="364960"/>
                        <a:pt x="830067" y="815161"/>
                      </a:cubicBezTo>
                      <a:cubicBezTo>
                        <a:pt x="830067" y="1265362"/>
                        <a:pt x="465107" y="1630322"/>
                        <a:pt x="14906" y="1630322"/>
                      </a:cubicBezTo>
                      <a:lnTo>
                        <a:pt x="0" y="1628819"/>
                      </a:lnTo>
                      <a:lnTo>
                        <a:pt x="0" y="1503"/>
                      </a:lnTo>
                      <a:close/>
                    </a:path>
                  </a:pathLst>
                </a:cu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21" name="Group 1020"/>
                <p:cNvGrpSpPr/>
                <p:nvPr/>
              </p:nvGrpSpPr>
              <p:grpSpPr>
                <a:xfrm rot="2700000">
                  <a:off x="4357498" y="1170969"/>
                  <a:ext cx="426826" cy="857866"/>
                  <a:chOff x="4910359" y="1566848"/>
                  <a:chExt cx="309771" cy="622600"/>
                </a:xfrm>
              </p:grpSpPr>
              <p:sp>
                <p:nvSpPr>
                  <p:cNvPr id="1022" name="Freeform 1021"/>
                  <p:cNvSpPr/>
                  <p:nvPr/>
                </p:nvSpPr>
                <p:spPr>
                  <a:xfrm rot="16200000">
                    <a:off x="4753945" y="1723262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3" name="Freeform 1022"/>
                  <p:cNvSpPr/>
                  <p:nvPr/>
                </p:nvSpPr>
                <p:spPr>
                  <a:xfrm>
                    <a:off x="5065243" y="1566849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60" name="Group 959"/>
              <p:cNvGrpSpPr/>
              <p:nvPr/>
            </p:nvGrpSpPr>
            <p:grpSpPr>
              <a:xfrm>
                <a:off x="3404978" y="3852683"/>
                <a:ext cx="392762" cy="419835"/>
                <a:chOff x="3589257" y="1246862"/>
                <a:chExt cx="1485489" cy="1587885"/>
              </a:xfrm>
            </p:grpSpPr>
            <p:cxnSp>
              <p:nvCxnSpPr>
                <p:cNvPr id="1008" name="Straight Connector 1007"/>
                <p:cNvCxnSpPr/>
                <p:nvPr/>
              </p:nvCxnSpPr>
              <p:spPr>
                <a:xfrm flipV="1">
                  <a:off x="3896226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58D68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09" name="Straight Connector 1008"/>
                <p:cNvCxnSpPr/>
                <p:nvPr/>
              </p:nvCxnSpPr>
              <p:spPr>
                <a:xfrm flipH="1" flipV="1">
                  <a:off x="4246378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1010" name="Group 1009"/>
                <p:cNvGrpSpPr/>
                <p:nvPr/>
              </p:nvGrpSpPr>
              <p:grpSpPr>
                <a:xfrm>
                  <a:off x="3589257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1017" name="Oval 1016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8" name="Freeform 1017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011" name="Group 1010"/>
                <p:cNvGrpSpPr/>
                <p:nvPr/>
              </p:nvGrpSpPr>
              <p:grpSpPr>
                <a:xfrm>
                  <a:off x="4260773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1015" name="Oval 1014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6" name="Freeform 1015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012" name="Group 1011"/>
                <p:cNvGrpSpPr/>
                <p:nvPr/>
              </p:nvGrpSpPr>
              <p:grpSpPr>
                <a:xfrm>
                  <a:off x="4189264" y="1246862"/>
                  <a:ext cx="885482" cy="428318"/>
                  <a:chOff x="4063354" y="1112562"/>
                  <a:chExt cx="885482" cy="428318"/>
                </a:xfrm>
              </p:grpSpPr>
              <p:sp>
                <p:nvSpPr>
                  <p:cNvPr id="1013" name="Freeform 1012"/>
                  <p:cNvSpPr/>
                  <p:nvPr/>
                </p:nvSpPr>
                <p:spPr>
                  <a:xfrm rot="20700000">
                    <a:off x="4063354" y="1112562"/>
                    <a:ext cx="857864" cy="426826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4" name="Freeform 1013"/>
                  <p:cNvSpPr/>
                  <p:nvPr/>
                </p:nvSpPr>
                <p:spPr>
                  <a:xfrm rot="4500000">
                    <a:off x="4413197" y="1005241"/>
                    <a:ext cx="213414" cy="857864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61" name="Group 960"/>
              <p:cNvGrpSpPr/>
              <p:nvPr/>
            </p:nvGrpSpPr>
            <p:grpSpPr>
              <a:xfrm>
                <a:off x="1809291" y="3852683"/>
                <a:ext cx="293425" cy="406095"/>
                <a:chOff x="1633488" y="334932"/>
                <a:chExt cx="1344715" cy="1861064"/>
              </a:xfrm>
            </p:grpSpPr>
            <p:grpSp>
              <p:nvGrpSpPr>
                <p:cNvPr id="984" name="Group 983"/>
                <p:cNvGrpSpPr/>
                <p:nvPr/>
              </p:nvGrpSpPr>
              <p:grpSpPr>
                <a:xfrm>
                  <a:off x="1633488" y="684696"/>
                  <a:ext cx="1344715" cy="1511300"/>
                  <a:chOff x="1633488" y="684696"/>
                  <a:chExt cx="1344715" cy="1511300"/>
                </a:xfrm>
              </p:grpSpPr>
              <p:sp>
                <p:nvSpPr>
                  <p:cNvPr id="1006" name="Freeform 1005"/>
                  <p:cNvSpPr/>
                  <p:nvPr/>
                </p:nvSpPr>
                <p:spPr>
                  <a:xfrm flipH="1">
                    <a:off x="1633488" y="684696"/>
                    <a:ext cx="1344715" cy="1511300"/>
                  </a:xfrm>
                  <a:custGeom>
                    <a:avLst/>
                    <a:gdLst>
                      <a:gd name="connsiteX0" fmla="*/ 695217 w 1344715"/>
                      <a:gd name="connsiteY0" fmla="*/ 0 h 1511300"/>
                      <a:gd name="connsiteX1" fmla="*/ 685058 w 1344715"/>
                      <a:gd name="connsiteY1" fmla="*/ 0 h 1511300"/>
                      <a:gd name="connsiteX2" fmla="*/ 659657 w 1344715"/>
                      <a:gd name="connsiteY2" fmla="*/ 0 h 1511300"/>
                      <a:gd name="connsiteX3" fmla="*/ 649498 w 1344715"/>
                      <a:gd name="connsiteY3" fmla="*/ 0 h 1511300"/>
                      <a:gd name="connsiteX4" fmla="*/ 649498 w 1344715"/>
                      <a:gd name="connsiteY4" fmla="*/ 424 h 1511300"/>
                      <a:gd name="connsiteX5" fmla="*/ 556042 w 1344715"/>
                      <a:gd name="connsiteY5" fmla="*/ 4323 h 1511300"/>
                      <a:gd name="connsiteX6" fmla="*/ 619492 w 1344715"/>
                      <a:gd name="connsiteY6" fmla="*/ 1506592 h 1511300"/>
                      <a:gd name="connsiteX7" fmla="*/ 649498 w 1344715"/>
                      <a:gd name="connsiteY7" fmla="*/ 1509264 h 1511300"/>
                      <a:gd name="connsiteX8" fmla="*/ 649498 w 1344715"/>
                      <a:gd name="connsiteY8" fmla="*/ 1511300 h 1511300"/>
                      <a:gd name="connsiteX9" fmla="*/ 672357 w 1344715"/>
                      <a:gd name="connsiteY9" fmla="*/ 1511300 h 1511300"/>
                      <a:gd name="connsiteX10" fmla="*/ 672358 w 1344715"/>
                      <a:gd name="connsiteY10" fmla="*/ 1511300 h 1511300"/>
                      <a:gd name="connsiteX11" fmla="*/ 695217 w 1344715"/>
                      <a:gd name="connsiteY11" fmla="*/ 1511300 h 1511300"/>
                      <a:gd name="connsiteX12" fmla="*/ 695217 w 1344715"/>
                      <a:gd name="connsiteY12" fmla="*/ 1507477 h 1511300"/>
                      <a:gd name="connsiteX13" fmla="*/ 778028 w 1344715"/>
                      <a:gd name="connsiteY13" fmla="*/ 1493630 h 1511300"/>
                      <a:gd name="connsiteX14" fmla="*/ 788673 w 1344715"/>
                      <a:gd name="connsiteY14" fmla="*/ 4323 h 1511300"/>
                      <a:gd name="connsiteX15" fmla="*/ 695217 w 1344715"/>
                      <a:gd name="connsiteY15" fmla="*/ 424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44715" h="1511300">
                        <a:moveTo>
                          <a:pt x="695217" y="0"/>
                        </a:moveTo>
                        <a:lnTo>
                          <a:pt x="685058" y="0"/>
                        </a:ln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lnTo>
                          <a:pt x="695217" y="1511300"/>
                        </a:lnTo>
                        <a:lnTo>
                          <a:pt x="695217" y="1507477"/>
                        </a:lnTo>
                        <a:lnTo>
                          <a:pt x="778028" y="1493630"/>
                        </a:lnTo>
                        <a:cubicBezTo>
                          <a:pt x="1287124" y="1330205"/>
                          <a:pt x="1741242" y="87020"/>
                          <a:pt x="788673" y="4323"/>
                        </a:cubicBezTo>
                        <a:lnTo>
                          <a:pt x="695217" y="424"/>
                        </a:lnTo>
                        <a:close/>
                      </a:path>
                    </a:pathLst>
                  </a:custGeom>
                  <a:solidFill>
                    <a:srgbClr val="E3544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7" name="Freeform 1006"/>
                  <p:cNvSpPr/>
                  <p:nvPr/>
                </p:nvSpPr>
                <p:spPr>
                  <a:xfrm flipH="1">
                    <a:off x="2305845" y="684696"/>
                    <a:ext cx="672358" cy="1511300"/>
                  </a:xfrm>
                  <a:custGeom>
                    <a:avLst/>
                    <a:gdLst>
                      <a:gd name="connsiteX0" fmla="*/ 672358 w 672358"/>
                      <a:gd name="connsiteY0" fmla="*/ 0 h 1511300"/>
                      <a:gd name="connsiteX1" fmla="*/ 659657 w 672358"/>
                      <a:gd name="connsiteY1" fmla="*/ 0 h 1511300"/>
                      <a:gd name="connsiteX2" fmla="*/ 649498 w 672358"/>
                      <a:gd name="connsiteY2" fmla="*/ 0 h 1511300"/>
                      <a:gd name="connsiteX3" fmla="*/ 649498 w 672358"/>
                      <a:gd name="connsiteY3" fmla="*/ 424 h 1511300"/>
                      <a:gd name="connsiteX4" fmla="*/ 556042 w 672358"/>
                      <a:gd name="connsiteY4" fmla="*/ 4323 h 1511300"/>
                      <a:gd name="connsiteX5" fmla="*/ 619492 w 672358"/>
                      <a:gd name="connsiteY5" fmla="*/ 1506592 h 1511300"/>
                      <a:gd name="connsiteX6" fmla="*/ 649498 w 672358"/>
                      <a:gd name="connsiteY6" fmla="*/ 1509264 h 1511300"/>
                      <a:gd name="connsiteX7" fmla="*/ 649498 w 672358"/>
                      <a:gd name="connsiteY7" fmla="*/ 1511300 h 1511300"/>
                      <a:gd name="connsiteX8" fmla="*/ 672357 w 672358"/>
                      <a:gd name="connsiteY8" fmla="*/ 1511300 h 1511300"/>
                      <a:gd name="connsiteX9" fmla="*/ 672358 w 672358"/>
                      <a:gd name="connsiteY9" fmla="*/ 1511300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2358" h="1511300">
                        <a:moveTo>
                          <a:pt x="672358" y="0"/>
                        </a:move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close/>
                      </a:path>
                    </a:pathLst>
                  </a:custGeom>
                  <a:solidFill>
                    <a:srgbClr val="D6312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85" name="Group 984"/>
                <p:cNvGrpSpPr/>
                <p:nvPr/>
              </p:nvGrpSpPr>
              <p:grpSpPr>
                <a:xfrm>
                  <a:off x="1985367" y="334932"/>
                  <a:ext cx="643040" cy="505060"/>
                  <a:chOff x="2362639" y="273524"/>
                  <a:chExt cx="643040" cy="505060"/>
                </a:xfrm>
              </p:grpSpPr>
              <p:sp>
                <p:nvSpPr>
                  <p:cNvPr id="1004" name="Freeform 1003"/>
                  <p:cNvSpPr/>
                  <p:nvPr/>
                </p:nvSpPr>
                <p:spPr>
                  <a:xfrm rot="10800000" flipH="1">
                    <a:off x="2362639" y="273524"/>
                    <a:ext cx="643040" cy="499054"/>
                  </a:xfrm>
                  <a:custGeom>
                    <a:avLst/>
                    <a:gdLst>
                      <a:gd name="connsiteX0" fmla="*/ 643040 w 643040"/>
                      <a:gd name="connsiteY0" fmla="*/ 499054 h 499054"/>
                      <a:gd name="connsiteX1" fmla="*/ 562786 w 643040"/>
                      <a:gd name="connsiteY1" fmla="*/ 129158 h 499054"/>
                      <a:gd name="connsiteX2" fmla="*/ 509870 w 643040"/>
                      <a:gd name="connsiteY2" fmla="*/ 68037 h 499054"/>
                      <a:gd name="connsiteX3" fmla="*/ 320349 w 643040"/>
                      <a:gd name="connsiteY3" fmla="*/ 0 h 499054"/>
                      <a:gd name="connsiteX4" fmla="*/ 130829 w 643040"/>
                      <a:gd name="connsiteY4" fmla="*/ 68037 h 499054"/>
                      <a:gd name="connsiteX5" fmla="*/ 80828 w 643040"/>
                      <a:gd name="connsiteY5" fmla="*/ 125790 h 499054"/>
                      <a:gd name="connsiteX6" fmla="*/ 0 w 643040"/>
                      <a:gd name="connsiteY6" fmla="*/ 498332 h 499054"/>
                      <a:gd name="connsiteX7" fmla="*/ 204341 w 643040"/>
                      <a:gd name="connsiteY7" fmla="*/ 335747 h 499054"/>
                      <a:gd name="connsiteX8" fmla="*/ 321520 w 643040"/>
                      <a:gd name="connsiteY8" fmla="*/ 483020 h 499054"/>
                      <a:gd name="connsiteX9" fmla="*/ 321520 w 643040"/>
                      <a:gd name="connsiteY9" fmla="*/ 483742 h 499054"/>
                      <a:gd name="connsiteX10" fmla="*/ 438699 w 643040"/>
                      <a:gd name="connsiteY10" fmla="*/ 336469 h 499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43040" h="499054">
                        <a:moveTo>
                          <a:pt x="643040" y="499054"/>
                        </a:moveTo>
                        <a:lnTo>
                          <a:pt x="562786" y="129158"/>
                        </a:lnTo>
                        <a:lnTo>
                          <a:pt x="509870" y="68037"/>
                        </a:lnTo>
                        <a:cubicBezTo>
                          <a:pt x="458367" y="25533"/>
                          <a:pt x="392340" y="0"/>
                          <a:pt x="320349" y="0"/>
                        </a:cubicBezTo>
                        <a:cubicBezTo>
                          <a:pt x="248359" y="0"/>
                          <a:pt x="182331" y="25533"/>
                          <a:pt x="130829" y="68037"/>
                        </a:cubicBezTo>
                        <a:lnTo>
                          <a:pt x="80828" y="125790"/>
                        </a:lnTo>
                        <a:lnTo>
                          <a:pt x="0" y="498332"/>
                        </a:lnTo>
                        <a:lnTo>
                          <a:pt x="204341" y="335747"/>
                        </a:lnTo>
                        <a:lnTo>
                          <a:pt x="321520" y="483020"/>
                        </a:lnTo>
                        <a:lnTo>
                          <a:pt x="321520" y="483742"/>
                        </a:lnTo>
                        <a:lnTo>
                          <a:pt x="438699" y="336469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5" name="Freeform 1004"/>
                  <p:cNvSpPr/>
                  <p:nvPr/>
                </p:nvSpPr>
                <p:spPr>
                  <a:xfrm rot="10800000" flipH="1">
                    <a:off x="2684159" y="279737"/>
                    <a:ext cx="321520" cy="498847"/>
                  </a:xfrm>
                  <a:custGeom>
                    <a:avLst/>
                    <a:gdLst>
                      <a:gd name="connsiteX0" fmla="*/ 321520 w 321520"/>
                      <a:gd name="connsiteY0" fmla="*/ 498847 h 498847"/>
                      <a:gd name="connsiteX1" fmla="*/ 241266 w 321520"/>
                      <a:gd name="connsiteY1" fmla="*/ 128951 h 498847"/>
                      <a:gd name="connsiteX2" fmla="*/ 188350 w 321520"/>
                      <a:gd name="connsiteY2" fmla="*/ 67830 h 498847"/>
                      <a:gd name="connsiteX3" fmla="*/ 101273 w 321520"/>
                      <a:gd name="connsiteY3" fmla="*/ 17873 h 498847"/>
                      <a:gd name="connsiteX4" fmla="*/ 0 w 321520"/>
                      <a:gd name="connsiteY4" fmla="*/ 0 h 498847"/>
                      <a:gd name="connsiteX5" fmla="*/ 0 w 321520"/>
                      <a:gd name="connsiteY5" fmla="*/ 482813 h 498847"/>
                      <a:gd name="connsiteX6" fmla="*/ 0 w 321520"/>
                      <a:gd name="connsiteY6" fmla="*/ 483535 h 498847"/>
                      <a:gd name="connsiteX7" fmla="*/ 117179 w 321520"/>
                      <a:gd name="connsiteY7" fmla="*/ 336262 h 498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1520" h="498847">
                        <a:moveTo>
                          <a:pt x="321520" y="498847"/>
                        </a:moveTo>
                        <a:lnTo>
                          <a:pt x="241266" y="128951"/>
                        </a:lnTo>
                        <a:lnTo>
                          <a:pt x="188350" y="67830"/>
                        </a:lnTo>
                        <a:cubicBezTo>
                          <a:pt x="162599" y="46578"/>
                          <a:pt x="133216" y="29569"/>
                          <a:pt x="101273" y="17873"/>
                        </a:cubicBezTo>
                        <a:lnTo>
                          <a:pt x="0" y="0"/>
                        </a:lnTo>
                        <a:lnTo>
                          <a:pt x="0" y="482813"/>
                        </a:lnTo>
                        <a:lnTo>
                          <a:pt x="0" y="483535"/>
                        </a:lnTo>
                        <a:lnTo>
                          <a:pt x="117179" y="336262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86" name="Oval 985"/>
                <p:cNvSpPr/>
                <p:nvPr/>
              </p:nvSpPr>
              <p:spPr>
                <a:xfrm>
                  <a:off x="1844114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Oval 986"/>
                <p:cNvSpPr/>
                <p:nvPr/>
              </p:nvSpPr>
              <p:spPr>
                <a:xfrm>
                  <a:off x="2120370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8" name="Oval 987"/>
                <p:cNvSpPr/>
                <p:nvPr/>
              </p:nvSpPr>
              <p:spPr>
                <a:xfrm>
                  <a:off x="2415056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9" name="Oval 988"/>
                <p:cNvSpPr/>
                <p:nvPr/>
              </p:nvSpPr>
              <p:spPr>
                <a:xfrm>
                  <a:off x="2700852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0" name="Oval 989"/>
                <p:cNvSpPr/>
                <p:nvPr/>
              </p:nvSpPr>
              <p:spPr>
                <a:xfrm>
                  <a:off x="170780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1" name="Oval 990"/>
                <p:cNvSpPr/>
                <p:nvPr/>
              </p:nvSpPr>
              <p:spPr>
                <a:xfrm>
                  <a:off x="198231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2" name="Oval 991"/>
                <p:cNvSpPr/>
                <p:nvPr/>
              </p:nvSpPr>
              <p:spPr>
                <a:xfrm>
                  <a:off x="227065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Oval 992"/>
                <p:cNvSpPr/>
                <p:nvPr/>
              </p:nvSpPr>
              <p:spPr>
                <a:xfrm>
                  <a:off x="2561179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/>
                <p:cNvSpPr/>
                <p:nvPr/>
              </p:nvSpPr>
              <p:spPr>
                <a:xfrm>
                  <a:off x="2833510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5" name="Oval 994"/>
                <p:cNvSpPr/>
                <p:nvPr/>
              </p:nvSpPr>
              <p:spPr>
                <a:xfrm>
                  <a:off x="1844114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6" name="Oval 995"/>
                <p:cNvSpPr/>
                <p:nvPr/>
              </p:nvSpPr>
              <p:spPr>
                <a:xfrm>
                  <a:off x="2120370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7" name="Oval 996"/>
                <p:cNvSpPr/>
                <p:nvPr/>
              </p:nvSpPr>
              <p:spPr>
                <a:xfrm>
                  <a:off x="2417471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8" name="Oval 997"/>
                <p:cNvSpPr/>
                <p:nvPr/>
              </p:nvSpPr>
              <p:spPr>
                <a:xfrm>
                  <a:off x="2703365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9" name="Oval 998"/>
                <p:cNvSpPr/>
                <p:nvPr/>
              </p:nvSpPr>
              <p:spPr>
                <a:xfrm>
                  <a:off x="1983481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0" name="Oval 999"/>
                <p:cNvSpPr/>
                <p:nvPr/>
              </p:nvSpPr>
              <p:spPr>
                <a:xfrm>
                  <a:off x="2270655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1" name="Oval 1000"/>
                <p:cNvSpPr/>
                <p:nvPr/>
              </p:nvSpPr>
              <p:spPr>
                <a:xfrm>
                  <a:off x="2561179" y="169389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2" name="Oval 1001"/>
                <p:cNvSpPr/>
                <p:nvPr/>
              </p:nvSpPr>
              <p:spPr>
                <a:xfrm>
                  <a:off x="2120370" y="2004471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3" name="Oval 1002"/>
                <p:cNvSpPr/>
                <p:nvPr/>
              </p:nvSpPr>
              <p:spPr>
                <a:xfrm>
                  <a:off x="2417471" y="1997687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62" name="Group 961"/>
              <p:cNvGrpSpPr/>
              <p:nvPr/>
            </p:nvGrpSpPr>
            <p:grpSpPr>
              <a:xfrm>
                <a:off x="3057105" y="3768221"/>
                <a:ext cx="343148" cy="477007"/>
                <a:chOff x="5216848" y="2546882"/>
                <a:chExt cx="1572587" cy="2186039"/>
              </a:xfrm>
            </p:grpSpPr>
            <p:grpSp>
              <p:nvGrpSpPr>
                <p:cNvPr id="967" name="Group 966"/>
                <p:cNvGrpSpPr/>
                <p:nvPr/>
              </p:nvGrpSpPr>
              <p:grpSpPr>
                <a:xfrm>
                  <a:off x="5216848" y="2546882"/>
                  <a:ext cx="1572587" cy="2186039"/>
                  <a:chOff x="4589405" y="1579240"/>
                  <a:chExt cx="1572587" cy="2186039"/>
                </a:xfrm>
              </p:grpSpPr>
              <p:grpSp>
                <p:nvGrpSpPr>
                  <p:cNvPr id="969" name="Group 968"/>
                  <p:cNvGrpSpPr/>
                  <p:nvPr/>
                </p:nvGrpSpPr>
                <p:grpSpPr>
                  <a:xfrm rot="2641257">
                    <a:off x="5178361" y="1579240"/>
                    <a:ext cx="983631" cy="742452"/>
                    <a:chOff x="3510643" y="3553204"/>
                    <a:chExt cx="2496364" cy="1884275"/>
                  </a:xfrm>
                </p:grpSpPr>
                <p:sp>
                  <p:nvSpPr>
                    <p:cNvPr id="982" name="Freeform 981"/>
                    <p:cNvSpPr/>
                    <p:nvPr/>
                  </p:nvSpPr>
                  <p:spPr>
                    <a:xfrm>
                      <a:off x="3510643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3" name="Freeform 982"/>
                    <p:cNvSpPr/>
                    <p:nvPr/>
                  </p:nvSpPr>
                  <p:spPr>
                    <a:xfrm flipH="1">
                      <a:off x="4758825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970" name="Arc 969"/>
                  <p:cNvSpPr/>
                  <p:nvPr/>
                </p:nvSpPr>
                <p:spPr>
                  <a:xfrm flipH="1">
                    <a:off x="5370938" y="2162494"/>
                    <a:ext cx="356589" cy="733443"/>
                  </a:xfrm>
                  <a:prstGeom prst="arc">
                    <a:avLst>
                      <a:gd name="adj1" fmla="val 16200000"/>
                      <a:gd name="adj2" fmla="val 374751"/>
                    </a:avLst>
                  </a:prstGeom>
                  <a:noFill/>
                  <a:ln w="76200" cap="flat" cmpd="sng" algn="ctr">
                    <a:solidFill>
                      <a:srgbClr val="27AE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971" name="Group 970"/>
                  <p:cNvGrpSpPr/>
                  <p:nvPr/>
                </p:nvGrpSpPr>
                <p:grpSpPr>
                  <a:xfrm>
                    <a:off x="4589405" y="2363348"/>
                    <a:ext cx="1566675" cy="1401931"/>
                    <a:chOff x="4589405" y="2363348"/>
                    <a:chExt cx="1566675" cy="1401931"/>
                  </a:xfrm>
                </p:grpSpPr>
                <p:sp>
                  <p:nvSpPr>
                    <p:cNvPr id="972" name="Oval 971"/>
                    <p:cNvSpPr/>
                    <p:nvPr/>
                  </p:nvSpPr>
                  <p:spPr>
                    <a:xfrm>
                      <a:off x="4589405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3" name="Oval 972"/>
                    <p:cNvSpPr/>
                    <p:nvPr/>
                  </p:nvSpPr>
                  <p:spPr>
                    <a:xfrm>
                      <a:off x="4981074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4" name="Oval 973"/>
                    <p:cNvSpPr/>
                    <p:nvPr/>
                  </p:nvSpPr>
                  <p:spPr>
                    <a:xfrm>
                      <a:off x="5372743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5" name="Oval 974"/>
                    <p:cNvSpPr/>
                    <p:nvPr/>
                  </p:nvSpPr>
                  <p:spPr>
                    <a:xfrm>
                      <a:off x="4785239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6" name="Oval 975"/>
                    <p:cNvSpPr/>
                    <p:nvPr/>
                  </p:nvSpPr>
                  <p:spPr>
                    <a:xfrm>
                      <a:off x="5176908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7" name="Oval 976"/>
                    <p:cNvSpPr/>
                    <p:nvPr/>
                  </p:nvSpPr>
                  <p:spPr>
                    <a:xfrm>
                      <a:off x="4981073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8" name="Oval 977"/>
                    <p:cNvSpPr/>
                    <p:nvPr/>
                  </p:nvSpPr>
                  <p:spPr>
                    <a:xfrm>
                      <a:off x="5764411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9" name="Oval 978"/>
                    <p:cNvSpPr/>
                    <p:nvPr/>
                  </p:nvSpPr>
                  <p:spPr>
                    <a:xfrm>
                      <a:off x="5568576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0" name="Oval 979"/>
                    <p:cNvSpPr/>
                    <p:nvPr/>
                  </p:nvSpPr>
                  <p:spPr>
                    <a:xfrm>
                      <a:off x="5372741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1" name="Oval 980"/>
                    <p:cNvSpPr/>
                    <p:nvPr/>
                  </p:nvSpPr>
                  <p:spPr>
                    <a:xfrm>
                      <a:off x="5176905" y="3373610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68" name="Freeform 967"/>
                <p:cNvSpPr/>
                <p:nvPr/>
              </p:nvSpPr>
              <p:spPr>
                <a:xfrm>
                  <a:off x="5998687" y="3330989"/>
                  <a:ext cx="786324" cy="1401932"/>
                </a:xfrm>
                <a:custGeom>
                  <a:avLst/>
                  <a:gdLst>
                    <a:gd name="connsiteX0" fmla="*/ 2983 w 786324"/>
                    <a:gd name="connsiteY0" fmla="*/ 1010262 h 1401932"/>
                    <a:gd name="connsiteX1" fmla="*/ 198818 w 786324"/>
                    <a:gd name="connsiteY1" fmla="*/ 1206097 h 1401932"/>
                    <a:gd name="connsiteX2" fmla="*/ 2983 w 786324"/>
                    <a:gd name="connsiteY2" fmla="*/ 1401932 h 1401932"/>
                    <a:gd name="connsiteX3" fmla="*/ 0 w 786324"/>
                    <a:gd name="connsiteY3" fmla="*/ 1401632 h 1401932"/>
                    <a:gd name="connsiteX4" fmla="*/ 0 w 786324"/>
                    <a:gd name="connsiteY4" fmla="*/ 1010563 h 1401932"/>
                    <a:gd name="connsiteX5" fmla="*/ 198819 w 786324"/>
                    <a:gd name="connsiteY5" fmla="*/ 673508 h 1401932"/>
                    <a:gd name="connsiteX6" fmla="*/ 394654 w 786324"/>
                    <a:gd name="connsiteY6" fmla="*/ 869343 h 1401932"/>
                    <a:gd name="connsiteX7" fmla="*/ 198819 w 786324"/>
                    <a:gd name="connsiteY7" fmla="*/ 1065178 h 1401932"/>
                    <a:gd name="connsiteX8" fmla="*/ 18374 w 786324"/>
                    <a:gd name="connsiteY8" fmla="*/ 945571 h 1401932"/>
                    <a:gd name="connsiteX9" fmla="*/ 2985 w 786324"/>
                    <a:gd name="connsiteY9" fmla="*/ 869348 h 1401932"/>
                    <a:gd name="connsiteX10" fmla="*/ 0 w 786324"/>
                    <a:gd name="connsiteY10" fmla="*/ 884133 h 1401932"/>
                    <a:gd name="connsiteX11" fmla="*/ 0 w 786324"/>
                    <a:gd name="connsiteY11" fmla="*/ 854553 h 1401932"/>
                    <a:gd name="connsiteX12" fmla="*/ 2985 w 786324"/>
                    <a:gd name="connsiteY12" fmla="*/ 869338 h 1401932"/>
                    <a:gd name="connsiteX13" fmla="*/ 18374 w 786324"/>
                    <a:gd name="connsiteY13" fmla="*/ 793115 h 1401932"/>
                    <a:gd name="connsiteX14" fmla="*/ 198819 w 786324"/>
                    <a:gd name="connsiteY14" fmla="*/ 673508 h 1401932"/>
                    <a:gd name="connsiteX15" fmla="*/ 2986 w 786324"/>
                    <a:gd name="connsiteY15" fmla="*/ 336754 h 1401932"/>
                    <a:gd name="connsiteX16" fmla="*/ 183431 w 786324"/>
                    <a:gd name="connsiteY16" fmla="*/ 456361 h 1401932"/>
                    <a:gd name="connsiteX17" fmla="*/ 198820 w 786324"/>
                    <a:gd name="connsiteY17" fmla="*/ 532584 h 1401932"/>
                    <a:gd name="connsiteX18" fmla="*/ 214209 w 786324"/>
                    <a:gd name="connsiteY18" fmla="*/ 456361 h 1401932"/>
                    <a:gd name="connsiteX19" fmla="*/ 394654 w 786324"/>
                    <a:gd name="connsiteY19" fmla="*/ 336754 h 1401932"/>
                    <a:gd name="connsiteX20" fmla="*/ 590489 w 786324"/>
                    <a:gd name="connsiteY20" fmla="*/ 532589 h 1401932"/>
                    <a:gd name="connsiteX21" fmla="*/ 394654 w 786324"/>
                    <a:gd name="connsiteY21" fmla="*/ 728424 h 1401932"/>
                    <a:gd name="connsiteX22" fmla="*/ 214209 w 786324"/>
                    <a:gd name="connsiteY22" fmla="*/ 608817 h 1401932"/>
                    <a:gd name="connsiteX23" fmla="*/ 198820 w 786324"/>
                    <a:gd name="connsiteY23" fmla="*/ 532594 h 1401932"/>
                    <a:gd name="connsiteX24" fmla="*/ 183431 w 786324"/>
                    <a:gd name="connsiteY24" fmla="*/ 608817 h 1401932"/>
                    <a:gd name="connsiteX25" fmla="*/ 2986 w 786324"/>
                    <a:gd name="connsiteY25" fmla="*/ 728424 h 1401932"/>
                    <a:gd name="connsiteX26" fmla="*/ 0 w 786324"/>
                    <a:gd name="connsiteY26" fmla="*/ 727897 h 1401932"/>
                    <a:gd name="connsiteX27" fmla="*/ 0 w 786324"/>
                    <a:gd name="connsiteY27" fmla="*/ 337281 h 1401932"/>
                    <a:gd name="connsiteX28" fmla="*/ 198821 w 786324"/>
                    <a:gd name="connsiteY28" fmla="*/ 0 h 1401932"/>
                    <a:gd name="connsiteX29" fmla="*/ 379266 w 786324"/>
                    <a:gd name="connsiteY29" fmla="*/ 119607 h 1401932"/>
                    <a:gd name="connsiteX30" fmla="*/ 394655 w 786324"/>
                    <a:gd name="connsiteY30" fmla="*/ 195830 h 1401932"/>
                    <a:gd name="connsiteX31" fmla="*/ 410044 w 786324"/>
                    <a:gd name="connsiteY31" fmla="*/ 119607 h 1401932"/>
                    <a:gd name="connsiteX32" fmla="*/ 590489 w 786324"/>
                    <a:gd name="connsiteY32" fmla="*/ 0 h 1401932"/>
                    <a:gd name="connsiteX33" fmla="*/ 786324 w 786324"/>
                    <a:gd name="connsiteY33" fmla="*/ 195835 h 1401932"/>
                    <a:gd name="connsiteX34" fmla="*/ 590489 w 786324"/>
                    <a:gd name="connsiteY34" fmla="*/ 391670 h 1401932"/>
                    <a:gd name="connsiteX35" fmla="*/ 410044 w 786324"/>
                    <a:gd name="connsiteY35" fmla="*/ 272063 h 1401932"/>
                    <a:gd name="connsiteX36" fmla="*/ 394655 w 786324"/>
                    <a:gd name="connsiteY36" fmla="*/ 195840 h 1401932"/>
                    <a:gd name="connsiteX37" fmla="*/ 379266 w 786324"/>
                    <a:gd name="connsiteY37" fmla="*/ 272063 h 1401932"/>
                    <a:gd name="connsiteX38" fmla="*/ 198821 w 786324"/>
                    <a:gd name="connsiteY38" fmla="*/ 391670 h 1401932"/>
                    <a:gd name="connsiteX39" fmla="*/ 6965 w 786324"/>
                    <a:gd name="connsiteY39" fmla="*/ 235303 h 1401932"/>
                    <a:gd name="connsiteX40" fmla="*/ 2987 w 786324"/>
                    <a:gd name="connsiteY40" fmla="*/ 195840 h 1401932"/>
                    <a:gd name="connsiteX41" fmla="*/ 0 w 786324"/>
                    <a:gd name="connsiteY41" fmla="*/ 225464 h 1401932"/>
                    <a:gd name="connsiteX42" fmla="*/ 0 w 786324"/>
                    <a:gd name="connsiteY42" fmla="*/ 166206 h 1401932"/>
                    <a:gd name="connsiteX43" fmla="*/ 2987 w 786324"/>
                    <a:gd name="connsiteY43" fmla="*/ 195830 h 1401932"/>
                    <a:gd name="connsiteX44" fmla="*/ 6965 w 786324"/>
                    <a:gd name="connsiteY44" fmla="*/ 156367 h 1401932"/>
                    <a:gd name="connsiteX45" fmla="*/ 198821 w 786324"/>
                    <a:gd name="connsiteY45" fmla="*/ 0 h 140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786324" h="1401932">
                      <a:moveTo>
                        <a:pt x="2983" y="1010262"/>
                      </a:moveTo>
                      <a:cubicBezTo>
                        <a:pt x="111140" y="1010262"/>
                        <a:pt x="198818" y="1097940"/>
                        <a:pt x="198818" y="1206097"/>
                      </a:cubicBezTo>
                      <a:cubicBezTo>
                        <a:pt x="198818" y="1314254"/>
                        <a:pt x="111140" y="1401932"/>
                        <a:pt x="2983" y="1401932"/>
                      </a:cubicBezTo>
                      <a:lnTo>
                        <a:pt x="0" y="1401632"/>
                      </a:lnTo>
                      <a:lnTo>
                        <a:pt x="0" y="1010563"/>
                      </a:lnTo>
                      <a:close/>
                      <a:moveTo>
                        <a:pt x="198819" y="673508"/>
                      </a:moveTo>
                      <a:cubicBezTo>
                        <a:pt x="306976" y="673508"/>
                        <a:pt x="394654" y="761186"/>
                        <a:pt x="394654" y="869343"/>
                      </a:cubicBezTo>
                      <a:cubicBezTo>
                        <a:pt x="394654" y="977500"/>
                        <a:pt x="306976" y="1065178"/>
                        <a:pt x="198819" y="1065178"/>
                      </a:cubicBezTo>
                      <a:cubicBezTo>
                        <a:pt x="117701" y="1065178"/>
                        <a:pt x="48103" y="1015859"/>
                        <a:pt x="18374" y="945571"/>
                      </a:cubicBezTo>
                      <a:lnTo>
                        <a:pt x="2985" y="869348"/>
                      </a:lnTo>
                      <a:lnTo>
                        <a:pt x="0" y="884133"/>
                      </a:lnTo>
                      <a:lnTo>
                        <a:pt x="0" y="854553"/>
                      </a:lnTo>
                      <a:lnTo>
                        <a:pt x="2985" y="869338"/>
                      </a:lnTo>
                      <a:lnTo>
                        <a:pt x="18374" y="793115"/>
                      </a:lnTo>
                      <a:cubicBezTo>
                        <a:pt x="48103" y="722827"/>
                        <a:pt x="117701" y="673508"/>
                        <a:pt x="198819" y="673508"/>
                      </a:cubicBezTo>
                      <a:close/>
                      <a:moveTo>
                        <a:pt x="2986" y="336754"/>
                      </a:moveTo>
                      <a:cubicBezTo>
                        <a:pt x="84104" y="336754"/>
                        <a:pt x="153702" y="386073"/>
                        <a:pt x="183431" y="456361"/>
                      </a:cubicBezTo>
                      <a:lnTo>
                        <a:pt x="198820" y="532584"/>
                      </a:lnTo>
                      <a:lnTo>
                        <a:pt x="214209" y="456361"/>
                      </a:lnTo>
                      <a:cubicBezTo>
                        <a:pt x="243938" y="386073"/>
                        <a:pt x="313536" y="336754"/>
                        <a:pt x="394654" y="336754"/>
                      </a:cubicBezTo>
                      <a:cubicBezTo>
                        <a:pt x="502811" y="336754"/>
                        <a:pt x="590489" y="424432"/>
                        <a:pt x="590489" y="532589"/>
                      </a:cubicBezTo>
                      <a:cubicBezTo>
                        <a:pt x="590489" y="640746"/>
                        <a:pt x="502811" y="728424"/>
                        <a:pt x="394654" y="728424"/>
                      </a:cubicBezTo>
                      <a:cubicBezTo>
                        <a:pt x="313536" y="728424"/>
                        <a:pt x="243938" y="679105"/>
                        <a:pt x="214209" y="608817"/>
                      </a:cubicBezTo>
                      <a:lnTo>
                        <a:pt x="198820" y="532594"/>
                      </a:lnTo>
                      <a:lnTo>
                        <a:pt x="183431" y="608817"/>
                      </a:lnTo>
                      <a:cubicBezTo>
                        <a:pt x="153702" y="679105"/>
                        <a:pt x="84104" y="728424"/>
                        <a:pt x="2986" y="728424"/>
                      </a:cubicBezTo>
                      <a:lnTo>
                        <a:pt x="0" y="727897"/>
                      </a:lnTo>
                      <a:lnTo>
                        <a:pt x="0" y="337281"/>
                      </a:lnTo>
                      <a:close/>
                      <a:moveTo>
                        <a:pt x="198821" y="0"/>
                      </a:moveTo>
                      <a:cubicBezTo>
                        <a:pt x="279939" y="0"/>
                        <a:pt x="349537" y="49319"/>
                        <a:pt x="379266" y="119607"/>
                      </a:cubicBezTo>
                      <a:lnTo>
                        <a:pt x="394655" y="195830"/>
                      </a:lnTo>
                      <a:lnTo>
                        <a:pt x="410044" y="119607"/>
                      </a:lnTo>
                      <a:cubicBezTo>
                        <a:pt x="439773" y="49319"/>
                        <a:pt x="509372" y="0"/>
                        <a:pt x="590489" y="0"/>
                      </a:cubicBezTo>
                      <a:cubicBezTo>
                        <a:pt x="698646" y="0"/>
                        <a:pt x="786324" y="87678"/>
                        <a:pt x="786324" y="195835"/>
                      </a:cubicBezTo>
                      <a:cubicBezTo>
                        <a:pt x="786324" y="303992"/>
                        <a:pt x="698646" y="391670"/>
                        <a:pt x="590489" y="391670"/>
                      </a:cubicBezTo>
                      <a:cubicBezTo>
                        <a:pt x="509372" y="391670"/>
                        <a:pt x="439773" y="342351"/>
                        <a:pt x="410044" y="272063"/>
                      </a:cubicBezTo>
                      <a:lnTo>
                        <a:pt x="394655" y="195840"/>
                      </a:lnTo>
                      <a:lnTo>
                        <a:pt x="379266" y="272063"/>
                      </a:lnTo>
                      <a:cubicBezTo>
                        <a:pt x="349537" y="342351"/>
                        <a:pt x="279939" y="391670"/>
                        <a:pt x="198821" y="391670"/>
                      </a:cubicBezTo>
                      <a:cubicBezTo>
                        <a:pt x="104184" y="391670"/>
                        <a:pt x="25226" y="324541"/>
                        <a:pt x="6965" y="235303"/>
                      </a:cubicBezTo>
                      <a:lnTo>
                        <a:pt x="2987" y="195840"/>
                      </a:lnTo>
                      <a:lnTo>
                        <a:pt x="0" y="225464"/>
                      </a:lnTo>
                      <a:lnTo>
                        <a:pt x="0" y="166206"/>
                      </a:lnTo>
                      <a:lnTo>
                        <a:pt x="2987" y="195830"/>
                      </a:lnTo>
                      <a:lnTo>
                        <a:pt x="6965" y="156367"/>
                      </a:lnTo>
                      <a:cubicBezTo>
                        <a:pt x="25226" y="67128"/>
                        <a:pt x="104184" y="0"/>
                        <a:pt x="198821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3" name="Rectangle 962"/>
              <p:cNvSpPr/>
              <p:nvPr/>
            </p:nvSpPr>
            <p:spPr>
              <a:xfrm>
                <a:off x="2783405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4" name="Rectangle 963"/>
              <p:cNvSpPr/>
              <p:nvPr/>
            </p:nvSpPr>
            <p:spPr>
              <a:xfrm>
                <a:off x="2312595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1887062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>
                <a:off x="1809549" y="3789256"/>
                <a:ext cx="1982805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36" name="Group 935"/>
            <p:cNvGrpSpPr/>
            <p:nvPr/>
          </p:nvGrpSpPr>
          <p:grpSpPr>
            <a:xfrm>
              <a:off x="9208101" y="3015707"/>
              <a:ext cx="1454839" cy="2082951"/>
              <a:chOff x="5966916" y="1156415"/>
              <a:chExt cx="3568475" cy="5109125"/>
            </a:xfrm>
          </p:grpSpPr>
          <p:grpSp>
            <p:nvGrpSpPr>
              <p:cNvPr id="937" name="Group 936"/>
              <p:cNvGrpSpPr/>
              <p:nvPr/>
            </p:nvGrpSpPr>
            <p:grpSpPr>
              <a:xfrm>
                <a:off x="5966916" y="1156415"/>
                <a:ext cx="3568475" cy="5107009"/>
                <a:chOff x="8268772" y="1350546"/>
                <a:chExt cx="3568475" cy="5107009"/>
              </a:xfrm>
            </p:grpSpPr>
            <p:sp>
              <p:nvSpPr>
                <p:cNvPr id="939" name="Freeform 938"/>
                <p:cNvSpPr/>
                <p:nvPr/>
              </p:nvSpPr>
              <p:spPr>
                <a:xfrm>
                  <a:off x="9334061" y="3591901"/>
                  <a:ext cx="1416208" cy="1332907"/>
                </a:xfrm>
                <a:custGeom>
                  <a:avLst/>
                  <a:gdLst>
                    <a:gd name="connsiteX0" fmla="*/ 122766 w 1566333"/>
                    <a:gd name="connsiteY0" fmla="*/ 0 h 2307166"/>
                    <a:gd name="connsiteX1" fmla="*/ 0 w 1566333"/>
                    <a:gd name="connsiteY1" fmla="*/ 2307166 h 2307166"/>
                    <a:gd name="connsiteX2" fmla="*/ 1566333 w 1566333"/>
                    <a:gd name="connsiteY2" fmla="*/ 2298700 h 2307166"/>
                    <a:gd name="connsiteX3" fmla="*/ 1473200 w 1566333"/>
                    <a:gd name="connsiteY3" fmla="*/ 16933 h 2307166"/>
                    <a:gd name="connsiteX4" fmla="*/ 122766 w 1566333"/>
                    <a:gd name="connsiteY4" fmla="*/ 0 h 2307166"/>
                    <a:gd name="connsiteX0" fmla="*/ 42463 w 1486030"/>
                    <a:gd name="connsiteY0" fmla="*/ 0 h 2298700"/>
                    <a:gd name="connsiteX1" fmla="*/ 0 w 1486030"/>
                    <a:gd name="connsiteY1" fmla="*/ 788120 h 2298700"/>
                    <a:gd name="connsiteX2" fmla="*/ 1486030 w 1486030"/>
                    <a:gd name="connsiteY2" fmla="*/ 2298700 h 2298700"/>
                    <a:gd name="connsiteX3" fmla="*/ 1392897 w 1486030"/>
                    <a:gd name="connsiteY3" fmla="*/ 16933 h 2298700"/>
                    <a:gd name="connsiteX4" fmla="*/ 42463 w 1486030"/>
                    <a:gd name="connsiteY4" fmla="*/ 0 h 2298700"/>
                    <a:gd name="connsiteX0" fmla="*/ 42463 w 1425000"/>
                    <a:gd name="connsiteY0" fmla="*/ 0 h 812290"/>
                    <a:gd name="connsiteX1" fmla="*/ 0 w 1425000"/>
                    <a:gd name="connsiteY1" fmla="*/ 788120 h 812290"/>
                    <a:gd name="connsiteX2" fmla="*/ 1425000 w 1425000"/>
                    <a:gd name="connsiteY2" fmla="*/ 812290 h 812290"/>
                    <a:gd name="connsiteX3" fmla="*/ 1392897 w 1425000"/>
                    <a:gd name="connsiteY3" fmla="*/ 16933 h 812290"/>
                    <a:gd name="connsiteX4" fmla="*/ 42463 w 1425000"/>
                    <a:gd name="connsiteY4" fmla="*/ 0 h 812290"/>
                    <a:gd name="connsiteX0" fmla="*/ 45675 w 1428212"/>
                    <a:gd name="connsiteY0" fmla="*/ 0 h 853392"/>
                    <a:gd name="connsiteX1" fmla="*/ 0 w 1428212"/>
                    <a:gd name="connsiteY1" fmla="*/ 853392 h 853392"/>
                    <a:gd name="connsiteX2" fmla="*/ 1428212 w 1428212"/>
                    <a:gd name="connsiteY2" fmla="*/ 812290 h 853392"/>
                    <a:gd name="connsiteX3" fmla="*/ 1396109 w 1428212"/>
                    <a:gd name="connsiteY3" fmla="*/ 16933 h 853392"/>
                    <a:gd name="connsiteX4" fmla="*/ 45675 w 1428212"/>
                    <a:gd name="connsiteY4" fmla="*/ 0 h 853392"/>
                    <a:gd name="connsiteX0" fmla="*/ 45675 w 1441061"/>
                    <a:gd name="connsiteY0" fmla="*/ 0 h 853392"/>
                    <a:gd name="connsiteX1" fmla="*/ 0 w 1441061"/>
                    <a:gd name="connsiteY1" fmla="*/ 853392 h 853392"/>
                    <a:gd name="connsiteX2" fmla="*/ 1441061 w 1441061"/>
                    <a:gd name="connsiteY2" fmla="*/ 847893 h 853392"/>
                    <a:gd name="connsiteX3" fmla="*/ 1396109 w 1441061"/>
                    <a:gd name="connsiteY3" fmla="*/ 16933 h 853392"/>
                    <a:gd name="connsiteX4" fmla="*/ 45675 w 1441061"/>
                    <a:gd name="connsiteY4" fmla="*/ 0 h 853392"/>
                    <a:gd name="connsiteX0" fmla="*/ 45675 w 1434637"/>
                    <a:gd name="connsiteY0" fmla="*/ 0 h 853392"/>
                    <a:gd name="connsiteX1" fmla="*/ 0 w 1434637"/>
                    <a:gd name="connsiteY1" fmla="*/ 853392 h 853392"/>
                    <a:gd name="connsiteX2" fmla="*/ 1434637 w 1434637"/>
                    <a:gd name="connsiteY2" fmla="*/ 850860 h 853392"/>
                    <a:gd name="connsiteX3" fmla="*/ 1396109 w 1434637"/>
                    <a:gd name="connsiteY3" fmla="*/ 16933 h 853392"/>
                    <a:gd name="connsiteX4" fmla="*/ 45675 w 1434637"/>
                    <a:gd name="connsiteY4" fmla="*/ 0 h 853392"/>
                    <a:gd name="connsiteX0" fmla="*/ 45675 w 1431425"/>
                    <a:gd name="connsiteY0" fmla="*/ 0 h 853827"/>
                    <a:gd name="connsiteX1" fmla="*/ 0 w 1431425"/>
                    <a:gd name="connsiteY1" fmla="*/ 853392 h 853827"/>
                    <a:gd name="connsiteX2" fmla="*/ 1431425 w 1431425"/>
                    <a:gd name="connsiteY2" fmla="*/ 853827 h 853827"/>
                    <a:gd name="connsiteX3" fmla="*/ 1396109 w 1431425"/>
                    <a:gd name="connsiteY3" fmla="*/ 16933 h 853827"/>
                    <a:gd name="connsiteX4" fmla="*/ 45675 w 1431425"/>
                    <a:gd name="connsiteY4" fmla="*/ 0 h 853827"/>
                    <a:gd name="connsiteX0" fmla="*/ 198318 w 1584068"/>
                    <a:gd name="connsiteY0" fmla="*/ 0 h 959253"/>
                    <a:gd name="connsiteX1" fmla="*/ 152643 w 1584068"/>
                    <a:gd name="connsiteY1" fmla="*/ 853392 h 959253"/>
                    <a:gd name="connsiteX2" fmla="*/ 1584068 w 1584068"/>
                    <a:gd name="connsiteY2" fmla="*/ 853827 h 959253"/>
                    <a:gd name="connsiteX3" fmla="*/ 1548752 w 1584068"/>
                    <a:gd name="connsiteY3" fmla="*/ 16933 h 959253"/>
                    <a:gd name="connsiteX4" fmla="*/ 198318 w 1584068"/>
                    <a:gd name="connsiteY4" fmla="*/ 0 h 959253"/>
                    <a:gd name="connsiteX0" fmla="*/ 118425 w 1504175"/>
                    <a:gd name="connsiteY0" fmla="*/ 0 h 982522"/>
                    <a:gd name="connsiteX1" fmla="*/ 72750 w 1504175"/>
                    <a:gd name="connsiteY1" fmla="*/ 853392 h 982522"/>
                    <a:gd name="connsiteX2" fmla="*/ 1504175 w 1504175"/>
                    <a:gd name="connsiteY2" fmla="*/ 853827 h 982522"/>
                    <a:gd name="connsiteX3" fmla="*/ 1468859 w 1504175"/>
                    <a:gd name="connsiteY3" fmla="*/ 16933 h 982522"/>
                    <a:gd name="connsiteX4" fmla="*/ 118425 w 1504175"/>
                    <a:gd name="connsiteY4" fmla="*/ 0 h 982522"/>
                    <a:gd name="connsiteX0" fmla="*/ 47728 w 1433478"/>
                    <a:gd name="connsiteY0" fmla="*/ 0 h 982522"/>
                    <a:gd name="connsiteX1" fmla="*/ 2053 w 1433478"/>
                    <a:gd name="connsiteY1" fmla="*/ 853392 h 982522"/>
                    <a:gd name="connsiteX2" fmla="*/ 1433478 w 1433478"/>
                    <a:gd name="connsiteY2" fmla="*/ 853827 h 982522"/>
                    <a:gd name="connsiteX3" fmla="*/ 1398162 w 1433478"/>
                    <a:gd name="connsiteY3" fmla="*/ 16933 h 982522"/>
                    <a:gd name="connsiteX4" fmla="*/ 47728 w 1433478"/>
                    <a:gd name="connsiteY4" fmla="*/ 0 h 982522"/>
                    <a:gd name="connsiteX0" fmla="*/ 54458 w 1440208"/>
                    <a:gd name="connsiteY0" fmla="*/ 0 h 962628"/>
                    <a:gd name="connsiteX1" fmla="*/ 8783 w 1440208"/>
                    <a:gd name="connsiteY1" fmla="*/ 853392 h 962628"/>
                    <a:gd name="connsiteX2" fmla="*/ 1440208 w 1440208"/>
                    <a:gd name="connsiteY2" fmla="*/ 853827 h 962628"/>
                    <a:gd name="connsiteX3" fmla="*/ 1404892 w 1440208"/>
                    <a:gd name="connsiteY3" fmla="*/ 16933 h 962628"/>
                    <a:gd name="connsiteX4" fmla="*/ 54458 w 1440208"/>
                    <a:gd name="connsiteY4" fmla="*/ 0 h 962628"/>
                    <a:gd name="connsiteX0" fmla="*/ 129792 w 1541239"/>
                    <a:gd name="connsiteY0" fmla="*/ 0 h 1047597"/>
                    <a:gd name="connsiteX1" fmla="*/ 109814 w 1541239"/>
                    <a:gd name="connsiteY1" fmla="*/ 936465 h 1047597"/>
                    <a:gd name="connsiteX2" fmla="*/ 1541239 w 1541239"/>
                    <a:gd name="connsiteY2" fmla="*/ 936900 h 1047597"/>
                    <a:gd name="connsiteX3" fmla="*/ 1505923 w 1541239"/>
                    <a:gd name="connsiteY3" fmla="*/ 100006 h 1047597"/>
                    <a:gd name="connsiteX4" fmla="*/ 129792 w 1541239"/>
                    <a:gd name="connsiteY4" fmla="*/ 0 h 1047597"/>
                    <a:gd name="connsiteX0" fmla="*/ 146859 w 1532609"/>
                    <a:gd name="connsiteY0" fmla="*/ 0 h 1053912"/>
                    <a:gd name="connsiteX1" fmla="*/ 101184 w 1532609"/>
                    <a:gd name="connsiteY1" fmla="*/ 942399 h 1053912"/>
                    <a:gd name="connsiteX2" fmla="*/ 1532609 w 1532609"/>
                    <a:gd name="connsiteY2" fmla="*/ 942834 h 1053912"/>
                    <a:gd name="connsiteX3" fmla="*/ 1497293 w 1532609"/>
                    <a:gd name="connsiteY3" fmla="*/ 105940 h 1053912"/>
                    <a:gd name="connsiteX4" fmla="*/ 146859 w 1532609"/>
                    <a:gd name="connsiteY4" fmla="*/ 0 h 1053912"/>
                    <a:gd name="connsiteX0" fmla="*/ 162747 w 1548497"/>
                    <a:gd name="connsiteY0" fmla="*/ 0 h 1053912"/>
                    <a:gd name="connsiteX1" fmla="*/ 117072 w 1548497"/>
                    <a:gd name="connsiteY1" fmla="*/ 942399 h 1053912"/>
                    <a:gd name="connsiteX2" fmla="*/ 1548497 w 1548497"/>
                    <a:gd name="connsiteY2" fmla="*/ 942834 h 1053912"/>
                    <a:gd name="connsiteX3" fmla="*/ 1513181 w 1548497"/>
                    <a:gd name="connsiteY3" fmla="*/ 105940 h 1053912"/>
                    <a:gd name="connsiteX4" fmla="*/ 162747 w 1548497"/>
                    <a:gd name="connsiteY4" fmla="*/ 0 h 1053912"/>
                    <a:gd name="connsiteX0" fmla="*/ 172823 w 1542512"/>
                    <a:gd name="connsiteY0" fmla="*/ 0 h 1047597"/>
                    <a:gd name="connsiteX1" fmla="*/ 111087 w 1542512"/>
                    <a:gd name="connsiteY1" fmla="*/ 936465 h 1047597"/>
                    <a:gd name="connsiteX2" fmla="*/ 1542512 w 1542512"/>
                    <a:gd name="connsiteY2" fmla="*/ 936900 h 1047597"/>
                    <a:gd name="connsiteX3" fmla="*/ 1507196 w 1542512"/>
                    <a:gd name="connsiteY3" fmla="*/ 100006 h 1047597"/>
                    <a:gd name="connsiteX4" fmla="*/ 172823 w 1542512"/>
                    <a:gd name="connsiteY4" fmla="*/ 0 h 1047597"/>
                    <a:gd name="connsiteX0" fmla="*/ 167517 w 1537206"/>
                    <a:gd name="connsiteY0" fmla="*/ 0 h 1047597"/>
                    <a:gd name="connsiteX1" fmla="*/ 105781 w 1537206"/>
                    <a:gd name="connsiteY1" fmla="*/ 936465 h 1047597"/>
                    <a:gd name="connsiteX2" fmla="*/ 1537206 w 1537206"/>
                    <a:gd name="connsiteY2" fmla="*/ 936900 h 1047597"/>
                    <a:gd name="connsiteX3" fmla="*/ 1501890 w 1537206"/>
                    <a:gd name="connsiteY3" fmla="*/ 100006 h 1047597"/>
                    <a:gd name="connsiteX4" fmla="*/ 167517 w 1537206"/>
                    <a:gd name="connsiteY4" fmla="*/ 0 h 1047597"/>
                    <a:gd name="connsiteX0" fmla="*/ 102008 w 1471697"/>
                    <a:gd name="connsiteY0" fmla="*/ 0 h 1078831"/>
                    <a:gd name="connsiteX1" fmla="*/ 139848 w 1471697"/>
                    <a:gd name="connsiteY1" fmla="*/ 989869 h 1078831"/>
                    <a:gd name="connsiteX2" fmla="*/ 1471697 w 1471697"/>
                    <a:gd name="connsiteY2" fmla="*/ 936900 h 1078831"/>
                    <a:gd name="connsiteX3" fmla="*/ 1436381 w 1471697"/>
                    <a:gd name="connsiteY3" fmla="*/ 100006 h 1078831"/>
                    <a:gd name="connsiteX4" fmla="*/ 102008 w 1471697"/>
                    <a:gd name="connsiteY4" fmla="*/ 0 h 1078831"/>
                    <a:gd name="connsiteX0" fmla="*/ 113866 w 1483555"/>
                    <a:gd name="connsiteY0" fmla="*/ 0 h 1064836"/>
                    <a:gd name="connsiteX1" fmla="*/ 151706 w 1483555"/>
                    <a:gd name="connsiteY1" fmla="*/ 989869 h 1064836"/>
                    <a:gd name="connsiteX2" fmla="*/ 1483555 w 1483555"/>
                    <a:gd name="connsiteY2" fmla="*/ 936900 h 1064836"/>
                    <a:gd name="connsiteX3" fmla="*/ 1448239 w 1483555"/>
                    <a:gd name="connsiteY3" fmla="*/ 100006 h 1064836"/>
                    <a:gd name="connsiteX4" fmla="*/ 113866 w 1483555"/>
                    <a:gd name="connsiteY4" fmla="*/ 0 h 1064836"/>
                    <a:gd name="connsiteX0" fmla="*/ 113866 w 1483555"/>
                    <a:gd name="connsiteY0" fmla="*/ 0 h 1064836"/>
                    <a:gd name="connsiteX1" fmla="*/ 151706 w 1483555"/>
                    <a:gd name="connsiteY1" fmla="*/ 989869 h 1064836"/>
                    <a:gd name="connsiteX2" fmla="*/ 1483555 w 1483555"/>
                    <a:gd name="connsiteY2" fmla="*/ 936900 h 1064836"/>
                    <a:gd name="connsiteX3" fmla="*/ 1448239 w 1483555"/>
                    <a:gd name="connsiteY3" fmla="*/ 100006 h 1064836"/>
                    <a:gd name="connsiteX4" fmla="*/ 113866 w 1483555"/>
                    <a:gd name="connsiteY4" fmla="*/ 0 h 1064836"/>
                    <a:gd name="connsiteX0" fmla="*/ 110414 w 1480103"/>
                    <a:gd name="connsiteY0" fmla="*/ 0 h 1073720"/>
                    <a:gd name="connsiteX1" fmla="*/ 148254 w 1480103"/>
                    <a:gd name="connsiteY1" fmla="*/ 989869 h 1073720"/>
                    <a:gd name="connsiteX2" fmla="*/ 1480103 w 1480103"/>
                    <a:gd name="connsiteY2" fmla="*/ 936900 h 1073720"/>
                    <a:gd name="connsiteX3" fmla="*/ 1444787 w 1480103"/>
                    <a:gd name="connsiteY3" fmla="*/ 100006 h 1073720"/>
                    <a:gd name="connsiteX4" fmla="*/ 110414 w 1480103"/>
                    <a:gd name="connsiteY4" fmla="*/ 0 h 1073720"/>
                    <a:gd name="connsiteX0" fmla="*/ 80084 w 1449773"/>
                    <a:gd name="connsiteY0" fmla="*/ 0 h 1095559"/>
                    <a:gd name="connsiteX1" fmla="*/ 117924 w 1449773"/>
                    <a:gd name="connsiteY1" fmla="*/ 989869 h 1095559"/>
                    <a:gd name="connsiteX2" fmla="*/ 1449773 w 1449773"/>
                    <a:gd name="connsiteY2" fmla="*/ 936900 h 1095559"/>
                    <a:gd name="connsiteX3" fmla="*/ 1414457 w 1449773"/>
                    <a:gd name="connsiteY3" fmla="*/ 100006 h 1095559"/>
                    <a:gd name="connsiteX4" fmla="*/ 80084 w 1449773"/>
                    <a:gd name="connsiteY4" fmla="*/ 0 h 1095559"/>
                    <a:gd name="connsiteX0" fmla="*/ 35757 w 1405446"/>
                    <a:gd name="connsiteY0" fmla="*/ 0 h 1095559"/>
                    <a:gd name="connsiteX1" fmla="*/ 73597 w 1405446"/>
                    <a:gd name="connsiteY1" fmla="*/ 989869 h 1095559"/>
                    <a:gd name="connsiteX2" fmla="*/ 1405446 w 1405446"/>
                    <a:gd name="connsiteY2" fmla="*/ 936900 h 1095559"/>
                    <a:gd name="connsiteX3" fmla="*/ 1370130 w 1405446"/>
                    <a:gd name="connsiteY3" fmla="*/ 100006 h 1095559"/>
                    <a:gd name="connsiteX4" fmla="*/ 35757 w 1405446"/>
                    <a:gd name="connsiteY4" fmla="*/ 0 h 1095559"/>
                    <a:gd name="connsiteX0" fmla="*/ 64035 w 1433724"/>
                    <a:gd name="connsiteY0" fmla="*/ 0 h 1095559"/>
                    <a:gd name="connsiteX1" fmla="*/ 101875 w 1433724"/>
                    <a:gd name="connsiteY1" fmla="*/ 989869 h 1095559"/>
                    <a:gd name="connsiteX2" fmla="*/ 1433724 w 1433724"/>
                    <a:gd name="connsiteY2" fmla="*/ 936900 h 1095559"/>
                    <a:gd name="connsiteX3" fmla="*/ 1398408 w 1433724"/>
                    <a:gd name="connsiteY3" fmla="*/ 100006 h 1095559"/>
                    <a:gd name="connsiteX4" fmla="*/ 64035 w 1433724"/>
                    <a:gd name="connsiteY4" fmla="*/ 0 h 1095559"/>
                    <a:gd name="connsiteX0" fmla="*/ 65444 w 1435133"/>
                    <a:gd name="connsiteY0" fmla="*/ 0 h 1062801"/>
                    <a:gd name="connsiteX1" fmla="*/ 100071 w 1435133"/>
                    <a:gd name="connsiteY1" fmla="*/ 936465 h 1062801"/>
                    <a:gd name="connsiteX2" fmla="*/ 1435133 w 1435133"/>
                    <a:gd name="connsiteY2" fmla="*/ 936900 h 1062801"/>
                    <a:gd name="connsiteX3" fmla="*/ 1399817 w 1435133"/>
                    <a:gd name="connsiteY3" fmla="*/ 100006 h 1062801"/>
                    <a:gd name="connsiteX4" fmla="*/ 65444 w 1435133"/>
                    <a:gd name="connsiteY4" fmla="*/ 0 h 1062801"/>
                    <a:gd name="connsiteX0" fmla="*/ 92732 w 1462421"/>
                    <a:gd name="connsiteY0" fmla="*/ 0 h 1026212"/>
                    <a:gd name="connsiteX1" fmla="*/ 75965 w 1462421"/>
                    <a:gd name="connsiteY1" fmla="*/ 859326 h 1026212"/>
                    <a:gd name="connsiteX2" fmla="*/ 1462421 w 1462421"/>
                    <a:gd name="connsiteY2" fmla="*/ 936900 h 1026212"/>
                    <a:gd name="connsiteX3" fmla="*/ 1427105 w 1462421"/>
                    <a:gd name="connsiteY3" fmla="*/ 100006 h 1026212"/>
                    <a:gd name="connsiteX4" fmla="*/ 92732 w 1462421"/>
                    <a:gd name="connsiteY4" fmla="*/ 0 h 1026212"/>
                    <a:gd name="connsiteX0" fmla="*/ 79368 w 1449057"/>
                    <a:gd name="connsiteY0" fmla="*/ 0 h 1026212"/>
                    <a:gd name="connsiteX1" fmla="*/ 62601 w 1449057"/>
                    <a:gd name="connsiteY1" fmla="*/ 859326 h 1026212"/>
                    <a:gd name="connsiteX2" fmla="*/ 1449057 w 1449057"/>
                    <a:gd name="connsiteY2" fmla="*/ 936900 h 1026212"/>
                    <a:gd name="connsiteX3" fmla="*/ 1413741 w 1449057"/>
                    <a:gd name="connsiteY3" fmla="*/ 100006 h 1026212"/>
                    <a:gd name="connsiteX4" fmla="*/ 79368 w 1449057"/>
                    <a:gd name="connsiteY4" fmla="*/ 0 h 1026212"/>
                    <a:gd name="connsiteX0" fmla="*/ 67855 w 1437544"/>
                    <a:gd name="connsiteY0" fmla="*/ 0 h 1026212"/>
                    <a:gd name="connsiteX1" fmla="*/ 51088 w 1437544"/>
                    <a:gd name="connsiteY1" fmla="*/ 859326 h 1026212"/>
                    <a:gd name="connsiteX2" fmla="*/ 1437544 w 1437544"/>
                    <a:gd name="connsiteY2" fmla="*/ 936900 h 1026212"/>
                    <a:gd name="connsiteX3" fmla="*/ 1402228 w 1437544"/>
                    <a:gd name="connsiteY3" fmla="*/ 100006 h 1026212"/>
                    <a:gd name="connsiteX4" fmla="*/ 67855 w 1437544"/>
                    <a:gd name="connsiteY4" fmla="*/ 0 h 1026212"/>
                    <a:gd name="connsiteX0" fmla="*/ 76755 w 1446444"/>
                    <a:gd name="connsiteY0" fmla="*/ 0 h 1026212"/>
                    <a:gd name="connsiteX1" fmla="*/ 59988 w 1446444"/>
                    <a:gd name="connsiteY1" fmla="*/ 859326 h 1026212"/>
                    <a:gd name="connsiteX2" fmla="*/ 1446444 w 1446444"/>
                    <a:gd name="connsiteY2" fmla="*/ 936900 h 1026212"/>
                    <a:gd name="connsiteX3" fmla="*/ 1411128 w 1446444"/>
                    <a:gd name="connsiteY3" fmla="*/ 100006 h 1026212"/>
                    <a:gd name="connsiteX4" fmla="*/ 76755 w 1446444"/>
                    <a:gd name="connsiteY4" fmla="*/ 0 h 1026212"/>
                    <a:gd name="connsiteX0" fmla="*/ 90708 w 1460397"/>
                    <a:gd name="connsiteY0" fmla="*/ 0 h 1026212"/>
                    <a:gd name="connsiteX1" fmla="*/ 73941 w 1460397"/>
                    <a:gd name="connsiteY1" fmla="*/ 859326 h 1026212"/>
                    <a:gd name="connsiteX2" fmla="*/ 1460397 w 1460397"/>
                    <a:gd name="connsiteY2" fmla="*/ 936900 h 1026212"/>
                    <a:gd name="connsiteX3" fmla="*/ 1425081 w 1460397"/>
                    <a:gd name="connsiteY3" fmla="*/ 100006 h 1026212"/>
                    <a:gd name="connsiteX4" fmla="*/ 90708 w 1460397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81227 w 1450916"/>
                    <a:gd name="connsiteY0" fmla="*/ 0 h 1026212"/>
                    <a:gd name="connsiteX1" fmla="*/ 64460 w 1450916"/>
                    <a:gd name="connsiteY1" fmla="*/ 859326 h 1026212"/>
                    <a:gd name="connsiteX2" fmla="*/ 1450916 w 1450916"/>
                    <a:gd name="connsiteY2" fmla="*/ 936900 h 1026212"/>
                    <a:gd name="connsiteX3" fmla="*/ 1415600 w 1450916"/>
                    <a:gd name="connsiteY3" fmla="*/ 100006 h 1026212"/>
                    <a:gd name="connsiteX4" fmla="*/ 81227 w 1450916"/>
                    <a:gd name="connsiteY4" fmla="*/ 0 h 1026212"/>
                    <a:gd name="connsiteX0" fmla="*/ 94164 w 1463853"/>
                    <a:gd name="connsiteY0" fmla="*/ 0 h 1026212"/>
                    <a:gd name="connsiteX1" fmla="*/ 77397 w 1463853"/>
                    <a:gd name="connsiteY1" fmla="*/ 859326 h 1026212"/>
                    <a:gd name="connsiteX2" fmla="*/ 1463853 w 1463853"/>
                    <a:gd name="connsiteY2" fmla="*/ 936900 h 1026212"/>
                    <a:gd name="connsiteX3" fmla="*/ 1428537 w 1463853"/>
                    <a:gd name="connsiteY3" fmla="*/ 100006 h 1026212"/>
                    <a:gd name="connsiteX4" fmla="*/ 94164 w 1463853"/>
                    <a:gd name="connsiteY4" fmla="*/ 0 h 1026212"/>
                    <a:gd name="connsiteX0" fmla="*/ 112245 w 1481934"/>
                    <a:gd name="connsiteY0" fmla="*/ 0 h 1005105"/>
                    <a:gd name="connsiteX1" fmla="*/ 66568 w 1481934"/>
                    <a:gd name="connsiteY1" fmla="*/ 794055 h 1005105"/>
                    <a:gd name="connsiteX2" fmla="*/ 1481934 w 1481934"/>
                    <a:gd name="connsiteY2" fmla="*/ 936900 h 1005105"/>
                    <a:gd name="connsiteX3" fmla="*/ 1446618 w 1481934"/>
                    <a:gd name="connsiteY3" fmla="*/ 100006 h 1005105"/>
                    <a:gd name="connsiteX4" fmla="*/ 112245 w 1481934"/>
                    <a:gd name="connsiteY4" fmla="*/ 0 h 1005105"/>
                    <a:gd name="connsiteX0" fmla="*/ 123753 w 1493442"/>
                    <a:gd name="connsiteY0" fmla="*/ 0 h 1005105"/>
                    <a:gd name="connsiteX1" fmla="*/ 78076 w 1493442"/>
                    <a:gd name="connsiteY1" fmla="*/ 794055 h 1005105"/>
                    <a:gd name="connsiteX2" fmla="*/ 1493442 w 1493442"/>
                    <a:gd name="connsiteY2" fmla="*/ 936900 h 1005105"/>
                    <a:gd name="connsiteX3" fmla="*/ 1458126 w 1493442"/>
                    <a:gd name="connsiteY3" fmla="*/ 100006 h 1005105"/>
                    <a:gd name="connsiteX4" fmla="*/ 123753 w 1493442"/>
                    <a:gd name="connsiteY4" fmla="*/ 0 h 1005105"/>
                    <a:gd name="connsiteX0" fmla="*/ 120720 w 1490409"/>
                    <a:gd name="connsiteY0" fmla="*/ 0 h 1005105"/>
                    <a:gd name="connsiteX1" fmla="*/ 75043 w 1490409"/>
                    <a:gd name="connsiteY1" fmla="*/ 794055 h 1005105"/>
                    <a:gd name="connsiteX2" fmla="*/ 1490409 w 1490409"/>
                    <a:gd name="connsiteY2" fmla="*/ 936900 h 1005105"/>
                    <a:gd name="connsiteX3" fmla="*/ 1455093 w 1490409"/>
                    <a:gd name="connsiteY3" fmla="*/ 100006 h 1005105"/>
                    <a:gd name="connsiteX4" fmla="*/ 120720 w 1490409"/>
                    <a:gd name="connsiteY4" fmla="*/ 0 h 1005105"/>
                    <a:gd name="connsiteX0" fmla="*/ 118112 w 1492083"/>
                    <a:gd name="connsiteY0" fmla="*/ 0 h 1007082"/>
                    <a:gd name="connsiteX1" fmla="*/ 76717 w 1492083"/>
                    <a:gd name="connsiteY1" fmla="*/ 796032 h 1007082"/>
                    <a:gd name="connsiteX2" fmla="*/ 1492083 w 1492083"/>
                    <a:gd name="connsiteY2" fmla="*/ 938877 h 1007082"/>
                    <a:gd name="connsiteX3" fmla="*/ 1456767 w 1492083"/>
                    <a:gd name="connsiteY3" fmla="*/ 101983 h 1007082"/>
                    <a:gd name="connsiteX4" fmla="*/ 118112 w 1492083"/>
                    <a:gd name="connsiteY4" fmla="*/ 0 h 1007082"/>
                    <a:gd name="connsiteX0" fmla="*/ 134486 w 1482760"/>
                    <a:gd name="connsiteY0" fmla="*/ 0 h 1076309"/>
                    <a:gd name="connsiteX1" fmla="*/ 67394 w 1482760"/>
                    <a:gd name="connsiteY1" fmla="*/ 865259 h 1076309"/>
                    <a:gd name="connsiteX2" fmla="*/ 1482760 w 1482760"/>
                    <a:gd name="connsiteY2" fmla="*/ 1008104 h 1076309"/>
                    <a:gd name="connsiteX3" fmla="*/ 1447444 w 1482760"/>
                    <a:gd name="connsiteY3" fmla="*/ 171210 h 1076309"/>
                    <a:gd name="connsiteX4" fmla="*/ 134486 w 1482760"/>
                    <a:gd name="connsiteY4" fmla="*/ 0 h 1076309"/>
                    <a:gd name="connsiteX0" fmla="*/ 128838 w 1485678"/>
                    <a:gd name="connsiteY0" fmla="*/ 0 h 1076309"/>
                    <a:gd name="connsiteX1" fmla="*/ 70312 w 1485678"/>
                    <a:gd name="connsiteY1" fmla="*/ 865259 h 1076309"/>
                    <a:gd name="connsiteX2" fmla="*/ 1485678 w 1485678"/>
                    <a:gd name="connsiteY2" fmla="*/ 1008104 h 1076309"/>
                    <a:gd name="connsiteX3" fmla="*/ 1450362 w 1485678"/>
                    <a:gd name="connsiteY3" fmla="*/ 171210 h 1076309"/>
                    <a:gd name="connsiteX4" fmla="*/ 128838 w 1485678"/>
                    <a:gd name="connsiteY4" fmla="*/ 0 h 1076309"/>
                    <a:gd name="connsiteX0" fmla="*/ 119409 w 1491239"/>
                    <a:gd name="connsiteY0" fmla="*/ 0 h 1018949"/>
                    <a:gd name="connsiteX1" fmla="*/ 75873 w 1491239"/>
                    <a:gd name="connsiteY1" fmla="*/ 807899 h 1018949"/>
                    <a:gd name="connsiteX2" fmla="*/ 1491239 w 1491239"/>
                    <a:gd name="connsiteY2" fmla="*/ 950744 h 1018949"/>
                    <a:gd name="connsiteX3" fmla="*/ 1455923 w 1491239"/>
                    <a:gd name="connsiteY3" fmla="*/ 113850 h 1018949"/>
                    <a:gd name="connsiteX4" fmla="*/ 119409 w 1491239"/>
                    <a:gd name="connsiteY4" fmla="*/ 0 h 1018949"/>
                    <a:gd name="connsiteX0" fmla="*/ 119409 w 1480531"/>
                    <a:gd name="connsiteY0" fmla="*/ 0 h 937785"/>
                    <a:gd name="connsiteX1" fmla="*/ 75873 w 1480531"/>
                    <a:gd name="connsiteY1" fmla="*/ 807899 h 937785"/>
                    <a:gd name="connsiteX2" fmla="*/ 1480531 w 1480531"/>
                    <a:gd name="connsiteY2" fmla="*/ 816246 h 937785"/>
                    <a:gd name="connsiteX3" fmla="*/ 1455923 w 1480531"/>
                    <a:gd name="connsiteY3" fmla="*/ 113850 h 937785"/>
                    <a:gd name="connsiteX4" fmla="*/ 119409 w 1480531"/>
                    <a:gd name="connsiteY4" fmla="*/ 0 h 937785"/>
                    <a:gd name="connsiteX0" fmla="*/ 119409 w 1544962"/>
                    <a:gd name="connsiteY0" fmla="*/ 0 h 937785"/>
                    <a:gd name="connsiteX1" fmla="*/ 75873 w 1544962"/>
                    <a:gd name="connsiteY1" fmla="*/ 807899 h 937785"/>
                    <a:gd name="connsiteX2" fmla="*/ 1480531 w 1544962"/>
                    <a:gd name="connsiteY2" fmla="*/ 816246 h 937785"/>
                    <a:gd name="connsiteX3" fmla="*/ 1455923 w 1544962"/>
                    <a:gd name="connsiteY3" fmla="*/ 113850 h 937785"/>
                    <a:gd name="connsiteX4" fmla="*/ 119409 w 1544962"/>
                    <a:gd name="connsiteY4" fmla="*/ 0 h 937785"/>
                    <a:gd name="connsiteX0" fmla="*/ 119409 w 1540852"/>
                    <a:gd name="connsiteY0" fmla="*/ 869 h 938654"/>
                    <a:gd name="connsiteX1" fmla="*/ 75873 w 1540852"/>
                    <a:gd name="connsiteY1" fmla="*/ 808768 h 938654"/>
                    <a:gd name="connsiteX2" fmla="*/ 1480531 w 1540852"/>
                    <a:gd name="connsiteY2" fmla="*/ 817115 h 938654"/>
                    <a:gd name="connsiteX3" fmla="*/ 1436650 w 1540852"/>
                    <a:gd name="connsiteY3" fmla="*/ 0 h 938654"/>
                    <a:gd name="connsiteX4" fmla="*/ 119409 w 1540852"/>
                    <a:gd name="connsiteY4" fmla="*/ 869 h 938654"/>
                    <a:gd name="connsiteX0" fmla="*/ 119409 w 1564485"/>
                    <a:gd name="connsiteY0" fmla="*/ 869 h 938654"/>
                    <a:gd name="connsiteX1" fmla="*/ 75873 w 1564485"/>
                    <a:gd name="connsiteY1" fmla="*/ 808768 h 938654"/>
                    <a:gd name="connsiteX2" fmla="*/ 1480531 w 1564485"/>
                    <a:gd name="connsiteY2" fmla="*/ 817115 h 938654"/>
                    <a:gd name="connsiteX3" fmla="*/ 1436650 w 1564485"/>
                    <a:gd name="connsiteY3" fmla="*/ 0 h 938654"/>
                    <a:gd name="connsiteX4" fmla="*/ 119409 w 1564485"/>
                    <a:gd name="connsiteY4" fmla="*/ 869 h 938654"/>
                    <a:gd name="connsiteX0" fmla="*/ 119409 w 1565911"/>
                    <a:gd name="connsiteY0" fmla="*/ 869 h 952164"/>
                    <a:gd name="connsiteX1" fmla="*/ 75873 w 1565911"/>
                    <a:gd name="connsiteY1" fmla="*/ 808768 h 952164"/>
                    <a:gd name="connsiteX2" fmla="*/ 1482672 w 1565911"/>
                    <a:gd name="connsiteY2" fmla="*/ 844806 h 952164"/>
                    <a:gd name="connsiteX3" fmla="*/ 1436650 w 1565911"/>
                    <a:gd name="connsiteY3" fmla="*/ 0 h 952164"/>
                    <a:gd name="connsiteX4" fmla="*/ 119409 w 1565911"/>
                    <a:gd name="connsiteY4" fmla="*/ 869 h 952164"/>
                    <a:gd name="connsiteX0" fmla="*/ 119409 w 1548180"/>
                    <a:gd name="connsiteY0" fmla="*/ 869 h 961758"/>
                    <a:gd name="connsiteX1" fmla="*/ 75873 w 1548180"/>
                    <a:gd name="connsiteY1" fmla="*/ 808768 h 961758"/>
                    <a:gd name="connsiteX2" fmla="*/ 1454833 w 1548180"/>
                    <a:gd name="connsiteY2" fmla="*/ 862607 h 961758"/>
                    <a:gd name="connsiteX3" fmla="*/ 1436650 w 1548180"/>
                    <a:gd name="connsiteY3" fmla="*/ 0 h 961758"/>
                    <a:gd name="connsiteX4" fmla="*/ 119409 w 1548180"/>
                    <a:gd name="connsiteY4" fmla="*/ 869 h 961758"/>
                    <a:gd name="connsiteX0" fmla="*/ 119409 w 1554786"/>
                    <a:gd name="connsiteY0" fmla="*/ 869 h 960657"/>
                    <a:gd name="connsiteX1" fmla="*/ 75873 w 1554786"/>
                    <a:gd name="connsiteY1" fmla="*/ 808768 h 960657"/>
                    <a:gd name="connsiteX2" fmla="*/ 1465540 w 1554786"/>
                    <a:gd name="connsiteY2" fmla="*/ 860629 h 960657"/>
                    <a:gd name="connsiteX3" fmla="*/ 1436650 w 1554786"/>
                    <a:gd name="connsiteY3" fmla="*/ 0 h 960657"/>
                    <a:gd name="connsiteX4" fmla="*/ 119409 w 1554786"/>
                    <a:gd name="connsiteY4" fmla="*/ 869 h 960657"/>
                    <a:gd name="connsiteX0" fmla="*/ 119409 w 1561663"/>
                    <a:gd name="connsiteY0" fmla="*/ 869 h 959564"/>
                    <a:gd name="connsiteX1" fmla="*/ 75873 w 1561663"/>
                    <a:gd name="connsiteY1" fmla="*/ 808768 h 959564"/>
                    <a:gd name="connsiteX2" fmla="*/ 1476248 w 1561663"/>
                    <a:gd name="connsiteY2" fmla="*/ 858651 h 959564"/>
                    <a:gd name="connsiteX3" fmla="*/ 1436650 w 1561663"/>
                    <a:gd name="connsiteY3" fmla="*/ 0 h 959564"/>
                    <a:gd name="connsiteX4" fmla="*/ 119409 w 1561663"/>
                    <a:gd name="connsiteY4" fmla="*/ 869 h 959564"/>
                    <a:gd name="connsiteX0" fmla="*/ 119409 w 1561663"/>
                    <a:gd name="connsiteY0" fmla="*/ 869 h 959564"/>
                    <a:gd name="connsiteX1" fmla="*/ 75873 w 1561663"/>
                    <a:gd name="connsiteY1" fmla="*/ 808768 h 959564"/>
                    <a:gd name="connsiteX2" fmla="*/ 1476248 w 1561663"/>
                    <a:gd name="connsiteY2" fmla="*/ 858651 h 959564"/>
                    <a:gd name="connsiteX3" fmla="*/ 1436650 w 1561663"/>
                    <a:gd name="connsiteY3" fmla="*/ 0 h 959564"/>
                    <a:gd name="connsiteX4" fmla="*/ 119409 w 1561663"/>
                    <a:gd name="connsiteY4" fmla="*/ 869 h 959564"/>
                    <a:gd name="connsiteX0" fmla="*/ 167229 w 1540422"/>
                    <a:gd name="connsiteY0" fmla="*/ 0 h 1104072"/>
                    <a:gd name="connsiteX1" fmla="*/ 54632 w 1540422"/>
                    <a:gd name="connsiteY1" fmla="*/ 953276 h 1104072"/>
                    <a:gd name="connsiteX2" fmla="*/ 1455007 w 1540422"/>
                    <a:gd name="connsiteY2" fmla="*/ 1003159 h 1104072"/>
                    <a:gd name="connsiteX3" fmla="*/ 1415409 w 1540422"/>
                    <a:gd name="connsiteY3" fmla="*/ 144508 h 1104072"/>
                    <a:gd name="connsiteX4" fmla="*/ 167229 w 1540422"/>
                    <a:gd name="connsiteY4" fmla="*/ 0 h 1104072"/>
                    <a:gd name="connsiteX0" fmla="*/ 167228 w 1515452"/>
                    <a:gd name="connsiteY0" fmla="*/ 32021 h 1136093"/>
                    <a:gd name="connsiteX1" fmla="*/ 54631 w 1515452"/>
                    <a:gd name="connsiteY1" fmla="*/ 985297 h 1136093"/>
                    <a:gd name="connsiteX2" fmla="*/ 1455006 w 1515452"/>
                    <a:gd name="connsiteY2" fmla="*/ 1035180 h 1136093"/>
                    <a:gd name="connsiteX3" fmla="*/ 1319044 w 1515452"/>
                    <a:gd name="connsiteY3" fmla="*/ 0 h 1136093"/>
                    <a:gd name="connsiteX4" fmla="*/ 167228 w 1515452"/>
                    <a:gd name="connsiteY4" fmla="*/ 32021 h 1136093"/>
                    <a:gd name="connsiteX0" fmla="*/ 187465 w 1535689"/>
                    <a:gd name="connsiteY0" fmla="*/ 32021 h 1136093"/>
                    <a:gd name="connsiteX1" fmla="*/ 74868 w 1535689"/>
                    <a:gd name="connsiteY1" fmla="*/ 985297 h 1136093"/>
                    <a:gd name="connsiteX2" fmla="*/ 1475243 w 1535689"/>
                    <a:gd name="connsiteY2" fmla="*/ 1035180 h 1136093"/>
                    <a:gd name="connsiteX3" fmla="*/ 1339281 w 1535689"/>
                    <a:gd name="connsiteY3" fmla="*/ 0 h 1136093"/>
                    <a:gd name="connsiteX4" fmla="*/ 187465 w 1535689"/>
                    <a:gd name="connsiteY4" fmla="*/ 32021 h 1136093"/>
                    <a:gd name="connsiteX0" fmla="*/ 187465 w 1552101"/>
                    <a:gd name="connsiteY0" fmla="*/ 32021 h 1136093"/>
                    <a:gd name="connsiteX1" fmla="*/ 74868 w 1552101"/>
                    <a:gd name="connsiteY1" fmla="*/ 985297 h 1136093"/>
                    <a:gd name="connsiteX2" fmla="*/ 1475243 w 1552101"/>
                    <a:gd name="connsiteY2" fmla="*/ 1035180 h 1136093"/>
                    <a:gd name="connsiteX3" fmla="*/ 1339281 w 1552101"/>
                    <a:gd name="connsiteY3" fmla="*/ 0 h 1136093"/>
                    <a:gd name="connsiteX4" fmla="*/ 187465 w 1552101"/>
                    <a:gd name="connsiteY4" fmla="*/ 32021 h 1136093"/>
                    <a:gd name="connsiteX0" fmla="*/ 170944 w 1535580"/>
                    <a:gd name="connsiteY0" fmla="*/ 32021 h 1136093"/>
                    <a:gd name="connsiteX1" fmla="*/ 58347 w 1535580"/>
                    <a:gd name="connsiteY1" fmla="*/ 985297 h 1136093"/>
                    <a:gd name="connsiteX2" fmla="*/ 1458722 w 1535580"/>
                    <a:gd name="connsiteY2" fmla="*/ 1035180 h 1136093"/>
                    <a:gd name="connsiteX3" fmla="*/ 1322760 w 1535580"/>
                    <a:gd name="connsiteY3" fmla="*/ 0 h 1136093"/>
                    <a:gd name="connsiteX4" fmla="*/ 170944 w 1535580"/>
                    <a:gd name="connsiteY4" fmla="*/ 32021 h 1136093"/>
                    <a:gd name="connsiteX0" fmla="*/ 140379 w 1505015"/>
                    <a:gd name="connsiteY0" fmla="*/ 32021 h 1141591"/>
                    <a:gd name="connsiteX1" fmla="*/ 83460 w 1505015"/>
                    <a:gd name="connsiteY1" fmla="*/ 997164 h 1141591"/>
                    <a:gd name="connsiteX2" fmla="*/ 1428157 w 1505015"/>
                    <a:gd name="connsiteY2" fmla="*/ 1035180 h 1141591"/>
                    <a:gd name="connsiteX3" fmla="*/ 1292195 w 1505015"/>
                    <a:gd name="connsiteY3" fmla="*/ 0 h 1141591"/>
                    <a:gd name="connsiteX4" fmla="*/ 140379 w 1505015"/>
                    <a:gd name="connsiteY4" fmla="*/ 32021 h 1141591"/>
                    <a:gd name="connsiteX0" fmla="*/ 140379 w 1505015"/>
                    <a:gd name="connsiteY0" fmla="*/ 32021 h 1093310"/>
                    <a:gd name="connsiteX1" fmla="*/ 83460 w 1505015"/>
                    <a:gd name="connsiteY1" fmla="*/ 997164 h 1093310"/>
                    <a:gd name="connsiteX2" fmla="*/ 1428157 w 1505015"/>
                    <a:gd name="connsiteY2" fmla="*/ 1035180 h 1093310"/>
                    <a:gd name="connsiteX3" fmla="*/ 1292195 w 1505015"/>
                    <a:gd name="connsiteY3" fmla="*/ 0 h 1093310"/>
                    <a:gd name="connsiteX4" fmla="*/ 140379 w 1505015"/>
                    <a:gd name="connsiteY4" fmla="*/ 32021 h 1093310"/>
                    <a:gd name="connsiteX0" fmla="*/ 111601 w 1476237"/>
                    <a:gd name="connsiteY0" fmla="*/ 32021 h 1093310"/>
                    <a:gd name="connsiteX1" fmla="*/ 54682 w 1476237"/>
                    <a:gd name="connsiteY1" fmla="*/ 997164 h 1093310"/>
                    <a:gd name="connsiteX2" fmla="*/ 1399379 w 1476237"/>
                    <a:gd name="connsiteY2" fmla="*/ 1035180 h 1093310"/>
                    <a:gd name="connsiteX3" fmla="*/ 1263417 w 1476237"/>
                    <a:gd name="connsiteY3" fmla="*/ 0 h 1093310"/>
                    <a:gd name="connsiteX4" fmla="*/ 111601 w 1476237"/>
                    <a:gd name="connsiteY4" fmla="*/ 32021 h 1093310"/>
                    <a:gd name="connsiteX0" fmla="*/ 125512 w 1490148"/>
                    <a:gd name="connsiteY0" fmla="*/ 32021 h 1110809"/>
                    <a:gd name="connsiteX1" fmla="*/ 68593 w 1490148"/>
                    <a:gd name="connsiteY1" fmla="*/ 997164 h 1110809"/>
                    <a:gd name="connsiteX2" fmla="*/ 1413290 w 1490148"/>
                    <a:gd name="connsiteY2" fmla="*/ 1035180 h 1110809"/>
                    <a:gd name="connsiteX3" fmla="*/ 1277328 w 1490148"/>
                    <a:gd name="connsiteY3" fmla="*/ 0 h 1110809"/>
                    <a:gd name="connsiteX4" fmla="*/ 125512 w 1490148"/>
                    <a:gd name="connsiteY4" fmla="*/ 32021 h 1110809"/>
                    <a:gd name="connsiteX0" fmla="*/ 116551 w 1481187"/>
                    <a:gd name="connsiteY0" fmla="*/ 32021 h 1097971"/>
                    <a:gd name="connsiteX1" fmla="*/ 80510 w 1481187"/>
                    <a:gd name="connsiteY1" fmla="*/ 952660 h 1097971"/>
                    <a:gd name="connsiteX2" fmla="*/ 1404329 w 1481187"/>
                    <a:gd name="connsiteY2" fmla="*/ 1035180 h 1097971"/>
                    <a:gd name="connsiteX3" fmla="*/ 1268367 w 1481187"/>
                    <a:gd name="connsiteY3" fmla="*/ 0 h 1097971"/>
                    <a:gd name="connsiteX4" fmla="*/ 116551 w 1481187"/>
                    <a:gd name="connsiteY4" fmla="*/ 32021 h 1097971"/>
                    <a:gd name="connsiteX0" fmla="*/ 143116 w 1507752"/>
                    <a:gd name="connsiteY0" fmla="*/ 32021 h 1094283"/>
                    <a:gd name="connsiteX1" fmla="*/ 51398 w 1507752"/>
                    <a:gd name="connsiteY1" fmla="*/ 936837 h 1094283"/>
                    <a:gd name="connsiteX2" fmla="*/ 1430894 w 1507752"/>
                    <a:gd name="connsiteY2" fmla="*/ 1035180 h 1094283"/>
                    <a:gd name="connsiteX3" fmla="*/ 1294932 w 1507752"/>
                    <a:gd name="connsiteY3" fmla="*/ 0 h 1094283"/>
                    <a:gd name="connsiteX4" fmla="*/ 143116 w 1507752"/>
                    <a:gd name="connsiteY4" fmla="*/ 32021 h 1094283"/>
                    <a:gd name="connsiteX0" fmla="*/ 138084 w 1502720"/>
                    <a:gd name="connsiteY0" fmla="*/ 32021 h 1094283"/>
                    <a:gd name="connsiteX1" fmla="*/ 46366 w 1502720"/>
                    <a:gd name="connsiteY1" fmla="*/ 936837 h 1094283"/>
                    <a:gd name="connsiteX2" fmla="*/ 1425862 w 1502720"/>
                    <a:gd name="connsiteY2" fmla="*/ 1035180 h 1094283"/>
                    <a:gd name="connsiteX3" fmla="*/ 1289900 w 1502720"/>
                    <a:gd name="connsiteY3" fmla="*/ 0 h 1094283"/>
                    <a:gd name="connsiteX4" fmla="*/ 138084 w 1502720"/>
                    <a:gd name="connsiteY4" fmla="*/ 32021 h 1094283"/>
                    <a:gd name="connsiteX0" fmla="*/ 149725 w 1514361"/>
                    <a:gd name="connsiteY0" fmla="*/ 32021 h 1102186"/>
                    <a:gd name="connsiteX1" fmla="*/ 58007 w 1514361"/>
                    <a:gd name="connsiteY1" fmla="*/ 936837 h 1102186"/>
                    <a:gd name="connsiteX2" fmla="*/ 1437503 w 1514361"/>
                    <a:gd name="connsiteY2" fmla="*/ 1035180 h 1102186"/>
                    <a:gd name="connsiteX3" fmla="*/ 1301541 w 1514361"/>
                    <a:gd name="connsiteY3" fmla="*/ 0 h 1102186"/>
                    <a:gd name="connsiteX4" fmla="*/ 149725 w 1514361"/>
                    <a:gd name="connsiteY4" fmla="*/ 32021 h 1102186"/>
                    <a:gd name="connsiteX0" fmla="*/ 207599 w 1586489"/>
                    <a:gd name="connsiteY0" fmla="*/ 32021 h 1061399"/>
                    <a:gd name="connsiteX1" fmla="*/ 115881 w 1586489"/>
                    <a:gd name="connsiteY1" fmla="*/ 936837 h 1061399"/>
                    <a:gd name="connsiteX2" fmla="*/ 1514649 w 1586489"/>
                    <a:gd name="connsiteY2" fmla="*/ 963975 h 1061399"/>
                    <a:gd name="connsiteX3" fmla="*/ 1359415 w 1586489"/>
                    <a:gd name="connsiteY3" fmla="*/ 0 h 1061399"/>
                    <a:gd name="connsiteX4" fmla="*/ 207599 w 1586489"/>
                    <a:gd name="connsiteY4" fmla="*/ 32021 h 1061399"/>
                    <a:gd name="connsiteX0" fmla="*/ 207599 w 1586489"/>
                    <a:gd name="connsiteY0" fmla="*/ 32021 h 1038775"/>
                    <a:gd name="connsiteX1" fmla="*/ 115881 w 1586489"/>
                    <a:gd name="connsiteY1" fmla="*/ 936837 h 1038775"/>
                    <a:gd name="connsiteX2" fmla="*/ 1514649 w 1586489"/>
                    <a:gd name="connsiteY2" fmla="*/ 963975 h 1038775"/>
                    <a:gd name="connsiteX3" fmla="*/ 1359415 w 1586489"/>
                    <a:gd name="connsiteY3" fmla="*/ 0 h 1038775"/>
                    <a:gd name="connsiteX4" fmla="*/ 207599 w 1586489"/>
                    <a:gd name="connsiteY4" fmla="*/ 32021 h 1038775"/>
                    <a:gd name="connsiteX0" fmla="*/ 207599 w 1573174"/>
                    <a:gd name="connsiteY0" fmla="*/ 32021 h 1055855"/>
                    <a:gd name="connsiteX1" fmla="*/ 115881 w 1573174"/>
                    <a:gd name="connsiteY1" fmla="*/ 936837 h 1055855"/>
                    <a:gd name="connsiteX2" fmla="*/ 1514649 w 1573174"/>
                    <a:gd name="connsiteY2" fmla="*/ 963975 h 1055855"/>
                    <a:gd name="connsiteX3" fmla="*/ 1359415 w 1573174"/>
                    <a:gd name="connsiteY3" fmla="*/ 0 h 1055855"/>
                    <a:gd name="connsiteX4" fmla="*/ 207599 w 1573174"/>
                    <a:gd name="connsiteY4" fmla="*/ 32021 h 1055855"/>
                    <a:gd name="connsiteX0" fmla="*/ 207599 w 1570116"/>
                    <a:gd name="connsiteY0" fmla="*/ 32021 h 1055855"/>
                    <a:gd name="connsiteX1" fmla="*/ 115881 w 1570116"/>
                    <a:gd name="connsiteY1" fmla="*/ 936837 h 1055855"/>
                    <a:gd name="connsiteX2" fmla="*/ 1514649 w 1570116"/>
                    <a:gd name="connsiteY2" fmla="*/ 963975 h 1055855"/>
                    <a:gd name="connsiteX3" fmla="*/ 1359415 w 1570116"/>
                    <a:gd name="connsiteY3" fmla="*/ 0 h 1055855"/>
                    <a:gd name="connsiteX4" fmla="*/ 207599 w 1570116"/>
                    <a:gd name="connsiteY4" fmla="*/ 32021 h 1055855"/>
                    <a:gd name="connsiteX0" fmla="*/ 207599 w 1581479"/>
                    <a:gd name="connsiteY0" fmla="*/ 32021 h 1055855"/>
                    <a:gd name="connsiteX1" fmla="*/ 115881 w 1581479"/>
                    <a:gd name="connsiteY1" fmla="*/ 936837 h 1055855"/>
                    <a:gd name="connsiteX2" fmla="*/ 1514649 w 1581479"/>
                    <a:gd name="connsiteY2" fmla="*/ 963975 h 1055855"/>
                    <a:gd name="connsiteX3" fmla="*/ 1359415 w 1581479"/>
                    <a:gd name="connsiteY3" fmla="*/ 0 h 1055855"/>
                    <a:gd name="connsiteX4" fmla="*/ 207599 w 1581479"/>
                    <a:gd name="connsiteY4" fmla="*/ 32021 h 1055855"/>
                    <a:gd name="connsiteX0" fmla="*/ 207599 w 1578405"/>
                    <a:gd name="connsiteY0" fmla="*/ 32021 h 1055855"/>
                    <a:gd name="connsiteX1" fmla="*/ 115881 w 1578405"/>
                    <a:gd name="connsiteY1" fmla="*/ 936837 h 1055855"/>
                    <a:gd name="connsiteX2" fmla="*/ 1514649 w 1578405"/>
                    <a:gd name="connsiteY2" fmla="*/ 963975 h 1055855"/>
                    <a:gd name="connsiteX3" fmla="*/ 1359415 w 1578405"/>
                    <a:gd name="connsiteY3" fmla="*/ 0 h 1055855"/>
                    <a:gd name="connsiteX4" fmla="*/ 207599 w 1578405"/>
                    <a:gd name="connsiteY4" fmla="*/ 32021 h 1055855"/>
                    <a:gd name="connsiteX0" fmla="*/ 207599 w 1614551"/>
                    <a:gd name="connsiteY0" fmla="*/ 32021 h 1074914"/>
                    <a:gd name="connsiteX1" fmla="*/ 115881 w 1614551"/>
                    <a:gd name="connsiteY1" fmla="*/ 936837 h 1074914"/>
                    <a:gd name="connsiteX2" fmla="*/ 1514649 w 1614551"/>
                    <a:gd name="connsiteY2" fmla="*/ 963975 h 1074914"/>
                    <a:gd name="connsiteX3" fmla="*/ 1359415 w 1614551"/>
                    <a:gd name="connsiteY3" fmla="*/ 0 h 1074914"/>
                    <a:gd name="connsiteX4" fmla="*/ 207599 w 1614551"/>
                    <a:gd name="connsiteY4" fmla="*/ 32021 h 1074914"/>
                    <a:gd name="connsiteX0" fmla="*/ 207599 w 1608843"/>
                    <a:gd name="connsiteY0" fmla="*/ 32021 h 1074102"/>
                    <a:gd name="connsiteX1" fmla="*/ 115881 w 1608843"/>
                    <a:gd name="connsiteY1" fmla="*/ 936837 h 1074102"/>
                    <a:gd name="connsiteX2" fmla="*/ 1514649 w 1608843"/>
                    <a:gd name="connsiteY2" fmla="*/ 963975 h 1074102"/>
                    <a:gd name="connsiteX3" fmla="*/ 1359415 w 1608843"/>
                    <a:gd name="connsiteY3" fmla="*/ 0 h 1074102"/>
                    <a:gd name="connsiteX4" fmla="*/ 207599 w 1608843"/>
                    <a:gd name="connsiteY4" fmla="*/ 32021 h 1074102"/>
                    <a:gd name="connsiteX0" fmla="*/ 122408 w 1518530"/>
                    <a:gd name="connsiteY0" fmla="*/ 32021 h 1187723"/>
                    <a:gd name="connsiteX1" fmla="*/ 184872 w 1518530"/>
                    <a:gd name="connsiteY1" fmla="*/ 1116829 h 1187723"/>
                    <a:gd name="connsiteX2" fmla="*/ 1429458 w 1518530"/>
                    <a:gd name="connsiteY2" fmla="*/ 963975 h 1187723"/>
                    <a:gd name="connsiteX3" fmla="*/ 1274224 w 1518530"/>
                    <a:gd name="connsiteY3" fmla="*/ 0 h 1187723"/>
                    <a:gd name="connsiteX4" fmla="*/ 122408 w 1518530"/>
                    <a:gd name="connsiteY4" fmla="*/ 32021 h 1187723"/>
                    <a:gd name="connsiteX0" fmla="*/ 111701 w 1393534"/>
                    <a:gd name="connsiteY0" fmla="*/ 32021 h 1245376"/>
                    <a:gd name="connsiteX1" fmla="*/ 174165 w 1393534"/>
                    <a:gd name="connsiteY1" fmla="*/ 1116829 h 1245376"/>
                    <a:gd name="connsiteX2" fmla="*/ 1215317 w 1393534"/>
                    <a:gd name="connsiteY2" fmla="*/ 1100452 h 1245376"/>
                    <a:gd name="connsiteX3" fmla="*/ 1263517 w 1393534"/>
                    <a:gd name="connsiteY3" fmla="*/ 0 h 1245376"/>
                    <a:gd name="connsiteX4" fmla="*/ 111701 w 1393534"/>
                    <a:gd name="connsiteY4" fmla="*/ 32021 h 1245376"/>
                    <a:gd name="connsiteX0" fmla="*/ 127582 w 1411399"/>
                    <a:gd name="connsiteY0" fmla="*/ 32021 h 1223565"/>
                    <a:gd name="connsiteX1" fmla="*/ 151500 w 1411399"/>
                    <a:gd name="connsiteY1" fmla="*/ 1077270 h 1223565"/>
                    <a:gd name="connsiteX2" fmla="*/ 1231198 w 1411399"/>
                    <a:gd name="connsiteY2" fmla="*/ 1100452 h 1223565"/>
                    <a:gd name="connsiteX3" fmla="*/ 1279398 w 1411399"/>
                    <a:gd name="connsiteY3" fmla="*/ 0 h 1223565"/>
                    <a:gd name="connsiteX4" fmla="*/ 127582 w 1411399"/>
                    <a:gd name="connsiteY4" fmla="*/ 32021 h 1223565"/>
                    <a:gd name="connsiteX0" fmla="*/ 140638 w 1424456"/>
                    <a:gd name="connsiteY0" fmla="*/ 32021 h 1270822"/>
                    <a:gd name="connsiteX1" fmla="*/ 164556 w 1424456"/>
                    <a:gd name="connsiteY1" fmla="*/ 1077270 h 1270822"/>
                    <a:gd name="connsiteX2" fmla="*/ 1244254 w 1424456"/>
                    <a:gd name="connsiteY2" fmla="*/ 1100452 h 1270822"/>
                    <a:gd name="connsiteX3" fmla="*/ 1292454 w 1424456"/>
                    <a:gd name="connsiteY3" fmla="*/ 0 h 1270822"/>
                    <a:gd name="connsiteX4" fmla="*/ 140638 w 1424456"/>
                    <a:gd name="connsiteY4" fmla="*/ 32021 h 1270822"/>
                    <a:gd name="connsiteX0" fmla="*/ 140638 w 1425124"/>
                    <a:gd name="connsiteY0" fmla="*/ 32021 h 1289093"/>
                    <a:gd name="connsiteX1" fmla="*/ 164556 w 1425124"/>
                    <a:gd name="connsiteY1" fmla="*/ 1077270 h 1289093"/>
                    <a:gd name="connsiteX2" fmla="*/ 1244254 w 1425124"/>
                    <a:gd name="connsiteY2" fmla="*/ 1100452 h 1289093"/>
                    <a:gd name="connsiteX3" fmla="*/ 1292454 w 1425124"/>
                    <a:gd name="connsiteY3" fmla="*/ 0 h 1289093"/>
                    <a:gd name="connsiteX4" fmla="*/ 140638 w 1425124"/>
                    <a:gd name="connsiteY4" fmla="*/ 32021 h 1289093"/>
                    <a:gd name="connsiteX0" fmla="*/ 128954 w 1423090"/>
                    <a:gd name="connsiteY0" fmla="*/ 32021 h 1250884"/>
                    <a:gd name="connsiteX1" fmla="*/ 152872 w 1423090"/>
                    <a:gd name="connsiteY1" fmla="*/ 1077270 h 1250884"/>
                    <a:gd name="connsiteX2" fmla="*/ 1256125 w 1423090"/>
                    <a:gd name="connsiteY2" fmla="*/ 1110341 h 1250884"/>
                    <a:gd name="connsiteX3" fmla="*/ 1280770 w 1423090"/>
                    <a:gd name="connsiteY3" fmla="*/ 0 h 1250884"/>
                    <a:gd name="connsiteX4" fmla="*/ 128954 w 1423090"/>
                    <a:gd name="connsiteY4" fmla="*/ 32021 h 1250884"/>
                    <a:gd name="connsiteX0" fmla="*/ 128954 w 1434737"/>
                    <a:gd name="connsiteY0" fmla="*/ 0 h 1194703"/>
                    <a:gd name="connsiteX1" fmla="*/ 152872 w 1434737"/>
                    <a:gd name="connsiteY1" fmla="*/ 1045249 h 1194703"/>
                    <a:gd name="connsiteX2" fmla="*/ 1256125 w 1434737"/>
                    <a:gd name="connsiteY2" fmla="*/ 1078320 h 1194703"/>
                    <a:gd name="connsiteX3" fmla="*/ 1300043 w 1434737"/>
                    <a:gd name="connsiteY3" fmla="*/ 11494 h 1194703"/>
                    <a:gd name="connsiteX4" fmla="*/ 128954 w 1434737"/>
                    <a:gd name="connsiteY4" fmla="*/ 0 h 1194703"/>
                    <a:gd name="connsiteX0" fmla="*/ 128954 w 1446148"/>
                    <a:gd name="connsiteY0" fmla="*/ 0 h 1194438"/>
                    <a:gd name="connsiteX1" fmla="*/ 152872 w 1446148"/>
                    <a:gd name="connsiteY1" fmla="*/ 1045249 h 1194438"/>
                    <a:gd name="connsiteX2" fmla="*/ 1256125 w 1446148"/>
                    <a:gd name="connsiteY2" fmla="*/ 1078320 h 1194438"/>
                    <a:gd name="connsiteX3" fmla="*/ 1317174 w 1446148"/>
                    <a:gd name="connsiteY3" fmla="*/ 15449 h 1194438"/>
                    <a:gd name="connsiteX4" fmla="*/ 128954 w 1446148"/>
                    <a:gd name="connsiteY4" fmla="*/ 0 h 1194438"/>
                    <a:gd name="connsiteX0" fmla="*/ 128954 w 1446148"/>
                    <a:gd name="connsiteY0" fmla="*/ 0 h 1194438"/>
                    <a:gd name="connsiteX1" fmla="*/ 152872 w 1446148"/>
                    <a:gd name="connsiteY1" fmla="*/ 1045249 h 1194438"/>
                    <a:gd name="connsiteX2" fmla="*/ 1256125 w 1446148"/>
                    <a:gd name="connsiteY2" fmla="*/ 1078320 h 1194438"/>
                    <a:gd name="connsiteX3" fmla="*/ 1317174 w 1446148"/>
                    <a:gd name="connsiteY3" fmla="*/ 15449 h 1194438"/>
                    <a:gd name="connsiteX4" fmla="*/ 128954 w 1446148"/>
                    <a:gd name="connsiteY4" fmla="*/ 0 h 1194438"/>
                    <a:gd name="connsiteX0" fmla="*/ 128954 w 1439775"/>
                    <a:gd name="connsiteY0" fmla="*/ 0 h 1194438"/>
                    <a:gd name="connsiteX1" fmla="*/ 152872 w 1439775"/>
                    <a:gd name="connsiteY1" fmla="*/ 1045249 h 1194438"/>
                    <a:gd name="connsiteX2" fmla="*/ 1256125 w 1439775"/>
                    <a:gd name="connsiteY2" fmla="*/ 1078320 h 1194438"/>
                    <a:gd name="connsiteX3" fmla="*/ 1317174 w 1439775"/>
                    <a:gd name="connsiteY3" fmla="*/ 15449 h 1194438"/>
                    <a:gd name="connsiteX4" fmla="*/ 128954 w 1439775"/>
                    <a:gd name="connsiteY4" fmla="*/ 0 h 1194438"/>
                    <a:gd name="connsiteX0" fmla="*/ 114130 w 1423157"/>
                    <a:gd name="connsiteY0" fmla="*/ 0 h 1227585"/>
                    <a:gd name="connsiteX1" fmla="*/ 173381 w 1423157"/>
                    <a:gd name="connsiteY1" fmla="*/ 1104587 h 1227585"/>
                    <a:gd name="connsiteX2" fmla="*/ 1241301 w 1423157"/>
                    <a:gd name="connsiteY2" fmla="*/ 1078320 h 1227585"/>
                    <a:gd name="connsiteX3" fmla="*/ 1302350 w 1423157"/>
                    <a:gd name="connsiteY3" fmla="*/ 15449 h 1227585"/>
                    <a:gd name="connsiteX4" fmla="*/ 114130 w 1423157"/>
                    <a:gd name="connsiteY4" fmla="*/ 0 h 1227585"/>
                    <a:gd name="connsiteX0" fmla="*/ 120572 w 1430413"/>
                    <a:gd name="connsiteY0" fmla="*/ 0 h 1205329"/>
                    <a:gd name="connsiteX1" fmla="*/ 163762 w 1430413"/>
                    <a:gd name="connsiteY1" fmla="*/ 1066017 h 1205329"/>
                    <a:gd name="connsiteX2" fmla="*/ 1247743 w 1430413"/>
                    <a:gd name="connsiteY2" fmla="*/ 1078320 h 1205329"/>
                    <a:gd name="connsiteX3" fmla="*/ 1308792 w 1430413"/>
                    <a:gd name="connsiteY3" fmla="*/ 15449 h 1205329"/>
                    <a:gd name="connsiteX4" fmla="*/ 120572 w 1430413"/>
                    <a:gd name="connsiteY4" fmla="*/ 0 h 1205329"/>
                    <a:gd name="connsiteX0" fmla="*/ 119171 w 1419861"/>
                    <a:gd name="connsiteY0" fmla="*/ 0 h 1223346"/>
                    <a:gd name="connsiteX1" fmla="*/ 162361 w 1419861"/>
                    <a:gd name="connsiteY1" fmla="*/ 1066017 h 1223346"/>
                    <a:gd name="connsiteX2" fmla="*/ 1220645 w 1419861"/>
                    <a:gd name="connsiteY2" fmla="*/ 1107989 h 1223346"/>
                    <a:gd name="connsiteX3" fmla="*/ 1307391 w 1419861"/>
                    <a:gd name="connsiteY3" fmla="*/ 15449 h 1223346"/>
                    <a:gd name="connsiteX4" fmla="*/ 119171 w 1419861"/>
                    <a:gd name="connsiteY4" fmla="*/ 0 h 1223346"/>
                    <a:gd name="connsiteX0" fmla="*/ 126667 w 1427357"/>
                    <a:gd name="connsiteY0" fmla="*/ 0 h 1251959"/>
                    <a:gd name="connsiteX1" fmla="*/ 169857 w 1427357"/>
                    <a:gd name="connsiteY1" fmla="*/ 1066017 h 1251959"/>
                    <a:gd name="connsiteX2" fmla="*/ 1228141 w 1427357"/>
                    <a:gd name="connsiteY2" fmla="*/ 1107989 h 1251959"/>
                    <a:gd name="connsiteX3" fmla="*/ 1314887 w 1427357"/>
                    <a:gd name="connsiteY3" fmla="*/ 15449 h 1251959"/>
                    <a:gd name="connsiteX4" fmla="*/ 126667 w 1427357"/>
                    <a:gd name="connsiteY4" fmla="*/ 0 h 1251959"/>
                    <a:gd name="connsiteX0" fmla="*/ 126667 w 1424721"/>
                    <a:gd name="connsiteY0" fmla="*/ 0 h 1271249"/>
                    <a:gd name="connsiteX1" fmla="*/ 169857 w 1424721"/>
                    <a:gd name="connsiteY1" fmla="*/ 1066017 h 1271249"/>
                    <a:gd name="connsiteX2" fmla="*/ 1228141 w 1424721"/>
                    <a:gd name="connsiteY2" fmla="*/ 1107989 h 1271249"/>
                    <a:gd name="connsiteX3" fmla="*/ 1314887 w 1424721"/>
                    <a:gd name="connsiteY3" fmla="*/ 15449 h 1271249"/>
                    <a:gd name="connsiteX4" fmla="*/ 126667 w 1424721"/>
                    <a:gd name="connsiteY4" fmla="*/ 0 h 1271249"/>
                    <a:gd name="connsiteX0" fmla="*/ 120749 w 1428874"/>
                    <a:gd name="connsiteY0" fmla="*/ 0 h 1219805"/>
                    <a:gd name="connsiteX1" fmla="*/ 163939 w 1428874"/>
                    <a:gd name="connsiteY1" fmla="*/ 1066017 h 1219805"/>
                    <a:gd name="connsiteX2" fmla="*/ 1251132 w 1428874"/>
                    <a:gd name="connsiteY2" fmla="*/ 1069419 h 1219805"/>
                    <a:gd name="connsiteX3" fmla="*/ 1308969 w 1428874"/>
                    <a:gd name="connsiteY3" fmla="*/ 15449 h 1219805"/>
                    <a:gd name="connsiteX4" fmla="*/ 120749 w 1428874"/>
                    <a:gd name="connsiteY4" fmla="*/ 0 h 1219805"/>
                    <a:gd name="connsiteX0" fmla="*/ 121454 w 1434501"/>
                    <a:gd name="connsiteY0" fmla="*/ 0 h 1216225"/>
                    <a:gd name="connsiteX1" fmla="*/ 164644 w 1434501"/>
                    <a:gd name="connsiteY1" fmla="*/ 1066017 h 1216225"/>
                    <a:gd name="connsiteX2" fmla="*/ 1264685 w 1434501"/>
                    <a:gd name="connsiteY2" fmla="*/ 1063485 h 1216225"/>
                    <a:gd name="connsiteX3" fmla="*/ 1309674 w 1434501"/>
                    <a:gd name="connsiteY3" fmla="*/ 15449 h 1216225"/>
                    <a:gd name="connsiteX4" fmla="*/ 121454 w 1434501"/>
                    <a:gd name="connsiteY4" fmla="*/ 0 h 1216225"/>
                    <a:gd name="connsiteX0" fmla="*/ 121454 w 1446052"/>
                    <a:gd name="connsiteY0" fmla="*/ 0 h 1240127"/>
                    <a:gd name="connsiteX1" fmla="*/ 164644 w 1446052"/>
                    <a:gd name="connsiteY1" fmla="*/ 1066017 h 1240127"/>
                    <a:gd name="connsiteX2" fmla="*/ 1264685 w 1446052"/>
                    <a:gd name="connsiteY2" fmla="*/ 1063485 h 1240127"/>
                    <a:gd name="connsiteX3" fmla="*/ 1309674 w 1446052"/>
                    <a:gd name="connsiteY3" fmla="*/ 15449 h 1240127"/>
                    <a:gd name="connsiteX4" fmla="*/ 121454 w 1446052"/>
                    <a:gd name="connsiteY4" fmla="*/ 0 h 1240127"/>
                    <a:gd name="connsiteX0" fmla="*/ 120046 w 1434112"/>
                    <a:gd name="connsiteY0" fmla="*/ 0 h 1240127"/>
                    <a:gd name="connsiteX1" fmla="*/ 163236 w 1434112"/>
                    <a:gd name="connsiteY1" fmla="*/ 1066017 h 1240127"/>
                    <a:gd name="connsiteX2" fmla="*/ 1237580 w 1434112"/>
                    <a:gd name="connsiteY2" fmla="*/ 1063485 h 1240127"/>
                    <a:gd name="connsiteX3" fmla="*/ 1308266 w 1434112"/>
                    <a:gd name="connsiteY3" fmla="*/ 15449 h 1240127"/>
                    <a:gd name="connsiteX4" fmla="*/ 120046 w 1434112"/>
                    <a:gd name="connsiteY4" fmla="*/ 0 h 1240127"/>
                    <a:gd name="connsiteX0" fmla="*/ 120046 w 1446584"/>
                    <a:gd name="connsiteY0" fmla="*/ 0 h 1256098"/>
                    <a:gd name="connsiteX1" fmla="*/ 163236 w 1446584"/>
                    <a:gd name="connsiteY1" fmla="*/ 1066017 h 1256098"/>
                    <a:gd name="connsiteX2" fmla="*/ 1237580 w 1446584"/>
                    <a:gd name="connsiteY2" fmla="*/ 1063485 h 1256098"/>
                    <a:gd name="connsiteX3" fmla="*/ 1308266 w 1446584"/>
                    <a:gd name="connsiteY3" fmla="*/ 15449 h 1256098"/>
                    <a:gd name="connsiteX4" fmla="*/ 120046 w 1446584"/>
                    <a:gd name="connsiteY4" fmla="*/ 0 h 1256098"/>
                    <a:gd name="connsiteX0" fmla="*/ 120046 w 1413317"/>
                    <a:gd name="connsiteY0" fmla="*/ 14220 h 1212953"/>
                    <a:gd name="connsiteX1" fmla="*/ 163236 w 1413317"/>
                    <a:gd name="connsiteY1" fmla="*/ 1080237 h 1212953"/>
                    <a:gd name="connsiteX2" fmla="*/ 1237580 w 1413317"/>
                    <a:gd name="connsiteY2" fmla="*/ 1077705 h 1212953"/>
                    <a:gd name="connsiteX3" fmla="*/ 1288994 w 1413317"/>
                    <a:gd name="connsiteY3" fmla="*/ 0 h 1212953"/>
                    <a:gd name="connsiteX4" fmla="*/ 120046 w 1413317"/>
                    <a:gd name="connsiteY4" fmla="*/ 14220 h 1212953"/>
                    <a:gd name="connsiteX0" fmla="*/ 139057 w 1434522"/>
                    <a:gd name="connsiteY0" fmla="*/ 14220 h 1255402"/>
                    <a:gd name="connsiteX1" fmla="*/ 140489 w 1434522"/>
                    <a:gd name="connsiteY1" fmla="*/ 1148476 h 1255402"/>
                    <a:gd name="connsiteX2" fmla="*/ 1256591 w 1434522"/>
                    <a:gd name="connsiteY2" fmla="*/ 1077705 h 1255402"/>
                    <a:gd name="connsiteX3" fmla="*/ 1308005 w 1434522"/>
                    <a:gd name="connsiteY3" fmla="*/ 0 h 1255402"/>
                    <a:gd name="connsiteX4" fmla="*/ 139057 w 1434522"/>
                    <a:gd name="connsiteY4" fmla="*/ 14220 h 1255402"/>
                    <a:gd name="connsiteX0" fmla="*/ 132840 w 1427627"/>
                    <a:gd name="connsiteY0" fmla="*/ 14220 h 1232305"/>
                    <a:gd name="connsiteX1" fmla="*/ 147120 w 1427627"/>
                    <a:gd name="connsiteY1" fmla="*/ 1112874 h 1232305"/>
                    <a:gd name="connsiteX2" fmla="*/ 1250374 w 1427627"/>
                    <a:gd name="connsiteY2" fmla="*/ 1077705 h 1232305"/>
                    <a:gd name="connsiteX3" fmla="*/ 1301788 w 1427627"/>
                    <a:gd name="connsiteY3" fmla="*/ 0 h 1232305"/>
                    <a:gd name="connsiteX4" fmla="*/ 132840 w 1427627"/>
                    <a:gd name="connsiteY4" fmla="*/ 14220 h 1232305"/>
                    <a:gd name="connsiteX0" fmla="*/ 142291 w 1438096"/>
                    <a:gd name="connsiteY0" fmla="*/ 14220 h 1247485"/>
                    <a:gd name="connsiteX1" fmla="*/ 137299 w 1438096"/>
                    <a:gd name="connsiteY1" fmla="*/ 1136610 h 1247485"/>
                    <a:gd name="connsiteX2" fmla="*/ 1259825 w 1438096"/>
                    <a:gd name="connsiteY2" fmla="*/ 1077705 h 1247485"/>
                    <a:gd name="connsiteX3" fmla="*/ 1311239 w 1438096"/>
                    <a:gd name="connsiteY3" fmla="*/ 0 h 1247485"/>
                    <a:gd name="connsiteX4" fmla="*/ 142291 w 1438096"/>
                    <a:gd name="connsiteY4" fmla="*/ 14220 h 1247485"/>
                    <a:gd name="connsiteX0" fmla="*/ 137472 w 1432767"/>
                    <a:gd name="connsiteY0" fmla="*/ 14220 h 1245539"/>
                    <a:gd name="connsiteX1" fmla="*/ 142116 w 1432767"/>
                    <a:gd name="connsiteY1" fmla="*/ 1133643 h 1245539"/>
                    <a:gd name="connsiteX2" fmla="*/ 1255006 w 1432767"/>
                    <a:gd name="connsiteY2" fmla="*/ 1077705 h 1245539"/>
                    <a:gd name="connsiteX3" fmla="*/ 1306420 w 1432767"/>
                    <a:gd name="connsiteY3" fmla="*/ 0 h 1245539"/>
                    <a:gd name="connsiteX4" fmla="*/ 137472 w 1432767"/>
                    <a:gd name="connsiteY4" fmla="*/ 14220 h 124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767" h="1245539">
                      <a:moveTo>
                        <a:pt x="137472" y="14220"/>
                      </a:moveTo>
                      <a:cubicBezTo>
                        <a:pt x="-48995" y="346560"/>
                        <a:pt x="-44140" y="956396"/>
                        <a:pt x="142116" y="1133643"/>
                      </a:cubicBezTo>
                      <a:cubicBezTo>
                        <a:pt x="328372" y="1310890"/>
                        <a:pt x="1060955" y="1266646"/>
                        <a:pt x="1255006" y="1077705"/>
                      </a:cubicBezTo>
                      <a:cubicBezTo>
                        <a:pt x="1449057" y="888765"/>
                        <a:pt x="1510027" y="336983"/>
                        <a:pt x="1306420" y="0"/>
                      </a:cubicBezTo>
                      <a:lnTo>
                        <a:pt x="137472" y="14220"/>
                      </a:lnTo>
                      <a:close/>
                    </a:path>
                  </a:pathLst>
                </a:cu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Pie 939"/>
                <p:cNvSpPr/>
                <p:nvPr/>
              </p:nvSpPr>
              <p:spPr>
                <a:xfrm flipH="1">
                  <a:off x="10374350" y="3904050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Pie 940"/>
                <p:cNvSpPr/>
                <p:nvPr/>
              </p:nvSpPr>
              <p:spPr>
                <a:xfrm rot="10800000" flipH="1">
                  <a:off x="8268772" y="1350546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2" name="Pie 941"/>
                <p:cNvSpPr/>
                <p:nvPr/>
              </p:nvSpPr>
              <p:spPr>
                <a:xfrm>
                  <a:off x="9311969" y="3904050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3" name="Freeform 942"/>
                <p:cNvSpPr/>
                <p:nvPr/>
              </p:nvSpPr>
              <p:spPr>
                <a:xfrm>
                  <a:off x="9371505" y="3292327"/>
                  <a:ext cx="1359543" cy="1719377"/>
                </a:xfrm>
                <a:custGeom>
                  <a:avLst/>
                  <a:gdLst>
                    <a:gd name="connsiteX0" fmla="*/ 681504 w 1363008"/>
                    <a:gd name="connsiteY0" fmla="*/ 0 h 1719377"/>
                    <a:gd name="connsiteX1" fmla="*/ 1349162 w 1363008"/>
                    <a:gd name="connsiteY1" fmla="*/ 556249 h 1719377"/>
                    <a:gd name="connsiteX2" fmla="*/ 1358825 w 1363008"/>
                    <a:gd name="connsiteY2" fmla="*/ 654229 h 1719377"/>
                    <a:gd name="connsiteX3" fmla="*/ 1363008 w 1363008"/>
                    <a:gd name="connsiteY3" fmla="*/ 656873 h 1719377"/>
                    <a:gd name="connsiteX4" fmla="*/ 1361587 w 1363008"/>
                    <a:gd name="connsiteY4" fmla="*/ 682238 h 1719377"/>
                    <a:gd name="connsiteX5" fmla="*/ 1363008 w 1363008"/>
                    <a:gd name="connsiteY5" fmla="*/ 696648 h 1719377"/>
                    <a:gd name="connsiteX6" fmla="*/ 1360699 w 1363008"/>
                    <a:gd name="connsiteY6" fmla="*/ 698086 h 1719377"/>
                    <a:gd name="connsiteX7" fmla="*/ 1354396 w 1363008"/>
                    <a:gd name="connsiteY7" fmla="*/ 810591 h 1719377"/>
                    <a:gd name="connsiteX8" fmla="*/ 681504 w 1363008"/>
                    <a:gd name="connsiteY8" fmla="*/ 1719377 h 1719377"/>
                    <a:gd name="connsiteX9" fmla="*/ 10641 w 1363008"/>
                    <a:gd name="connsiteY9" fmla="*/ 816876 h 1719377"/>
                    <a:gd name="connsiteX10" fmla="*/ 2760 w 1363008"/>
                    <a:gd name="connsiteY10" fmla="*/ 698366 h 1719377"/>
                    <a:gd name="connsiteX11" fmla="*/ 0 w 1363008"/>
                    <a:gd name="connsiteY11" fmla="*/ 696648 h 1719377"/>
                    <a:gd name="connsiteX12" fmla="*/ 1580 w 1363008"/>
                    <a:gd name="connsiteY12" fmla="*/ 680628 h 1719377"/>
                    <a:gd name="connsiteX13" fmla="*/ 0 w 1363008"/>
                    <a:gd name="connsiteY13" fmla="*/ 656873 h 1719377"/>
                    <a:gd name="connsiteX14" fmla="*/ 4330 w 1363008"/>
                    <a:gd name="connsiteY14" fmla="*/ 652738 h 1719377"/>
                    <a:gd name="connsiteX15" fmla="*/ 13846 w 1363008"/>
                    <a:gd name="connsiteY15" fmla="*/ 556249 h 1719377"/>
                    <a:gd name="connsiteX16" fmla="*/ 681504 w 1363008"/>
                    <a:gd name="connsiteY16" fmla="*/ 0 h 1719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3008" h="1719377">
                      <a:moveTo>
                        <a:pt x="681504" y="0"/>
                      </a:moveTo>
                      <a:cubicBezTo>
                        <a:pt x="10108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lnTo>
                        <a:pt x="1361587" y="682238"/>
                      </a:lnTo>
                      <a:lnTo>
                        <a:pt x="1363008" y="696648"/>
                      </a:lnTo>
                      <a:lnTo>
                        <a:pt x="1360699" y="698086"/>
                      </a:lnTo>
                      <a:lnTo>
                        <a:pt x="1354396" y="810591"/>
                      </a:lnTo>
                      <a:cubicBezTo>
                        <a:pt x="1313528" y="1194067"/>
                        <a:pt x="1122492" y="1719376"/>
                        <a:pt x="681504" y="1719377"/>
                      </a:cubicBezTo>
                      <a:cubicBezTo>
                        <a:pt x="240517" y="1719378"/>
                        <a:pt x="54891" y="1210826"/>
                        <a:pt x="10641" y="816876"/>
                      </a:cubicBezTo>
                      <a:lnTo>
                        <a:pt x="2760" y="698366"/>
                      </a:lnTo>
                      <a:lnTo>
                        <a:pt x="0" y="696648"/>
                      </a:lnTo>
                      <a:lnTo>
                        <a:pt x="1580" y="680628"/>
                      </a:lnTo>
                      <a:lnTo>
                        <a:pt x="0" y="656873"/>
                      </a:lnTo>
                      <a:lnTo>
                        <a:pt x="4330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3521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Freeform 943"/>
                <p:cNvSpPr/>
                <p:nvPr/>
              </p:nvSpPr>
              <p:spPr>
                <a:xfrm>
                  <a:off x="9373664" y="3289627"/>
                  <a:ext cx="1358246" cy="907645"/>
                </a:xfrm>
                <a:custGeom>
                  <a:avLst/>
                  <a:gdLst>
                    <a:gd name="connsiteX0" fmla="*/ 676139 w 1352278"/>
                    <a:gd name="connsiteY0" fmla="*/ 0 h 642243"/>
                    <a:gd name="connsiteX1" fmla="*/ 1343797 w 1352278"/>
                    <a:gd name="connsiteY1" fmla="*/ 556249 h 642243"/>
                    <a:gd name="connsiteX2" fmla="*/ 1352278 w 1352278"/>
                    <a:gd name="connsiteY2" fmla="*/ 642243 h 642243"/>
                    <a:gd name="connsiteX3" fmla="*/ 0 w 1352278"/>
                    <a:gd name="connsiteY3" fmla="*/ 642243 h 642243"/>
                    <a:gd name="connsiteX4" fmla="*/ 8481 w 1352278"/>
                    <a:gd name="connsiteY4" fmla="*/ 556249 h 642243"/>
                    <a:gd name="connsiteX5" fmla="*/ 676139 w 1352278"/>
                    <a:gd name="connsiteY5" fmla="*/ 0 h 64224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0 w 1343797"/>
                    <a:gd name="connsiteY3" fmla="*/ 642243 h 1241683"/>
                    <a:gd name="connsiteX4" fmla="*/ 8481 w 1343797"/>
                    <a:gd name="connsiteY4" fmla="*/ 556249 h 1241683"/>
                    <a:gd name="connsiteX5" fmla="*/ 676139 w 1343797"/>
                    <a:gd name="connsiteY5" fmla="*/ 0 h 124168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415160 w 1343797"/>
                    <a:gd name="connsiteY3" fmla="*/ 460950 h 1241683"/>
                    <a:gd name="connsiteX4" fmla="*/ 0 w 1343797"/>
                    <a:gd name="connsiteY4" fmla="*/ 642243 h 1241683"/>
                    <a:gd name="connsiteX5" fmla="*/ 8481 w 1343797"/>
                    <a:gd name="connsiteY5" fmla="*/ 556249 h 1241683"/>
                    <a:gd name="connsiteX6" fmla="*/ 676139 w 1343797"/>
                    <a:gd name="connsiteY6" fmla="*/ 0 h 1241683"/>
                    <a:gd name="connsiteX0" fmla="*/ 676139 w 1346623"/>
                    <a:gd name="connsiteY0" fmla="*/ 0 h 1241683"/>
                    <a:gd name="connsiteX1" fmla="*/ 1343797 w 1346623"/>
                    <a:gd name="connsiteY1" fmla="*/ 556249 h 1241683"/>
                    <a:gd name="connsiteX2" fmla="*/ 1260838 w 1346623"/>
                    <a:gd name="connsiteY2" fmla="*/ 1241683 h 1241683"/>
                    <a:gd name="connsiteX3" fmla="*/ 415160 w 1346623"/>
                    <a:gd name="connsiteY3" fmla="*/ 460950 h 1241683"/>
                    <a:gd name="connsiteX4" fmla="*/ 0 w 1346623"/>
                    <a:gd name="connsiteY4" fmla="*/ 642243 h 1241683"/>
                    <a:gd name="connsiteX5" fmla="*/ 8481 w 1346623"/>
                    <a:gd name="connsiteY5" fmla="*/ 556249 h 1241683"/>
                    <a:gd name="connsiteX6" fmla="*/ 676139 w 1346623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67658 w 1339835"/>
                    <a:gd name="connsiteY0" fmla="*/ 0 h 1241683"/>
                    <a:gd name="connsiteX1" fmla="*/ 1335316 w 1339835"/>
                    <a:gd name="connsiteY1" fmla="*/ 556249 h 1241683"/>
                    <a:gd name="connsiteX2" fmla="*/ 1252357 w 1339835"/>
                    <a:gd name="connsiteY2" fmla="*/ 1241683 h 1241683"/>
                    <a:gd name="connsiteX3" fmla="*/ 406679 w 1339835"/>
                    <a:gd name="connsiteY3" fmla="*/ 460950 h 1241683"/>
                    <a:gd name="connsiteX4" fmla="*/ 27079 w 1339835"/>
                    <a:gd name="connsiteY4" fmla="*/ 1008003 h 1241683"/>
                    <a:gd name="connsiteX5" fmla="*/ 0 w 1339835"/>
                    <a:gd name="connsiteY5" fmla="*/ 556249 h 1241683"/>
                    <a:gd name="connsiteX6" fmla="*/ 667658 w 1339835"/>
                    <a:gd name="connsiteY6" fmla="*/ 0 h 1241683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1679 w 1339835"/>
                    <a:gd name="connsiteY4" fmla="*/ 101824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75581 w 1347758"/>
                    <a:gd name="connsiteY0" fmla="*/ 77 h 1241760"/>
                    <a:gd name="connsiteX1" fmla="*/ 1343239 w 1347758"/>
                    <a:gd name="connsiteY1" fmla="*/ 556326 h 1241760"/>
                    <a:gd name="connsiteX2" fmla="*/ 1260280 w 1347758"/>
                    <a:gd name="connsiteY2" fmla="*/ 1241760 h 1241760"/>
                    <a:gd name="connsiteX3" fmla="*/ 414602 w 1347758"/>
                    <a:gd name="connsiteY3" fmla="*/ 461027 h 1241760"/>
                    <a:gd name="connsiteX4" fmla="*/ 9602 w 1347758"/>
                    <a:gd name="connsiteY4" fmla="*/ 1018240 h 1241760"/>
                    <a:gd name="connsiteX5" fmla="*/ 7923 w 1347758"/>
                    <a:gd name="connsiteY5" fmla="*/ 556326 h 1241760"/>
                    <a:gd name="connsiteX6" fmla="*/ 675581 w 1347758"/>
                    <a:gd name="connsiteY6" fmla="*/ 77 h 1241760"/>
                    <a:gd name="connsiteX0" fmla="*/ 684072 w 1356249"/>
                    <a:gd name="connsiteY0" fmla="*/ 77 h 1241760"/>
                    <a:gd name="connsiteX1" fmla="*/ 1351730 w 1356249"/>
                    <a:gd name="connsiteY1" fmla="*/ 556326 h 1241760"/>
                    <a:gd name="connsiteX2" fmla="*/ 1268771 w 1356249"/>
                    <a:gd name="connsiteY2" fmla="*/ 1241760 h 1241760"/>
                    <a:gd name="connsiteX3" fmla="*/ 423093 w 1356249"/>
                    <a:gd name="connsiteY3" fmla="*/ 461027 h 1241760"/>
                    <a:gd name="connsiteX4" fmla="*/ 18093 w 1356249"/>
                    <a:gd name="connsiteY4" fmla="*/ 1018240 h 1241760"/>
                    <a:gd name="connsiteX5" fmla="*/ 16414 w 1356249"/>
                    <a:gd name="connsiteY5" fmla="*/ 556326 h 1241760"/>
                    <a:gd name="connsiteX6" fmla="*/ 684072 w 1356249"/>
                    <a:gd name="connsiteY6" fmla="*/ 77 h 1241760"/>
                    <a:gd name="connsiteX0" fmla="*/ 676598 w 1348775"/>
                    <a:gd name="connsiteY0" fmla="*/ 77 h 1241760"/>
                    <a:gd name="connsiteX1" fmla="*/ 1344256 w 1348775"/>
                    <a:gd name="connsiteY1" fmla="*/ 556326 h 1241760"/>
                    <a:gd name="connsiteX2" fmla="*/ 1261297 w 1348775"/>
                    <a:gd name="connsiteY2" fmla="*/ 1241760 h 1241760"/>
                    <a:gd name="connsiteX3" fmla="*/ 415619 w 1348775"/>
                    <a:gd name="connsiteY3" fmla="*/ 461027 h 1241760"/>
                    <a:gd name="connsiteX4" fmla="*/ 37607 w 1348775"/>
                    <a:gd name="connsiteY4" fmla="*/ 992840 h 1241760"/>
                    <a:gd name="connsiteX5" fmla="*/ 8940 w 1348775"/>
                    <a:gd name="connsiteY5" fmla="*/ 556326 h 1241760"/>
                    <a:gd name="connsiteX6" fmla="*/ 676598 w 1348775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417453 w 1356472"/>
                    <a:gd name="connsiteY3" fmla="*/ 46102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696853 w 1356472"/>
                    <a:gd name="connsiteY3" fmla="*/ 48007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96853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69028"/>
                    <a:gd name="connsiteX1" fmla="*/ 1346090 w 1366884"/>
                    <a:gd name="connsiteY1" fmla="*/ 556326 h 969028"/>
                    <a:gd name="connsiteX2" fmla="*/ 1307581 w 1366884"/>
                    <a:gd name="connsiteY2" fmla="*/ 900447 h 969028"/>
                    <a:gd name="connsiteX3" fmla="*/ 675686 w 1366884"/>
                    <a:gd name="connsiteY3" fmla="*/ 480077 h 969028"/>
                    <a:gd name="connsiteX4" fmla="*/ 29916 w 1366884"/>
                    <a:gd name="connsiteY4" fmla="*/ 969028 h 969028"/>
                    <a:gd name="connsiteX5" fmla="*/ 10774 w 1366884"/>
                    <a:gd name="connsiteY5" fmla="*/ 556326 h 969028"/>
                    <a:gd name="connsiteX6" fmla="*/ 678432 w 1366884"/>
                    <a:gd name="connsiteY6" fmla="*/ 77 h 969028"/>
                    <a:gd name="connsiteX0" fmla="*/ 678432 w 1366884"/>
                    <a:gd name="connsiteY0" fmla="*/ 77 h 905528"/>
                    <a:gd name="connsiteX1" fmla="*/ 1346090 w 1366884"/>
                    <a:gd name="connsiteY1" fmla="*/ 556326 h 905528"/>
                    <a:gd name="connsiteX2" fmla="*/ 1307581 w 1366884"/>
                    <a:gd name="connsiteY2" fmla="*/ 900447 h 905528"/>
                    <a:gd name="connsiteX3" fmla="*/ 675686 w 1366884"/>
                    <a:gd name="connsiteY3" fmla="*/ 480077 h 905528"/>
                    <a:gd name="connsiteX4" fmla="*/ 29916 w 1366884"/>
                    <a:gd name="connsiteY4" fmla="*/ 905528 h 905528"/>
                    <a:gd name="connsiteX5" fmla="*/ 10774 w 1366884"/>
                    <a:gd name="connsiteY5" fmla="*/ 556326 h 905528"/>
                    <a:gd name="connsiteX6" fmla="*/ 678432 w 1366884"/>
                    <a:gd name="connsiteY6" fmla="*/ 77 h 905528"/>
                    <a:gd name="connsiteX0" fmla="*/ 679475 w 1367927"/>
                    <a:gd name="connsiteY0" fmla="*/ 77 h 905528"/>
                    <a:gd name="connsiteX1" fmla="*/ 1347133 w 1367927"/>
                    <a:gd name="connsiteY1" fmla="*/ 556326 h 905528"/>
                    <a:gd name="connsiteX2" fmla="*/ 1308624 w 1367927"/>
                    <a:gd name="connsiteY2" fmla="*/ 900447 h 905528"/>
                    <a:gd name="connsiteX3" fmla="*/ 676729 w 1367927"/>
                    <a:gd name="connsiteY3" fmla="*/ 480077 h 905528"/>
                    <a:gd name="connsiteX4" fmla="*/ 26726 w 1367927"/>
                    <a:gd name="connsiteY4" fmla="*/ 905528 h 905528"/>
                    <a:gd name="connsiteX5" fmla="*/ 11817 w 1367927"/>
                    <a:gd name="connsiteY5" fmla="*/ 556326 h 905528"/>
                    <a:gd name="connsiteX6" fmla="*/ 679475 w 1367927"/>
                    <a:gd name="connsiteY6" fmla="*/ 77 h 905528"/>
                    <a:gd name="connsiteX0" fmla="*/ 679475 w 1378202"/>
                    <a:gd name="connsiteY0" fmla="*/ 77 h 905528"/>
                    <a:gd name="connsiteX1" fmla="*/ 1347133 w 1378202"/>
                    <a:gd name="connsiteY1" fmla="*/ 556326 h 905528"/>
                    <a:gd name="connsiteX2" fmla="*/ 1334024 w 1378202"/>
                    <a:gd name="connsiteY2" fmla="*/ 883514 h 905528"/>
                    <a:gd name="connsiteX3" fmla="*/ 676729 w 1378202"/>
                    <a:gd name="connsiteY3" fmla="*/ 480077 h 905528"/>
                    <a:gd name="connsiteX4" fmla="*/ 26726 w 1378202"/>
                    <a:gd name="connsiteY4" fmla="*/ 905528 h 905528"/>
                    <a:gd name="connsiteX5" fmla="*/ 11817 w 1378202"/>
                    <a:gd name="connsiteY5" fmla="*/ 556326 h 905528"/>
                    <a:gd name="connsiteX6" fmla="*/ 679475 w 1378202"/>
                    <a:gd name="connsiteY6" fmla="*/ 77 h 905528"/>
                    <a:gd name="connsiteX0" fmla="*/ 679475 w 1360625"/>
                    <a:gd name="connsiteY0" fmla="*/ 77 h 905528"/>
                    <a:gd name="connsiteX1" fmla="*/ 1347133 w 1360625"/>
                    <a:gd name="connsiteY1" fmla="*/ 556326 h 905528"/>
                    <a:gd name="connsiteX2" fmla="*/ 1334024 w 1360625"/>
                    <a:gd name="connsiteY2" fmla="*/ 883514 h 905528"/>
                    <a:gd name="connsiteX3" fmla="*/ 676729 w 1360625"/>
                    <a:gd name="connsiteY3" fmla="*/ 480077 h 905528"/>
                    <a:gd name="connsiteX4" fmla="*/ 26726 w 1360625"/>
                    <a:gd name="connsiteY4" fmla="*/ 905528 h 905528"/>
                    <a:gd name="connsiteX5" fmla="*/ 11817 w 1360625"/>
                    <a:gd name="connsiteY5" fmla="*/ 556326 h 905528"/>
                    <a:gd name="connsiteX6" fmla="*/ 679475 w 1360625"/>
                    <a:gd name="connsiteY6" fmla="*/ 77 h 905528"/>
                    <a:gd name="connsiteX0" fmla="*/ 679475 w 1347133"/>
                    <a:gd name="connsiteY0" fmla="*/ 77 h 1068545"/>
                    <a:gd name="connsiteX1" fmla="*/ 1347133 w 1347133"/>
                    <a:gd name="connsiteY1" fmla="*/ 556326 h 1068545"/>
                    <a:gd name="connsiteX2" fmla="*/ 1334024 w 1347133"/>
                    <a:gd name="connsiteY2" fmla="*/ 883514 h 1068545"/>
                    <a:gd name="connsiteX3" fmla="*/ 676729 w 1347133"/>
                    <a:gd name="connsiteY3" fmla="*/ 480077 h 1068545"/>
                    <a:gd name="connsiteX4" fmla="*/ 26726 w 1347133"/>
                    <a:gd name="connsiteY4" fmla="*/ 905528 h 1068545"/>
                    <a:gd name="connsiteX5" fmla="*/ 11817 w 1347133"/>
                    <a:gd name="connsiteY5" fmla="*/ 556326 h 1068545"/>
                    <a:gd name="connsiteX6" fmla="*/ 679475 w 1347133"/>
                    <a:gd name="connsiteY6" fmla="*/ 77 h 1068545"/>
                    <a:gd name="connsiteX0" fmla="*/ 679475 w 1520525"/>
                    <a:gd name="connsiteY0" fmla="*/ 77 h 905528"/>
                    <a:gd name="connsiteX1" fmla="*/ 1347133 w 1520525"/>
                    <a:gd name="connsiteY1" fmla="*/ 556326 h 905528"/>
                    <a:gd name="connsiteX2" fmla="*/ 1334024 w 1520525"/>
                    <a:gd name="connsiteY2" fmla="*/ 883514 h 905528"/>
                    <a:gd name="connsiteX3" fmla="*/ 676729 w 1520525"/>
                    <a:gd name="connsiteY3" fmla="*/ 480077 h 905528"/>
                    <a:gd name="connsiteX4" fmla="*/ 26726 w 1520525"/>
                    <a:gd name="connsiteY4" fmla="*/ 905528 h 905528"/>
                    <a:gd name="connsiteX5" fmla="*/ 11817 w 1520525"/>
                    <a:gd name="connsiteY5" fmla="*/ 556326 h 905528"/>
                    <a:gd name="connsiteX6" fmla="*/ 679475 w 1520525"/>
                    <a:gd name="connsiteY6" fmla="*/ 77 h 905528"/>
                    <a:gd name="connsiteX0" fmla="*/ 679475 w 1481195"/>
                    <a:gd name="connsiteY0" fmla="*/ 77 h 905528"/>
                    <a:gd name="connsiteX1" fmla="*/ 1347133 w 1481195"/>
                    <a:gd name="connsiteY1" fmla="*/ 556326 h 905528"/>
                    <a:gd name="connsiteX2" fmla="*/ 1334024 w 1481195"/>
                    <a:gd name="connsiteY2" fmla="*/ 883514 h 905528"/>
                    <a:gd name="connsiteX3" fmla="*/ 676729 w 1481195"/>
                    <a:gd name="connsiteY3" fmla="*/ 480077 h 905528"/>
                    <a:gd name="connsiteX4" fmla="*/ 26726 w 1481195"/>
                    <a:gd name="connsiteY4" fmla="*/ 905528 h 905528"/>
                    <a:gd name="connsiteX5" fmla="*/ 11817 w 1481195"/>
                    <a:gd name="connsiteY5" fmla="*/ 556326 h 905528"/>
                    <a:gd name="connsiteX6" fmla="*/ 679475 w 1481195"/>
                    <a:gd name="connsiteY6" fmla="*/ 77 h 905528"/>
                    <a:gd name="connsiteX0" fmla="*/ 679475 w 1458924"/>
                    <a:gd name="connsiteY0" fmla="*/ 77 h 905528"/>
                    <a:gd name="connsiteX1" fmla="*/ 1347133 w 1458924"/>
                    <a:gd name="connsiteY1" fmla="*/ 556326 h 905528"/>
                    <a:gd name="connsiteX2" fmla="*/ 1334024 w 1458924"/>
                    <a:gd name="connsiteY2" fmla="*/ 883514 h 905528"/>
                    <a:gd name="connsiteX3" fmla="*/ 676729 w 1458924"/>
                    <a:gd name="connsiteY3" fmla="*/ 480077 h 905528"/>
                    <a:gd name="connsiteX4" fmla="*/ 26726 w 1458924"/>
                    <a:gd name="connsiteY4" fmla="*/ 905528 h 905528"/>
                    <a:gd name="connsiteX5" fmla="*/ 11817 w 1458924"/>
                    <a:gd name="connsiteY5" fmla="*/ 556326 h 905528"/>
                    <a:gd name="connsiteX6" fmla="*/ 679475 w 1458924"/>
                    <a:gd name="connsiteY6" fmla="*/ 77 h 905528"/>
                    <a:gd name="connsiteX0" fmla="*/ 679475 w 1531224"/>
                    <a:gd name="connsiteY0" fmla="*/ 77 h 905528"/>
                    <a:gd name="connsiteX1" fmla="*/ 1347133 w 1531224"/>
                    <a:gd name="connsiteY1" fmla="*/ 556326 h 905528"/>
                    <a:gd name="connsiteX2" fmla="*/ 1334024 w 1531224"/>
                    <a:gd name="connsiteY2" fmla="*/ 883514 h 905528"/>
                    <a:gd name="connsiteX3" fmla="*/ 676729 w 1531224"/>
                    <a:gd name="connsiteY3" fmla="*/ 480077 h 905528"/>
                    <a:gd name="connsiteX4" fmla="*/ 26726 w 1531224"/>
                    <a:gd name="connsiteY4" fmla="*/ 905528 h 905528"/>
                    <a:gd name="connsiteX5" fmla="*/ 11817 w 1531224"/>
                    <a:gd name="connsiteY5" fmla="*/ 556326 h 905528"/>
                    <a:gd name="connsiteX6" fmla="*/ 679475 w 1531224"/>
                    <a:gd name="connsiteY6" fmla="*/ 77 h 905528"/>
                    <a:gd name="connsiteX0" fmla="*/ 679475 w 1359260"/>
                    <a:gd name="connsiteY0" fmla="*/ 77 h 905528"/>
                    <a:gd name="connsiteX1" fmla="*/ 1347133 w 1359260"/>
                    <a:gd name="connsiteY1" fmla="*/ 556326 h 905528"/>
                    <a:gd name="connsiteX2" fmla="*/ 1334024 w 1359260"/>
                    <a:gd name="connsiteY2" fmla="*/ 883514 h 905528"/>
                    <a:gd name="connsiteX3" fmla="*/ 676729 w 1359260"/>
                    <a:gd name="connsiteY3" fmla="*/ 480077 h 905528"/>
                    <a:gd name="connsiteX4" fmla="*/ 26726 w 1359260"/>
                    <a:gd name="connsiteY4" fmla="*/ 905528 h 905528"/>
                    <a:gd name="connsiteX5" fmla="*/ 11817 w 1359260"/>
                    <a:gd name="connsiteY5" fmla="*/ 556326 h 905528"/>
                    <a:gd name="connsiteX6" fmla="*/ 679475 w 1359260"/>
                    <a:gd name="connsiteY6" fmla="*/ 77 h 905528"/>
                    <a:gd name="connsiteX0" fmla="*/ 679475 w 1360578"/>
                    <a:gd name="connsiteY0" fmla="*/ 77 h 905528"/>
                    <a:gd name="connsiteX1" fmla="*/ 1347133 w 1360578"/>
                    <a:gd name="connsiteY1" fmla="*/ 556326 h 905528"/>
                    <a:gd name="connsiteX2" fmla="*/ 1338258 w 1360578"/>
                    <a:gd name="connsiteY2" fmla="*/ 870814 h 905528"/>
                    <a:gd name="connsiteX3" fmla="*/ 676729 w 1360578"/>
                    <a:gd name="connsiteY3" fmla="*/ 480077 h 905528"/>
                    <a:gd name="connsiteX4" fmla="*/ 26726 w 1360578"/>
                    <a:gd name="connsiteY4" fmla="*/ 905528 h 905528"/>
                    <a:gd name="connsiteX5" fmla="*/ 11817 w 1360578"/>
                    <a:gd name="connsiteY5" fmla="*/ 556326 h 905528"/>
                    <a:gd name="connsiteX6" fmla="*/ 679475 w 1360578"/>
                    <a:gd name="connsiteY6" fmla="*/ 77 h 905528"/>
                    <a:gd name="connsiteX0" fmla="*/ 679475 w 1358741"/>
                    <a:gd name="connsiteY0" fmla="*/ 77 h 905528"/>
                    <a:gd name="connsiteX1" fmla="*/ 1347133 w 1358741"/>
                    <a:gd name="connsiteY1" fmla="*/ 556326 h 905528"/>
                    <a:gd name="connsiteX2" fmla="*/ 1338258 w 1358741"/>
                    <a:gd name="connsiteY2" fmla="*/ 870814 h 905528"/>
                    <a:gd name="connsiteX3" fmla="*/ 676729 w 1358741"/>
                    <a:gd name="connsiteY3" fmla="*/ 480077 h 905528"/>
                    <a:gd name="connsiteX4" fmla="*/ 26726 w 1358741"/>
                    <a:gd name="connsiteY4" fmla="*/ 905528 h 905528"/>
                    <a:gd name="connsiteX5" fmla="*/ 11817 w 1358741"/>
                    <a:gd name="connsiteY5" fmla="*/ 556326 h 905528"/>
                    <a:gd name="connsiteX6" fmla="*/ 679475 w 1358741"/>
                    <a:gd name="connsiteY6" fmla="*/ 77 h 905528"/>
                    <a:gd name="connsiteX0" fmla="*/ 679475 w 1364602"/>
                    <a:gd name="connsiteY0" fmla="*/ 77 h 905528"/>
                    <a:gd name="connsiteX1" fmla="*/ 1347133 w 1364602"/>
                    <a:gd name="connsiteY1" fmla="*/ 556326 h 905528"/>
                    <a:gd name="connsiteX2" fmla="*/ 1350958 w 1364602"/>
                    <a:gd name="connsiteY2" fmla="*/ 870814 h 905528"/>
                    <a:gd name="connsiteX3" fmla="*/ 676729 w 1364602"/>
                    <a:gd name="connsiteY3" fmla="*/ 480077 h 905528"/>
                    <a:gd name="connsiteX4" fmla="*/ 26726 w 1364602"/>
                    <a:gd name="connsiteY4" fmla="*/ 905528 h 905528"/>
                    <a:gd name="connsiteX5" fmla="*/ 11817 w 1364602"/>
                    <a:gd name="connsiteY5" fmla="*/ 556326 h 905528"/>
                    <a:gd name="connsiteX6" fmla="*/ 679475 w 1364602"/>
                    <a:gd name="connsiteY6" fmla="*/ 77 h 905528"/>
                    <a:gd name="connsiteX0" fmla="*/ 679475 w 1360876"/>
                    <a:gd name="connsiteY0" fmla="*/ 77 h 905528"/>
                    <a:gd name="connsiteX1" fmla="*/ 1347133 w 1360876"/>
                    <a:gd name="connsiteY1" fmla="*/ 556326 h 905528"/>
                    <a:gd name="connsiteX2" fmla="*/ 1350958 w 1360876"/>
                    <a:gd name="connsiteY2" fmla="*/ 870814 h 905528"/>
                    <a:gd name="connsiteX3" fmla="*/ 676729 w 1360876"/>
                    <a:gd name="connsiteY3" fmla="*/ 480077 h 905528"/>
                    <a:gd name="connsiteX4" fmla="*/ 26726 w 1360876"/>
                    <a:gd name="connsiteY4" fmla="*/ 905528 h 905528"/>
                    <a:gd name="connsiteX5" fmla="*/ 11817 w 1360876"/>
                    <a:gd name="connsiteY5" fmla="*/ 556326 h 905528"/>
                    <a:gd name="connsiteX6" fmla="*/ 679475 w 1360876"/>
                    <a:gd name="connsiteY6" fmla="*/ 77 h 905528"/>
                    <a:gd name="connsiteX0" fmla="*/ 683840 w 1365241"/>
                    <a:gd name="connsiteY0" fmla="*/ 77 h 870814"/>
                    <a:gd name="connsiteX1" fmla="*/ 1351498 w 1365241"/>
                    <a:gd name="connsiteY1" fmla="*/ 556326 h 870814"/>
                    <a:gd name="connsiteX2" fmla="*/ 1355323 w 1365241"/>
                    <a:gd name="connsiteY2" fmla="*/ 870814 h 870814"/>
                    <a:gd name="connsiteX3" fmla="*/ 681094 w 1365241"/>
                    <a:gd name="connsiteY3" fmla="*/ 480077 h 870814"/>
                    <a:gd name="connsiteX4" fmla="*/ 18391 w 1365241"/>
                    <a:gd name="connsiteY4" fmla="*/ 861078 h 870814"/>
                    <a:gd name="connsiteX5" fmla="*/ 16182 w 1365241"/>
                    <a:gd name="connsiteY5" fmla="*/ 556326 h 870814"/>
                    <a:gd name="connsiteX6" fmla="*/ 683840 w 1365241"/>
                    <a:gd name="connsiteY6" fmla="*/ 77 h 870814"/>
                    <a:gd name="connsiteX0" fmla="*/ 679635 w 1361036"/>
                    <a:gd name="connsiteY0" fmla="*/ 77 h 870814"/>
                    <a:gd name="connsiteX1" fmla="*/ 1347293 w 1361036"/>
                    <a:gd name="connsiteY1" fmla="*/ 556326 h 870814"/>
                    <a:gd name="connsiteX2" fmla="*/ 1351118 w 1361036"/>
                    <a:gd name="connsiteY2" fmla="*/ 870814 h 870814"/>
                    <a:gd name="connsiteX3" fmla="*/ 676889 w 1361036"/>
                    <a:gd name="connsiteY3" fmla="*/ 480077 h 870814"/>
                    <a:gd name="connsiteX4" fmla="*/ 14186 w 1361036"/>
                    <a:gd name="connsiteY4" fmla="*/ 861078 h 870814"/>
                    <a:gd name="connsiteX5" fmla="*/ 11977 w 1361036"/>
                    <a:gd name="connsiteY5" fmla="*/ 556326 h 870814"/>
                    <a:gd name="connsiteX6" fmla="*/ 679635 w 1361036"/>
                    <a:gd name="connsiteY6" fmla="*/ 77 h 870814"/>
                    <a:gd name="connsiteX0" fmla="*/ 679635 w 1361036"/>
                    <a:gd name="connsiteY0" fmla="*/ 77 h 870814"/>
                    <a:gd name="connsiteX1" fmla="*/ 1347293 w 1361036"/>
                    <a:gd name="connsiteY1" fmla="*/ 556326 h 870814"/>
                    <a:gd name="connsiteX2" fmla="*/ 1351118 w 1361036"/>
                    <a:gd name="connsiteY2" fmla="*/ 870814 h 870814"/>
                    <a:gd name="connsiteX3" fmla="*/ 676889 w 1361036"/>
                    <a:gd name="connsiteY3" fmla="*/ 480077 h 870814"/>
                    <a:gd name="connsiteX4" fmla="*/ 14186 w 1361036"/>
                    <a:gd name="connsiteY4" fmla="*/ 861078 h 870814"/>
                    <a:gd name="connsiteX5" fmla="*/ 11977 w 1361036"/>
                    <a:gd name="connsiteY5" fmla="*/ 556326 h 870814"/>
                    <a:gd name="connsiteX6" fmla="*/ 679635 w 1361036"/>
                    <a:gd name="connsiteY6" fmla="*/ 77 h 870814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79635 w 1361036"/>
                    <a:gd name="connsiteY0" fmla="*/ 77 h 861078"/>
                    <a:gd name="connsiteX1" fmla="*/ 1347293 w 1361036"/>
                    <a:gd name="connsiteY1" fmla="*/ 556326 h 861078"/>
                    <a:gd name="connsiteX2" fmla="*/ 1351118 w 1361036"/>
                    <a:gd name="connsiteY2" fmla="*/ 835889 h 861078"/>
                    <a:gd name="connsiteX3" fmla="*/ 676889 w 1361036"/>
                    <a:gd name="connsiteY3" fmla="*/ 480077 h 861078"/>
                    <a:gd name="connsiteX4" fmla="*/ 14186 w 1361036"/>
                    <a:gd name="connsiteY4" fmla="*/ 861078 h 861078"/>
                    <a:gd name="connsiteX5" fmla="*/ 11977 w 1361036"/>
                    <a:gd name="connsiteY5" fmla="*/ 556326 h 861078"/>
                    <a:gd name="connsiteX6" fmla="*/ 679635 w 1361036"/>
                    <a:gd name="connsiteY6" fmla="*/ 77 h 861078"/>
                    <a:gd name="connsiteX0" fmla="*/ 682440 w 1363841"/>
                    <a:gd name="connsiteY0" fmla="*/ 77 h 835889"/>
                    <a:gd name="connsiteX1" fmla="*/ 1350098 w 1363841"/>
                    <a:gd name="connsiteY1" fmla="*/ 556326 h 835889"/>
                    <a:gd name="connsiteX2" fmla="*/ 1353923 w 1363841"/>
                    <a:gd name="connsiteY2" fmla="*/ 835889 h 835889"/>
                    <a:gd name="connsiteX3" fmla="*/ 679694 w 1363841"/>
                    <a:gd name="connsiteY3" fmla="*/ 480077 h 835889"/>
                    <a:gd name="connsiteX4" fmla="*/ 9054 w 1363841"/>
                    <a:gd name="connsiteY4" fmla="*/ 813453 h 835889"/>
                    <a:gd name="connsiteX5" fmla="*/ 14782 w 1363841"/>
                    <a:gd name="connsiteY5" fmla="*/ 556326 h 835889"/>
                    <a:gd name="connsiteX6" fmla="*/ 682440 w 1363841"/>
                    <a:gd name="connsiteY6" fmla="*/ 77 h 835889"/>
                    <a:gd name="connsiteX0" fmla="*/ 682440 w 1363841"/>
                    <a:gd name="connsiteY0" fmla="*/ 77 h 835889"/>
                    <a:gd name="connsiteX1" fmla="*/ 1350098 w 1363841"/>
                    <a:gd name="connsiteY1" fmla="*/ 556326 h 835889"/>
                    <a:gd name="connsiteX2" fmla="*/ 1353923 w 1363841"/>
                    <a:gd name="connsiteY2" fmla="*/ 835889 h 835889"/>
                    <a:gd name="connsiteX3" fmla="*/ 679694 w 1363841"/>
                    <a:gd name="connsiteY3" fmla="*/ 480077 h 835889"/>
                    <a:gd name="connsiteX4" fmla="*/ 9054 w 1363841"/>
                    <a:gd name="connsiteY4" fmla="*/ 813453 h 835889"/>
                    <a:gd name="connsiteX5" fmla="*/ 14782 w 1363841"/>
                    <a:gd name="connsiteY5" fmla="*/ 556326 h 835889"/>
                    <a:gd name="connsiteX6" fmla="*/ 682440 w 1363841"/>
                    <a:gd name="connsiteY6" fmla="*/ 77 h 835889"/>
                    <a:gd name="connsiteX0" fmla="*/ 681191 w 1362592"/>
                    <a:gd name="connsiteY0" fmla="*/ 77 h 835889"/>
                    <a:gd name="connsiteX1" fmla="*/ 1348849 w 1362592"/>
                    <a:gd name="connsiteY1" fmla="*/ 556326 h 835889"/>
                    <a:gd name="connsiteX2" fmla="*/ 1352674 w 1362592"/>
                    <a:gd name="connsiteY2" fmla="*/ 835889 h 835889"/>
                    <a:gd name="connsiteX3" fmla="*/ 678445 w 1362592"/>
                    <a:gd name="connsiteY3" fmla="*/ 480077 h 835889"/>
                    <a:gd name="connsiteX4" fmla="*/ 10980 w 1362592"/>
                    <a:gd name="connsiteY4" fmla="*/ 805516 h 835889"/>
                    <a:gd name="connsiteX5" fmla="*/ 13533 w 1362592"/>
                    <a:gd name="connsiteY5" fmla="*/ 556326 h 835889"/>
                    <a:gd name="connsiteX6" fmla="*/ 681191 w 1362592"/>
                    <a:gd name="connsiteY6" fmla="*/ 77 h 835889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78739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6162"/>
                    <a:gd name="connsiteY0" fmla="*/ 77 h 805516"/>
                    <a:gd name="connsiteX1" fmla="*/ 1348849 w 1366162"/>
                    <a:gd name="connsiteY1" fmla="*/ 556326 h 805516"/>
                    <a:gd name="connsiteX2" fmla="*/ 1359024 w 1366162"/>
                    <a:gd name="connsiteY2" fmla="*/ 767626 h 805516"/>
                    <a:gd name="connsiteX3" fmla="*/ 678445 w 1366162"/>
                    <a:gd name="connsiteY3" fmla="*/ 480077 h 805516"/>
                    <a:gd name="connsiteX4" fmla="*/ 10980 w 1366162"/>
                    <a:gd name="connsiteY4" fmla="*/ 805516 h 805516"/>
                    <a:gd name="connsiteX5" fmla="*/ 13533 w 1366162"/>
                    <a:gd name="connsiteY5" fmla="*/ 556326 h 805516"/>
                    <a:gd name="connsiteX6" fmla="*/ 681191 w 1366162"/>
                    <a:gd name="connsiteY6" fmla="*/ 77 h 805516"/>
                    <a:gd name="connsiteX0" fmla="*/ 681191 w 1362840"/>
                    <a:gd name="connsiteY0" fmla="*/ 77 h 805516"/>
                    <a:gd name="connsiteX1" fmla="*/ 1348849 w 1362840"/>
                    <a:gd name="connsiteY1" fmla="*/ 556326 h 805516"/>
                    <a:gd name="connsiteX2" fmla="*/ 1359024 w 1362840"/>
                    <a:gd name="connsiteY2" fmla="*/ 767626 h 805516"/>
                    <a:gd name="connsiteX3" fmla="*/ 678445 w 1362840"/>
                    <a:gd name="connsiteY3" fmla="*/ 480077 h 805516"/>
                    <a:gd name="connsiteX4" fmla="*/ 10980 w 1362840"/>
                    <a:gd name="connsiteY4" fmla="*/ 805516 h 805516"/>
                    <a:gd name="connsiteX5" fmla="*/ 13533 w 1362840"/>
                    <a:gd name="connsiteY5" fmla="*/ 556326 h 805516"/>
                    <a:gd name="connsiteX6" fmla="*/ 681191 w 1362840"/>
                    <a:gd name="connsiteY6" fmla="*/ 77 h 805516"/>
                    <a:gd name="connsiteX0" fmla="*/ 681191 w 1361597"/>
                    <a:gd name="connsiteY0" fmla="*/ 77 h 805516"/>
                    <a:gd name="connsiteX1" fmla="*/ 1348849 w 1361597"/>
                    <a:gd name="connsiteY1" fmla="*/ 556326 h 805516"/>
                    <a:gd name="connsiteX2" fmla="*/ 1359024 w 1361597"/>
                    <a:gd name="connsiteY2" fmla="*/ 767626 h 805516"/>
                    <a:gd name="connsiteX3" fmla="*/ 678445 w 1361597"/>
                    <a:gd name="connsiteY3" fmla="*/ 480077 h 805516"/>
                    <a:gd name="connsiteX4" fmla="*/ 10980 w 1361597"/>
                    <a:gd name="connsiteY4" fmla="*/ 805516 h 805516"/>
                    <a:gd name="connsiteX5" fmla="*/ 13533 w 1361597"/>
                    <a:gd name="connsiteY5" fmla="*/ 556326 h 805516"/>
                    <a:gd name="connsiteX6" fmla="*/ 681191 w 1361597"/>
                    <a:gd name="connsiteY6" fmla="*/ 77 h 805516"/>
                    <a:gd name="connsiteX0" fmla="*/ 681191 w 1360444"/>
                    <a:gd name="connsiteY0" fmla="*/ 77 h 805516"/>
                    <a:gd name="connsiteX1" fmla="*/ 1348849 w 1360444"/>
                    <a:gd name="connsiteY1" fmla="*/ 556326 h 805516"/>
                    <a:gd name="connsiteX2" fmla="*/ 1359024 w 1360444"/>
                    <a:gd name="connsiteY2" fmla="*/ 767626 h 805516"/>
                    <a:gd name="connsiteX3" fmla="*/ 678445 w 1360444"/>
                    <a:gd name="connsiteY3" fmla="*/ 480077 h 805516"/>
                    <a:gd name="connsiteX4" fmla="*/ 10980 w 1360444"/>
                    <a:gd name="connsiteY4" fmla="*/ 805516 h 805516"/>
                    <a:gd name="connsiteX5" fmla="*/ 13533 w 1360444"/>
                    <a:gd name="connsiteY5" fmla="*/ 556326 h 805516"/>
                    <a:gd name="connsiteX6" fmla="*/ 681191 w 1360444"/>
                    <a:gd name="connsiteY6" fmla="*/ 77 h 805516"/>
                    <a:gd name="connsiteX0" fmla="*/ 681191 w 1360444"/>
                    <a:gd name="connsiteY0" fmla="*/ 6 h 805445"/>
                    <a:gd name="connsiteX1" fmla="*/ 1348849 w 1360444"/>
                    <a:gd name="connsiteY1" fmla="*/ 556255 h 805445"/>
                    <a:gd name="connsiteX2" fmla="*/ 1359024 w 1360444"/>
                    <a:gd name="connsiteY2" fmla="*/ 767555 h 805445"/>
                    <a:gd name="connsiteX3" fmla="*/ 678445 w 1360444"/>
                    <a:gd name="connsiteY3" fmla="*/ 480006 h 805445"/>
                    <a:gd name="connsiteX4" fmla="*/ 10980 w 1360444"/>
                    <a:gd name="connsiteY4" fmla="*/ 805445 h 805445"/>
                    <a:gd name="connsiteX5" fmla="*/ 13533 w 1360444"/>
                    <a:gd name="connsiteY5" fmla="*/ 548317 h 805445"/>
                    <a:gd name="connsiteX6" fmla="*/ 681191 w 1360444"/>
                    <a:gd name="connsiteY6" fmla="*/ 6 h 805445"/>
                    <a:gd name="connsiteX0" fmla="*/ 681191 w 1360444"/>
                    <a:gd name="connsiteY0" fmla="*/ 6 h 805445"/>
                    <a:gd name="connsiteX1" fmla="*/ 1348849 w 1360444"/>
                    <a:gd name="connsiteY1" fmla="*/ 556255 h 805445"/>
                    <a:gd name="connsiteX2" fmla="*/ 1359024 w 1360444"/>
                    <a:gd name="connsiteY2" fmla="*/ 767555 h 805445"/>
                    <a:gd name="connsiteX3" fmla="*/ 678445 w 1360444"/>
                    <a:gd name="connsiteY3" fmla="*/ 480006 h 805445"/>
                    <a:gd name="connsiteX4" fmla="*/ 10980 w 1360444"/>
                    <a:gd name="connsiteY4" fmla="*/ 805445 h 805445"/>
                    <a:gd name="connsiteX5" fmla="*/ 13533 w 1360444"/>
                    <a:gd name="connsiteY5" fmla="*/ 548317 h 805445"/>
                    <a:gd name="connsiteX6" fmla="*/ 681191 w 1360444"/>
                    <a:gd name="connsiteY6" fmla="*/ 6 h 805445"/>
                    <a:gd name="connsiteX0" fmla="*/ 681191 w 1360444"/>
                    <a:gd name="connsiteY0" fmla="*/ 1 h 805440"/>
                    <a:gd name="connsiteX1" fmla="*/ 1348849 w 1360444"/>
                    <a:gd name="connsiteY1" fmla="*/ 556250 h 805440"/>
                    <a:gd name="connsiteX2" fmla="*/ 1359024 w 1360444"/>
                    <a:gd name="connsiteY2" fmla="*/ 767550 h 805440"/>
                    <a:gd name="connsiteX3" fmla="*/ 678445 w 1360444"/>
                    <a:gd name="connsiteY3" fmla="*/ 480001 h 805440"/>
                    <a:gd name="connsiteX4" fmla="*/ 10980 w 1360444"/>
                    <a:gd name="connsiteY4" fmla="*/ 805440 h 805440"/>
                    <a:gd name="connsiteX5" fmla="*/ 13533 w 1360444"/>
                    <a:gd name="connsiteY5" fmla="*/ 548312 h 805440"/>
                    <a:gd name="connsiteX6" fmla="*/ 681191 w 1360444"/>
                    <a:gd name="connsiteY6" fmla="*/ 1 h 805440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678445 w 1360444"/>
                    <a:gd name="connsiteY3" fmla="*/ 480076 h 805515"/>
                    <a:gd name="connsiteX4" fmla="*/ 10980 w 1360444"/>
                    <a:gd name="connsiteY4" fmla="*/ 805515 h 805515"/>
                    <a:gd name="connsiteX5" fmla="*/ 13533 w 1360444"/>
                    <a:gd name="connsiteY5" fmla="*/ 548387 h 805515"/>
                    <a:gd name="connsiteX6" fmla="*/ 681191 w 1360444"/>
                    <a:gd name="connsiteY6" fmla="*/ 76 h 80551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344011 w 1360444"/>
                    <a:gd name="connsiteY3" fmla="*/ 518176 h 805515"/>
                    <a:gd name="connsiteX4" fmla="*/ 10980 w 1360444"/>
                    <a:gd name="connsiteY4" fmla="*/ 805515 h 805515"/>
                    <a:gd name="connsiteX5" fmla="*/ 13533 w 1360444"/>
                    <a:gd name="connsiteY5" fmla="*/ 548387 h 805515"/>
                    <a:gd name="connsiteX6" fmla="*/ 681191 w 1360444"/>
                    <a:gd name="connsiteY6" fmla="*/ 76 h 80551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929096 w 1360444"/>
                    <a:gd name="connsiteY3" fmla="*/ 596574 h 805515"/>
                    <a:gd name="connsiteX4" fmla="*/ 344011 w 1360444"/>
                    <a:gd name="connsiteY4" fmla="*/ 518176 h 805515"/>
                    <a:gd name="connsiteX5" fmla="*/ 10980 w 1360444"/>
                    <a:gd name="connsiteY5" fmla="*/ 805515 h 805515"/>
                    <a:gd name="connsiteX6" fmla="*/ 13533 w 1360444"/>
                    <a:gd name="connsiteY6" fmla="*/ 548387 h 805515"/>
                    <a:gd name="connsiteX7" fmla="*/ 681191 w 1360444"/>
                    <a:gd name="connsiteY7" fmla="*/ 76 h 80551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929096 w 1360444"/>
                    <a:gd name="connsiteY3" fmla="*/ 596574 h 805515"/>
                    <a:gd name="connsiteX4" fmla="*/ 344011 w 1360444"/>
                    <a:gd name="connsiteY4" fmla="*/ 518176 h 805515"/>
                    <a:gd name="connsiteX5" fmla="*/ 10980 w 1360444"/>
                    <a:gd name="connsiteY5" fmla="*/ 805515 h 805515"/>
                    <a:gd name="connsiteX6" fmla="*/ 13533 w 1360444"/>
                    <a:gd name="connsiteY6" fmla="*/ 548387 h 805515"/>
                    <a:gd name="connsiteX7" fmla="*/ 681191 w 1360444"/>
                    <a:gd name="connsiteY7" fmla="*/ 76 h 805515"/>
                    <a:gd name="connsiteX0" fmla="*/ 681191 w 1360444"/>
                    <a:gd name="connsiteY0" fmla="*/ 76 h 933007"/>
                    <a:gd name="connsiteX1" fmla="*/ 1348849 w 1360444"/>
                    <a:gd name="connsiteY1" fmla="*/ 556325 h 933007"/>
                    <a:gd name="connsiteX2" fmla="*/ 1359024 w 1360444"/>
                    <a:gd name="connsiteY2" fmla="*/ 767625 h 933007"/>
                    <a:gd name="connsiteX3" fmla="*/ 332196 w 1360444"/>
                    <a:gd name="connsiteY3" fmla="*/ 926774 h 933007"/>
                    <a:gd name="connsiteX4" fmla="*/ 344011 w 1360444"/>
                    <a:gd name="connsiteY4" fmla="*/ 518176 h 933007"/>
                    <a:gd name="connsiteX5" fmla="*/ 10980 w 1360444"/>
                    <a:gd name="connsiteY5" fmla="*/ 805515 h 933007"/>
                    <a:gd name="connsiteX6" fmla="*/ 13533 w 1360444"/>
                    <a:gd name="connsiteY6" fmla="*/ 548387 h 933007"/>
                    <a:gd name="connsiteX7" fmla="*/ 681191 w 1360444"/>
                    <a:gd name="connsiteY7" fmla="*/ 76 h 933007"/>
                    <a:gd name="connsiteX0" fmla="*/ 681191 w 1360444"/>
                    <a:gd name="connsiteY0" fmla="*/ 76 h 926774"/>
                    <a:gd name="connsiteX1" fmla="*/ 1348849 w 1360444"/>
                    <a:gd name="connsiteY1" fmla="*/ 556325 h 926774"/>
                    <a:gd name="connsiteX2" fmla="*/ 1359024 w 1360444"/>
                    <a:gd name="connsiteY2" fmla="*/ 767625 h 926774"/>
                    <a:gd name="connsiteX3" fmla="*/ 332196 w 1360444"/>
                    <a:gd name="connsiteY3" fmla="*/ 926774 h 926774"/>
                    <a:gd name="connsiteX4" fmla="*/ 344011 w 1360444"/>
                    <a:gd name="connsiteY4" fmla="*/ 518176 h 926774"/>
                    <a:gd name="connsiteX5" fmla="*/ 10980 w 1360444"/>
                    <a:gd name="connsiteY5" fmla="*/ 805515 h 926774"/>
                    <a:gd name="connsiteX6" fmla="*/ 13533 w 1360444"/>
                    <a:gd name="connsiteY6" fmla="*/ 548387 h 926774"/>
                    <a:gd name="connsiteX7" fmla="*/ 681191 w 1360444"/>
                    <a:gd name="connsiteY7" fmla="*/ 76 h 926774"/>
                    <a:gd name="connsiteX0" fmla="*/ 681191 w 1360444"/>
                    <a:gd name="connsiteY0" fmla="*/ 76 h 927499"/>
                    <a:gd name="connsiteX1" fmla="*/ 1348849 w 1360444"/>
                    <a:gd name="connsiteY1" fmla="*/ 556325 h 927499"/>
                    <a:gd name="connsiteX2" fmla="*/ 1359024 w 1360444"/>
                    <a:gd name="connsiteY2" fmla="*/ 767625 h 927499"/>
                    <a:gd name="connsiteX3" fmla="*/ 1022229 w 1360444"/>
                    <a:gd name="connsiteY3" fmla="*/ 456874 h 927499"/>
                    <a:gd name="connsiteX4" fmla="*/ 332196 w 1360444"/>
                    <a:gd name="connsiteY4" fmla="*/ 926774 h 927499"/>
                    <a:gd name="connsiteX5" fmla="*/ 344011 w 1360444"/>
                    <a:gd name="connsiteY5" fmla="*/ 518176 h 927499"/>
                    <a:gd name="connsiteX6" fmla="*/ 10980 w 1360444"/>
                    <a:gd name="connsiteY6" fmla="*/ 805515 h 927499"/>
                    <a:gd name="connsiteX7" fmla="*/ 13533 w 1360444"/>
                    <a:gd name="connsiteY7" fmla="*/ 548387 h 927499"/>
                    <a:gd name="connsiteX8" fmla="*/ 681191 w 1360444"/>
                    <a:gd name="connsiteY8" fmla="*/ 76 h 927499"/>
                    <a:gd name="connsiteX0" fmla="*/ 681191 w 1360444"/>
                    <a:gd name="connsiteY0" fmla="*/ 76 h 927499"/>
                    <a:gd name="connsiteX1" fmla="*/ 1348849 w 1360444"/>
                    <a:gd name="connsiteY1" fmla="*/ 556325 h 927499"/>
                    <a:gd name="connsiteX2" fmla="*/ 1359024 w 1360444"/>
                    <a:gd name="connsiteY2" fmla="*/ 767625 h 927499"/>
                    <a:gd name="connsiteX3" fmla="*/ 1022229 w 1360444"/>
                    <a:gd name="connsiteY3" fmla="*/ 456874 h 927499"/>
                    <a:gd name="connsiteX4" fmla="*/ 332196 w 1360444"/>
                    <a:gd name="connsiteY4" fmla="*/ 926774 h 927499"/>
                    <a:gd name="connsiteX5" fmla="*/ 344011 w 1360444"/>
                    <a:gd name="connsiteY5" fmla="*/ 518176 h 927499"/>
                    <a:gd name="connsiteX6" fmla="*/ 10980 w 1360444"/>
                    <a:gd name="connsiteY6" fmla="*/ 805515 h 927499"/>
                    <a:gd name="connsiteX7" fmla="*/ 13533 w 1360444"/>
                    <a:gd name="connsiteY7" fmla="*/ 548387 h 927499"/>
                    <a:gd name="connsiteX8" fmla="*/ 681191 w 1360444"/>
                    <a:gd name="connsiteY8" fmla="*/ 76 h 927499"/>
                    <a:gd name="connsiteX0" fmla="*/ 681191 w 1360444"/>
                    <a:gd name="connsiteY0" fmla="*/ 76 h 926794"/>
                    <a:gd name="connsiteX1" fmla="*/ 1348849 w 1360444"/>
                    <a:gd name="connsiteY1" fmla="*/ 556325 h 926794"/>
                    <a:gd name="connsiteX2" fmla="*/ 1359024 w 1360444"/>
                    <a:gd name="connsiteY2" fmla="*/ 767625 h 926794"/>
                    <a:gd name="connsiteX3" fmla="*/ 1022229 w 1360444"/>
                    <a:gd name="connsiteY3" fmla="*/ 456874 h 926794"/>
                    <a:gd name="connsiteX4" fmla="*/ 332196 w 1360444"/>
                    <a:gd name="connsiteY4" fmla="*/ 926774 h 926794"/>
                    <a:gd name="connsiteX5" fmla="*/ 344011 w 1360444"/>
                    <a:gd name="connsiteY5" fmla="*/ 518176 h 926794"/>
                    <a:gd name="connsiteX6" fmla="*/ 10980 w 1360444"/>
                    <a:gd name="connsiteY6" fmla="*/ 805515 h 926794"/>
                    <a:gd name="connsiteX7" fmla="*/ 13533 w 1360444"/>
                    <a:gd name="connsiteY7" fmla="*/ 548387 h 926794"/>
                    <a:gd name="connsiteX8" fmla="*/ 681191 w 1360444"/>
                    <a:gd name="connsiteY8" fmla="*/ 76 h 926794"/>
                    <a:gd name="connsiteX0" fmla="*/ 681191 w 1360444"/>
                    <a:gd name="connsiteY0" fmla="*/ 76 h 926794"/>
                    <a:gd name="connsiteX1" fmla="*/ 1348849 w 1360444"/>
                    <a:gd name="connsiteY1" fmla="*/ 556325 h 926794"/>
                    <a:gd name="connsiteX2" fmla="*/ 1359024 w 1360444"/>
                    <a:gd name="connsiteY2" fmla="*/ 767625 h 926794"/>
                    <a:gd name="connsiteX3" fmla="*/ 1022229 w 1360444"/>
                    <a:gd name="connsiteY3" fmla="*/ 456874 h 926794"/>
                    <a:gd name="connsiteX4" fmla="*/ 332196 w 1360444"/>
                    <a:gd name="connsiteY4" fmla="*/ 926774 h 926794"/>
                    <a:gd name="connsiteX5" fmla="*/ 344011 w 1360444"/>
                    <a:gd name="connsiteY5" fmla="*/ 518176 h 926794"/>
                    <a:gd name="connsiteX6" fmla="*/ 10980 w 1360444"/>
                    <a:gd name="connsiteY6" fmla="*/ 805515 h 926794"/>
                    <a:gd name="connsiteX7" fmla="*/ 13533 w 1360444"/>
                    <a:gd name="connsiteY7" fmla="*/ 548387 h 926794"/>
                    <a:gd name="connsiteX8" fmla="*/ 681191 w 1360444"/>
                    <a:gd name="connsiteY8" fmla="*/ 76 h 926794"/>
                    <a:gd name="connsiteX0" fmla="*/ 681191 w 1360444"/>
                    <a:gd name="connsiteY0" fmla="*/ 76 h 1100355"/>
                    <a:gd name="connsiteX1" fmla="*/ 1348849 w 1360444"/>
                    <a:gd name="connsiteY1" fmla="*/ 556325 h 1100355"/>
                    <a:gd name="connsiteX2" fmla="*/ 1359024 w 1360444"/>
                    <a:gd name="connsiteY2" fmla="*/ 767625 h 1100355"/>
                    <a:gd name="connsiteX3" fmla="*/ 1022229 w 1360444"/>
                    <a:gd name="connsiteY3" fmla="*/ 456874 h 1100355"/>
                    <a:gd name="connsiteX4" fmla="*/ 531163 w 1360444"/>
                    <a:gd name="connsiteY4" fmla="*/ 1100341 h 1100355"/>
                    <a:gd name="connsiteX5" fmla="*/ 344011 w 1360444"/>
                    <a:gd name="connsiteY5" fmla="*/ 518176 h 1100355"/>
                    <a:gd name="connsiteX6" fmla="*/ 10980 w 1360444"/>
                    <a:gd name="connsiteY6" fmla="*/ 805515 h 1100355"/>
                    <a:gd name="connsiteX7" fmla="*/ 13533 w 1360444"/>
                    <a:gd name="connsiteY7" fmla="*/ 548387 h 1100355"/>
                    <a:gd name="connsiteX8" fmla="*/ 681191 w 1360444"/>
                    <a:gd name="connsiteY8" fmla="*/ 76 h 1100355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1022229 w 1360444"/>
                    <a:gd name="connsiteY3" fmla="*/ 456874 h 805515"/>
                    <a:gd name="connsiteX4" fmla="*/ 344011 w 1360444"/>
                    <a:gd name="connsiteY4" fmla="*/ 518176 h 805515"/>
                    <a:gd name="connsiteX5" fmla="*/ 10980 w 1360444"/>
                    <a:gd name="connsiteY5" fmla="*/ 805515 h 805515"/>
                    <a:gd name="connsiteX6" fmla="*/ 13533 w 1360444"/>
                    <a:gd name="connsiteY6" fmla="*/ 548387 h 805515"/>
                    <a:gd name="connsiteX7" fmla="*/ 681191 w 1360444"/>
                    <a:gd name="connsiteY7" fmla="*/ 76 h 805515"/>
                    <a:gd name="connsiteX0" fmla="*/ 681191 w 1360444"/>
                    <a:gd name="connsiteY0" fmla="*/ 76 h 948096"/>
                    <a:gd name="connsiteX1" fmla="*/ 1348849 w 1360444"/>
                    <a:gd name="connsiteY1" fmla="*/ 556325 h 948096"/>
                    <a:gd name="connsiteX2" fmla="*/ 1359024 w 1360444"/>
                    <a:gd name="connsiteY2" fmla="*/ 767625 h 948096"/>
                    <a:gd name="connsiteX3" fmla="*/ 1022229 w 1360444"/>
                    <a:gd name="connsiteY3" fmla="*/ 456874 h 948096"/>
                    <a:gd name="connsiteX4" fmla="*/ 501529 w 1360444"/>
                    <a:gd name="connsiteY4" fmla="*/ 947941 h 948096"/>
                    <a:gd name="connsiteX5" fmla="*/ 344011 w 1360444"/>
                    <a:gd name="connsiteY5" fmla="*/ 518176 h 948096"/>
                    <a:gd name="connsiteX6" fmla="*/ 10980 w 1360444"/>
                    <a:gd name="connsiteY6" fmla="*/ 805515 h 948096"/>
                    <a:gd name="connsiteX7" fmla="*/ 13533 w 1360444"/>
                    <a:gd name="connsiteY7" fmla="*/ 548387 h 948096"/>
                    <a:gd name="connsiteX8" fmla="*/ 681191 w 1360444"/>
                    <a:gd name="connsiteY8" fmla="*/ 76 h 948096"/>
                    <a:gd name="connsiteX0" fmla="*/ 681191 w 1360444"/>
                    <a:gd name="connsiteY0" fmla="*/ 76 h 947941"/>
                    <a:gd name="connsiteX1" fmla="*/ 1348849 w 1360444"/>
                    <a:gd name="connsiteY1" fmla="*/ 556325 h 947941"/>
                    <a:gd name="connsiteX2" fmla="*/ 1359024 w 1360444"/>
                    <a:gd name="connsiteY2" fmla="*/ 767625 h 947941"/>
                    <a:gd name="connsiteX3" fmla="*/ 1022229 w 1360444"/>
                    <a:gd name="connsiteY3" fmla="*/ 456874 h 947941"/>
                    <a:gd name="connsiteX4" fmla="*/ 501529 w 1360444"/>
                    <a:gd name="connsiteY4" fmla="*/ 947941 h 947941"/>
                    <a:gd name="connsiteX5" fmla="*/ 344011 w 1360444"/>
                    <a:gd name="connsiteY5" fmla="*/ 518176 h 947941"/>
                    <a:gd name="connsiteX6" fmla="*/ 10980 w 1360444"/>
                    <a:gd name="connsiteY6" fmla="*/ 805515 h 947941"/>
                    <a:gd name="connsiteX7" fmla="*/ 13533 w 1360444"/>
                    <a:gd name="connsiteY7" fmla="*/ 548387 h 947941"/>
                    <a:gd name="connsiteX8" fmla="*/ 681191 w 1360444"/>
                    <a:gd name="connsiteY8" fmla="*/ 76 h 947941"/>
                    <a:gd name="connsiteX0" fmla="*/ 681191 w 1360444"/>
                    <a:gd name="connsiteY0" fmla="*/ 76 h 805515"/>
                    <a:gd name="connsiteX1" fmla="*/ 1348849 w 1360444"/>
                    <a:gd name="connsiteY1" fmla="*/ 556325 h 805515"/>
                    <a:gd name="connsiteX2" fmla="*/ 1359024 w 1360444"/>
                    <a:gd name="connsiteY2" fmla="*/ 767625 h 805515"/>
                    <a:gd name="connsiteX3" fmla="*/ 1022229 w 1360444"/>
                    <a:gd name="connsiteY3" fmla="*/ 456874 h 805515"/>
                    <a:gd name="connsiteX4" fmla="*/ 484596 w 1360444"/>
                    <a:gd name="connsiteY4" fmla="*/ 765908 h 805515"/>
                    <a:gd name="connsiteX5" fmla="*/ 344011 w 1360444"/>
                    <a:gd name="connsiteY5" fmla="*/ 518176 h 805515"/>
                    <a:gd name="connsiteX6" fmla="*/ 10980 w 1360444"/>
                    <a:gd name="connsiteY6" fmla="*/ 805515 h 805515"/>
                    <a:gd name="connsiteX7" fmla="*/ 13533 w 1360444"/>
                    <a:gd name="connsiteY7" fmla="*/ 548387 h 805515"/>
                    <a:gd name="connsiteX8" fmla="*/ 681191 w 1360444"/>
                    <a:gd name="connsiteY8" fmla="*/ 76 h 805515"/>
                    <a:gd name="connsiteX0" fmla="*/ 676855 w 1356108"/>
                    <a:gd name="connsiteY0" fmla="*/ 76 h 902882"/>
                    <a:gd name="connsiteX1" fmla="*/ 1344513 w 1356108"/>
                    <a:gd name="connsiteY1" fmla="*/ 556325 h 902882"/>
                    <a:gd name="connsiteX2" fmla="*/ 1354688 w 1356108"/>
                    <a:gd name="connsiteY2" fmla="*/ 767625 h 902882"/>
                    <a:gd name="connsiteX3" fmla="*/ 1017893 w 1356108"/>
                    <a:gd name="connsiteY3" fmla="*/ 456874 h 902882"/>
                    <a:gd name="connsiteX4" fmla="*/ 480260 w 1356108"/>
                    <a:gd name="connsiteY4" fmla="*/ 765908 h 902882"/>
                    <a:gd name="connsiteX5" fmla="*/ 339675 w 1356108"/>
                    <a:gd name="connsiteY5" fmla="*/ 518176 h 902882"/>
                    <a:gd name="connsiteX6" fmla="*/ 23577 w 1356108"/>
                    <a:gd name="connsiteY6" fmla="*/ 902882 h 902882"/>
                    <a:gd name="connsiteX7" fmla="*/ 9197 w 1356108"/>
                    <a:gd name="connsiteY7" fmla="*/ 548387 h 902882"/>
                    <a:gd name="connsiteX8" fmla="*/ 676855 w 1356108"/>
                    <a:gd name="connsiteY8" fmla="*/ 76 h 902882"/>
                    <a:gd name="connsiteX0" fmla="*/ 678131 w 1357384"/>
                    <a:gd name="connsiteY0" fmla="*/ 76 h 907645"/>
                    <a:gd name="connsiteX1" fmla="*/ 1345789 w 1357384"/>
                    <a:gd name="connsiteY1" fmla="*/ 556325 h 907645"/>
                    <a:gd name="connsiteX2" fmla="*/ 1355964 w 1357384"/>
                    <a:gd name="connsiteY2" fmla="*/ 767625 h 907645"/>
                    <a:gd name="connsiteX3" fmla="*/ 1019169 w 1357384"/>
                    <a:gd name="connsiteY3" fmla="*/ 456874 h 907645"/>
                    <a:gd name="connsiteX4" fmla="*/ 481536 w 1357384"/>
                    <a:gd name="connsiteY4" fmla="*/ 765908 h 907645"/>
                    <a:gd name="connsiteX5" fmla="*/ 340951 w 1357384"/>
                    <a:gd name="connsiteY5" fmla="*/ 518176 h 907645"/>
                    <a:gd name="connsiteX6" fmla="*/ 18503 w 1357384"/>
                    <a:gd name="connsiteY6" fmla="*/ 907645 h 907645"/>
                    <a:gd name="connsiteX7" fmla="*/ 10473 w 1357384"/>
                    <a:gd name="connsiteY7" fmla="*/ 548387 h 907645"/>
                    <a:gd name="connsiteX8" fmla="*/ 678131 w 1357384"/>
                    <a:gd name="connsiteY8" fmla="*/ 76 h 907645"/>
                    <a:gd name="connsiteX0" fmla="*/ 678131 w 1357384"/>
                    <a:gd name="connsiteY0" fmla="*/ 76 h 907645"/>
                    <a:gd name="connsiteX1" fmla="*/ 1345789 w 1357384"/>
                    <a:gd name="connsiteY1" fmla="*/ 556325 h 907645"/>
                    <a:gd name="connsiteX2" fmla="*/ 1355964 w 1357384"/>
                    <a:gd name="connsiteY2" fmla="*/ 767625 h 907645"/>
                    <a:gd name="connsiteX3" fmla="*/ 1001706 w 1357384"/>
                    <a:gd name="connsiteY3" fmla="*/ 402899 h 907645"/>
                    <a:gd name="connsiteX4" fmla="*/ 481536 w 1357384"/>
                    <a:gd name="connsiteY4" fmla="*/ 765908 h 907645"/>
                    <a:gd name="connsiteX5" fmla="*/ 340951 w 1357384"/>
                    <a:gd name="connsiteY5" fmla="*/ 518176 h 907645"/>
                    <a:gd name="connsiteX6" fmla="*/ 18503 w 1357384"/>
                    <a:gd name="connsiteY6" fmla="*/ 907645 h 907645"/>
                    <a:gd name="connsiteX7" fmla="*/ 10473 w 1357384"/>
                    <a:gd name="connsiteY7" fmla="*/ 548387 h 907645"/>
                    <a:gd name="connsiteX8" fmla="*/ 678131 w 1357384"/>
                    <a:gd name="connsiteY8" fmla="*/ 76 h 907645"/>
                    <a:gd name="connsiteX0" fmla="*/ 678131 w 1357384"/>
                    <a:gd name="connsiteY0" fmla="*/ 76 h 907645"/>
                    <a:gd name="connsiteX1" fmla="*/ 1345789 w 1357384"/>
                    <a:gd name="connsiteY1" fmla="*/ 556325 h 907645"/>
                    <a:gd name="connsiteX2" fmla="*/ 1355964 w 1357384"/>
                    <a:gd name="connsiteY2" fmla="*/ 767625 h 907645"/>
                    <a:gd name="connsiteX3" fmla="*/ 1001706 w 1357384"/>
                    <a:gd name="connsiteY3" fmla="*/ 402899 h 907645"/>
                    <a:gd name="connsiteX4" fmla="*/ 481536 w 1357384"/>
                    <a:gd name="connsiteY4" fmla="*/ 765908 h 907645"/>
                    <a:gd name="connsiteX5" fmla="*/ 340951 w 1357384"/>
                    <a:gd name="connsiteY5" fmla="*/ 518176 h 907645"/>
                    <a:gd name="connsiteX6" fmla="*/ 18503 w 1357384"/>
                    <a:gd name="connsiteY6" fmla="*/ 907645 h 907645"/>
                    <a:gd name="connsiteX7" fmla="*/ 10473 w 1357384"/>
                    <a:gd name="connsiteY7" fmla="*/ 548387 h 907645"/>
                    <a:gd name="connsiteX8" fmla="*/ 678131 w 1357384"/>
                    <a:gd name="connsiteY8" fmla="*/ 76 h 907645"/>
                    <a:gd name="connsiteX0" fmla="*/ 678131 w 1355120"/>
                    <a:gd name="connsiteY0" fmla="*/ 76 h 907645"/>
                    <a:gd name="connsiteX1" fmla="*/ 1345789 w 1355120"/>
                    <a:gd name="connsiteY1" fmla="*/ 556325 h 907645"/>
                    <a:gd name="connsiteX2" fmla="*/ 1349614 w 1355120"/>
                    <a:gd name="connsiteY2" fmla="*/ 872400 h 907645"/>
                    <a:gd name="connsiteX3" fmla="*/ 1001706 w 1355120"/>
                    <a:gd name="connsiteY3" fmla="*/ 402899 h 907645"/>
                    <a:gd name="connsiteX4" fmla="*/ 481536 w 1355120"/>
                    <a:gd name="connsiteY4" fmla="*/ 765908 h 907645"/>
                    <a:gd name="connsiteX5" fmla="*/ 340951 w 1355120"/>
                    <a:gd name="connsiteY5" fmla="*/ 518176 h 907645"/>
                    <a:gd name="connsiteX6" fmla="*/ 18503 w 1355120"/>
                    <a:gd name="connsiteY6" fmla="*/ 907645 h 907645"/>
                    <a:gd name="connsiteX7" fmla="*/ 10473 w 1355120"/>
                    <a:gd name="connsiteY7" fmla="*/ 548387 h 907645"/>
                    <a:gd name="connsiteX8" fmla="*/ 678131 w 1355120"/>
                    <a:gd name="connsiteY8" fmla="*/ 76 h 907645"/>
                    <a:gd name="connsiteX0" fmla="*/ 678131 w 1358957"/>
                    <a:gd name="connsiteY0" fmla="*/ 76 h 907645"/>
                    <a:gd name="connsiteX1" fmla="*/ 1345789 w 1358957"/>
                    <a:gd name="connsiteY1" fmla="*/ 556325 h 907645"/>
                    <a:gd name="connsiteX2" fmla="*/ 1349614 w 1358957"/>
                    <a:gd name="connsiteY2" fmla="*/ 872400 h 907645"/>
                    <a:gd name="connsiteX3" fmla="*/ 1001706 w 1358957"/>
                    <a:gd name="connsiteY3" fmla="*/ 402899 h 907645"/>
                    <a:gd name="connsiteX4" fmla="*/ 481536 w 1358957"/>
                    <a:gd name="connsiteY4" fmla="*/ 765908 h 907645"/>
                    <a:gd name="connsiteX5" fmla="*/ 340951 w 1358957"/>
                    <a:gd name="connsiteY5" fmla="*/ 518176 h 907645"/>
                    <a:gd name="connsiteX6" fmla="*/ 18503 w 1358957"/>
                    <a:gd name="connsiteY6" fmla="*/ 907645 h 907645"/>
                    <a:gd name="connsiteX7" fmla="*/ 10473 w 1358957"/>
                    <a:gd name="connsiteY7" fmla="*/ 548387 h 907645"/>
                    <a:gd name="connsiteX8" fmla="*/ 678131 w 1358957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1001706 w 1358246"/>
                    <a:gd name="connsiteY3" fmla="*/ 4028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40951 w 1358246"/>
                    <a:gd name="connsiteY5" fmla="*/ 518176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33014 w 1358246"/>
                    <a:gd name="connsiteY5" fmla="*/ 456264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33014 w 1358246"/>
                    <a:gd name="connsiteY5" fmla="*/ 456264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333014 w 1358246"/>
                    <a:gd name="connsiteY5" fmla="*/ 456264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73131 w 1358246"/>
                    <a:gd name="connsiteY3" fmla="*/ 428299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  <a:gd name="connsiteX0" fmla="*/ 678131 w 1358246"/>
                    <a:gd name="connsiteY0" fmla="*/ 76 h 907645"/>
                    <a:gd name="connsiteX1" fmla="*/ 1345789 w 1358246"/>
                    <a:gd name="connsiteY1" fmla="*/ 556325 h 907645"/>
                    <a:gd name="connsiteX2" fmla="*/ 1348026 w 1358246"/>
                    <a:gd name="connsiteY2" fmla="*/ 875575 h 907645"/>
                    <a:gd name="connsiteX3" fmla="*/ 903281 w 1358246"/>
                    <a:gd name="connsiteY3" fmla="*/ 420361 h 907645"/>
                    <a:gd name="connsiteX4" fmla="*/ 481536 w 1358246"/>
                    <a:gd name="connsiteY4" fmla="*/ 765908 h 907645"/>
                    <a:gd name="connsiteX5" fmla="*/ 450489 w 1358246"/>
                    <a:gd name="connsiteY5" fmla="*/ 484839 h 907645"/>
                    <a:gd name="connsiteX6" fmla="*/ 18503 w 1358246"/>
                    <a:gd name="connsiteY6" fmla="*/ 907645 h 907645"/>
                    <a:gd name="connsiteX7" fmla="*/ 10473 w 1358246"/>
                    <a:gd name="connsiteY7" fmla="*/ 548387 h 907645"/>
                    <a:gd name="connsiteX8" fmla="*/ 678131 w 1358246"/>
                    <a:gd name="connsiteY8" fmla="*/ 76 h 907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8246" h="907645">
                      <a:moveTo>
                        <a:pt x="678131" y="76"/>
                      </a:moveTo>
                      <a:cubicBezTo>
                        <a:pt x="1059434" y="-4951"/>
                        <a:pt x="1282242" y="238875"/>
                        <a:pt x="1345789" y="556325"/>
                      </a:cubicBezTo>
                      <a:cubicBezTo>
                        <a:pt x="1365973" y="708602"/>
                        <a:pt x="1357794" y="776321"/>
                        <a:pt x="1348026" y="875575"/>
                      </a:cubicBezTo>
                      <a:cubicBezTo>
                        <a:pt x="1281595" y="890750"/>
                        <a:pt x="978787" y="701649"/>
                        <a:pt x="903281" y="420361"/>
                      </a:cubicBezTo>
                      <a:cubicBezTo>
                        <a:pt x="740434" y="653438"/>
                        <a:pt x="539009" y="752516"/>
                        <a:pt x="481536" y="765908"/>
                      </a:cubicBezTo>
                      <a:cubicBezTo>
                        <a:pt x="507142" y="613141"/>
                        <a:pt x="480566" y="514751"/>
                        <a:pt x="450489" y="484839"/>
                      </a:cubicBezTo>
                      <a:cubicBezTo>
                        <a:pt x="376873" y="650998"/>
                        <a:pt x="181019" y="793874"/>
                        <a:pt x="18503" y="907645"/>
                      </a:cubicBezTo>
                      <a:cubicBezTo>
                        <a:pt x="11910" y="874324"/>
                        <a:pt x="-14367" y="737918"/>
                        <a:pt x="10473" y="548387"/>
                      </a:cubicBezTo>
                      <a:cubicBezTo>
                        <a:pt x="74021" y="230937"/>
                        <a:pt x="296828" y="5103"/>
                        <a:pt x="678131" y="76"/>
                      </a:cubicBezTo>
                      <a:close/>
                    </a:path>
                  </a:pathLst>
                </a:cu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45" name="Group 944"/>
                <p:cNvGrpSpPr/>
                <p:nvPr/>
              </p:nvGrpSpPr>
              <p:grpSpPr>
                <a:xfrm>
                  <a:off x="9162225" y="5119314"/>
                  <a:ext cx="1761414" cy="1338240"/>
                  <a:chOff x="7445103" y="5119314"/>
                  <a:chExt cx="1761414" cy="1338240"/>
                </a:xfrm>
              </p:grpSpPr>
              <p:sp>
                <p:nvSpPr>
                  <p:cNvPr id="954" name="Freeform 953"/>
                  <p:cNvSpPr/>
                  <p:nvPr/>
                </p:nvSpPr>
                <p:spPr>
                  <a:xfrm rot="16200000">
                    <a:off x="7656690" y="4907727"/>
                    <a:ext cx="1338240" cy="1761414"/>
                  </a:xfrm>
                  <a:custGeom>
                    <a:avLst/>
                    <a:gdLst>
                      <a:gd name="connsiteX0" fmla="*/ 1338240 w 1338240"/>
                      <a:gd name="connsiteY0" fmla="*/ 1122754 h 1761414"/>
                      <a:gd name="connsiteX1" fmla="*/ 1333436 w 1338240"/>
                      <a:gd name="connsiteY1" fmla="*/ 1166458 h 1761414"/>
                      <a:gd name="connsiteX2" fmla="*/ 1087717 w 1338240"/>
                      <a:gd name="connsiteY2" fmla="*/ 1721408 h 1761414"/>
                      <a:gd name="connsiteX3" fmla="*/ 0 w 1338240"/>
                      <a:gd name="connsiteY3" fmla="*/ 1750396 h 1761414"/>
                      <a:gd name="connsiteX4" fmla="*/ 800 w 1338240"/>
                      <a:gd name="connsiteY4" fmla="*/ 1308305 h 1761414"/>
                      <a:gd name="connsiteX5" fmla="*/ 1574 w 1338240"/>
                      <a:gd name="connsiteY5" fmla="*/ 880707 h 1761414"/>
                      <a:gd name="connsiteX6" fmla="*/ 800 w 1338240"/>
                      <a:gd name="connsiteY6" fmla="*/ 453110 h 1761414"/>
                      <a:gd name="connsiteX7" fmla="*/ 0 w 1338240"/>
                      <a:gd name="connsiteY7" fmla="*/ 11018 h 1761414"/>
                      <a:gd name="connsiteX8" fmla="*/ 1087717 w 1338240"/>
                      <a:gd name="connsiteY8" fmla="*/ 40006 h 1761414"/>
                      <a:gd name="connsiteX9" fmla="*/ 1333436 w 1338240"/>
                      <a:gd name="connsiteY9" fmla="*/ 594957 h 1761414"/>
                      <a:gd name="connsiteX10" fmla="*/ 1338240 w 1338240"/>
                      <a:gd name="connsiteY10" fmla="*/ 638660 h 1761414"/>
                      <a:gd name="connsiteX11" fmla="*/ 1324721 w 1338240"/>
                      <a:gd name="connsiteY11" fmla="*/ 663144 h 1761414"/>
                      <a:gd name="connsiteX12" fmla="*/ 1280248 w 1338240"/>
                      <a:gd name="connsiteY12" fmla="*/ 880707 h 1761414"/>
                      <a:gd name="connsiteX13" fmla="*/ 1324721 w 1338240"/>
                      <a:gd name="connsiteY13" fmla="*/ 1098269 h 1761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38240" h="1761414">
                        <a:moveTo>
                          <a:pt x="1338240" y="1122754"/>
                        </a:moveTo>
                        <a:lnTo>
                          <a:pt x="1333436" y="1166458"/>
                        </a:lnTo>
                        <a:cubicBezTo>
                          <a:pt x="1287634" y="1567825"/>
                          <a:pt x="1246628" y="1689314"/>
                          <a:pt x="1087717" y="1721408"/>
                        </a:cubicBezTo>
                        <a:cubicBezTo>
                          <a:pt x="850028" y="1744600"/>
                          <a:pt x="307538" y="1779389"/>
                          <a:pt x="0" y="1750396"/>
                        </a:cubicBezTo>
                        <a:cubicBezTo>
                          <a:pt x="267" y="1606899"/>
                          <a:pt x="534" y="1457602"/>
                          <a:pt x="800" y="1308305"/>
                        </a:cubicBezTo>
                        <a:lnTo>
                          <a:pt x="1574" y="880707"/>
                        </a:lnTo>
                        <a:lnTo>
                          <a:pt x="800" y="453110"/>
                        </a:lnTo>
                        <a:cubicBezTo>
                          <a:pt x="534" y="303812"/>
                          <a:pt x="267" y="154516"/>
                          <a:pt x="0" y="11018"/>
                        </a:cubicBezTo>
                        <a:cubicBezTo>
                          <a:pt x="307538" y="-17975"/>
                          <a:pt x="850028" y="16815"/>
                          <a:pt x="1087717" y="40006"/>
                        </a:cubicBezTo>
                        <a:cubicBezTo>
                          <a:pt x="1246628" y="72101"/>
                          <a:pt x="1287634" y="193589"/>
                          <a:pt x="1333436" y="594957"/>
                        </a:cubicBezTo>
                        <a:lnTo>
                          <a:pt x="1338240" y="638660"/>
                        </a:lnTo>
                        <a:lnTo>
                          <a:pt x="1324721" y="663144"/>
                        </a:lnTo>
                        <a:cubicBezTo>
                          <a:pt x="1296643" y="725249"/>
                          <a:pt x="1280248" y="800117"/>
                          <a:pt x="1280248" y="880707"/>
                        </a:cubicBezTo>
                        <a:cubicBezTo>
                          <a:pt x="1280248" y="961297"/>
                          <a:pt x="1296643" y="1036165"/>
                          <a:pt x="1324721" y="1098269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5" name="Oval 954"/>
                  <p:cNvSpPr/>
                  <p:nvPr/>
                </p:nvSpPr>
                <p:spPr>
                  <a:xfrm>
                    <a:off x="8271835" y="5270035"/>
                    <a:ext cx="88900" cy="889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6" name="Oval 955"/>
                  <p:cNvSpPr/>
                  <p:nvPr/>
                </p:nvSpPr>
                <p:spPr>
                  <a:xfrm>
                    <a:off x="8271835" y="5460535"/>
                    <a:ext cx="88900" cy="889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7" name="Oval 956"/>
                  <p:cNvSpPr/>
                  <p:nvPr/>
                </p:nvSpPr>
                <p:spPr>
                  <a:xfrm>
                    <a:off x="8271835" y="5649545"/>
                    <a:ext cx="88900" cy="889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46" name="Oval 945"/>
                <p:cNvSpPr/>
                <p:nvPr/>
              </p:nvSpPr>
              <p:spPr>
                <a:xfrm>
                  <a:off x="9407536" y="4760512"/>
                  <a:ext cx="241176" cy="406689"/>
                </a:xfrm>
                <a:prstGeom prst="ellipse">
                  <a:avLst/>
                </a:pr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Oval 946"/>
                <p:cNvSpPr/>
                <p:nvPr/>
              </p:nvSpPr>
              <p:spPr>
                <a:xfrm>
                  <a:off x="9407536" y="5094399"/>
                  <a:ext cx="241176" cy="406689"/>
                </a:xfrm>
                <a:prstGeom prst="ellipse">
                  <a:avLst/>
                </a:pr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Oval 130"/>
                <p:cNvSpPr/>
                <p:nvPr/>
              </p:nvSpPr>
              <p:spPr>
                <a:xfrm>
                  <a:off x="9421767" y="5447387"/>
                  <a:ext cx="212714" cy="396095"/>
                </a:xfrm>
                <a:custGeom>
                  <a:avLst/>
                  <a:gdLst>
                    <a:gd name="connsiteX0" fmla="*/ 0 w 241176"/>
                    <a:gd name="connsiteY0" fmla="*/ 203345 h 406689"/>
                    <a:gd name="connsiteX1" fmla="*/ 120588 w 241176"/>
                    <a:gd name="connsiteY1" fmla="*/ 0 h 406689"/>
                    <a:gd name="connsiteX2" fmla="*/ 241176 w 241176"/>
                    <a:gd name="connsiteY2" fmla="*/ 203345 h 406689"/>
                    <a:gd name="connsiteX3" fmla="*/ 120588 w 241176"/>
                    <a:gd name="connsiteY3" fmla="*/ 406690 h 406689"/>
                    <a:gd name="connsiteX4" fmla="*/ 0 w 241176"/>
                    <a:gd name="connsiteY4" fmla="*/ 203345 h 406689"/>
                    <a:gd name="connsiteX0" fmla="*/ 0 w 241176"/>
                    <a:gd name="connsiteY0" fmla="*/ 203345 h 406690"/>
                    <a:gd name="connsiteX1" fmla="*/ 120588 w 241176"/>
                    <a:gd name="connsiteY1" fmla="*/ 0 h 406690"/>
                    <a:gd name="connsiteX2" fmla="*/ 241176 w 241176"/>
                    <a:gd name="connsiteY2" fmla="*/ 203345 h 406690"/>
                    <a:gd name="connsiteX3" fmla="*/ 120588 w 241176"/>
                    <a:gd name="connsiteY3" fmla="*/ 406690 h 406690"/>
                    <a:gd name="connsiteX4" fmla="*/ 0 w 241176"/>
                    <a:gd name="connsiteY4" fmla="*/ 203345 h 406690"/>
                    <a:gd name="connsiteX0" fmla="*/ 0 w 241176"/>
                    <a:gd name="connsiteY0" fmla="*/ 203345 h 406690"/>
                    <a:gd name="connsiteX1" fmla="*/ 120588 w 241176"/>
                    <a:gd name="connsiteY1" fmla="*/ 0 h 406690"/>
                    <a:gd name="connsiteX2" fmla="*/ 241176 w 241176"/>
                    <a:gd name="connsiteY2" fmla="*/ 203345 h 406690"/>
                    <a:gd name="connsiteX3" fmla="*/ 120588 w 241176"/>
                    <a:gd name="connsiteY3" fmla="*/ 406690 h 406690"/>
                    <a:gd name="connsiteX4" fmla="*/ 0 w 241176"/>
                    <a:gd name="connsiteY4" fmla="*/ 203345 h 406690"/>
                    <a:gd name="connsiteX0" fmla="*/ 0 w 241176"/>
                    <a:gd name="connsiteY0" fmla="*/ 203345 h 406690"/>
                    <a:gd name="connsiteX1" fmla="*/ 120588 w 241176"/>
                    <a:gd name="connsiteY1" fmla="*/ 0 h 406690"/>
                    <a:gd name="connsiteX2" fmla="*/ 241176 w 241176"/>
                    <a:gd name="connsiteY2" fmla="*/ 203345 h 406690"/>
                    <a:gd name="connsiteX3" fmla="*/ 120588 w 241176"/>
                    <a:gd name="connsiteY3" fmla="*/ 406690 h 406690"/>
                    <a:gd name="connsiteX4" fmla="*/ 0 w 241176"/>
                    <a:gd name="connsiteY4" fmla="*/ 203345 h 406690"/>
                    <a:gd name="connsiteX0" fmla="*/ 0 w 225301"/>
                    <a:gd name="connsiteY0" fmla="*/ 209046 h 412391"/>
                    <a:gd name="connsiteX1" fmla="*/ 120588 w 225301"/>
                    <a:gd name="connsiteY1" fmla="*/ 5701 h 412391"/>
                    <a:gd name="connsiteX2" fmla="*/ 225301 w 225301"/>
                    <a:gd name="connsiteY2" fmla="*/ 113796 h 412391"/>
                    <a:gd name="connsiteX3" fmla="*/ 120588 w 225301"/>
                    <a:gd name="connsiteY3" fmla="*/ 412391 h 412391"/>
                    <a:gd name="connsiteX4" fmla="*/ 0 w 225301"/>
                    <a:gd name="connsiteY4" fmla="*/ 209046 h 412391"/>
                    <a:gd name="connsiteX0" fmla="*/ 0 w 206251"/>
                    <a:gd name="connsiteY0" fmla="*/ 108116 h 406711"/>
                    <a:gd name="connsiteX1" fmla="*/ 101538 w 206251"/>
                    <a:gd name="connsiteY1" fmla="*/ 21 h 406711"/>
                    <a:gd name="connsiteX2" fmla="*/ 206251 w 206251"/>
                    <a:gd name="connsiteY2" fmla="*/ 108116 h 406711"/>
                    <a:gd name="connsiteX3" fmla="*/ 101538 w 206251"/>
                    <a:gd name="connsiteY3" fmla="*/ 406711 h 406711"/>
                    <a:gd name="connsiteX4" fmla="*/ 0 w 206251"/>
                    <a:gd name="connsiteY4" fmla="*/ 108116 h 40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251" h="406711">
                      <a:moveTo>
                        <a:pt x="0" y="108116"/>
                      </a:moveTo>
                      <a:cubicBezTo>
                        <a:pt x="0" y="-4188"/>
                        <a:pt x="67163" y="21"/>
                        <a:pt x="101538" y="21"/>
                      </a:cubicBezTo>
                      <a:cubicBezTo>
                        <a:pt x="135913" y="21"/>
                        <a:pt x="206251" y="-4188"/>
                        <a:pt x="206251" y="108116"/>
                      </a:cubicBezTo>
                      <a:cubicBezTo>
                        <a:pt x="206251" y="220420"/>
                        <a:pt x="180837" y="336861"/>
                        <a:pt x="101538" y="406711"/>
                      </a:cubicBezTo>
                      <a:cubicBezTo>
                        <a:pt x="25414" y="340036"/>
                        <a:pt x="0" y="220420"/>
                        <a:pt x="0" y="108116"/>
                      </a:cubicBezTo>
                      <a:close/>
                    </a:path>
                  </a:pathLst>
                </a:custGeom>
                <a:solidFill>
                  <a:srgbClr val="F8B33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Arc 948"/>
                <p:cNvSpPr/>
                <p:nvPr/>
              </p:nvSpPr>
              <p:spPr>
                <a:xfrm>
                  <a:off x="9407536" y="5270035"/>
                  <a:ext cx="248673" cy="213108"/>
                </a:xfrm>
                <a:prstGeom prst="arc">
                  <a:avLst>
                    <a:gd name="adj1" fmla="val 2503663"/>
                    <a:gd name="adj2" fmla="val 8465752"/>
                  </a:avLst>
                </a:prstGeom>
                <a:noFill/>
                <a:ln w="38100" cap="rnd" cmpd="sng" algn="ctr">
                  <a:solidFill>
                    <a:srgbClr val="DF5FB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0" name="Group 949"/>
                <p:cNvGrpSpPr/>
                <p:nvPr/>
              </p:nvGrpSpPr>
              <p:grpSpPr>
                <a:xfrm>
                  <a:off x="9596616" y="4128389"/>
                  <a:ext cx="891097" cy="337852"/>
                  <a:chOff x="7653969" y="3860004"/>
                  <a:chExt cx="891097" cy="337852"/>
                </a:xfrm>
              </p:grpSpPr>
              <p:sp>
                <p:nvSpPr>
                  <p:cNvPr id="951" name="Freeform 950"/>
                  <p:cNvSpPr/>
                  <p:nvPr/>
                </p:nvSpPr>
                <p:spPr>
                  <a:xfrm>
                    <a:off x="7653969" y="3860004"/>
                    <a:ext cx="329463" cy="179552"/>
                  </a:xfrm>
                  <a:custGeom>
                    <a:avLst/>
                    <a:gdLst>
                      <a:gd name="connsiteX0" fmla="*/ 164731 w 329463"/>
                      <a:gd name="connsiteY0" fmla="*/ 0 h 179551"/>
                      <a:gd name="connsiteX1" fmla="*/ 287933 w 329463"/>
                      <a:gd name="connsiteY1" fmla="*/ 12060 h 179551"/>
                      <a:gd name="connsiteX2" fmla="*/ 319973 w 329463"/>
                      <a:gd name="connsiteY2" fmla="*/ 22533 h 179551"/>
                      <a:gd name="connsiteX3" fmla="*/ 329463 w 329463"/>
                      <a:gd name="connsiteY3" fmla="*/ 45445 h 179551"/>
                      <a:gd name="connsiteX4" fmla="*/ 329463 w 329463"/>
                      <a:gd name="connsiteY4" fmla="*/ 119711 h 179551"/>
                      <a:gd name="connsiteX5" fmla="*/ 269623 w 329463"/>
                      <a:gd name="connsiteY5" fmla="*/ 179551 h 179551"/>
                      <a:gd name="connsiteX6" fmla="*/ 59840 w 329463"/>
                      <a:gd name="connsiteY6" fmla="*/ 179551 h 179551"/>
                      <a:gd name="connsiteX7" fmla="*/ 0 w 329463"/>
                      <a:gd name="connsiteY7" fmla="*/ 119711 h 179551"/>
                      <a:gd name="connsiteX8" fmla="*/ 0 w 329463"/>
                      <a:gd name="connsiteY8" fmla="*/ 45445 h 179551"/>
                      <a:gd name="connsiteX9" fmla="*/ 9491 w 329463"/>
                      <a:gd name="connsiteY9" fmla="*/ 22533 h 179551"/>
                      <a:gd name="connsiteX10" fmla="*/ 41530 w 329463"/>
                      <a:gd name="connsiteY10" fmla="*/ 12060 h 179551"/>
                      <a:gd name="connsiteX11" fmla="*/ 164731 w 329463"/>
                      <a:gd name="connsiteY11" fmla="*/ 0 h 179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9463" h="179551">
                        <a:moveTo>
                          <a:pt x="164731" y="0"/>
                        </a:moveTo>
                        <a:cubicBezTo>
                          <a:pt x="208433" y="0"/>
                          <a:pt x="250066" y="4294"/>
                          <a:pt x="287933" y="12060"/>
                        </a:cubicBezTo>
                        <a:lnTo>
                          <a:pt x="319973" y="22533"/>
                        </a:lnTo>
                        <a:lnTo>
                          <a:pt x="329463" y="45445"/>
                        </a:lnTo>
                        <a:lnTo>
                          <a:pt x="329463" y="119711"/>
                        </a:lnTo>
                        <a:cubicBezTo>
                          <a:pt x="329463" y="152760"/>
                          <a:pt x="302672" y="179551"/>
                          <a:pt x="269623" y="179551"/>
                        </a:cubicBezTo>
                        <a:lnTo>
                          <a:pt x="59840" y="179551"/>
                        </a:lnTo>
                        <a:cubicBezTo>
                          <a:pt x="26791" y="179551"/>
                          <a:pt x="0" y="152760"/>
                          <a:pt x="0" y="119711"/>
                        </a:cubicBezTo>
                        <a:lnTo>
                          <a:pt x="0" y="45445"/>
                        </a:lnTo>
                        <a:lnTo>
                          <a:pt x="9491" y="22533"/>
                        </a:lnTo>
                        <a:lnTo>
                          <a:pt x="41530" y="12060"/>
                        </a:lnTo>
                        <a:cubicBezTo>
                          <a:pt x="79397" y="4294"/>
                          <a:pt x="121030" y="0"/>
                          <a:pt x="164731" y="0"/>
                        </a:cubicBez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2" name="Arc 951"/>
                  <p:cNvSpPr/>
                  <p:nvPr/>
                </p:nvSpPr>
                <p:spPr>
                  <a:xfrm>
                    <a:off x="7908260" y="3911261"/>
                    <a:ext cx="382515" cy="286595"/>
                  </a:xfrm>
                  <a:prstGeom prst="arc">
                    <a:avLst>
                      <a:gd name="adj1" fmla="val 13428075"/>
                      <a:gd name="adj2" fmla="val 18757687"/>
                    </a:avLst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3" name="Freeform 952"/>
                  <p:cNvSpPr/>
                  <p:nvPr/>
                </p:nvSpPr>
                <p:spPr>
                  <a:xfrm>
                    <a:off x="8215603" y="3860004"/>
                    <a:ext cx="329463" cy="179552"/>
                  </a:xfrm>
                  <a:custGeom>
                    <a:avLst/>
                    <a:gdLst>
                      <a:gd name="connsiteX0" fmla="*/ 164731 w 329463"/>
                      <a:gd name="connsiteY0" fmla="*/ 0 h 179551"/>
                      <a:gd name="connsiteX1" fmla="*/ 287933 w 329463"/>
                      <a:gd name="connsiteY1" fmla="*/ 12060 h 179551"/>
                      <a:gd name="connsiteX2" fmla="*/ 319973 w 329463"/>
                      <a:gd name="connsiteY2" fmla="*/ 22533 h 179551"/>
                      <a:gd name="connsiteX3" fmla="*/ 329463 w 329463"/>
                      <a:gd name="connsiteY3" fmla="*/ 45445 h 179551"/>
                      <a:gd name="connsiteX4" fmla="*/ 329463 w 329463"/>
                      <a:gd name="connsiteY4" fmla="*/ 119711 h 179551"/>
                      <a:gd name="connsiteX5" fmla="*/ 269623 w 329463"/>
                      <a:gd name="connsiteY5" fmla="*/ 179551 h 179551"/>
                      <a:gd name="connsiteX6" fmla="*/ 59840 w 329463"/>
                      <a:gd name="connsiteY6" fmla="*/ 179551 h 179551"/>
                      <a:gd name="connsiteX7" fmla="*/ 0 w 329463"/>
                      <a:gd name="connsiteY7" fmla="*/ 119711 h 179551"/>
                      <a:gd name="connsiteX8" fmla="*/ 0 w 329463"/>
                      <a:gd name="connsiteY8" fmla="*/ 45445 h 179551"/>
                      <a:gd name="connsiteX9" fmla="*/ 9491 w 329463"/>
                      <a:gd name="connsiteY9" fmla="*/ 22533 h 179551"/>
                      <a:gd name="connsiteX10" fmla="*/ 41530 w 329463"/>
                      <a:gd name="connsiteY10" fmla="*/ 12060 h 179551"/>
                      <a:gd name="connsiteX11" fmla="*/ 164731 w 329463"/>
                      <a:gd name="connsiteY11" fmla="*/ 0 h 179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9463" h="179551">
                        <a:moveTo>
                          <a:pt x="164731" y="0"/>
                        </a:moveTo>
                        <a:cubicBezTo>
                          <a:pt x="208433" y="0"/>
                          <a:pt x="250066" y="4294"/>
                          <a:pt x="287933" y="12060"/>
                        </a:cubicBezTo>
                        <a:lnTo>
                          <a:pt x="319973" y="22533"/>
                        </a:lnTo>
                        <a:lnTo>
                          <a:pt x="329463" y="45445"/>
                        </a:lnTo>
                        <a:lnTo>
                          <a:pt x="329463" y="119711"/>
                        </a:lnTo>
                        <a:cubicBezTo>
                          <a:pt x="329463" y="152760"/>
                          <a:pt x="302672" y="179551"/>
                          <a:pt x="269623" y="179551"/>
                        </a:cubicBezTo>
                        <a:lnTo>
                          <a:pt x="59840" y="179551"/>
                        </a:lnTo>
                        <a:cubicBezTo>
                          <a:pt x="26791" y="179551"/>
                          <a:pt x="0" y="152760"/>
                          <a:pt x="0" y="119711"/>
                        </a:cubicBezTo>
                        <a:lnTo>
                          <a:pt x="0" y="45445"/>
                        </a:lnTo>
                        <a:lnTo>
                          <a:pt x="9491" y="22533"/>
                        </a:lnTo>
                        <a:lnTo>
                          <a:pt x="41530" y="12060"/>
                        </a:lnTo>
                        <a:cubicBezTo>
                          <a:pt x="79397" y="4294"/>
                          <a:pt x="121030" y="0"/>
                          <a:pt x="164731" y="0"/>
                        </a:cubicBez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938" name="Freeform 937"/>
              <p:cNvSpPr/>
              <p:nvPr/>
            </p:nvSpPr>
            <p:spPr>
              <a:xfrm>
                <a:off x="7731551" y="3097613"/>
                <a:ext cx="890611" cy="3167927"/>
              </a:xfrm>
              <a:custGeom>
                <a:avLst/>
                <a:gdLst>
                  <a:gd name="connsiteX0" fmla="*/ 18767 w 890611"/>
                  <a:gd name="connsiteY0" fmla="*/ 76 h 3167927"/>
                  <a:gd name="connsiteX1" fmla="*/ 547787 w 890611"/>
                  <a:gd name="connsiteY1" fmla="*/ 239495 h 3167927"/>
                  <a:gd name="connsiteX2" fmla="*/ 588098 w 890611"/>
                  <a:gd name="connsiteY2" fmla="*/ 302330 h 3167927"/>
                  <a:gd name="connsiteX3" fmla="*/ 592354 w 890611"/>
                  <a:gd name="connsiteY3" fmla="*/ 302274 h 3167927"/>
                  <a:gd name="connsiteX4" fmla="*/ 601611 w 890611"/>
                  <a:gd name="connsiteY4" fmla="*/ 323395 h 3167927"/>
                  <a:gd name="connsiteX5" fmla="*/ 608915 w 890611"/>
                  <a:gd name="connsiteY5" fmla="*/ 334780 h 3167927"/>
                  <a:gd name="connsiteX6" fmla="*/ 686425 w 890611"/>
                  <a:gd name="connsiteY6" fmla="*/ 556325 h 3167927"/>
                  <a:gd name="connsiteX7" fmla="*/ 688317 w 890611"/>
                  <a:gd name="connsiteY7" fmla="*/ 574833 h 3167927"/>
                  <a:gd name="connsiteX8" fmla="*/ 696291 w 890611"/>
                  <a:gd name="connsiteY8" fmla="*/ 606181 h 3167927"/>
                  <a:gd name="connsiteX9" fmla="*/ 706027 w 890611"/>
                  <a:gd name="connsiteY9" fmla="*/ 691331 h 3167927"/>
                  <a:gd name="connsiteX10" fmla="*/ 722439 w 890611"/>
                  <a:gd name="connsiteY10" fmla="*/ 709248 h 3167927"/>
                  <a:gd name="connsiteX11" fmla="*/ 760826 w 890611"/>
                  <a:gd name="connsiteY11" fmla="*/ 845928 h 3167927"/>
                  <a:gd name="connsiteX12" fmla="*/ 713794 w 890611"/>
                  <a:gd name="connsiteY12" fmla="*/ 980448 h 3167927"/>
                  <a:gd name="connsiteX13" fmla="*/ 708593 w 890611"/>
                  <a:gd name="connsiteY13" fmla="*/ 985391 h 3167927"/>
                  <a:gd name="connsiteX14" fmla="*/ 694970 w 890611"/>
                  <a:gd name="connsiteY14" fmla="*/ 1096894 h 3167927"/>
                  <a:gd name="connsiteX15" fmla="*/ 541535 w 890611"/>
                  <a:gd name="connsiteY15" fmla="*/ 1455575 h 3167927"/>
                  <a:gd name="connsiteX16" fmla="*/ 446749 w 890611"/>
                  <a:gd name="connsiteY16" fmla="*/ 1523979 h 3167927"/>
                  <a:gd name="connsiteX17" fmla="*/ 404648 w 890611"/>
                  <a:gd name="connsiteY17" fmla="*/ 1543246 h 3167927"/>
                  <a:gd name="connsiteX18" fmla="*/ 302957 w 890611"/>
                  <a:gd name="connsiteY18" fmla="*/ 1634005 h 3167927"/>
                  <a:gd name="connsiteX19" fmla="*/ 224396 w 890611"/>
                  <a:gd name="connsiteY19" fmla="*/ 1672762 h 3167927"/>
                  <a:gd name="connsiteX20" fmla="*/ 254765 w 890611"/>
                  <a:gd name="connsiteY20" fmla="*/ 1829996 h 3167927"/>
                  <a:gd name="connsiteX21" fmla="*/ 295655 w 890611"/>
                  <a:gd name="connsiteY21" fmla="*/ 1834491 h 3167927"/>
                  <a:gd name="connsiteX22" fmla="*/ 850605 w 890611"/>
                  <a:gd name="connsiteY22" fmla="*/ 2080210 h 3167927"/>
                  <a:gd name="connsiteX23" fmla="*/ 879593 w 890611"/>
                  <a:gd name="connsiteY23" fmla="*/ 3167927 h 3167927"/>
                  <a:gd name="connsiteX24" fmla="*/ 437502 w 890611"/>
                  <a:gd name="connsiteY24" fmla="*/ 3167127 h 3167927"/>
                  <a:gd name="connsiteX25" fmla="*/ 28669 w 890611"/>
                  <a:gd name="connsiteY25" fmla="*/ 3166387 h 3167927"/>
                  <a:gd name="connsiteX26" fmla="*/ 12126 w 890611"/>
                  <a:gd name="connsiteY26" fmla="*/ 3167904 h 3167927"/>
                  <a:gd name="connsiteX27" fmla="*/ 0 w 890611"/>
                  <a:gd name="connsiteY27" fmla="*/ 3166639 h 3167927"/>
                  <a:gd name="connsiteX28" fmla="*/ 0 w 890611"/>
                  <a:gd name="connsiteY28" fmla="*/ 1735 h 316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90611" h="3167927">
                    <a:moveTo>
                      <a:pt x="18767" y="76"/>
                    </a:moveTo>
                    <a:cubicBezTo>
                      <a:pt x="257082" y="-3066"/>
                      <a:pt x="433484" y="91000"/>
                      <a:pt x="547787" y="239495"/>
                    </a:cubicBezTo>
                    <a:lnTo>
                      <a:pt x="588098" y="302330"/>
                    </a:lnTo>
                    <a:lnTo>
                      <a:pt x="592354" y="302274"/>
                    </a:lnTo>
                    <a:lnTo>
                      <a:pt x="601611" y="323395"/>
                    </a:lnTo>
                    <a:lnTo>
                      <a:pt x="608915" y="334780"/>
                    </a:lnTo>
                    <a:cubicBezTo>
                      <a:pt x="644698" y="402201"/>
                      <a:pt x="670538" y="476962"/>
                      <a:pt x="686425" y="556325"/>
                    </a:cubicBezTo>
                    <a:lnTo>
                      <a:pt x="688317" y="574833"/>
                    </a:lnTo>
                    <a:lnTo>
                      <a:pt x="696291" y="606181"/>
                    </a:lnTo>
                    <a:lnTo>
                      <a:pt x="706027" y="691331"/>
                    </a:lnTo>
                    <a:lnTo>
                      <a:pt x="722439" y="709248"/>
                    </a:lnTo>
                    <a:cubicBezTo>
                      <a:pt x="748159" y="748146"/>
                      <a:pt x="762325" y="795778"/>
                      <a:pt x="760826" y="845928"/>
                    </a:cubicBezTo>
                    <a:cubicBezTo>
                      <a:pt x="759317" y="896432"/>
                      <a:pt x="742110" y="943278"/>
                      <a:pt x="713794" y="980448"/>
                    </a:cubicBezTo>
                    <a:lnTo>
                      <a:pt x="708593" y="985391"/>
                    </a:lnTo>
                    <a:lnTo>
                      <a:pt x="694970" y="1096894"/>
                    </a:lnTo>
                    <a:cubicBezTo>
                      <a:pt x="666893" y="1249326"/>
                      <a:pt x="613463" y="1379752"/>
                      <a:pt x="541535" y="1455575"/>
                    </a:cubicBezTo>
                    <a:cubicBezTo>
                      <a:pt x="517559" y="1480849"/>
                      <a:pt x="485265" y="1503704"/>
                      <a:pt x="446749" y="1523979"/>
                    </a:cubicBezTo>
                    <a:lnTo>
                      <a:pt x="404648" y="1543246"/>
                    </a:lnTo>
                    <a:lnTo>
                      <a:pt x="302957" y="1634005"/>
                    </a:lnTo>
                    <a:lnTo>
                      <a:pt x="224396" y="1672762"/>
                    </a:lnTo>
                    <a:lnTo>
                      <a:pt x="254765" y="1829996"/>
                    </a:lnTo>
                    <a:lnTo>
                      <a:pt x="295655" y="1834491"/>
                    </a:lnTo>
                    <a:cubicBezTo>
                      <a:pt x="697022" y="1880293"/>
                      <a:pt x="818511" y="1921299"/>
                      <a:pt x="850605" y="2080210"/>
                    </a:cubicBezTo>
                    <a:cubicBezTo>
                      <a:pt x="873797" y="2317899"/>
                      <a:pt x="908586" y="2860389"/>
                      <a:pt x="879593" y="3167927"/>
                    </a:cubicBezTo>
                    <a:cubicBezTo>
                      <a:pt x="736096" y="3167660"/>
                      <a:pt x="586799" y="3167393"/>
                      <a:pt x="437502" y="3167127"/>
                    </a:cubicBezTo>
                    <a:lnTo>
                      <a:pt x="28669" y="3166387"/>
                    </a:lnTo>
                    <a:lnTo>
                      <a:pt x="12126" y="3167904"/>
                    </a:lnTo>
                    <a:lnTo>
                      <a:pt x="0" y="3166639"/>
                    </a:lnTo>
                    <a:lnTo>
                      <a:pt x="0" y="1735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0" name="Group 1029"/>
          <p:cNvGrpSpPr/>
          <p:nvPr/>
        </p:nvGrpSpPr>
        <p:grpSpPr>
          <a:xfrm>
            <a:off x="7056664" y="2824567"/>
            <a:ext cx="1385700" cy="1983139"/>
            <a:chOff x="8204649" y="681572"/>
            <a:chExt cx="3568475" cy="5107009"/>
          </a:xfrm>
        </p:grpSpPr>
        <p:sp>
          <p:nvSpPr>
            <p:cNvPr id="1031" name="Oval 164"/>
            <p:cNvSpPr/>
            <p:nvPr/>
          </p:nvSpPr>
          <p:spPr>
            <a:xfrm>
              <a:off x="9230242" y="2606821"/>
              <a:ext cx="1504606" cy="1533821"/>
            </a:xfrm>
            <a:custGeom>
              <a:avLst/>
              <a:gdLst>
                <a:gd name="connsiteX0" fmla="*/ 0 w 1648538"/>
                <a:gd name="connsiteY0" fmla="*/ 1075924 h 2151847"/>
                <a:gd name="connsiteX1" fmla="*/ 824269 w 1648538"/>
                <a:gd name="connsiteY1" fmla="*/ 0 h 2151847"/>
                <a:gd name="connsiteX2" fmla="*/ 1648538 w 1648538"/>
                <a:gd name="connsiteY2" fmla="*/ 1075924 h 2151847"/>
                <a:gd name="connsiteX3" fmla="*/ 824269 w 1648538"/>
                <a:gd name="connsiteY3" fmla="*/ 2151848 h 2151847"/>
                <a:gd name="connsiteX4" fmla="*/ 0 w 1648538"/>
                <a:gd name="connsiteY4" fmla="*/ 1075924 h 2151847"/>
                <a:gd name="connsiteX0" fmla="*/ 1 w 1648539"/>
                <a:gd name="connsiteY0" fmla="*/ 464945 h 1540869"/>
                <a:gd name="connsiteX1" fmla="*/ 820036 w 1648539"/>
                <a:gd name="connsiteY1" fmla="*/ 15554 h 1540869"/>
                <a:gd name="connsiteX2" fmla="*/ 1648539 w 1648539"/>
                <a:gd name="connsiteY2" fmla="*/ 464945 h 1540869"/>
                <a:gd name="connsiteX3" fmla="*/ 824270 w 1648539"/>
                <a:gd name="connsiteY3" fmla="*/ 1540869 h 1540869"/>
                <a:gd name="connsiteX4" fmla="*/ 1 w 1648539"/>
                <a:gd name="connsiteY4" fmla="*/ 464945 h 1540869"/>
                <a:gd name="connsiteX0" fmla="*/ 1 w 1631606"/>
                <a:gd name="connsiteY0" fmla="*/ 450268 h 1526667"/>
                <a:gd name="connsiteX1" fmla="*/ 820036 w 1631606"/>
                <a:gd name="connsiteY1" fmla="*/ 877 h 1526667"/>
                <a:gd name="connsiteX2" fmla="*/ 1631606 w 1631606"/>
                <a:gd name="connsiteY2" fmla="*/ 547635 h 1526667"/>
                <a:gd name="connsiteX3" fmla="*/ 824270 w 1631606"/>
                <a:gd name="connsiteY3" fmla="*/ 1526192 h 1526667"/>
                <a:gd name="connsiteX4" fmla="*/ 1 w 1631606"/>
                <a:gd name="connsiteY4" fmla="*/ 450268 h 1526667"/>
                <a:gd name="connsiteX0" fmla="*/ 1 w 1563873"/>
                <a:gd name="connsiteY0" fmla="*/ 817316 h 1544341"/>
                <a:gd name="connsiteX1" fmla="*/ 752303 w 1563873"/>
                <a:gd name="connsiteY1" fmla="*/ 16558 h 1544341"/>
                <a:gd name="connsiteX2" fmla="*/ 1563873 w 1563873"/>
                <a:gd name="connsiteY2" fmla="*/ 563316 h 1544341"/>
                <a:gd name="connsiteX3" fmla="*/ 756537 w 1563873"/>
                <a:gd name="connsiteY3" fmla="*/ 1541873 h 1544341"/>
                <a:gd name="connsiteX4" fmla="*/ 1 w 1563873"/>
                <a:gd name="connsiteY4" fmla="*/ 817316 h 1544341"/>
                <a:gd name="connsiteX0" fmla="*/ 1 w 1563873"/>
                <a:gd name="connsiteY0" fmla="*/ 805363 h 1532388"/>
                <a:gd name="connsiteX1" fmla="*/ 752303 w 1563873"/>
                <a:gd name="connsiteY1" fmla="*/ 4605 h 1532388"/>
                <a:gd name="connsiteX2" fmla="*/ 1563873 w 1563873"/>
                <a:gd name="connsiteY2" fmla="*/ 551363 h 1532388"/>
                <a:gd name="connsiteX3" fmla="*/ 756537 w 1563873"/>
                <a:gd name="connsiteY3" fmla="*/ 1529920 h 1532388"/>
                <a:gd name="connsiteX4" fmla="*/ 1 w 1563873"/>
                <a:gd name="connsiteY4" fmla="*/ 805363 h 1532388"/>
                <a:gd name="connsiteX0" fmla="*/ 830 w 1564702"/>
                <a:gd name="connsiteY0" fmla="*/ 807266 h 1535644"/>
                <a:gd name="connsiteX1" fmla="*/ 753132 w 1564702"/>
                <a:gd name="connsiteY1" fmla="*/ 6508 h 1535644"/>
                <a:gd name="connsiteX2" fmla="*/ 1564702 w 1564702"/>
                <a:gd name="connsiteY2" fmla="*/ 553266 h 1535644"/>
                <a:gd name="connsiteX3" fmla="*/ 757366 w 1564702"/>
                <a:gd name="connsiteY3" fmla="*/ 1531823 h 1535644"/>
                <a:gd name="connsiteX4" fmla="*/ 830 w 1564702"/>
                <a:gd name="connsiteY4" fmla="*/ 807266 h 1535644"/>
                <a:gd name="connsiteX0" fmla="*/ 2 w 1563874"/>
                <a:gd name="connsiteY0" fmla="*/ 807211 h 1535546"/>
                <a:gd name="connsiteX1" fmla="*/ 752304 w 1563874"/>
                <a:gd name="connsiteY1" fmla="*/ 6453 h 1535546"/>
                <a:gd name="connsiteX2" fmla="*/ 1563874 w 1563874"/>
                <a:gd name="connsiteY2" fmla="*/ 553211 h 1535546"/>
                <a:gd name="connsiteX3" fmla="*/ 756538 w 1563874"/>
                <a:gd name="connsiteY3" fmla="*/ 1531768 h 1535546"/>
                <a:gd name="connsiteX4" fmla="*/ 2 w 1563874"/>
                <a:gd name="connsiteY4" fmla="*/ 807211 h 1535546"/>
                <a:gd name="connsiteX0" fmla="*/ 2 w 1563874"/>
                <a:gd name="connsiteY0" fmla="*/ 807211 h 1531902"/>
                <a:gd name="connsiteX1" fmla="*/ 752304 w 1563874"/>
                <a:gd name="connsiteY1" fmla="*/ 6453 h 1531902"/>
                <a:gd name="connsiteX2" fmla="*/ 1563874 w 1563874"/>
                <a:gd name="connsiteY2" fmla="*/ 553211 h 1531902"/>
                <a:gd name="connsiteX3" fmla="*/ 756538 w 1563874"/>
                <a:gd name="connsiteY3" fmla="*/ 1531768 h 1531902"/>
                <a:gd name="connsiteX4" fmla="*/ 2 w 1563874"/>
                <a:gd name="connsiteY4" fmla="*/ 807211 h 1531902"/>
                <a:gd name="connsiteX0" fmla="*/ 1 w 1508840"/>
                <a:gd name="connsiteY0" fmla="*/ 800775 h 1525381"/>
                <a:gd name="connsiteX1" fmla="*/ 752303 w 1508840"/>
                <a:gd name="connsiteY1" fmla="*/ 17 h 1525381"/>
                <a:gd name="connsiteX2" fmla="*/ 1508840 w 1508840"/>
                <a:gd name="connsiteY2" fmla="*/ 817708 h 1525381"/>
                <a:gd name="connsiteX3" fmla="*/ 756537 w 1508840"/>
                <a:gd name="connsiteY3" fmla="*/ 1525332 h 1525381"/>
                <a:gd name="connsiteX4" fmla="*/ 1 w 1508840"/>
                <a:gd name="connsiteY4" fmla="*/ 800775 h 1525381"/>
                <a:gd name="connsiteX0" fmla="*/ 1 w 1504607"/>
                <a:gd name="connsiteY0" fmla="*/ 800766 h 1525328"/>
                <a:gd name="connsiteX1" fmla="*/ 752303 w 1504607"/>
                <a:gd name="connsiteY1" fmla="*/ 8 h 1525328"/>
                <a:gd name="connsiteX2" fmla="*/ 1504607 w 1504607"/>
                <a:gd name="connsiteY2" fmla="*/ 792299 h 1525328"/>
                <a:gd name="connsiteX3" fmla="*/ 756537 w 1504607"/>
                <a:gd name="connsiteY3" fmla="*/ 1525323 h 1525328"/>
                <a:gd name="connsiteX4" fmla="*/ 1 w 1504607"/>
                <a:gd name="connsiteY4" fmla="*/ 800766 h 1525328"/>
                <a:gd name="connsiteX0" fmla="*/ 1 w 1504607"/>
                <a:gd name="connsiteY0" fmla="*/ 800766 h 1525328"/>
                <a:gd name="connsiteX1" fmla="*/ 752303 w 1504607"/>
                <a:gd name="connsiteY1" fmla="*/ 8 h 1525328"/>
                <a:gd name="connsiteX2" fmla="*/ 1504607 w 1504607"/>
                <a:gd name="connsiteY2" fmla="*/ 792299 h 1525328"/>
                <a:gd name="connsiteX3" fmla="*/ 756537 w 1504607"/>
                <a:gd name="connsiteY3" fmla="*/ 1525323 h 1525328"/>
                <a:gd name="connsiteX4" fmla="*/ 1 w 1504607"/>
                <a:gd name="connsiteY4" fmla="*/ 800766 h 1525328"/>
                <a:gd name="connsiteX0" fmla="*/ 1 w 1504607"/>
                <a:gd name="connsiteY0" fmla="*/ 800766 h 1525328"/>
                <a:gd name="connsiteX1" fmla="*/ 752303 w 1504607"/>
                <a:gd name="connsiteY1" fmla="*/ 8 h 1525328"/>
                <a:gd name="connsiteX2" fmla="*/ 1504607 w 1504607"/>
                <a:gd name="connsiteY2" fmla="*/ 792299 h 1525328"/>
                <a:gd name="connsiteX3" fmla="*/ 756537 w 1504607"/>
                <a:gd name="connsiteY3" fmla="*/ 1525323 h 1525328"/>
                <a:gd name="connsiteX4" fmla="*/ 1 w 1504607"/>
                <a:gd name="connsiteY4" fmla="*/ 800766 h 1525328"/>
                <a:gd name="connsiteX0" fmla="*/ 1 w 1504607"/>
                <a:gd name="connsiteY0" fmla="*/ 800774 h 1525336"/>
                <a:gd name="connsiteX1" fmla="*/ 752303 w 1504607"/>
                <a:gd name="connsiteY1" fmla="*/ 16 h 1525336"/>
                <a:gd name="connsiteX2" fmla="*/ 1504607 w 1504607"/>
                <a:gd name="connsiteY2" fmla="*/ 792307 h 1525336"/>
                <a:gd name="connsiteX3" fmla="*/ 756537 w 1504607"/>
                <a:gd name="connsiteY3" fmla="*/ 1525331 h 1525336"/>
                <a:gd name="connsiteX4" fmla="*/ 1 w 1504607"/>
                <a:gd name="connsiteY4" fmla="*/ 800774 h 1525336"/>
                <a:gd name="connsiteX0" fmla="*/ 1 w 1504607"/>
                <a:gd name="connsiteY0" fmla="*/ 800774 h 1525336"/>
                <a:gd name="connsiteX1" fmla="*/ 752303 w 1504607"/>
                <a:gd name="connsiteY1" fmla="*/ 16 h 1525336"/>
                <a:gd name="connsiteX2" fmla="*/ 1504607 w 1504607"/>
                <a:gd name="connsiteY2" fmla="*/ 792307 h 1525336"/>
                <a:gd name="connsiteX3" fmla="*/ 756537 w 1504607"/>
                <a:gd name="connsiteY3" fmla="*/ 1525331 h 1525336"/>
                <a:gd name="connsiteX4" fmla="*/ 1 w 1504607"/>
                <a:gd name="connsiteY4" fmla="*/ 800774 h 1525336"/>
                <a:gd name="connsiteX0" fmla="*/ 1 w 1504607"/>
                <a:gd name="connsiteY0" fmla="*/ 801511 h 1526073"/>
                <a:gd name="connsiteX1" fmla="*/ 752303 w 1504607"/>
                <a:gd name="connsiteY1" fmla="*/ 753 h 1526073"/>
                <a:gd name="connsiteX2" fmla="*/ 1504607 w 1504607"/>
                <a:gd name="connsiteY2" fmla="*/ 793044 h 1526073"/>
                <a:gd name="connsiteX3" fmla="*/ 756537 w 1504607"/>
                <a:gd name="connsiteY3" fmla="*/ 1526068 h 1526073"/>
                <a:gd name="connsiteX4" fmla="*/ 1 w 1504607"/>
                <a:gd name="connsiteY4" fmla="*/ 801511 h 1526073"/>
                <a:gd name="connsiteX0" fmla="*/ 1 w 1504607"/>
                <a:gd name="connsiteY0" fmla="*/ 801511 h 1526073"/>
                <a:gd name="connsiteX1" fmla="*/ 752303 w 1504607"/>
                <a:gd name="connsiteY1" fmla="*/ 753 h 1526073"/>
                <a:gd name="connsiteX2" fmla="*/ 1504607 w 1504607"/>
                <a:gd name="connsiteY2" fmla="*/ 793044 h 1526073"/>
                <a:gd name="connsiteX3" fmla="*/ 756537 w 1504607"/>
                <a:gd name="connsiteY3" fmla="*/ 1526068 h 1526073"/>
                <a:gd name="connsiteX4" fmla="*/ 1 w 1504607"/>
                <a:gd name="connsiteY4" fmla="*/ 801511 h 1526073"/>
                <a:gd name="connsiteX0" fmla="*/ 1 w 1504607"/>
                <a:gd name="connsiteY0" fmla="*/ 800775 h 1525337"/>
                <a:gd name="connsiteX1" fmla="*/ 752303 w 1504607"/>
                <a:gd name="connsiteY1" fmla="*/ 17 h 1525337"/>
                <a:gd name="connsiteX2" fmla="*/ 1504607 w 1504607"/>
                <a:gd name="connsiteY2" fmla="*/ 792308 h 1525337"/>
                <a:gd name="connsiteX3" fmla="*/ 756537 w 1504607"/>
                <a:gd name="connsiteY3" fmla="*/ 1525332 h 1525337"/>
                <a:gd name="connsiteX4" fmla="*/ 1 w 1504607"/>
                <a:gd name="connsiteY4" fmla="*/ 800775 h 1525337"/>
                <a:gd name="connsiteX0" fmla="*/ 1 w 1504607"/>
                <a:gd name="connsiteY0" fmla="*/ 800775 h 1525337"/>
                <a:gd name="connsiteX1" fmla="*/ 752303 w 1504607"/>
                <a:gd name="connsiteY1" fmla="*/ 17 h 1525337"/>
                <a:gd name="connsiteX2" fmla="*/ 1504607 w 1504607"/>
                <a:gd name="connsiteY2" fmla="*/ 792308 h 1525337"/>
                <a:gd name="connsiteX3" fmla="*/ 756537 w 1504607"/>
                <a:gd name="connsiteY3" fmla="*/ 1525332 h 1525337"/>
                <a:gd name="connsiteX4" fmla="*/ 1 w 1504607"/>
                <a:gd name="connsiteY4" fmla="*/ 800775 h 1525337"/>
                <a:gd name="connsiteX0" fmla="*/ 1 w 1504607"/>
                <a:gd name="connsiteY0" fmla="*/ 800775 h 1525337"/>
                <a:gd name="connsiteX1" fmla="*/ 752303 w 1504607"/>
                <a:gd name="connsiteY1" fmla="*/ 17 h 1525337"/>
                <a:gd name="connsiteX2" fmla="*/ 1504607 w 1504607"/>
                <a:gd name="connsiteY2" fmla="*/ 792308 h 1525337"/>
                <a:gd name="connsiteX3" fmla="*/ 756537 w 1504607"/>
                <a:gd name="connsiteY3" fmla="*/ 1525332 h 1525337"/>
                <a:gd name="connsiteX4" fmla="*/ 1 w 1504607"/>
                <a:gd name="connsiteY4" fmla="*/ 800775 h 1525337"/>
                <a:gd name="connsiteX0" fmla="*/ 1 w 1504607"/>
                <a:gd name="connsiteY0" fmla="*/ 800775 h 1525337"/>
                <a:gd name="connsiteX1" fmla="*/ 752303 w 1504607"/>
                <a:gd name="connsiteY1" fmla="*/ 17 h 1525337"/>
                <a:gd name="connsiteX2" fmla="*/ 1504607 w 1504607"/>
                <a:gd name="connsiteY2" fmla="*/ 792308 h 1525337"/>
                <a:gd name="connsiteX3" fmla="*/ 756537 w 1504607"/>
                <a:gd name="connsiteY3" fmla="*/ 1525332 h 1525337"/>
                <a:gd name="connsiteX4" fmla="*/ 1 w 1504607"/>
                <a:gd name="connsiteY4" fmla="*/ 800775 h 1525337"/>
                <a:gd name="connsiteX0" fmla="*/ 0 w 1504606"/>
                <a:gd name="connsiteY0" fmla="*/ 800785 h 1525347"/>
                <a:gd name="connsiteX1" fmla="*/ 752302 w 1504606"/>
                <a:gd name="connsiteY1" fmla="*/ 27 h 1525347"/>
                <a:gd name="connsiteX2" fmla="*/ 1504606 w 1504606"/>
                <a:gd name="connsiteY2" fmla="*/ 792318 h 1525347"/>
                <a:gd name="connsiteX3" fmla="*/ 756536 w 1504606"/>
                <a:gd name="connsiteY3" fmla="*/ 1525342 h 1525347"/>
                <a:gd name="connsiteX4" fmla="*/ 0 w 1504606"/>
                <a:gd name="connsiteY4" fmla="*/ 800785 h 1525347"/>
                <a:gd name="connsiteX0" fmla="*/ 0 w 1504606"/>
                <a:gd name="connsiteY0" fmla="*/ 800796 h 1525358"/>
                <a:gd name="connsiteX1" fmla="*/ 752302 w 1504606"/>
                <a:gd name="connsiteY1" fmla="*/ 38 h 1525358"/>
                <a:gd name="connsiteX2" fmla="*/ 1504606 w 1504606"/>
                <a:gd name="connsiteY2" fmla="*/ 792329 h 1525358"/>
                <a:gd name="connsiteX3" fmla="*/ 756536 w 1504606"/>
                <a:gd name="connsiteY3" fmla="*/ 1525353 h 1525358"/>
                <a:gd name="connsiteX4" fmla="*/ 0 w 1504606"/>
                <a:gd name="connsiteY4" fmla="*/ 800796 h 1525358"/>
                <a:gd name="connsiteX0" fmla="*/ 0 w 1504606"/>
                <a:gd name="connsiteY0" fmla="*/ 809261 h 1533823"/>
                <a:gd name="connsiteX1" fmla="*/ 752302 w 1504606"/>
                <a:gd name="connsiteY1" fmla="*/ 36 h 1533823"/>
                <a:gd name="connsiteX2" fmla="*/ 1504606 w 1504606"/>
                <a:gd name="connsiteY2" fmla="*/ 800794 h 1533823"/>
                <a:gd name="connsiteX3" fmla="*/ 756536 w 1504606"/>
                <a:gd name="connsiteY3" fmla="*/ 1533818 h 1533823"/>
                <a:gd name="connsiteX4" fmla="*/ 0 w 1504606"/>
                <a:gd name="connsiteY4" fmla="*/ 809261 h 1533823"/>
                <a:gd name="connsiteX0" fmla="*/ 0 w 1504606"/>
                <a:gd name="connsiteY0" fmla="*/ 809261 h 1533823"/>
                <a:gd name="connsiteX1" fmla="*/ 752302 w 1504606"/>
                <a:gd name="connsiteY1" fmla="*/ 36 h 1533823"/>
                <a:gd name="connsiteX2" fmla="*/ 1504606 w 1504606"/>
                <a:gd name="connsiteY2" fmla="*/ 800794 h 1533823"/>
                <a:gd name="connsiteX3" fmla="*/ 756536 w 1504606"/>
                <a:gd name="connsiteY3" fmla="*/ 1533818 h 1533823"/>
                <a:gd name="connsiteX4" fmla="*/ 0 w 1504606"/>
                <a:gd name="connsiteY4" fmla="*/ 809261 h 1533823"/>
                <a:gd name="connsiteX0" fmla="*/ 0 w 1504606"/>
                <a:gd name="connsiteY0" fmla="*/ 809259 h 1533821"/>
                <a:gd name="connsiteX1" fmla="*/ 752302 w 1504606"/>
                <a:gd name="connsiteY1" fmla="*/ 34 h 1533821"/>
                <a:gd name="connsiteX2" fmla="*/ 1504606 w 1504606"/>
                <a:gd name="connsiteY2" fmla="*/ 800792 h 1533821"/>
                <a:gd name="connsiteX3" fmla="*/ 756536 w 1504606"/>
                <a:gd name="connsiteY3" fmla="*/ 1533816 h 1533821"/>
                <a:gd name="connsiteX4" fmla="*/ 0 w 1504606"/>
                <a:gd name="connsiteY4" fmla="*/ 809259 h 1533821"/>
                <a:gd name="connsiteX0" fmla="*/ 0 w 1504606"/>
                <a:gd name="connsiteY0" fmla="*/ 809259 h 1533821"/>
                <a:gd name="connsiteX1" fmla="*/ 752302 w 1504606"/>
                <a:gd name="connsiteY1" fmla="*/ 34 h 1533821"/>
                <a:gd name="connsiteX2" fmla="*/ 1504606 w 1504606"/>
                <a:gd name="connsiteY2" fmla="*/ 800792 h 1533821"/>
                <a:gd name="connsiteX3" fmla="*/ 756536 w 1504606"/>
                <a:gd name="connsiteY3" fmla="*/ 1533816 h 1533821"/>
                <a:gd name="connsiteX4" fmla="*/ 0 w 1504606"/>
                <a:gd name="connsiteY4" fmla="*/ 809259 h 1533821"/>
                <a:gd name="connsiteX0" fmla="*/ 0 w 1504606"/>
                <a:gd name="connsiteY0" fmla="*/ 809259 h 1533821"/>
                <a:gd name="connsiteX1" fmla="*/ 752302 w 1504606"/>
                <a:gd name="connsiteY1" fmla="*/ 34 h 1533821"/>
                <a:gd name="connsiteX2" fmla="*/ 1504606 w 1504606"/>
                <a:gd name="connsiteY2" fmla="*/ 800792 h 1533821"/>
                <a:gd name="connsiteX3" fmla="*/ 756536 w 1504606"/>
                <a:gd name="connsiteY3" fmla="*/ 1533816 h 1533821"/>
                <a:gd name="connsiteX4" fmla="*/ 0 w 1504606"/>
                <a:gd name="connsiteY4" fmla="*/ 809259 h 15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606" h="1533821">
                  <a:moveTo>
                    <a:pt x="0" y="809259"/>
                  </a:moveTo>
                  <a:cubicBezTo>
                    <a:pt x="11994" y="174039"/>
                    <a:pt x="323734" y="-2788"/>
                    <a:pt x="752302" y="34"/>
                  </a:cubicBezTo>
                  <a:cubicBezTo>
                    <a:pt x="1180870" y="2856"/>
                    <a:pt x="1500373" y="168476"/>
                    <a:pt x="1504606" y="800792"/>
                  </a:cubicBezTo>
                  <a:cubicBezTo>
                    <a:pt x="1504606" y="1306108"/>
                    <a:pt x="1007304" y="1532405"/>
                    <a:pt x="756536" y="1533816"/>
                  </a:cubicBezTo>
                  <a:cubicBezTo>
                    <a:pt x="505768" y="1535227"/>
                    <a:pt x="705" y="1258212"/>
                    <a:pt x="0" y="809259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2" name="Pie 1031"/>
            <p:cNvSpPr/>
            <p:nvPr/>
          </p:nvSpPr>
          <p:spPr>
            <a:xfrm flipH="1">
              <a:off x="10310316" y="3235076"/>
              <a:ext cx="421816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3" name="Freeform 1032"/>
            <p:cNvSpPr/>
            <p:nvPr/>
          </p:nvSpPr>
          <p:spPr>
            <a:xfrm rot="16200000">
              <a:off x="9306129" y="4225116"/>
              <a:ext cx="1365515" cy="1761414"/>
            </a:xfrm>
            <a:custGeom>
              <a:avLst/>
              <a:gdLst>
                <a:gd name="connsiteX0" fmla="*/ 1365515 w 1365515"/>
                <a:gd name="connsiteY0" fmla="*/ 942241 h 1928932"/>
                <a:gd name="connsiteX1" fmla="*/ 1363457 w 1365515"/>
                <a:gd name="connsiteY1" fmla="*/ 964466 h 1928932"/>
                <a:gd name="connsiteX2" fmla="*/ 1365515 w 1365515"/>
                <a:gd name="connsiteY2" fmla="*/ 986691 h 1928932"/>
                <a:gd name="connsiteX3" fmla="*/ 1361401 w 1365515"/>
                <a:gd name="connsiteY3" fmla="*/ 986672 h 1928932"/>
                <a:gd name="connsiteX4" fmla="*/ 1353717 w 1365515"/>
                <a:gd name="connsiteY4" fmla="*/ 1069645 h 1928932"/>
                <a:gd name="connsiteX5" fmla="*/ 1087717 w 1365515"/>
                <a:gd name="connsiteY5" fmla="*/ 1885121 h 1928932"/>
                <a:gd name="connsiteX6" fmla="*/ 0 w 1365515"/>
                <a:gd name="connsiteY6" fmla="*/ 1916866 h 1928932"/>
                <a:gd name="connsiteX7" fmla="*/ 800 w 1365515"/>
                <a:gd name="connsiteY7" fmla="*/ 1432730 h 1928932"/>
                <a:gd name="connsiteX8" fmla="*/ 1574 w 1365515"/>
                <a:gd name="connsiteY8" fmla="*/ 964466 h 1928932"/>
                <a:gd name="connsiteX9" fmla="*/ 800 w 1365515"/>
                <a:gd name="connsiteY9" fmla="*/ 496202 h 1928932"/>
                <a:gd name="connsiteX10" fmla="*/ 0 w 1365515"/>
                <a:gd name="connsiteY10" fmla="*/ 12066 h 1928932"/>
                <a:gd name="connsiteX11" fmla="*/ 1087717 w 1365515"/>
                <a:gd name="connsiteY11" fmla="*/ 43811 h 1928932"/>
                <a:gd name="connsiteX12" fmla="*/ 1353717 w 1365515"/>
                <a:gd name="connsiteY12" fmla="*/ 859287 h 1928932"/>
                <a:gd name="connsiteX13" fmla="*/ 1361401 w 1365515"/>
                <a:gd name="connsiteY13" fmla="*/ 942260 h 192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5515" h="1928932">
                  <a:moveTo>
                    <a:pt x="1365515" y="942241"/>
                  </a:moveTo>
                  <a:lnTo>
                    <a:pt x="1363457" y="964466"/>
                  </a:lnTo>
                  <a:lnTo>
                    <a:pt x="1365515" y="986691"/>
                  </a:lnTo>
                  <a:lnTo>
                    <a:pt x="1361401" y="986672"/>
                  </a:lnTo>
                  <a:lnTo>
                    <a:pt x="1353717" y="1069645"/>
                  </a:lnTo>
                  <a:cubicBezTo>
                    <a:pt x="1296944" y="1676922"/>
                    <a:pt x="1269329" y="1844953"/>
                    <a:pt x="1087717" y="1885121"/>
                  </a:cubicBezTo>
                  <a:cubicBezTo>
                    <a:pt x="850028" y="1910518"/>
                    <a:pt x="307538" y="1948616"/>
                    <a:pt x="0" y="1916866"/>
                  </a:cubicBezTo>
                  <a:cubicBezTo>
                    <a:pt x="267" y="1759722"/>
                    <a:pt x="534" y="1596226"/>
                    <a:pt x="800" y="1432730"/>
                  </a:cubicBezTo>
                  <a:lnTo>
                    <a:pt x="1574" y="964466"/>
                  </a:lnTo>
                  <a:lnTo>
                    <a:pt x="800" y="496202"/>
                  </a:lnTo>
                  <a:cubicBezTo>
                    <a:pt x="534" y="332706"/>
                    <a:pt x="267" y="169211"/>
                    <a:pt x="0" y="12066"/>
                  </a:cubicBezTo>
                  <a:cubicBezTo>
                    <a:pt x="307538" y="-19684"/>
                    <a:pt x="850028" y="18414"/>
                    <a:pt x="1087717" y="43811"/>
                  </a:cubicBezTo>
                  <a:cubicBezTo>
                    <a:pt x="1269329" y="83979"/>
                    <a:pt x="1296944" y="252010"/>
                    <a:pt x="1353717" y="859287"/>
                  </a:cubicBezTo>
                  <a:lnTo>
                    <a:pt x="1361401" y="942260"/>
                  </a:lnTo>
                  <a:close/>
                </a:path>
              </a:pathLst>
            </a:cu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4" name="Pie 1033"/>
            <p:cNvSpPr/>
            <p:nvPr/>
          </p:nvSpPr>
          <p:spPr>
            <a:xfrm rot="10800000" flipH="1">
              <a:off x="8204649" y="681572"/>
              <a:ext cx="3568475" cy="5107009"/>
            </a:xfrm>
            <a:prstGeom prst="pie">
              <a:avLst>
                <a:gd name="adj1" fmla="val 15522115"/>
                <a:gd name="adj2" fmla="val 16855910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5" name="Pie 1034"/>
            <p:cNvSpPr/>
            <p:nvPr/>
          </p:nvSpPr>
          <p:spPr>
            <a:xfrm>
              <a:off x="9238748" y="3235076"/>
              <a:ext cx="428709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Freeform 1035"/>
            <p:cNvSpPr/>
            <p:nvPr/>
          </p:nvSpPr>
          <p:spPr>
            <a:xfrm>
              <a:off x="9307383" y="2623353"/>
              <a:ext cx="1363008" cy="1719377"/>
            </a:xfrm>
            <a:custGeom>
              <a:avLst/>
              <a:gdLst>
                <a:gd name="connsiteX0" fmla="*/ 681504 w 1363008"/>
                <a:gd name="connsiteY0" fmla="*/ 0 h 1719377"/>
                <a:gd name="connsiteX1" fmla="*/ 1349162 w 1363008"/>
                <a:gd name="connsiteY1" fmla="*/ 556249 h 1719377"/>
                <a:gd name="connsiteX2" fmla="*/ 1358825 w 1363008"/>
                <a:gd name="connsiteY2" fmla="*/ 654229 h 1719377"/>
                <a:gd name="connsiteX3" fmla="*/ 1363008 w 1363008"/>
                <a:gd name="connsiteY3" fmla="*/ 656873 h 1719377"/>
                <a:gd name="connsiteX4" fmla="*/ 1361587 w 1363008"/>
                <a:gd name="connsiteY4" fmla="*/ 682238 h 1719377"/>
                <a:gd name="connsiteX5" fmla="*/ 1363008 w 1363008"/>
                <a:gd name="connsiteY5" fmla="*/ 696648 h 1719377"/>
                <a:gd name="connsiteX6" fmla="*/ 1360699 w 1363008"/>
                <a:gd name="connsiteY6" fmla="*/ 698086 h 1719377"/>
                <a:gd name="connsiteX7" fmla="*/ 1354396 w 1363008"/>
                <a:gd name="connsiteY7" fmla="*/ 810591 h 1719377"/>
                <a:gd name="connsiteX8" fmla="*/ 681504 w 1363008"/>
                <a:gd name="connsiteY8" fmla="*/ 1719377 h 1719377"/>
                <a:gd name="connsiteX9" fmla="*/ 10641 w 1363008"/>
                <a:gd name="connsiteY9" fmla="*/ 816876 h 1719377"/>
                <a:gd name="connsiteX10" fmla="*/ 2760 w 1363008"/>
                <a:gd name="connsiteY10" fmla="*/ 698366 h 1719377"/>
                <a:gd name="connsiteX11" fmla="*/ 0 w 1363008"/>
                <a:gd name="connsiteY11" fmla="*/ 696648 h 1719377"/>
                <a:gd name="connsiteX12" fmla="*/ 1580 w 1363008"/>
                <a:gd name="connsiteY12" fmla="*/ 680628 h 1719377"/>
                <a:gd name="connsiteX13" fmla="*/ 0 w 1363008"/>
                <a:gd name="connsiteY13" fmla="*/ 656873 h 1719377"/>
                <a:gd name="connsiteX14" fmla="*/ 4330 w 1363008"/>
                <a:gd name="connsiteY14" fmla="*/ 652738 h 1719377"/>
                <a:gd name="connsiteX15" fmla="*/ 13846 w 1363008"/>
                <a:gd name="connsiteY15" fmla="*/ 556249 h 1719377"/>
                <a:gd name="connsiteX16" fmla="*/ 681504 w 1363008"/>
                <a:gd name="connsiteY16" fmla="*/ 0 h 171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008" h="1719377">
                  <a:moveTo>
                    <a:pt x="681504" y="0"/>
                  </a:moveTo>
                  <a:cubicBezTo>
                    <a:pt x="1010840" y="0"/>
                    <a:pt x="1285615" y="238799"/>
                    <a:pt x="1349162" y="556249"/>
                  </a:cubicBezTo>
                  <a:lnTo>
                    <a:pt x="1358825" y="654229"/>
                  </a:lnTo>
                  <a:lnTo>
                    <a:pt x="1363008" y="656873"/>
                  </a:lnTo>
                  <a:lnTo>
                    <a:pt x="1361587" y="682238"/>
                  </a:lnTo>
                  <a:lnTo>
                    <a:pt x="1363008" y="696648"/>
                  </a:lnTo>
                  <a:lnTo>
                    <a:pt x="1360699" y="698086"/>
                  </a:lnTo>
                  <a:lnTo>
                    <a:pt x="1354396" y="810591"/>
                  </a:lnTo>
                  <a:cubicBezTo>
                    <a:pt x="1313528" y="1194067"/>
                    <a:pt x="1122492" y="1719376"/>
                    <a:pt x="681504" y="1719377"/>
                  </a:cubicBezTo>
                  <a:cubicBezTo>
                    <a:pt x="240517" y="1719378"/>
                    <a:pt x="54891" y="1210826"/>
                    <a:pt x="10641" y="816876"/>
                  </a:cubicBezTo>
                  <a:lnTo>
                    <a:pt x="2760" y="698366"/>
                  </a:lnTo>
                  <a:lnTo>
                    <a:pt x="0" y="696648"/>
                  </a:lnTo>
                  <a:lnTo>
                    <a:pt x="1580" y="680628"/>
                  </a:lnTo>
                  <a:lnTo>
                    <a:pt x="0" y="656873"/>
                  </a:lnTo>
                  <a:lnTo>
                    <a:pt x="4330" y="652738"/>
                  </a:lnTo>
                  <a:lnTo>
                    <a:pt x="13846" y="556249"/>
                  </a:lnTo>
                  <a:cubicBezTo>
                    <a:pt x="77394" y="238799"/>
                    <a:pt x="352168" y="0"/>
                    <a:pt x="681504" y="0"/>
                  </a:cubicBezTo>
                  <a:close/>
                </a:path>
              </a:pathLst>
            </a:cu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Freeform 1036"/>
            <p:cNvSpPr/>
            <p:nvPr/>
          </p:nvSpPr>
          <p:spPr>
            <a:xfrm>
              <a:off x="9419765" y="4444313"/>
              <a:ext cx="1138241" cy="1338770"/>
            </a:xfrm>
            <a:custGeom>
              <a:avLst/>
              <a:gdLst>
                <a:gd name="connsiteX0" fmla="*/ 330361 w 1138241"/>
                <a:gd name="connsiteY0" fmla="*/ 0 h 1338770"/>
                <a:gd name="connsiteX1" fmla="*/ 341082 w 1138241"/>
                <a:gd name="connsiteY1" fmla="*/ 34537 h 1338770"/>
                <a:gd name="connsiteX2" fmla="*/ 567731 w 1138241"/>
                <a:gd name="connsiteY2" fmla="*/ 184770 h 1338770"/>
                <a:gd name="connsiteX3" fmla="*/ 794381 w 1138241"/>
                <a:gd name="connsiteY3" fmla="*/ 34537 h 1338770"/>
                <a:gd name="connsiteX4" fmla="*/ 804801 w 1138241"/>
                <a:gd name="connsiteY4" fmla="*/ 968 h 1338770"/>
                <a:gd name="connsiteX5" fmla="*/ 930424 w 1138241"/>
                <a:gd name="connsiteY5" fmla="*/ 15656 h 1338770"/>
                <a:gd name="connsiteX6" fmla="*/ 1128561 w 1138241"/>
                <a:gd name="connsiteY6" fmla="*/ 46816 h 1338770"/>
                <a:gd name="connsiteX7" fmla="*/ 1138241 w 1138241"/>
                <a:gd name="connsiteY7" fmla="*/ 49309 h 1338770"/>
                <a:gd name="connsiteX8" fmla="*/ 1138241 w 1138241"/>
                <a:gd name="connsiteY8" fmla="*/ 1338770 h 1338770"/>
                <a:gd name="connsiteX9" fmla="*/ 990478 w 1138241"/>
                <a:gd name="connsiteY9" fmla="*/ 1338506 h 1338770"/>
                <a:gd name="connsiteX10" fmla="*/ 562881 w 1138241"/>
                <a:gd name="connsiteY10" fmla="*/ 1337732 h 1338770"/>
                <a:gd name="connsiteX11" fmla="*/ 135283 w 1138241"/>
                <a:gd name="connsiteY11" fmla="*/ 1338506 h 1338770"/>
                <a:gd name="connsiteX12" fmla="*/ 0 w 1138241"/>
                <a:gd name="connsiteY12" fmla="*/ 1338748 h 1338770"/>
                <a:gd name="connsiteX13" fmla="*/ 0 w 1138241"/>
                <a:gd name="connsiteY13" fmla="*/ 46292 h 1338770"/>
                <a:gd name="connsiteX14" fmla="*/ 55789 w 1138241"/>
                <a:gd name="connsiteY14" fmla="*/ 35861 h 1338770"/>
                <a:gd name="connsiteX15" fmla="*/ 235190 w 1138241"/>
                <a:gd name="connsiteY15" fmla="*/ 10764 h 133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38241" h="1338770">
                  <a:moveTo>
                    <a:pt x="330361" y="0"/>
                  </a:moveTo>
                  <a:lnTo>
                    <a:pt x="341082" y="34537"/>
                  </a:lnTo>
                  <a:cubicBezTo>
                    <a:pt x="378423" y="122823"/>
                    <a:pt x="465843" y="184770"/>
                    <a:pt x="567731" y="184770"/>
                  </a:cubicBezTo>
                  <a:cubicBezTo>
                    <a:pt x="669620" y="184770"/>
                    <a:pt x="757039" y="122823"/>
                    <a:pt x="794381" y="34537"/>
                  </a:cubicBezTo>
                  <a:lnTo>
                    <a:pt x="804801" y="968"/>
                  </a:lnTo>
                  <a:lnTo>
                    <a:pt x="930424" y="15656"/>
                  </a:lnTo>
                  <a:cubicBezTo>
                    <a:pt x="1008072" y="25458"/>
                    <a:pt x="1073492" y="35442"/>
                    <a:pt x="1128561" y="46816"/>
                  </a:cubicBezTo>
                  <a:lnTo>
                    <a:pt x="1138241" y="49309"/>
                  </a:lnTo>
                  <a:lnTo>
                    <a:pt x="1138241" y="1338770"/>
                  </a:lnTo>
                  <a:lnTo>
                    <a:pt x="990478" y="1338506"/>
                  </a:lnTo>
                  <a:lnTo>
                    <a:pt x="562881" y="1337732"/>
                  </a:lnTo>
                  <a:lnTo>
                    <a:pt x="135283" y="1338506"/>
                  </a:lnTo>
                  <a:lnTo>
                    <a:pt x="0" y="1338748"/>
                  </a:lnTo>
                  <a:lnTo>
                    <a:pt x="0" y="46292"/>
                  </a:lnTo>
                  <a:lnTo>
                    <a:pt x="55789" y="35861"/>
                  </a:lnTo>
                  <a:cubicBezTo>
                    <a:pt x="107605" y="27043"/>
                    <a:pt x="167043" y="18910"/>
                    <a:pt x="235190" y="10764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Freeform 1037"/>
            <p:cNvSpPr/>
            <p:nvPr/>
          </p:nvSpPr>
          <p:spPr>
            <a:xfrm>
              <a:off x="9305275" y="2605982"/>
              <a:ext cx="1370758" cy="696648"/>
            </a:xfrm>
            <a:custGeom>
              <a:avLst/>
              <a:gdLst>
                <a:gd name="connsiteX0" fmla="*/ 1370753 w 1370758"/>
                <a:gd name="connsiteY0" fmla="*/ 679036 h 696648"/>
                <a:gd name="connsiteX1" fmla="*/ 1363008 w 1370758"/>
                <a:gd name="connsiteY1" fmla="*/ 696648 h 696648"/>
                <a:gd name="connsiteX2" fmla="*/ 1361587 w 1370758"/>
                <a:gd name="connsiteY2" fmla="*/ 682238 h 696648"/>
                <a:gd name="connsiteX3" fmla="*/ 1361755 w 1370758"/>
                <a:gd name="connsiteY3" fmla="*/ 679234 h 696648"/>
                <a:gd name="connsiteX4" fmla="*/ 681504 w 1370758"/>
                <a:gd name="connsiteY4" fmla="*/ 0 h 696648"/>
                <a:gd name="connsiteX5" fmla="*/ 1349162 w 1370758"/>
                <a:gd name="connsiteY5" fmla="*/ 556249 h 696648"/>
                <a:gd name="connsiteX6" fmla="*/ 1358825 w 1370758"/>
                <a:gd name="connsiteY6" fmla="*/ 654229 h 696648"/>
                <a:gd name="connsiteX7" fmla="*/ 1363008 w 1370758"/>
                <a:gd name="connsiteY7" fmla="*/ 656873 h 696648"/>
                <a:gd name="connsiteX8" fmla="*/ 1361755 w 1370758"/>
                <a:gd name="connsiteY8" fmla="*/ 679234 h 696648"/>
                <a:gd name="connsiteX9" fmla="*/ 1065775 w 1370758"/>
                <a:gd name="connsiteY9" fmla="*/ 685727 h 696648"/>
                <a:gd name="connsiteX10" fmla="*/ 1094294 w 1370758"/>
                <a:gd name="connsiteY10" fmla="*/ 530758 h 696648"/>
                <a:gd name="connsiteX11" fmla="*/ 987615 w 1370758"/>
                <a:gd name="connsiteY11" fmla="*/ 687442 h 696648"/>
                <a:gd name="connsiteX12" fmla="*/ 708897 w 1370758"/>
                <a:gd name="connsiteY12" fmla="*/ 693556 h 696648"/>
                <a:gd name="connsiteX13" fmla="*/ 629762 w 1370758"/>
                <a:gd name="connsiteY13" fmla="*/ 540469 h 696648"/>
                <a:gd name="connsiteX14" fmla="*/ 639179 w 1370758"/>
                <a:gd name="connsiteY14" fmla="*/ 693827 h 696648"/>
                <a:gd name="connsiteX15" fmla="*/ 379341 w 1370758"/>
                <a:gd name="connsiteY15" fmla="*/ 692097 h 696648"/>
                <a:gd name="connsiteX16" fmla="*/ 391116 w 1370758"/>
                <a:gd name="connsiteY16" fmla="*/ 544198 h 696648"/>
                <a:gd name="connsiteX17" fmla="*/ 311888 w 1370758"/>
                <a:gd name="connsiteY17" fmla="*/ 690889 h 696648"/>
                <a:gd name="connsiteX18" fmla="*/ 1580 w 1370758"/>
                <a:gd name="connsiteY18" fmla="*/ 680629 h 696648"/>
                <a:gd name="connsiteX19" fmla="*/ 0 w 1370758"/>
                <a:gd name="connsiteY19" fmla="*/ 656873 h 696648"/>
                <a:gd name="connsiteX20" fmla="*/ 4331 w 1370758"/>
                <a:gd name="connsiteY20" fmla="*/ 652738 h 696648"/>
                <a:gd name="connsiteX21" fmla="*/ 13846 w 1370758"/>
                <a:gd name="connsiteY21" fmla="*/ 556249 h 696648"/>
                <a:gd name="connsiteX22" fmla="*/ 681504 w 1370758"/>
                <a:gd name="connsiteY22" fmla="*/ 0 h 6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70758" h="696648">
                  <a:moveTo>
                    <a:pt x="1370753" y="679036"/>
                  </a:moveTo>
                  <a:cubicBezTo>
                    <a:pt x="1370993" y="684907"/>
                    <a:pt x="1362768" y="690777"/>
                    <a:pt x="1363008" y="696648"/>
                  </a:cubicBezTo>
                  <a:lnTo>
                    <a:pt x="1361587" y="682238"/>
                  </a:lnTo>
                  <a:lnTo>
                    <a:pt x="1361755" y="679234"/>
                  </a:lnTo>
                  <a:close/>
                  <a:moveTo>
                    <a:pt x="681504" y="0"/>
                  </a:moveTo>
                  <a:cubicBezTo>
                    <a:pt x="1163240" y="0"/>
                    <a:pt x="1285615" y="238799"/>
                    <a:pt x="1349162" y="556249"/>
                  </a:cubicBezTo>
                  <a:lnTo>
                    <a:pt x="1358825" y="654229"/>
                  </a:lnTo>
                  <a:lnTo>
                    <a:pt x="1363008" y="656873"/>
                  </a:lnTo>
                  <a:lnTo>
                    <a:pt x="1361755" y="679234"/>
                  </a:lnTo>
                  <a:lnTo>
                    <a:pt x="1065775" y="685727"/>
                  </a:lnTo>
                  <a:lnTo>
                    <a:pt x="1094294" y="530758"/>
                  </a:lnTo>
                  <a:lnTo>
                    <a:pt x="987615" y="687442"/>
                  </a:lnTo>
                  <a:lnTo>
                    <a:pt x="708897" y="693556"/>
                  </a:lnTo>
                  <a:lnTo>
                    <a:pt x="629762" y="540469"/>
                  </a:lnTo>
                  <a:lnTo>
                    <a:pt x="639179" y="693827"/>
                  </a:lnTo>
                  <a:lnTo>
                    <a:pt x="379341" y="692097"/>
                  </a:lnTo>
                  <a:lnTo>
                    <a:pt x="391116" y="544198"/>
                  </a:lnTo>
                  <a:lnTo>
                    <a:pt x="311888" y="690889"/>
                  </a:lnTo>
                  <a:lnTo>
                    <a:pt x="1580" y="680629"/>
                  </a:lnTo>
                  <a:lnTo>
                    <a:pt x="0" y="656873"/>
                  </a:lnTo>
                  <a:lnTo>
                    <a:pt x="4331" y="652738"/>
                  </a:lnTo>
                  <a:lnTo>
                    <a:pt x="13846" y="556249"/>
                  </a:lnTo>
                  <a:cubicBezTo>
                    <a:pt x="77394" y="238799"/>
                    <a:pt x="199768" y="0"/>
                    <a:pt x="681504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Freeform 1038"/>
            <p:cNvSpPr/>
            <p:nvPr/>
          </p:nvSpPr>
          <p:spPr>
            <a:xfrm>
              <a:off x="10618134" y="2889508"/>
              <a:ext cx="502920" cy="921924"/>
            </a:xfrm>
            <a:custGeom>
              <a:avLst/>
              <a:gdLst>
                <a:gd name="connsiteX0" fmla="*/ 0 w 741680"/>
                <a:gd name="connsiteY0" fmla="*/ 15240 h 86360"/>
                <a:gd name="connsiteX1" fmla="*/ 741680 w 741680"/>
                <a:gd name="connsiteY1" fmla="*/ 0 h 86360"/>
                <a:gd name="connsiteX2" fmla="*/ 40640 w 741680"/>
                <a:gd name="connsiteY2" fmla="*/ 86360 h 86360"/>
                <a:gd name="connsiteX3" fmla="*/ 0 w 741680"/>
                <a:gd name="connsiteY3" fmla="*/ 15240 h 86360"/>
                <a:gd name="connsiteX0" fmla="*/ 0 w 741680"/>
                <a:gd name="connsiteY0" fmla="*/ 133840 h 204960"/>
                <a:gd name="connsiteX1" fmla="*/ 741680 w 741680"/>
                <a:gd name="connsiteY1" fmla="*/ 118600 h 204960"/>
                <a:gd name="connsiteX2" fmla="*/ 40640 w 741680"/>
                <a:gd name="connsiteY2" fmla="*/ 204960 h 204960"/>
                <a:gd name="connsiteX3" fmla="*/ 0 w 741680"/>
                <a:gd name="connsiteY3" fmla="*/ 133840 h 204960"/>
                <a:gd name="connsiteX0" fmla="*/ 0 w 640080"/>
                <a:gd name="connsiteY0" fmla="*/ 62184 h 610846"/>
                <a:gd name="connsiteX1" fmla="*/ 640080 w 640080"/>
                <a:gd name="connsiteY1" fmla="*/ 610824 h 610846"/>
                <a:gd name="connsiteX2" fmla="*/ 40640 w 640080"/>
                <a:gd name="connsiteY2" fmla="*/ 133304 h 610846"/>
                <a:gd name="connsiteX3" fmla="*/ 0 w 640080"/>
                <a:gd name="connsiteY3" fmla="*/ 62184 h 610846"/>
                <a:gd name="connsiteX0" fmla="*/ 0 w 624840"/>
                <a:gd name="connsiteY0" fmla="*/ 62184 h 610846"/>
                <a:gd name="connsiteX1" fmla="*/ 624840 w 624840"/>
                <a:gd name="connsiteY1" fmla="*/ 610824 h 610846"/>
                <a:gd name="connsiteX2" fmla="*/ 25400 w 624840"/>
                <a:gd name="connsiteY2" fmla="*/ 133304 h 610846"/>
                <a:gd name="connsiteX3" fmla="*/ 0 w 624840"/>
                <a:gd name="connsiteY3" fmla="*/ 62184 h 610846"/>
                <a:gd name="connsiteX0" fmla="*/ 0 w 624840"/>
                <a:gd name="connsiteY0" fmla="*/ 16897 h 565565"/>
                <a:gd name="connsiteX1" fmla="*/ 624840 w 624840"/>
                <a:gd name="connsiteY1" fmla="*/ 565537 h 565565"/>
                <a:gd name="connsiteX2" fmla="*/ 25400 w 624840"/>
                <a:gd name="connsiteY2" fmla="*/ 88017 h 565565"/>
                <a:gd name="connsiteX3" fmla="*/ 0 w 624840"/>
                <a:gd name="connsiteY3" fmla="*/ 16897 h 565565"/>
                <a:gd name="connsiteX0" fmla="*/ 0 w 365760"/>
                <a:gd name="connsiteY0" fmla="*/ 13249 h 775270"/>
                <a:gd name="connsiteX1" fmla="*/ 365760 w 365760"/>
                <a:gd name="connsiteY1" fmla="*/ 775249 h 775270"/>
                <a:gd name="connsiteX2" fmla="*/ 25400 w 365760"/>
                <a:gd name="connsiteY2" fmla="*/ 84369 h 775270"/>
                <a:gd name="connsiteX3" fmla="*/ 0 w 365760"/>
                <a:gd name="connsiteY3" fmla="*/ 13249 h 775270"/>
                <a:gd name="connsiteX0" fmla="*/ 0 w 365760"/>
                <a:gd name="connsiteY0" fmla="*/ 13249 h 775270"/>
                <a:gd name="connsiteX1" fmla="*/ 365760 w 365760"/>
                <a:gd name="connsiteY1" fmla="*/ 775249 h 775270"/>
                <a:gd name="connsiteX2" fmla="*/ 25400 w 365760"/>
                <a:gd name="connsiteY2" fmla="*/ 84369 h 775270"/>
                <a:gd name="connsiteX3" fmla="*/ 0 w 365760"/>
                <a:gd name="connsiteY3" fmla="*/ 13249 h 775270"/>
                <a:gd name="connsiteX0" fmla="*/ 0 w 466483"/>
                <a:gd name="connsiteY0" fmla="*/ 18477 h 780477"/>
                <a:gd name="connsiteX1" fmla="*/ 365760 w 466483"/>
                <a:gd name="connsiteY1" fmla="*/ 780477 h 780477"/>
                <a:gd name="connsiteX2" fmla="*/ 25400 w 466483"/>
                <a:gd name="connsiteY2" fmla="*/ 89597 h 780477"/>
                <a:gd name="connsiteX3" fmla="*/ 0 w 466483"/>
                <a:gd name="connsiteY3" fmla="*/ 18477 h 780477"/>
                <a:gd name="connsiteX0" fmla="*/ 0 w 544283"/>
                <a:gd name="connsiteY0" fmla="*/ 16494 h 864854"/>
                <a:gd name="connsiteX1" fmla="*/ 472440 w 544283"/>
                <a:gd name="connsiteY1" fmla="*/ 864854 h 864854"/>
                <a:gd name="connsiteX2" fmla="*/ 25400 w 544283"/>
                <a:gd name="connsiteY2" fmla="*/ 87614 h 864854"/>
                <a:gd name="connsiteX3" fmla="*/ 0 w 544283"/>
                <a:gd name="connsiteY3" fmla="*/ 16494 h 864854"/>
                <a:gd name="connsiteX0" fmla="*/ 0 w 472440"/>
                <a:gd name="connsiteY0" fmla="*/ 16394 h 864754"/>
                <a:gd name="connsiteX1" fmla="*/ 472440 w 472440"/>
                <a:gd name="connsiteY1" fmla="*/ 864754 h 864754"/>
                <a:gd name="connsiteX2" fmla="*/ 25400 w 472440"/>
                <a:gd name="connsiteY2" fmla="*/ 87514 h 864754"/>
                <a:gd name="connsiteX3" fmla="*/ 0 w 472440"/>
                <a:gd name="connsiteY3" fmla="*/ 16394 h 864754"/>
                <a:gd name="connsiteX0" fmla="*/ 0 w 523240"/>
                <a:gd name="connsiteY0" fmla="*/ 16291 h 869731"/>
                <a:gd name="connsiteX1" fmla="*/ 523240 w 523240"/>
                <a:gd name="connsiteY1" fmla="*/ 869731 h 869731"/>
                <a:gd name="connsiteX2" fmla="*/ 25400 w 523240"/>
                <a:gd name="connsiteY2" fmla="*/ 87411 h 869731"/>
                <a:gd name="connsiteX3" fmla="*/ 0 w 523240"/>
                <a:gd name="connsiteY3" fmla="*/ 16291 h 869731"/>
                <a:gd name="connsiteX0" fmla="*/ 0 w 523240"/>
                <a:gd name="connsiteY0" fmla="*/ 16291 h 869731"/>
                <a:gd name="connsiteX1" fmla="*/ 523240 w 523240"/>
                <a:gd name="connsiteY1" fmla="*/ 869731 h 869731"/>
                <a:gd name="connsiteX2" fmla="*/ 25400 w 523240"/>
                <a:gd name="connsiteY2" fmla="*/ 87411 h 869731"/>
                <a:gd name="connsiteX3" fmla="*/ 0 w 523240"/>
                <a:gd name="connsiteY3" fmla="*/ 16291 h 869731"/>
                <a:gd name="connsiteX0" fmla="*/ 0 w 523240"/>
                <a:gd name="connsiteY0" fmla="*/ 16291 h 875109"/>
                <a:gd name="connsiteX1" fmla="*/ 523240 w 523240"/>
                <a:gd name="connsiteY1" fmla="*/ 869731 h 875109"/>
                <a:gd name="connsiteX2" fmla="*/ 25400 w 523240"/>
                <a:gd name="connsiteY2" fmla="*/ 87411 h 875109"/>
                <a:gd name="connsiteX3" fmla="*/ 0 w 523240"/>
                <a:gd name="connsiteY3" fmla="*/ 16291 h 875109"/>
                <a:gd name="connsiteX0" fmla="*/ 0 w 523240"/>
                <a:gd name="connsiteY0" fmla="*/ 16291 h 873718"/>
                <a:gd name="connsiteX1" fmla="*/ 523240 w 523240"/>
                <a:gd name="connsiteY1" fmla="*/ 869731 h 873718"/>
                <a:gd name="connsiteX2" fmla="*/ 25400 w 523240"/>
                <a:gd name="connsiteY2" fmla="*/ 87411 h 873718"/>
                <a:gd name="connsiteX3" fmla="*/ 0 w 523240"/>
                <a:gd name="connsiteY3" fmla="*/ 16291 h 873718"/>
                <a:gd name="connsiteX0" fmla="*/ 0 w 523240"/>
                <a:gd name="connsiteY0" fmla="*/ 16291 h 875499"/>
                <a:gd name="connsiteX1" fmla="*/ 523240 w 523240"/>
                <a:gd name="connsiteY1" fmla="*/ 869731 h 875499"/>
                <a:gd name="connsiteX2" fmla="*/ 25400 w 523240"/>
                <a:gd name="connsiteY2" fmla="*/ 87411 h 875499"/>
                <a:gd name="connsiteX3" fmla="*/ 0 w 523240"/>
                <a:gd name="connsiteY3" fmla="*/ 16291 h 875499"/>
                <a:gd name="connsiteX0" fmla="*/ 0 w 523240"/>
                <a:gd name="connsiteY0" fmla="*/ 14601 h 873809"/>
                <a:gd name="connsiteX1" fmla="*/ 523240 w 523240"/>
                <a:gd name="connsiteY1" fmla="*/ 868041 h 873809"/>
                <a:gd name="connsiteX2" fmla="*/ 25400 w 523240"/>
                <a:gd name="connsiteY2" fmla="*/ 85721 h 873809"/>
                <a:gd name="connsiteX3" fmla="*/ 0 w 523240"/>
                <a:gd name="connsiteY3" fmla="*/ 14601 h 873809"/>
                <a:gd name="connsiteX0" fmla="*/ 0 w 523240"/>
                <a:gd name="connsiteY0" fmla="*/ 14601 h 874286"/>
                <a:gd name="connsiteX1" fmla="*/ 523240 w 523240"/>
                <a:gd name="connsiteY1" fmla="*/ 868041 h 874286"/>
                <a:gd name="connsiteX2" fmla="*/ 35560 w 523240"/>
                <a:gd name="connsiteY2" fmla="*/ 156841 h 874286"/>
                <a:gd name="connsiteX3" fmla="*/ 0 w 523240"/>
                <a:gd name="connsiteY3" fmla="*/ 14601 h 874286"/>
                <a:gd name="connsiteX0" fmla="*/ 0 w 523240"/>
                <a:gd name="connsiteY0" fmla="*/ 14601 h 873466"/>
                <a:gd name="connsiteX1" fmla="*/ 523240 w 523240"/>
                <a:gd name="connsiteY1" fmla="*/ 868041 h 873466"/>
                <a:gd name="connsiteX2" fmla="*/ 35560 w 523240"/>
                <a:gd name="connsiteY2" fmla="*/ 156841 h 873466"/>
                <a:gd name="connsiteX3" fmla="*/ 0 w 523240"/>
                <a:gd name="connsiteY3" fmla="*/ 14601 h 873466"/>
                <a:gd name="connsiteX0" fmla="*/ 0 w 523240"/>
                <a:gd name="connsiteY0" fmla="*/ 14601 h 901944"/>
                <a:gd name="connsiteX1" fmla="*/ 523240 w 523240"/>
                <a:gd name="connsiteY1" fmla="*/ 868041 h 901944"/>
                <a:gd name="connsiteX2" fmla="*/ 35560 w 523240"/>
                <a:gd name="connsiteY2" fmla="*/ 156841 h 901944"/>
                <a:gd name="connsiteX3" fmla="*/ 0 w 523240"/>
                <a:gd name="connsiteY3" fmla="*/ 14601 h 901944"/>
                <a:gd name="connsiteX0" fmla="*/ 0 w 609600"/>
                <a:gd name="connsiteY0" fmla="*/ 14601 h 901944"/>
                <a:gd name="connsiteX1" fmla="*/ 609600 w 609600"/>
                <a:gd name="connsiteY1" fmla="*/ 868041 h 901944"/>
                <a:gd name="connsiteX2" fmla="*/ 35560 w 609600"/>
                <a:gd name="connsiteY2" fmla="*/ 156841 h 901944"/>
                <a:gd name="connsiteX3" fmla="*/ 0 w 609600"/>
                <a:gd name="connsiteY3" fmla="*/ 14601 h 901944"/>
                <a:gd name="connsiteX0" fmla="*/ 0 w 609600"/>
                <a:gd name="connsiteY0" fmla="*/ 13489 h 900832"/>
                <a:gd name="connsiteX1" fmla="*/ 609600 w 609600"/>
                <a:gd name="connsiteY1" fmla="*/ 866929 h 900832"/>
                <a:gd name="connsiteX2" fmla="*/ 35560 w 609600"/>
                <a:gd name="connsiteY2" fmla="*/ 155729 h 900832"/>
                <a:gd name="connsiteX3" fmla="*/ 0 w 609600"/>
                <a:gd name="connsiteY3" fmla="*/ 13489 h 900832"/>
                <a:gd name="connsiteX0" fmla="*/ 0 w 477520"/>
                <a:gd name="connsiteY0" fmla="*/ 12948 h 939855"/>
                <a:gd name="connsiteX1" fmla="*/ 477520 w 477520"/>
                <a:gd name="connsiteY1" fmla="*/ 907028 h 939855"/>
                <a:gd name="connsiteX2" fmla="*/ 35560 w 477520"/>
                <a:gd name="connsiteY2" fmla="*/ 155188 h 939855"/>
                <a:gd name="connsiteX3" fmla="*/ 0 w 477520"/>
                <a:gd name="connsiteY3" fmla="*/ 12948 h 939855"/>
                <a:gd name="connsiteX0" fmla="*/ 0 w 502920"/>
                <a:gd name="connsiteY0" fmla="*/ 12884 h 944741"/>
                <a:gd name="connsiteX1" fmla="*/ 502920 w 502920"/>
                <a:gd name="connsiteY1" fmla="*/ 912044 h 944741"/>
                <a:gd name="connsiteX2" fmla="*/ 35560 w 502920"/>
                <a:gd name="connsiteY2" fmla="*/ 155124 h 944741"/>
                <a:gd name="connsiteX3" fmla="*/ 0 w 502920"/>
                <a:gd name="connsiteY3" fmla="*/ 12884 h 944741"/>
                <a:gd name="connsiteX0" fmla="*/ 0 w 502920"/>
                <a:gd name="connsiteY0" fmla="*/ 12821 h 944678"/>
                <a:gd name="connsiteX1" fmla="*/ 502920 w 502920"/>
                <a:gd name="connsiteY1" fmla="*/ 911981 h 944678"/>
                <a:gd name="connsiteX2" fmla="*/ 35560 w 502920"/>
                <a:gd name="connsiteY2" fmla="*/ 155061 h 944678"/>
                <a:gd name="connsiteX3" fmla="*/ 0 w 502920"/>
                <a:gd name="connsiteY3" fmla="*/ 12821 h 944678"/>
                <a:gd name="connsiteX0" fmla="*/ 0 w 502920"/>
                <a:gd name="connsiteY0" fmla="*/ 1793 h 933650"/>
                <a:gd name="connsiteX1" fmla="*/ 502920 w 502920"/>
                <a:gd name="connsiteY1" fmla="*/ 900953 h 933650"/>
                <a:gd name="connsiteX2" fmla="*/ 35560 w 502920"/>
                <a:gd name="connsiteY2" fmla="*/ 144033 h 933650"/>
                <a:gd name="connsiteX3" fmla="*/ 0 w 502920"/>
                <a:gd name="connsiteY3" fmla="*/ 1793 h 933650"/>
                <a:gd name="connsiteX0" fmla="*/ 0 w 502920"/>
                <a:gd name="connsiteY0" fmla="*/ 2191 h 934048"/>
                <a:gd name="connsiteX1" fmla="*/ 502920 w 502920"/>
                <a:gd name="connsiteY1" fmla="*/ 901351 h 934048"/>
                <a:gd name="connsiteX2" fmla="*/ 35560 w 502920"/>
                <a:gd name="connsiteY2" fmla="*/ 144431 h 934048"/>
                <a:gd name="connsiteX3" fmla="*/ 0 w 502920"/>
                <a:gd name="connsiteY3" fmla="*/ 2191 h 934048"/>
                <a:gd name="connsiteX0" fmla="*/ 0 w 502920"/>
                <a:gd name="connsiteY0" fmla="*/ 1793 h 933650"/>
                <a:gd name="connsiteX1" fmla="*/ 502920 w 502920"/>
                <a:gd name="connsiteY1" fmla="*/ 900953 h 933650"/>
                <a:gd name="connsiteX2" fmla="*/ 35560 w 502920"/>
                <a:gd name="connsiteY2" fmla="*/ 144033 h 933650"/>
                <a:gd name="connsiteX3" fmla="*/ 0 w 502920"/>
                <a:gd name="connsiteY3" fmla="*/ 1793 h 933650"/>
                <a:gd name="connsiteX0" fmla="*/ 0 w 502920"/>
                <a:gd name="connsiteY0" fmla="*/ 1793 h 933650"/>
                <a:gd name="connsiteX1" fmla="*/ 502920 w 502920"/>
                <a:gd name="connsiteY1" fmla="*/ 900953 h 933650"/>
                <a:gd name="connsiteX2" fmla="*/ 35560 w 502920"/>
                <a:gd name="connsiteY2" fmla="*/ 144033 h 933650"/>
                <a:gd name="connsiteX3" fmla="*/ 0 w 502920"/>
                <a:gd name="connsiteY3" fmla="*/ 1793 h 933650"/>
                <a:gd name="connsiteX0" fmla="*/ 0 w 502920"/>
                <a:gd name="connsiteY0" fmla="*/ 1793 h 933650"/>
                <a:gd name="connsiteX1" fmla="*/ 502920 w 502920"/>
                <a:gd name="connsiteY1" fmla="*/ 900953 h 933650"/>
                <a:gd name="connsiteX2" fmla="*/ 35560 w 502920"/>
                <a:gd name="connsiteY2" fmla="*/ 144033 h 933650"/>
                <a:gd name="connsiteX3" fmla="*/ 0 w 502920"/>
                <a:gd name="connsiteY3" fmla="*/ 1793 h 933650"/>
                <a:gd name="connsiteX0" fmla="*/ 0 w 502920"/>
                <a:gd name="connsiteY0" fmla="*/ 1793 h 919551"/>
                <a:gd name="connsiteX1" fmla="*/ 502920 w 502920"/>
                <a:gd name="connsiteY1" fmla="*/ 900953 h 919551"/>
                <a:gd name="connsiteX2" fmla="*/ 35560 w 502920"/>
                <a:gd name="connsiteY2" fmla="*/ 144033 h 919551"/>
                <a:gd name="connsiteX3" fmla="*/ 0 w 502920"/>
                <a:gd name="connsiteY3" fmla="*/ 1793 h 919551"/>
                <a:gd name="connsiteX0" fmla="*/ 0 w 502920"/>
                <a:gd name="connsiteY0" fmla="*/ 1793 h 921924"/>
                <a:gd name="connsiteX1" fmla="*/ 502920 w 502920"/>
                <a:gd name="connsiteY1" fmla="*/ 900953 h 921924"/>
                <a:gd name="connsiteX2" fmla="*/ 35560 w 502920"/>
                <a:gd name="connsiteY2" fmla="*/ 144033 h 921924"/>
                <a:gd name="connsiteX3" fmla="*/ 0 w 502920"/>
                <a:gd name="connsiteY3" fmla="*/ 1793 h 92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920" h="921924">
                  <a:moveTo>
                    <a:pt x="0" y="1793"/>
                  </a:moveTo>
                  <a:cubicBezTo>
                    <a:pt x="612987" y="-43927"/>
                    <a:pt x="321733" y="799353"/>
                    <a:pt x="502920" y="900953"/>
                  </a:cubicBezTo>
                  <a:cubicBezTo>
                    <a:pt x="3387" y="1071980"/>
                    <a:pt x="306493" y="140646"/>
                    <a:pt x="35560" y="144033"/>
                  </a:cubicBezTo>
                  <a:lnTo>
                    <a:pt x="0" y="1793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0" name="Freeform 1039"/>
            <p:cNvSpPr/>
            <p:nvPr/>
          </p:nvSpPr>
          <p:spPr>
            <a:xfrm rot="20673039">
              <a:off x="10570378" y="2778189"/>
              <a:ext cx="147633" cy="334026"/>
            </a:xfrm>
            <a:custGeom>
              <a:avLst/>
              <a:gdLst>
                <a:gd name="connsiteX0" fmla="*/ 0 w 272953"/>
                <a:gd name="connsiteY0" fmla="*/ 0 h 617567"/>
                <a:gd name="connsiteX1" fmla="*/ 272952 w 272953"/>
                <a:gd name="connsiteY1" fmla="*/ 0 h 617567"/>
                <a:gd name="connsiteX2" fmla="*/ 161988 w 272953"/>
                <a:gd name="connsiteY2" fmla="*/ 308782 h 617567"/>
                <a:gd name="connsiteX3" fmla="*/ 272953 w 272953"/>
                <a:gd name="connsiteY3" fmla="*/ 617567 h 617567"/>
                <a:gd name="connsiteX4" fmla="*/ 1 w 272953"/>
                <a:gd name="connsiteY4" fmla="*/ 617567 h 617567"/>
                <a:gd name="connsiteX5" fmla="*/ 110965 w 272953"/>
                <a:gd name="connsiteY5" fmla="*/ 308785 h 61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953" h="617567">
                  <a:moveTo>
                    <a:pt x="0" y="0"/>
                  </a:moveTo>
                  <a:lnTo>
                    <a:pt x="272952" y="0"/>
                  </a:lnTo>
                  <a:lnTo>
                    <a:pt x="161988" y="308782"/>
                  </a:lnTo>
                  <a:lnTo>
                    <a:pt x="272953" y="617567"/>
                  </a:lnTo>
                  <a:lnTo>
                    <a:pt x="1" y="617567"/>
                  </a:lnTo>
                  <a:lnTo>
                    <a:pt x="110965" y="308785"/>
                  </a:lnTo>
                  <a:close/>
                </a:path>
              </a:pathLst>
            </a:custGeom>
            <a:solidFill>
              <a:srgbClr val="D6009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Freeform 1040"/>
            <p:cNvSpPr/>
            <p:nvPr/>
          </p:nvSpPr>
          <p:spPr>
            <a:xfrm flipH="1">
              <a:off x="8856848" y="2889508"/>
              <a:ext cx="502920" cy="921924"/>
            </a:xfrm>
            <a:custGeom>
              <a:avLst/>
              <a:gdLst>
                <a:gd name="connsiteX0" fmla="*/ 0 w 741680"/>
                <a:gd name="connsiteY0" fmla="*/ 15240 h 86360"/>
                <a:gd name="connsiteX1" fmla="*/ 741680 w 741680"/>
                <a:gd name="connsiteY1" fmla="*/ 0 h 86360"/>
                <a:gd name="connsiteX2" fmla="*/ 40640 w 741680"/>
                <a:gd name="connsiteY2" fmla="*/ 86360 h 86360"/>
                <a:gd name="connsiteX3" fmla="*/ 0 w 741680"/>
                <a:gd name="connsiteY3" fmla="*/ 15240 h 86360"/>
                <a:gd name="connsiteX0" fmla="*/ 0 w 741680"/>
                <a:gd name="connsiteY0" fmla="*/ 133840 h 204960"/>
                <a:gd name="connsiteX1" fmla="*/ 741680 w 741680"/>
                <a:gd name="connsiteY1" fmla="*/ 118600 h 204960"/>
                <a:gd name="connsiteX2" fmla="*/ 40640 w 741680"/>
                <a:gd name="connsiteY2" fmla="*/ 204960 h 204960"/>
                <a:gd name="connsiteX3" fmla="*/ 0 w 741680"/>
                <a:gd name="connsiteY3" fmla="*/ 133840 h 204960"/>
                <a:gd name="connsiteX0" fmla="*/ 0 w 640080"/>
                <a:gd name="connsiteY0" fmla="*/ 62184 h 610846"/>
                <a:gd name="connsiteX1" fmla="*/ 640080 w 640080"/>
                <a:gd name="connsiteY1" fmla="*/ 610824 h 610846"/>
                <a:gd name="connsiteX2" fmla="*/ 40640 w 640080"/>
                <a:gd name="connsiteY2" fmla="*/ 133304 h 610846"/>
                <a:gd name="connsiteX3" fmla="*/ 0 w 640080"/>
                <a:gd name="connsiteY3" fmla="*/ 62184 h 610846"/>
                <a:gd name="connsiteX0" fmla="*/ 0 w 624840"/>
                <a:gd name="connsiteY0" fmla="*/ 62184 h 610846"/>
                <a:gd name="connsiteX1" fmla="*/ 624840 w 624840"/>
                <a:gd name="connsiteY1" fmla="*/ 610824 h 610846"/>
                <a:gd name="connsiteX2" fmla="*/ 25400 w 624840"/>
                <a:gd name="connsiteY2" fmla="*/ 133304 h 610846"/>
                <a:gd name="connsiteX3" fmla="*/ 0 w 624840"/>
                <a:gd name="connsiteY3" fmla="*/ 62184 h 610846"/>
                <a:gd name="connsiteX0" fmla="*/ 0 w 624840"/>
                <a:gd name="connsiteY0" fmla="*/ 16897 h 565565"/>
                <a:gd name="connsiteX1" fmla="*/ 624840 w 624840"/>
                <a:gd name="connsiteY1" fmla="*/ 565537 h 565565"/>
                <a:gd name="connsiteX2" fmla="*/ 25400 w 624840"/>
                <a:gd name="connsiteY2" fmla="*/ 88017 h 565565"/>
                <a:gd name="connsiteX3" fmla="*/ 0 w 624840"/>
                <a:gd name="connsiteY3" fmla="*/ 16897 h 565565"/>
                <a:gd name="connsiteX0" fmla="*/ 0 w 365760"/>
                <a:gd name="connsiteY0" fmla="*/ 13249 h 775270"/>
                <a:gd name="connsiteX1" fmla="*/ 365760 w 365760"/>
                <a:gd name="connsiteY1" fmla="*/ 775249 h 775270"/>
                <a:gd name="connsiteX2" fmla="*/ 25400 w 365760"/>
                <a:gd name="connsiteY2" fmla="*/ 84369 h 775270"/>
                <a:gd name="connsiteX3" fmla="*/ 0 w 365760"/>
                <a:gd name="connsiteY3" fmla="*/ 13249 h 775270"/>
                <a:gd name="connsiteX0" fmla="*/ 0 w 365760"/>
                <a:gd name="connsiteY0" fmla="*/ 13249 h 775270"/>
                <a:gd name="connsiteX1" fmla="*/ 365760 w 365760"/>
                <a:gd name="connsiteY1" fmla="*/ 775249 h 775270"/>
                <a:gd name="connsiteX2" fmla="*/ 25400 w 365760"/>
                <a:gd name="connsiteY2" fmla="*/ 84369 h 775270"/>
                <a:gd name="connsiteX3" fmla="*/ 0 w 365760"/>
                <a:gd name="connsiteY3" fmla="*/ 13249 h 775270"/>
                <a:gd name="connsiteX0" fmla="*/ 0 w 466483"/>
                <a:gd name="connsiteY0" fmla="*/ 18477 h 780477"/>
                <a:gd name="connsiteX1" fmla="*/ 365760 w 466483"/>
                <a:gd name="connsiteY1" fmla="*/ 780477 h 780477"/>
                <a:gd name="connsiteX2" fmla="*/ 25400 w 466483"/>
                <a:gd name="connsiteY2" fmla="*/ 89597 h 780477"/>
                <a:gd name="connsiteX3" fmla="*/ 0 w 466483"/>
                <a:gd name="connsiteY3" fmla="*/ 18477 h 780477"/>
                <a:gd name="connsiteX0" fmla="*/ 0 w 544283"/>
                <a:gd name="connsiteY0" fmla="*/ 16494 h 864854"/>
                <a:gd name="connsiteX1" fmla="*/ 472440 w 544283"/>
                <a:gd name="connsiteY1" fmla="*/ 864854 h 864854"/>
                <a:gd name="connsiteX2" fmla="*/ 25400 w 544283"/>
                <a:gd name="connsiteY2" fmla="*/ 87614 h 864854"/>
                <a:gd name="connsiteX3" fmla="*/ 0 w 544283"/>
                <a:gd name="connsiteY3" fmla="*/ 16494 h 864854"/>
                <a:gd name="connsiteX0" fmla="*/ 0 w 472440"/>
                <a:gd name="connsiteY0" fmla="*/ 16394 h 864754"/>
                <a:gd name="connsiteX1" fmla="*/ 472440 w 472440"/>
                <a:gd name="connsiteY1" fmla="*/ 864754 h 864754"/>
                <a:gd name="connsiteX2" fmla="*/ 25400 w 472440"/>
                <a:gd name="connsiteY2" fmla="*/ 87514 h 864754"/>
                <a:gd name="connsiteX3" fmla="*/ 0 w 472440"/>
                <a:gd name="connsiteY3" fmla="*/ 16394 h 864754"/>
                <a:gd name="connsiteX0" fmla="*/ 0 w 523240"/>
                <a:gd name="connsiteY0" fmla="*/ 16291 h 869731"/>
                <a:gd name="connsiteX1" fmla="*/ 523240 w 523240"/>
                <a:gd name="connsiteY1" fmla="*/ 869731 h 869731"/>
                <a:gd name="connsiteX2" fmla="*/ 25400 w 523240"/>
                <a:gd name="connsiteY2" fmla="*/ 87411 h 869731"/>
                <a:gd name="connsiteX3" fmla="*/ 0 w 523240"/>
                <a:gd name="connsiteY3" fmla="*/ 16291 h 869731"/>
                <a:gd name="connsiteX0" fmla="*/ 0 w 523240"/>
                <a:gd name="connsiteY0" fmla="*/ 16291 h 869731"/>
                <a:gd name="connsiteX1" fmla="*/ 523240 w 523240"/>
                <a:gd name="connsiteY1" fmla="*/ 869731 h 869731"/>
                <a:gd name="connsiteX2" fmla="*/ 25400 w 523240"/>
                <a:gd name="connsiteY2" fmla="*/ 87411 h 869731"/>
                <a:gd name="connsiteX3" fmla="*/ 0 w 523240"/>
                <a:gd name="connsiteY3" fmla="*/ 16291 h 869731"/>
                <a:gd name="connsiteX0" fmla="*/ 0 w 523240"/>
                <a:gd name="connsiteY0" fmla="*/ 16291 h 875109"/>
                <a:gd name="connsiteX1" fmla="*/ 523240 w 523240"/>
                <a:gd name="connsiteY1" fmla="*/ 869731 h 875109"/>
                <a:gd name="connsiteX2" fmla="*/ 25400 w 523240"/>
                <a:gd name="connsiteY2" fmla="*/ 87411 h 875109"/>
                <a:gd name="connsiteX3" fmla="*/ 0 w 523240"/>
                <a:gd name="connsiteY3" fmla="*/ 16291 h 875109"/>
                <a:gd name="connsiteX0" fmla="*/ 0 w 523240"/>
                <a:gd name="connsiteY0" fmla="*/ 16291 h 873718"/>
                <a:gd name="connsiteX1" fmla="*/ 523240 w 523240"/>
                <a:gd name="connsiteY1" fmla="*/ 869731 h 873718"/>
                <a:gd name="connsiteX2" fmla="*/ 25400 w 523240"/>
                <a:gd name="connsiteY2" fmla="*/ 87411 h 873718"/>
                <a:gd name="connsiteX3" fmla="*/ 0 w 523240"/>
                <a:gd name="connsiteY3" fmla="*/ 16291 h 873718"/>
                <a:gd name="connsiteX0" fmla="*/ 0 w 523240"/>
                <a:gd name="connsiteY0" fmla="*/ 16291 h 875499"/>
                <a:gd name="connsiteX1" fmla="*/ 523240 w 523240"/>
                <a:gd name="connsiteY1" fmla="*/ 869731 h 875499"/>
                <a:gd name="connsiteX2" fmla="*/ 25400 w 523240"/>
                <a:gd name="connsiteY2" fmla="*/ 87411 h 875499"/>
                <a:gd name="connsiteX3" fmla="*/ 0 w 523240"/>
                <a:gd name="connsiteY3" fmla="*/ 16291 h 875499"/>
                <a:gd name="connsiteX0" fmla="*/ 0 w 523240"/>
                <a:gd name="connsiteY0" fmla="*/ 14601 h 873809"/>
                <a:gd name="connsiteX1" fmla="*/ 523240 w 523240"/>
                <a:gd name="connsiteY1" fmla="*/ 868041 h 873809"/>
                <a:gd name="connsiteX2" fmla="*/ 25400 w 523240"/>
                <a:gd name="connsiteY2" fmla="*/ 85721 h 873809"/>
                <a:gd name="connsiteX3" fmla="*/ 0 w 523240"/>
                <a:gd name="connsiteY3" fmla="*/ 14601 h 873809"/>
                <a:gd name="connsiteX0" fmla="*/ 0 w 523240"/>
                <a:gd name="connsiteY0" fmla="*/ 14601 h 874286"/>
                <a:gd name="connsiteX1" fmla="*/ 523240 w 523240"/>
                <a:gd name="connsiteY1" fmla="*/ 868041 h 874286"/>
                <a:gd name="connsiteX2" fmla="*/ 35560 w 523240"/>
                <a:gd name="connsiteY2" fmla="*/ 156841 h 874286"/>
                <a:gd name="connsiteX3" fmla="*/ 0 w 523240"/>
                <a:gd name="connsiteY3" fmla="*/ 14601 h 874286"/>
                <a:gd name="connsiteX0" fmla="*/ 0 w 523240"/>
                <a:gd name="connsiteY0" fmla="*/ 14601 h 873466"/>
                <a:gd name="connsiteX1" fmla="*/ 523240 w 523240"/>
                <a:gd name="connsiteY1" fmla="*/ 868041 h 873466"/>
                <a:gd name="connsiteX2" fmla="*/ 35560 w 523240"/>
                <a:gd name="connsiteY2" fmla="*/ 156841 h 873466"/>
                <a:gd name="connsiteX3" fmla="*/ 0 w 523240"/>
                <a:gd name="connsiteY3" fmla="*/ 14601 h 873466"/>
                <a:gd name="connsiteX0" fmla="*/ 0 w 523240"/>
                <a:gd name="connsiteY0" fmla="*/ 14601 h 901944"/>
                <a:gd name="connsiteX1" fmla="*/ 523240 w 523240"/>
                <a:gd name="connsiteY1" fmla="*/ 868041 h 901944"/>
                <a:gd name="connsiteX2" fmla="*/ 35560 w 523240"/>
                <a:gd name="connsiteY2" fmla="*/ 156841 h 901944"/>
                <a:gd name="connsiteX3" fmla="*/ 0 w 523240"/>
                <a:gd name="connsiteY3" fmla="*/ 14601 h 901944"/>
                <a:gd name="connsiteX0" fmla="*/ 0 w 609600"/>
                <a:gd name="connsiteY0" fmla="*/ 14601 h 901944"/>
                <a:gd name="connsiteX1" fmla="*/ 609600 w 609600"/>
                <a:gd name="connsiteY1" fmla="*/ 868041 h 901944"/>
                <a:gd name="connsiteX2" fmla="*/ 35560 w 609600"/>
                <a:gd name="connsiteY2" fmla="*/ 156841 h 901944"/>
                <a:gd name="connsiteX3" fmla="*/ 0 w 609600"/>
                <a:gd name="connsiteY3" fmla="*/ 14601 h 901944"/>
                <a:gd name="connsiteX0" fmla="*/ 0 w 609600"/>
                <a:gd name="connsiteY0" fmla="*/ 13489 h 900832"/>
                <a:gd name="connsiteX1" fmla="*/ 609600 w 609600"/>
                <a:gd name="connsiteY1" fmla="*/ 866929 h 900832"/>
                <a:gd name="connsiteX2" fmla="*/ 35560 w 609600"/>
                <a:gd name="connsiteY2" fmla="*/ 155729 h 900832"/>
                <a:gd name="connsiteX3" fmla="*/ 0 w 609600"/>
                <a:gd name="connsiteY3" fmla="*/ 13489 h 900832"/>
                <a:gd name="connsiteX0" fmla="*/ 0 w 477520"/>
                <a:gd name="connsiteY0" fmla="*/ 12948 h 939855"/>
                <a:gd name="connsiteX1" fmla="*/ 477520 w 477520"/>
                <a:gd name="connsiteY1" fmla="*/ 907028 h 939855"/>
                <a:gd name="connsiteX2" fmla="*/ 35560 w 477520"/>
                <a:gd name="connsiteY2" fmla="*/ 155188 h 939855"/>
                <a:gd name="connsiteX3" fmla="*/ 0 w 477520"/>
                <a:gd name="connsiteY3" fmla="*/ 12948 h 939855"/>
                <a:gd name="connsiteX0" fmla="*/ 0 w 502920"/>
                <a:gd name="connsiteY0" fmla="*/ 12884 h 944741"/>
                <a:gd name="connsiteX1" fmla="*/ 502920 w 502920"/>
                <a:gd name="connsiteY1" fmla="*/ 912044 h 944741"/>
                <a:gd name="connsiteX2" fmla="*/ 35560 w 502920"/>
                <a:gd name="connsiteY2" fmla="*/ 155124 h 944741"/>
                <a:gd name="connsiteX3" fmla="*/ 0 w 502920"/>
                <a:gd name="connsiteY3" fmla="*/ 12884 h 944741"/>
                <a:gd name="connsiteX0" fmla="*/ 0 w 502920"/>
                <a:gd name="connsiteY0" fmla="*/ 12821 h 944678"/>
                <a:gd name="connsiteX1" fmla="*/ 502920 w 502920"/>
                <a:gd name="connsiteY1" fmla="*/ 911981 h 944678"/>
                <a:gd name="connsiteX2" fmla="*/ 35560 w 502920"/>
                <a:gd name="connsiteY2" fmla="*/ 155061 h 944678"/>
                <a:gd name="connsiteX3" fmla="*/ 0 w 502920"/>
                <a:gd name="connsiteY3" fmla="*/ 12821 h 944678"/>
                <a:gd name="connsiteX0" fmla="*/ 0 w 502920"/>
                <a:gd name="connsiteY0" fmla="*/ 1793 h 933650"/>
                <a:gd name="connsiteX1" fmla="*/ 502920 w 502920"/>
                <a:gd name="connsiteY1" fmla="*/ 900953 h 933650"/>
                <a:gd name="connsiteX2" fmla="*/ 35560 w 502920"/>
                <a:gd name="connsiteY2" fmla="*/ 144033 h 933650"/>
                <a:gd name="connsiteX3" fmla="*/ 0 w 502920"/>
                <a:gd name="connsiteY3" fmla="*/ 1793 h 933650"/>
                <a:gd name="connsiteX0" fmla="*/ 0 w 502920"/>
                <a:gd name="connsiteY0" fmla="*/ 2191 h 934048"/>
                <a:gd name="connsiteX1" fmla="*/ 502920 w 502920"/>
                <a:gd name="connsiteY1" fmla="*/ 901351 h 934048"/>
                <a:gd name="connsiteX2" fmla="*/ 35560 w 502920"/>
                <a:gd name="connsiteY2" fmla="*/ 144431 h 934048"/>
                <a:gd name="connsiteX3" fmla="*/ 0 w 502920"/>
                <a:gd name="connsiteY3" fmla="*/ 2191 h 934048"/>
                <a:gd name="connsiteX0" fmla="*/ 0 w 502920"/>
                <a:gd name="connsiteY0" fmla="*/ 1793 h 933650"/>
                <a:gd name="connsiteX1" fmla="*/ 502920 w 502920"/>
                <a:gd name="connsiteY1" fmla="*/ 900953 h 933650"/>
                <a:gd name="connsiteX2" fmla="*/ 35560 w 502920"/>
                <a:gd name="connsiteY2" fmla="*/ 144033 h 933650"/>
                <a:gd name="connsiteX3" fmla="*/ 0 w 502920"/>
                <a:gd name="connsiteY3" fmla="*/ 1793 h 933650"/>
                <a:gd name="connsiteX0" fmla="*/ 0 w 502920"/>
                <a:gd name="connsiteY0" fmla="*/ 1793 h 933650"/>
                <a:gd name="connsiteX1" fmla="*/ 502920 w 502920"/>
                <a:gd name="connsiteY1" fmla="*/ 900953 h 933650"/>
                <a:gd name="connsiteX2" fmla="*/ 35560 w 502920"/>
                <a:gd name="connsiteY2" fmla="*/ 144033 h 933650"/>
                <a:gd name="connsiteX3" fmla="*/ 0 w 502920"/>
                <a:gd name="connsiteY3" fmla="*/ 1793 h 933650"/>
                <a:gd name="connsiteX0" fmla="*/ 0 w 502920"/>
                <a:gd name="connsiteY0" fmla="*/ 1793 h 933650"/>
                <a:gd name="connsiteX1" fmla="*/ 502920 w 502920"/>
                <a:gd name="connsiteY1" fmla="*/ 900953 h 933650"/>
                <a:gd name="connsiteX2" fmla="*/ 35560 w 502920"/>
                <a:gd name="connsiteY2" fmla="*/ 144033 h 933650"/>
                <a:gd name="connsiteX3" fmla="*/ 0 w 502920"/>
                <a:gd name="connsiteY3" fmla="*/ 1793 h 933650"/>
                <a:gd name="connsiteX0" fmla="*/ 0 w 502920"/>
                <a:gd name="connsiteY0" fmla="*/ 1793 h 919551"/>
                <a:gd name="connsiteX1" fmla="*/ 502920 w 502920"/>
                <a:gd name="connsiteY1" fmla="*/ 900953 h 919551"/>
                <a:gd name="connsiteX2" fmla="*/ 35560 w 502920"/>
                <a:gd name="connsiteY2" fmla="*/ 144033 h 919551"/>
                <a:gd name="connsiteX3" fmla="*/ 0 w 502920"/>
                <a:gd name="connsiteY3" fmla="*/ 1793 h 919551"/>
                <a:gd name="connsiteX0" fmla="*/ 0 w 502920"/>
                <a:gd name="connsiteY0" fmla="*/ 1793 h 921924"/>
                <a:gd name="connsiteX1" fmla="*/ 502920 w 502920"/>
                <a:gd name="connsiteY1" fmla="*/ 900953 h 921924"/>
                <a:gd name="connsiteX2" fmla="*/ 35560 w 502920"/>
                <a:gd name="connsiteY2" fmla="*/ 144033 h 921924"/>
                <a:gd name="connsiteX3" fmla="*/ 0 w 502920"/>
                <a:gd name="connsiteY3" fmla="*/ 1793 h 92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920" h="921924">
                  <a:moveTo>
                    <a:pt x="0" y="1793"/>
                  </a:moveTo>
                  <a:cubicBezTo>
                    <a:pt x="612987" y="-43927"/>
                    <a:pt x="321733" y="799353"/>
                    <a:pt x="502920" y="900953"/>
                  </a:cubicBezTo>
                  <a:cubicBezTo>
                    <a:pt x="3387" y="1071980"/>
                    <a:pt x="306493" y="140646"/>
                    <a:pt x="35560" y="144033"/>
                  </a:cubicBezTo>
                  <a:lnTo>
                    <a:pt x="0" y="1793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2" name="Freeform 1041"/>
            <p:cNvSpPr/>
            <p:nvPr/>
          </p:nvSpPr>
          <p:spPr>
            <a:xfrm rot="484826">
              <a:off x="9255068" y="2818881"/>
              <a:ext cx="147633" cy="334026"/>
            </a:xfrm>
            <a:custGeom>
              <a:avLst/>
              <a:gdLst>
                <a:gd name="connsiteX0" fmla="*/ 0 w 272953"/>
                <a:gd name="connsiteY0" fmla="*/ 0 h 617567"/>
                <a:gd name="connsiteX1" fmla="*/ 272952 w 272953"/>
                <a:gd name="connsiteY1" fmla="*/ 0 h 617567"/>
                <a:gd name="connsiteX2" fmla="*/ 161988 w 272953"/>
                <a:gd name="connsiteY2" fmla="*/ 308782 h 617567"/>
                <a:gd name="connsiteX3" fmla="*/ 272953 w 272953"/>
                <a:gd name="connsiteY3" fmla="*/ 617567 h 617567"/>
                <a:gd name="connsiteX4" fmla="*/ 1 w 272953"/>
                <a:gd name="connsiteY4" fmla="*/ 617567 h 617567"/>
                <a:gd name="connsiteX5" fmla="*/ 110965 w 272953"/>
                <a:gd name="connsiteY5" fmla="*/ 308785 h 61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953" h="617567">
                  <a:moveTo>
                    <a:pt x="0" y="0"/>
                  </a:moveTo>
                  <a:lnTo>
                    <a:pt x="272952" y="0"/>
                  </a:lnTo>
                  <a:lnTo>
                    <a:pt x="161988" y="308782"/>
                  </a:lnTo>
                  <a:lnTo>
                    <a:pt x="272953" y="617567"/>
                  </a:lnTo>
                  <a:lnTo>
                    <a:pt x="1" y="617567"/>
                  </a:lnTo>
                  <a:lnTo>
                    <a:pt x="110965" y="308785"/>
                  </a:lnTo>
                  <a:close/>
                </a:path>
              </a:pathLst>
            </a:custGeom>
            <a:solidFill>
              <a:srgbClr val="D6009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3" name="Freeform 1042"/>
            <p:cNvSpPr/>
            <p:nvPr/>
          </p:nvSpPr>
          <p:spPr>
            <a:xfrm>
              <a:off x="9969016" y="2605982"/>
              <a:ext cx="1145753" cy="3182599"/>
            </a:xfrm>
            <a:custGeom>
              <a:avLst/>
              <a:gdLst>
                <a:gd name="connsiteX0" fmla="*/ 11478 w 1145753"/>
                <a:gd name="connsiteY0" fmla="*/ 0 h 3182599"/>
                <a:gd name="connsiteX1" fmla="*/ 246534 w 1145753"/>
                <a:gd name="connsiteY1" fmla="*/ 24130 h 3182599"/>
                <a:gd name="connsiteX2" fmla="*/ 276055 w 1145753"/>
                <a:gd name="connsiteY2" fmla="*/ 32556 h 3182599"/>
                <a:gd name="connsiteX3" fmla="*/ 304998 w 1145753"/>
                <a:gd name="connsiteY3" fmla="*/ 38263 h 3182599"/>
                <a:gd name="connsiteX4" fmla="*/ 567013 w 1145753"/>
                <a:gd name="connsiteY4" fmla="*/ 188773 h 3182599"/>
                <a:gd name="connsiteX5" fmla="*/ 570494 w 1145753"/>
                <a:gd name="connsiteY5" fmla="*/ 193141 h 3182599"/>
                <a:gd name="connsiteX6" fmla="*/ 695552 w 1145753"/>
                <a:gd name="connsiteY6" fmla="*/ 158578 h 3182599"/>
                <a:gd name="connsiteX7" fmla="*/ 685939 w 1145753"/>
                <a:gd name="connsiteY7" fmla="*/ 285915 h 3182599"/>
                <a:gd name="connsiteX8" fmla="*/ 747508 w 1145753"/>
                <a:gd name="connsiteY8" fmla="*/ 286767 h 3182599"/>
                <a:gd name="connsiteX9" fmla="*/ 1145753 w 1145753"/>
                <a:gd name="connsiteY9" fmla="*/ 1184479 h 3182599"/>
                <a:gd name="connsiteX10" fmla="*/ 776827 w 1145753"/>
                <a:gd name="connsiteY10" fmla="*/ 504455 h 3182599"/>
                <a:gd name="connsiteX11" fmla="*/ 766232 w 1145753"/>
                <a:gd name="connsiteY11" fmla="*/ 485592 h 3182599"/>
                <a:gd name="connsiteX12" fmla="*/ 725898 w 1145753"/>
                <a:gd name="connsiteY12" fmla="*/ 496740 h 3182599"/>
                <a:gd name="connsiteX13" fmla="*/ 750213 w 1145753"/>
                <a:gd name="connsiteY13" fmla="*/ 635847 h 3182599"/>
                <a:gd name="connsiteX14" fmla="*/ 759547 w 1145753"/>
                <a:gd name="connsiteY14" fmla="*/ 801631 h 3182599"/>
                <a:gd name="connsiteX15" fmla="*/ 756176 w 1145753"/>
                <a:gd name="connsiteY15" fmla="*/ 856254 h 3182599"/>
                <a:gd name="connsiteX16" fmla="*/ 756722 w 1145753"/>
                <a:gd name="connsiteY16" fmla="*/ 860637 h 3182599"/>
                <a:gd name="connsiteX17" fmla="*/ 755505 w 1145753"/>
                <a:gd name="connsiteY17" fmla="*/ 867123 h 3182599"/>
                <a:gd name="connsiteX18" fmla="*/ 753901 w 1145753"/>
                <a:gd name="connsiteY18" fmla="*/ 893121 h 3182599"/>
                <a:gd name="connsiteX19" fmla="*/ 626637 w 1145753"/>
                <a:gd name="connsiteY19" fmla="*/ 1208916 h 3182599"/>
                <a:gd name="connsiteX20" fmla="*/ 579145 w 1145753"/>
                <a:gd name="connsiteY20" fmla="*/ 1263643 h 3182599"/>
                <a:gd name="connsiteX21" fmla="*/ 571887 w 1145753"/>
                <a:gd name="connsiteY21" fmla="*/ 1284027 h 3182599"/>
                <a:gd name="connsiteX22" fmla="*/ 299020 w 1145753"/>
                <a:gd name="connsiteY22" fmla="*/ 1648676 h 3182599"/>
                <a:gd name="connsiteX23" fmla="*/ 218196 w 1145753"/>
                <a:gd name="connsiteY23" fmla="*/ 1688448 h 3182599"/>
                <a:gd name="connsiteX24" fmla="*/ 248074 w 1145753"/>
                <a:gd name="connsiteY24" fmla="*/ 1843138 h 3182599"/>
                <a:gd name="connsiteX25" fmla="*/ 249265 w 1145753"/>
                <a:gd name="connsiteY25" fmla="*/ 1839299 h 3182599"/>
                <a:gd name="connsiteX26" fmla="*/ 374888 w 1145753"/>
                <a:gd name="connsiteY26" fmla="*/ 1853987 h 3182599"/>
                <a:gd name="connsiteX27" fmla="*/ 573025 w 1145753"/>
                <a:gd name="connsiteY27" fmla="*/ 1885147 h 3182599"/>
                <a:gd name="connsiteX28" fmla="*/ 582705 w 1145753"/>
                <a:gd name="connsiteY28" fmla="*/ 1887640 h 3182599"/>
                <a:gd name="connsiteX29" fmla="*/ 582705 w 1145753"/>
                <a:gd name="connsiteY29" fmla="*/ 1891666 h 3182599"/>
                <a:gd name="connsiteX30" fmla="*/ 642845 w 1145753"/>
                <a:gd name="connsiteY30" fmla="*/ 1905137 h 3182599"/>
                <a:gd name="connsiteX31" fmla="*/ 854286 w 1145753"/>
                <a:gd name="connsiteY31" fmla="*/ 2094882 h 3182599"/>
                <a:gd name="connsiteX32" fmla="*/ 883274 w 1145753"/>
                <a:gd name="connsiteY32" fmla="*/ 3182599 h 3182599"/>
                <a:gd name="connsiteX33" fmla="*/ 441183 w 1145753"/>
                <a:gd name="connsiteY33" fmla="*/ 3181799 h 3182599"/>
                <a:gd name="connsiteX34" fmla="*/ 22464 w 1145753"/>
                <a:gd name="connsiteY34" fmla="*/ 3181041 h 3182599"/>
                <a:gd name="connsiteX35" fmla="*/ 5731 w 1145753"/>
                <a:gd name="connsiteY35" fmla="*/ 3182574 h 3182599"/>
                <a:gd name="connsiteX36" fmla="*/ 0 w 1145753"/>
                <a:gd name="connsiteY36" fmla="*/ 3181976 h 3182599"/>
                <a:gd name="connsiteX37" fmla="*/ 0 w 1145753"/>
                <a:gd name="connsiteY37" fmla="*/ 368 h 318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45753" h="3182599">
                  <a:moveTo>
                    <a:pt x="11478" y="0"/>
                  </a:moveTo>
                  <a:cubicBezTo>
                    <a:pt x="101804" y="0"/>
                    <a:pt x="179495" y="8395"/>
                    <a:pt x="246534" y="24130"/>
                  </a:cubicBezTo>
                  <a:lnTo>
                    <a:pt x="276055" y="32556"/>
                  </a:lnTo>
                  <a:lnTo>
                    <a:pt x="304998" y="38263"/>
                  </a:lnTo>
                  <a:cubicBezTo>
                    <a:pt x="406571" y="67292"/>
                    <a:pt x="495438" y="115208"/>
                    <a:pt x="567013" y="188773"/>
                  </a:cubicBezTo>
                  <a:lnTo>
                    <a:pt x="570494" y="193141"/>
                  </a:lnTo>
                  <a:lnTo>
                    <a:pt x="695552" y="158578"/>
                  </a:lnTo>
                  <a:lnTo>
                    <a:pt x="685939" y="285915"/>
                  </a:lnTo>
                  <a:lnTo>
                    <a:pt x="747508" y="286767"/>
                  </a:lnTo>
                  <a:cubicBezTo>
                    <a:pt x="1221259" y="342112"/>
                    <a:pt x="975890" y="1089229"/>
                    <a:pt x="1145753" y="1184479"/>
                  </a:cubicBezTo>
                  <a:cubicBezTo>
                    <a:pt x="735980" y="1324775"/>
                    <a:pt x="866313" y="723278"/>
                    <a:pt x="776827" y="504455"/>
                  </a:cubicBezTo>
                  <a:lnTo>
                    <a:pt x="766232" y="485592"/>
                  </a:lnTo>
                  <a:lnTo>
                    <a:pt x="725898" y="496740"/>
                  </a:lnTo>
                  <a:lnTo>
                    <a:pt x="750213" y="635847"/>
                  </a:lnTo>
                  <a:cubicBezTo>
                    <a:pt x="755982" y="687174"/>
                    <a:pt x="759150" y="742352"/>
                    <a:pt x="759547" y="801631"/>
                  </a:cubicBezTo>
                  <a:lnTo>
                    <a:pt x="756176" y="856254"/>
                  </a:lnTo>
                  <a:lnTo>
                    <a:pt x="756722" y="860637"/>
                  </a:lnTo>
                  <a:lnTo>
                    <a:pt x="755505" y="867123"/>
                  </a:lnTo>
                  <a:lnTo>
                    <a:pt x="753901" y="893121"/>
                  </a:lnTo>
                  <a:cubicBezTo>
                    <a:pt x="738276" y="1017219"/>
                    <a:pt x="691310" y="1122153"/>
                    <a:pt x="626637" y="1208916"/>
                  </a:cubicBezTo>
                  <a:lnTo>
                    <a:pt x="579145" y="1263643"/>
                  </a:lnTo>
                  <a:lnTo>
                    <a:pt x="571887" y="1284027"/>
                  </a:lnTo>
                  <a:cubicBezTo>
                    <a:pt x="509065" y="1432540"/>
                    <a:pt x="419864" y="1565817"/>
                    <a:pt x="299020" y="1648676"/>
                  </a:cubicBezTo>
                  <a:lnTo>
                    <a:pt x="218196" y="1688448"/>
                  </a:lnTo>
                  <a:lnTo>
                    <a:pt x="248074" y="1843138"/>
                  </a:lnTo>
                  <a:lnTo>
                    <a:pt x="249265" y="1839299"/>
                  </a:lnTo>
                  <a:lnTo>
                    <a:pt x="374888" y="1853987"/>
                  </a:lnTo>
                  <a:cubicBezTo>
                    <a:pt x="452536" y="1863789"/>
                    <a:pt x="517956" y="1873773"/>
                    <a:pt x="573025" y="1885147"/>
                  </a:cubicBezTo>
                  <a:lnTo>
                    <a:pt x="582705" y="1887640"/>
                  </a:lnTo>
                  <a:lnTo>
                    <a:pt x="582705" y="1891666"/>
                  </a:lnTo>
                  <a:lnTo>
                    <a:pt x="642845" y="1905137"/>
                  </a:lnTo>
                  <a:cubicBezTo>
                    <a:pt x="779249" y="1942300"/>
                    <a:pt x="834227" y="1995563"/>
                    <a:pt x="854286" y="2094882"/>
                  </a:cubicBezTo>
                  <a:cubicBezTo>
                    <a:pt x="877478" y="2332571"/>
                    <a:pt x="912267" y="2875061"/>
                    <a:pt x="883274" y="3182599"/>
                  </a:cubicBezTo>
                  <a:cubicBezTo>
                    <a:pt x="739777" y="3182332"/>
                    <a:pt x="590480" y="3182065"/>
                    <a:pt x="441183" y="3181799"/>
                  </a:cubicBezTo>
                  <a:lnTo>
                    <a:pt x="22464" y="3181041"/>
                  </a:lnTo>
                  <a:lnTo>
                    <a:pt x="5731" y="3182574"/>
                  </a:lnTo>
                  <a:lnTo>
                    <a:pt x="0" y="3181976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4" name="Group 1043"/>
          <p:cNvGrpSpPr/>
          <p:nvPr/>
        </p:nvGrpSpPr>
        <p:grpSpPr>
          <a:xfrm>
            <a:off x="5225823" y="4380478"/>
            <a:ext cx="1988449" cy="504297"/>
            <a:chOff x="5647063" y="3732785"/>
            <a:chExt cx="1988449" cy="504297"/>
          </a:xfrm>
        </p:grpSpPr>
        <p:grpSp>
          <p:nvGrpSpPr>
            <p:cNvPr id="1045" name="Group 1044"/>
            <p:cNvGrpSpPr/>
            <p:nvPr/>
          </p:nvGrpSpPr>
          <p:grpSpPr>
            <a:xfrm>
              <a:off x="6469181" y="3825610"/>
              <a:ext cx="365765" cy="374232"/>
              <a:chOff x="1197111" y="1389960"/>
              <a:chExt cx="1676237" cy="1715038"/>
            </a:xfrm>
          </p:grpSpPr>
          <p:grpSp>
            <p:nvGrpSpPr>
              <p:cNvPr id="1108" name="Group 1107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112" name="Freeform 1111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3" name="Freeform 1112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110" name="Freeform 1109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" name="Freeform 1110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6" name="Group 1045"/>
            <p:cNvGrpSpPr/>
            <p:nvPr/>
          </p:nvGrpSpPr>
          <p:grpSpPr>
            <a:xfrm>
              <a:off x="6012019" y="3797241"/>
              <a:ext cx="355746" cy="430969"/>
              <a:chOff x="3467357" y="1386489"/>
              <a:chExt cx="1630321" cy="1975053"/>
            </a:xfrm>
          </p:grpSpPr>
          <p:sp>
            <p:nvSpPr>
              <p:cNvPr id="1103" name="Oval 1102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4" name="Freeform 1103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05" name="Group 1104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106" name="Freeform 1105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7" name="Freeform 1106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7" name="Group 1046"/>
            <p:cNvGrpSpPr/>
            <p:nvPr/>
          </p:nvGrpSpPr>
          <p:grpSpPr>
            <a:xfrm>
              <a:off x="7242750" y="3817247"/>
              <a:ext cx="392762" cy="419835"/>
              <a:chOff x="3589257" y="1246862"/>
              <a:chExt cx="1485489" cy="1587885"/>
            </a:xfrm>
          </p:grpSpPr>
          <p:cxnSp>
            <p:nvCxnSpPr>
              <p:cNvPr id="1092" name="Straight Connector 1091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93" name="Straight Connector 1092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094" name="Group 1093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101" name="Oval 1100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2" name="Freeform 1101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5" name="Group 1094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099" name="Oval 1098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0" name="Freeform 1099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6" name="Group 1095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097" name="Freeform 1096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8" name="Freeform 1097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8" name="Group 1047"/>
            <p:cNvGrpSpPr/>
            <p:nvPr/>
          </p:nvGrpSpPr>
          <p:grpSpPr>
            <a:xfrm>
              <a:off x="5647063" y="3817247"/>
              <a:ext cx="293425" cy="406095"/>
              <a:chOff x="1633488" y="334932"/>
              <a:chExt cx="1344715" cy="1861064"/>
            </a:xfrm>
          </p:grpSpPr>
          <p:grpSp>
            <p:nvGrpSpPr>
              <p:cNvPr id="1068" name="Group 1067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090" name="Freeform 1089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090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69" name="Group 1068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088" name="Freeform 1087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9" name="Freeform 1088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70" name="Oval 1069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3" name="Oval 1072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4" name="Oval 1073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5" name="Oval 1074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6" name="Oval 1075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7" name="Oval 1076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9" name="Oval 1078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0" name="Oval 1079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1" name="Oval 1080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2" name="Oval 1081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3" name="Oval 1082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4" name="Oval 1083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5" name="Oval 1084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6" name="Oval 1085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7" name="Oval 1086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9" name="Group 1048"/>
            <p:cNvGrpSpPr/>
            <p:nvPr/>
          </p:nvGrpSpPr>
          <p:grpSpPr>
            <a:xfrm>
              <a:off x="6894877" y="3732785"/>
              <a:ext cx="343148" cy="477007"/>
              <a:chOff x="5216848" y="2546882"/>
              <a:chExt cx="1572587" cy="2186039"/>
            </a:xfrm>
          </p:grpSpPr>
          <p:grpSp>
            <p:nvGrpSpPr>
              <p:cNvPr id="1051" name="Group 1050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053" name="Group 1052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066" name="Freeform 1065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7" name="Freeform 1066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54" name="Arc 1053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55" name="Group 1054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056" name="Oval 1055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7" name="Oval 1056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8" name="Oval 1057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9" name="Oval 1058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0" name="Oval 1059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1" name="Oval 1060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2" name="Oval 1061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3" name="Oval 1062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4" name="Oval 1063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5" name="Oval 1064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052" name="Freeform 1051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050" name="Straight Connector 1049"/>
            <p:cNvCxnSpPr/>
            <p:nvPr/>
          </p:nvCxnSpPr>
          <p:spPr>
            <a:xfrm>
              <a:off x="5647321" y="3753820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4" name="TextBox 1113"/>
              <p:cNvSpPr txBox="1"/>
              <p:nvPr/>
            </p:nvSpPr>
            <p:spPr>
              <a:xfrm>
                <a:off x="9134847" y="6169762"/>
                <a:ext cx="254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Nexa Bold Regular" panose="02000000000000000000" pitchFamily="2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neighbors</a:t>
                </a:r>
              </a:p>
            </p:txBody>
          </p:sp>
        </mc:Choice>
        <mc:Fallback xmlns="">
          <p:sp>
            <p:nvSpPr>
              <p:cNvPr id="1114" name="TextBox 1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47" y="6169762"/>
                <a:ext cx="2540405" cy="461665"/>
              </a:xfrm>
              <a:prstGeom prst="rect">
                <a:avLst/>
              </a:prstGeom>
              <a:blipFill>
                <a:blip r:embed="rId2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5" name="Group 1114"/>
          <p:cNvGrpSpPr/>
          <p:nvPr/>
        </p:nvGrpSpPr>
        <p:grpSpPr>
          <a:xfrm>
            <a:off x="5158364" y="3529925"/>
            <a:ext cx="2048465" cy="1346059"/>
            <a:chOff x="5629730" y="2418302"/>
            <a:chExt cx="2048465" cy="1346059"/>
          </a:xfrm>
        </p:grpSpPr>
        <p:sp>
          <p:nvSpPr>
            <p:cNvPr id="1116" name="Oval 1115"/>
            <p:cNvSpPr/>
            <p:nvPr/>
          </p:nvSpPr>
          <p:spPr>
            <a:xfrm>
              <a:off x="5629730" y="2418302"/>
              <a:ext cx="2048465" cy="1346059"/>
            </a:xfrm>
            <a:prstGeom prst="ellipse">
              <a:avLst/>
            </a:prstGeom>
            <a:solidFill>
              <a:srgbClr val="FADEC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17" name="Group 1116"/>
            <p:cNvGrpSpPr/>
            <p:nvPr/>
          </p:nvGrpSpPr>
          <p:grpSpPr>
            <a:xfrm>
              <a:off x="6706346" y="3101535"/>
              <a:ext cx="365765" cy="374232"/>
              <a:chOff x="1197111" y="1389960"/>
              <a:chExt cx="1676237" cy="1715038"/>
            </a:xfrm>
          </p:grpSpPr>
          <p:grpSp>
            <p:nvGrpSpPr>
              <p:cNvPr id="1155" name="Group 1154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159" name="Freeform 1158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Freeform 1159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6" name="Group 1155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157" name="Freeform 1156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8" name="Freeform 1157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18" name="Group 1117"/>
            <p:cNvGrpSpPr/>
            <p:nvPr/>
          </p:nvGrpSpPr>
          <p:grpSpPr>
            <a:xfrm>
              <a:off x="6453028" y="2537221"/>
              <a:ext cx="392762" cy="419835"/>
              <a:chOff x="3589257" y="1246862"/>
              <a:chExt cx="1485489" cy="1587885"/>
            </a:xfrm>
          </p:grpSpPr>
          <p:cxnSp>
            <p:nvCxnSpPr>
              <p:cNvPr id="1144" name="Straight Connector 1143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45" name="Straight Connector 1144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146" name="Group 1145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153" name="Oval 1152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4" name="Freeform 1153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151" name="Oval 1150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2" name="Freeform 1151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8" name="Group 1147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149" name="Freeform 1148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149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19" name="Group 1118"/>
            <p:cNvGrpSpPr/>
            <p:nvPr/>
          </p:nvGrpSpPr>
          <p:grpSpPr>
            <a:xfrm>
              <a:off x="6223139" y="3083800"/>
              <a:ext cx="293425" cy="406095"/>
              <a:chOff x="1633488" y="334932"/>
              <a:chExt cx="1344715" cy="1861064"/>
            </a:xfrm>
          </p:grpSpPr>
          <p:grpSp>
            <p:nvGrpSpPr>
              <p:cNvPr id="1120" name="Group 1119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142" name="Freeform 1141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3" name="Freeform 1142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21" name="Group 1120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140" name="Freeform 1139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1" name="Freeform 1140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2" name="Oval 1121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8" name="Oval 1127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4" name="Oval 1133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5" name="Oval 1134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6" name="Oval 1135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7" name="Oval 1136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8" name="Oval 1137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9" name="Oval 1138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7" name="Rectangular Callout 1166"/>
              <p:cNvSpPr/>
              <p:nvPr/>
            </p:nvSpPr>
            <p:spPr>
              <a:xfrm>
                <a:off x="626991" y="88445"/>
                <a:ext cx="9780146" cy="1213891"/>
              </a:xfrm>
              <a:prstGeom prst="wedgeRectCallout">
                <a:avLst>
                  <a:gd name="adj1" fmla="val 57695"/>
                  <a:gd name="adj2" fmla="val 46279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Find neighbors using the feature vectors corresponding to the users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e.g. Euclidean/</a:t>
                </a:r>
                <a:r>
                  <a:rPr lang="en-US" sz="2400" dirty="0" err="1">
                    <a:solidFill>
                      <a:schemeClr val="bg1"/>
                    </a:solidFill>
                    <a:latin typeface="+mj-lt"/>
                  </a:rPr>
                  <a:t>Mahalanobis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distance. Once neighbors are known, find out which labels are popular in the neighborhood and recommend top blah labels</a:t>
                </a:r>
              </a:p>
            </p:txBody>
          </p:sp>
        </mc:Choice>
        <mc:Fallback>
          <p:sp>
            <p:nvSpPr>
              <p:cNvPr id="1167" name="Rectangular Callout 1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91" y="88445"/>
                <a:ext cx="9780146" cy="1213891"/>
              </a:xfrm>
              <a:prstGeom prst="wedgeRectCallout">
                <a:avLst>
                  <a:gd name="adj1" fmla="val 57695"/>
                  <a:gd name="adj2" fmla="val 46279"/>
                </a:avLst>
              </a:prstGeom>
              <a:blipFill>
                <a:blip r:embed="rId3"/>
                <a:stretch>
                  <a:fillRect l="-404" t="-976" b="-92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8" name="Picture 1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03" y="1561950"/>
            <a:ext cx="1783306" cy="17833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69" name="Rectangular Callout 1168"/>
              <p:cNvSpPr/>
              <p:nvPr/>
            </p:nvSpPr>
            <p:spPr>
              <a:xfrm>
                <a:off x="1657590" y="1562880"/>
                <a:ext cx="8910882" cy="1583789"/>
              </a:xfrm>
              <a:prstGeom prst="wedgeRectCallout">
                <a:avLst>
                  <a:gd name="adj1" fmla="val 57652"/>
                  <a:gd name="adj2" fmla="val 303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May similarly use </a:t>
                </a:r>
                <a:r>
                  <a:rPr lang="en-IN" sz="2400" dirty="0" err="1">
                    <a:solidFill>
                      <a:schemeClr val="bg1"/>
                    </a:solidFill>
                    <a:latin typeface="+mj-lt"/>
                  </a:rPr>
                  <a:t>LwP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methods for recommendation too. Average the feature vectors of all users who like a label as the “prototype” of that label – total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prototypes. At test time, recommend whichever labels are such that their prototypes are close to the test feature vector</a:t>
                </a:r>
              </a:p>
            </p:txBody>
          </p:sp>
        </mc:Choice>
        <mc:Fallback>
          <p:sp>
            <p:nvSpPr>
              <p:cNvPr id="1169" name="Rectangular Callout 1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90" y="1562880"/>
                <a:ext cx="8910882" cy="1583789"/>
              </a:xfrm>
              <a:prstGeom prst="wedgeRectCallout">
                <a:avLst>
                  <a:gd name="adj1" fmla="val 57652"/>
                  <a:gd name="adj2" fmla="val 30317"/>
                </a:avLst>
              </a:prstGeom>
              <a:blipFill>
                <a:blip r:embed="rId5"/>
                <a:stretch>
                  <a:fillRect l="-570" t="-752" b="-676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0" name="Picture 11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838" y="3417494"/>
            <a:ext cx="1660208" cy="1660208"/>
          </a:xfrm>
          <a:prstGeom prst="rect">
            <a:avLst/>
          </a:prstGeom>
        </p:spPr>
      </p:pic>
      <p:sp>
        <p:nvSpPr>
          <p:cNvPr id="1171" name="Rectangular Callout 1170"/>
          <p:cNvSpPr/>
          <p:nvPr/>
        </p:nvSpPr>
        <p:spPr>
          <a:xfrm>
            <a:off x="5857633" y="3373076"/>
            <a:ext cx="4724054" cy="1136418"/>
          </a:xfrm>
          <a:prstGeom prst="wedgeRectCallout">
            <a:avLst>
              <a:gd name="adj1" fmla="val 63994"/>
              <a:gd name="adj2" fmla="val 5663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IN" sz="2400" dirty="0" err="1">
                <a:solidFill>
                  <a:schemeClr val="bg1"/>
                </a:solidFill>
                <a:latin typeface="+mj-lt"/>
              </a:rPr>
              <a:t>LwP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/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kNN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methods may give better performance for rare labels which have extremely few users liking them</a:t>
            </a:r>
          </a:p>
        </p:txBody>
      </p:sp>
    </p:spTree>
    <p:extLst>
      <p:ext uri="{BB962C8B-B14F-4D97-AF65-F5344CB8AC3E}">
        <p14:creationId xmlns:p14="http://schemas.microsoft.com/office/powerpoint/2010/main" val="20126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0" animBg="1"/>
      <p:bldP spid="586" grpId="1" animBg="1"/>
      <p:bldP spid="587" grpId="0" animBg="1"/>
      <p:bldP spid="587" grpId="1" animBg="1"/>
      <p:bldP spid="588" grpId="0" animBg="1"/>
      <p:bldP spid="588" grpId="1" animBg="1"/>
      <p:bldP spid="589" grpId="0" animBg="1"/>
      <p:bldP spid="589" grpId="1" animBg="1"/>
      <p:bldP spid="590" grpId="0" animBg="1"/>
      <p:bldP spid="590" grpId="1" animBg="1"/>
      <p:bldP spid="1114" grpId="0"/>
      <p:bldP spid="1167" grpId="0" animBg="1"/>
      <p:bldP spid="1169" grpId="0" animBg="1"/>
      <p:bldP spid="11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using 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29</a:t>
            </a:fld>
            <a:endParaRPr lang="en-US"/>
          </a:p>
        </p:txBody>
      </p:sp>
      <p:sp>
        <p:nvSpPr>
          <p:cNvPr id="1154" name="Oval 1153"/>
          <p:cNvSpPr/>
          <p:nvPr/>
        </p:nvSpPr>
        <p:spPr>
          <a:xfrm>
            <a:off x="5940456" y="1942534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5" name="Oval 1154"/>
          <p:cNvSpPr/>
          <p:nvPr/>
        </p:nvSpPr>
        <p:spPr>
          <a:xfrm>
            <a:off x="5940456" y="1942534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6" name="Rounded Rectangle 1155"/>
          <p:cNvSpPr/>
          <p:nvPr/>
        </p:nvSpPr>
        <p:spPr>
          <a:xfrm>
            <a:off x="5656886" y="2453190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7" name="Rounded Rectangle 1156"/>
          <p:cNvSpPr/>
          <p:nvPr/>
        </p:nvSpPr>
        <p:spPr>
          <a:xfrm>
            <a:off x="1800714" y="3670333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8" name="Rounded Rectangle 1157"/>
          <p:cNvSpPr/>
          <p:nvPr/>
        </p:nvSpPr>
        <p:spPr>
          <a:xfrm>
            <a:off x="5656886" y="3670333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9" name="Rounded Rectangle 1158"/>
          <p:cNvSpPr/>
          <p:nvPr/>
        </p:nvSpPr>
        <p:spPr>
          <a:xfrm>
            <a:off x="9513058" y="3670333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0" name="Rounded Rectangle 1159"/>
          <p:cNvSpPr/>
          <p:nvPr/>
        </p:nvSpPr>
        <p:spPr>
          <a:xfrm>
            <a:off x="10477102" y="4887476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1" name="Rounded Rectangle 1160"/>
          <p:cNvSpPr/>
          <p:nvPr/>
        </p:nvSpPr>
        <p:spPr>
          <a:xfrm>
            <a:off x="10955185" y="6104620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2" name="Rounded Rectangle 1161"/>
          <p:cNvSpPr/>
          <p:nvPr/>
        </p:nvSpPr>
        <p:spPr>
          <a:xfrm>
            <a:off x="9999019" y="6107829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3" name="Rounded Rectangle 1162"/>
          <p:cNvSpPr/>
          <p:nvPr/>
        </p:nvSpPr>
        <p:spPr>
          <a:xfrm>
            <a:off x="8549015" y="4887476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4" name="Rounded Rectangle 1163"/>
          <p:cNvSpPr/>
          <p:nvPr/>
        </p:nvSpPr>
        <p:spPr>
          <a:xfrm>
            <a:off x="9027098" y="6104620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5" name="Rounded Rectangle 1164"/>
          <p:cNvSpPr/>
          <p:nvPr/>
        </p:nvSpPr>
        <p:spPr>
          <a:xfrm>
            <a:off x="8070932" y="6107829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6" name="Rounded Rectangle 1165"/>
          <p:cNvSpPr/>
          <p:nvPr/>
        </p:nvSpPr>
        <p:spPr>
          <a:xfrm>
            <a:off x="6620929" y="4887476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7" name="Rounded Rectangle 1166"/>
          <p:cNvSpPr/>
          <p:nvPr/>
        </p:nvSpPr>
        <p:spPr>
          <a:xfrm>
            <a:off x="7099012" y="6104620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8" name="Rounded Rectangle 1167"/>
          <p:cNvSpPr/>
          <p:nvPr/>
        </p:nvSpPr>
        <p:spPr>
          <a:xfrm>
            <a:off x="6142846" y="6107829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9" name="Rounded Rectangle 1168"/>
          <p:cNvSpPr/>
          <p:nvPr/>
        </p:nvSpPr>
        <p:spPr>
          <a:xfrm>
            <a:off x="4692843" y="4887476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0" name="Rounded Rectangle 1169"/>
          <p:cNvSpPr/>
          <p:nvPr/>
        </p:nvSpPr>
        <p:spPr>
          <a:xfrm>
            <a:off x="5170926" y="6104620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1" name="Rounded Rectangle 1170"/>
          <p:cNvSpPr/>
          <p:nvPr/>
        </p:nvSpPr>
        <p:spPr>
          <a:xfrm>
            <a:off x="4214760" y="6107829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2" name="Rounded Rectangle 1171"/>
          <p:cNvSpPr/>
          <p:nvPr/>
        </p:nvSpPr>
        <p:spPr>
          <a:xfrm>
            <a:off x="2764757" y="4887476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3" name="Rounded Rectangle 1172"/>
          <p:cNvSpPr/>
          <p:nvPr/>
        </p:nvSpPr>
        <p:spPr>
          <a:xfrm>
            <a:off x="3242840" y="6104620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4" name="Rounded Rectangle 1173"/>
          <p:cNvSpPr/>
          <p:nvPr/>
        </p:nvSpPr>
        <p:spPr>
          <a:xfrm>
            <a:off x="2286674" y="6107829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5" name="Rounded Rectangle 1174"/>
          <p:cNvSpPr/>
          <p:nvPr/>
        </p:nvSpPr>
        <p:spPr>
          <a:xfrm>
            <a:off x="836671" y="4887476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6" name="Rounded Rectangle 1175"/>
          <p:cNvSpPr/>
          <p:nvPr/>
        </p:nvSpPr>
        <p:spPr>
          <a:xfrm>
            <a:off x="1314754" y="6104620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7" name="Rounded Rectangle 1176"/>
          <p:cNvSpPr/>
          <p:nvPr/>
        </p:nvSpPr>
        <p:spPr>
          <a:xfrm>
            <a:off x="358588" y="6107829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8" name="Straight Arrow Connector 1177"/>
          <p:cNvCxnSpPr>
            <a:stCxn id="1156" idx="1"/>
            <a:endCxn id="1157" idx="0"/>
          </p:cNvCxnSpPr>
          <p:nvPr/>
        </p:nvCxnSpPr>
        <p:spPr>
          <a:xfrm flipH="1">
            <a:off x="2239828" y="2708253"/>
            <a:ext cx="3417058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79" name="Straight Arrow Connector 1178"/>
          <p:cNvCxnSpPr>
            <a:stCxn id="1156" idx="3"/>
            <a:endCxn id="1159" idx="0"/>
          </p:cNvCxnSpPr>
          <p:nvPr/>
        </p:nvCxnSpPr>
        <p:spPr>
          <a:xfrm>
            <a:off x="6535113" y="2708253"/>
            <a:ext cx="341705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0" name="Straight Arrow Connector 1179"/>
          <p:cNvCxnSpPr>
            <a:stCxn id="1156" idx="2"/>
            <a:endCxn id="1158" idx="0"/>
          </p:cNvCxnSpPr>
          <p:nvPr/>
        </p:nvCxnSpPr>
        <p:spPr>
          <a:xfrm>
            <a:off x="6096000" y="2963315"/>
            <a:ext cx="0" cy="70701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1" name="Straight Arrow Connector 1180"/>
          <p:cNvCxnSpPr>
            <a:stCxn id="1157" idx="1"/>
            <a:endCxn id="1175" idx="0"/>
          </p:cNvCxnSpPr>
          <p:nvPr/>
        </p:nvCxnSpPr>
        <p:spPr>
          <a:xfrm flipH="1">
            <a:off x="1275785" y="3925396"/>
            <a:ext cx="52492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2" name="Straight Arrow Connector 1181"/>
          <p:cNvCxnSpPr>
            <a:stCxn id="1157" idx="3"/>
            <a:endCxn id="1172" idx="0"/>
          </p:cNvCxnSpPr>
          <p:nvPr/>
        </p:nvCxnSpPr>
        <p:spPr>
          <a:xfrm>
            <a:off x="2678941" y="3925396"/>
            <a:ext cx="524930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3" name="Straight Arrow Connector 1182"/>
          <p:cNvCxnSpPr>
            <a:stCxn id="1158" idx="3"/>
            <a:endCxn id="1166" idx="0"/>
          </p:cNvCxnSpPr>
          <p:nvPr/>
        </p:nvCxnSpPr>
        <p:spPr>
          <a:xfrm>
            <a:off x="6535113" y="3925396"/>
            <a:ext cx="524930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4" name="Straight Arrow Connector 1183"/>
          <p:cNvCxnSpPr>
            <a:stCxn id="1158" idx="1"/>
            <a:endCxn id="1169" idx="0"/>
          </p:cNvCxnSpPr>
          <p:nvPr/>
        </p:nvCxnSpPr>
        <p:spPr>
          <a:xfrm flipH="1">
            <a:off x="5131957" y="3925396"/>
            <a:ext cx="52492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5" name="Straight Arrow Connector 1184"/>
          <p:cNvCxnSpPr>
            <a:stCxn id="1159" idx="1"/>
            <a:endCxn id="1163" idx="0"/>
          </p:cNvCxnSpPr>
          <p:nvPr/>
        </p:nvCxnSpPr>
        <p:spPr>
          <a:xfrm flipH="1">
            <a:off x="8988129" y="3925396"/>
            <a:ext cx="52492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6" name="Straight Arrow Connector 1185"/>
          <p:cNvCxnSpPr>
            <a:stCxn id="1159" idx="3"/>
            <a:endCxn id="1160" idx="0"/>
          </p:cNvCxnSpPr>
          <p:nvPr/>
        </p:nvCxnSpPr>
        <p:spPr>
          <a:xfrm>
            <a:off x="10391285" y="3925396"/>
            <a:ext cx="524931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7" name="Straight Arrow Connector 1186"/>
          <p:cNvCxnSpPr>
            <a:stCxn id="1175" idx="2"/>
            <a:endCxn id="1177" idx="0"/>
          </p:cNvCxnSpPr>
          <p:nvPr/>
        </p:nvCxnSpPr>
        <p:spPr>
          <a:xfrm flipH="1">
            <a:off x="797702" y="5397601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8" name="Straight Arrow Connector 1187"/>
          <p:cNvCxnSpPr>
            <a:stCxn id="1172" idx="2"/>
            <a:endCxn id="1174" idx="0"/>
          </p:cNvCxnSpPr>
          <p:nvPr/>
        </p:nvCxnSpPr>
        <p:spPr>
          <a:xfrm flipH="1">
            <a:off x="2725788" y="5397601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89" name="Straight Arrow Connector 1188"/>
          <p:cNvCxnSpPr>
            <a:stCxn id="1169" idx="2"/>
            <a:endCxn id="1171" idx="0"/>
          </p:cNvCxnSpPr>
          <p:nvPr/>
        </p:nvCxnSpPr>
        <p:spPr>
          <a:xfrm flipH="1">
            <a:off x="4653874" y="5397601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0" name="Straight Arrow Connector 1189"/>
          <p:cNvCxnSpPr>
            <a:stCxn id="1166" idx="2"/>
            <a:endCxn id="1168" idx="0"/>
          </p:cNvCxnSpPr>
          <p:nvPr/>
        </p:nvCxnSpPr>
        <p:spPr>
          <a:xfrm flipH="1">
            <a:off x="6581960" y="5397601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1" name="Straight Arrow Connector 1190"/>
          <p:cNvCxnSpPr>
            <a:stCxn id="1163" idx="2"/>
            <a:endCxn id="1165" idx="0"/>
          </p:cNvCxnSpPr>
          <p:nvPr/>
        </p:nvCxnSpPr>
        <p:spPr>
          <a:xfrm flipH="1">
            <a:off x="8510046" y="5397601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2" name="Straight Arrow Connector 1191"/>
          <p:cNvCxnSpPr>
            <a:stCxn id="1160" idx="2"/>
            <a:endCxn id="1162" idx="0"/>
          </p:cNvCxnSpPr>
          <p:nvPr/>
        </p:nvCxnSpPr>
        <p:spPr>
          <a:xfrm flipH="1">
            <a:off x="10438133" y="5397601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3" name="Straight Arrow Connector 1192"/>
          <p:cNvCxnSpPr>
            <a:stCxn id="1175" idx="2"/>
            <a:endCxn id="1176" idx="0"/>
          </p:cNvCxnSpPr>
          <p:nvPr/>
        </p:nvCxnSpPr>
        <p:spPr>
          <a:xfrm>
            <a:off x="1275785" y="5397601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4" name="Straight Arrow Connector 1193"/>
          <p:cNvCxnSpPr>
            <a:stCxn id="1172" idx="2"/>
            <a:endCxn id="1173" idx="0"/>
          </p:cNvCxnSpPr>
          <p:nvPr/>
        </p:nvCxnSpPr>
        <p:spPr>
          <a:xfrm>
            <a:off x="3203871" y="5397601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5" name="Straight Arrow Connector 1194"/>
          <p:cNvCxnSpPr>
            <a:stCxn id="1169" idx="2"/>
            <a:endCxn id="1170" idx="0"/>
          </p:cNvCxnSpPr>
          <p:nvPr/>
        </p:nvCxnSpPr>
        <p:spPr>
          <a:xfrm>
            <a:off x="5131957" y="5397601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6" name="Straight Arrow Connector 1195"/>
          <p:cNvCxnSpPr>
            <a:stCxn id="1166" idx="2"/>
            <a:endCxn id="1167" idx="0"/>
          </p:cNvCxnSpPr>
          <p:nvPr/>
        </p:nvCxnSpPr>
        <p:spPr>
          <a:xfrm>
            <a:off x="7060043" y="5397601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7" name="Straight Arrow Connector 1196"/>
          <p:cNvCxnSpPr>
            <a:stCxn id="1163" idx="2"/>
            <a:endCxn id="1164" idx="0"/>
          </p:cNvCxnSpPr>
          <p:nvPr/>
        </p:nvCxnSpPr>
        <p:spPr>
          <a:xfrm>
            <a:off x="8988129" y="5397601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98" name="Straight Arrow Connector 1197"/>
          <p:cNvCxnSpPr>
            <a:stCxn id="1160" idx="2"/>
            <a:endCxn id="1161" idx="0"/>
          </p:cNvCxnSpPr>
          <p:nvPr/>
        </p:nvCxnSpPr>
        <p:spPr>
          <a:xfrm>
            <a:off x="10916216" y="5397601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199" name="Group 1198"/>
          <p:cNvGrpSpPr/>
          <p:nvPr/>
        </p:nvGrpSpPr>
        <p:grpSpPr>
          <a:xfrm>
            <a:off x="3304698" y="6152598"/>
            <a:ext cx="754507" cy="414165"/>
            <a:chOff x="1809291" y="3181017"/>
            <a:chExt cx="1988449" cy="1091501"/>
          </a:xfrm>
        </p:grpSpPr>
        <p:grpSp>
          <p:nvGrpSpPr>
            <p:cNvPr id="1200" name="Group 1199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266" name="Group 1265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270" name="Freeform 1269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Freeform 1270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67" name="Group 1266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268" name="Freeform 1267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9" name="Freeform 1268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01" name="Group 1200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261" name="Oval 1260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2" name="Freeform 1261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63" name="Group 1262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264" name="Freeform 1263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264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02" name="Group 1201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250" name="Straight Connector 1249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51" name="Straight Connector 1250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52" name="Group 1251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259" name="Oval 1258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Freeform 1259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53" name="Group 1252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257" name="Oval 1256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8" name="Freeform 1257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54" name="Group 1253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255" name="Freeform 1254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6" name="Freeform 1255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03" name="Group 1202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226" name="Group 1225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248" name="Freeform 1247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" name="Freeform 1248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7" name="Group 1226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246" name="Freeform 1245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7" name="Freeform 1246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28" name="Oval 1227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9" name="Oval 1228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0" name="Oval 1229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1" name="Oval 1230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2" name="Oval 1231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3" name="Oval 1232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5" name="Oval 1234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7" name="Oval 1236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8" name="Oval 1237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9" name="Oval 1238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0" name="Oval 1239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1" name="Oval 1240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2" name="Oval 1241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3" name="Oval 1242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4" name="Oval 1243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5" name="Oval 1244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04" name="Group 1203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209" name="Group 1208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211" name="Group 1210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224" name="Freeform 1223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5" name="Freeform 1224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2" name="Arc 1211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13" name="Group 1212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214" name="Oval 1213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5" name="Oval 1214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6" name="Oval 1215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7" name="Oval 1216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8" name="Oval 1217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9" name="Oval 1218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0" name="Oval 1219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1" name="Oval 1220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2" name="Oval 1221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3" name="Oval 1222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210" name="Freeform 1209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05" name="Rectangle 1204"/>
            <p:cNvSpPr/>
            <p:nvPr/>
          </p:nvSpPr>
          <p:spPr>
            <a:xfrm>
              <a:off x="278340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231259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188706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8" name="Straight Connector 1207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272" name="Group 1271"/>
          <p:cNvGrpSpPr/>
          <p:nvPr/>
        </p:nvGrpSpPr>
        <p:grpSpPr>
          <a:xfrm>
            <a:off x="4268629" y="6155808"/>
            <a:ext cx="754507" cy="414165"/>
            <a:chOff x="1809291" y="3181017"/>
            <a:chExt cx="1988449" cy="1091501"/>
          </a:xfrm>
        </p:grpSpPr>
        <p:grpSp>
          <p:nvGrpSpPr>
            <p:cNvPr id="1273" name="Group 1272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339" name="Group 1338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343" name="Freeform 1342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4" name="Freeform 1343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0" name="Group 1339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341" name="Freeform 1340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Freeform 1341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4" name="Group 1273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334" name="Oval 1333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5" name="Freeform 1334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36" name="Group 1335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337" name="Freeform 1336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337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5" name="Group 1274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323" name="Straight Connector 1322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4" name="Straight Connector 1323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325" name="Group 1324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332" name="Oval 1331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3" name="Freeform 1332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6" name="Group 1325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330" name="Oval 1329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1" name="Freeform 1330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7" name="Group 1326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328" name="Freeform 1327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9" name="Freeform 1328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6" name="Group 1275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299" name="Group 1298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321" name="Freeform 1320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2" name="Freeform 1321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0" name="Group 1299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319" name="Freeform 1318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0" name="Freeform 1319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1" name="Oval 1300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2" name="Oval 1301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3" name="Oval 1302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4" name="Oval 1303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5" name="Oval 1304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6" name="Oval 1305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7" name="Oval 1306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8" name="Oval 1307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9" name="Oval 1308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0" name="Oval 1309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1" name="Oval 1310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2" name="Oval 1311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3" name="Oval 1312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4" name="Oval 1313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5" name="Oval 1314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6" name="Oval 1315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7" name="Oval 1316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8" name="Oval 1317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77" name="Group 1276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282" name="Group 1281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284" name="Group 1283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297" name="Freeform 1296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8" name="Freeform 1297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5" name="Arc 1284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86" name="Group 1285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287" name="Oval 1286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8" name="Oval 1287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9" name="Oval 1288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0" name="Oval 1289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1" name="Oval 1290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2" name="Oval 1291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3" name="Oval 1292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Oval 1293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Oval 1294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6" name="Oval 1295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283" name="Freeform 1282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8" name="Rectangle 1277"/>
            <p:cNvSpPr/>
            <p:nvPr/>
          </p:nvSpPr>
          <p:spPr>
            <a:xfrm>
              <a:off x="1879878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9" name="Rectangle 1278"/>
            <p:cNvSpPr/>
            <p:nvPr/>
          </p:nvSpPr>
          <p:spPr>
            <a:xfrm>
              <a:off x="226614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0" name="Rectangle 1279"/>
            <p:cNvSpPr/>
            <p:nvPr/>
          </p:nvSpPr>
          <p:spPr>
            <a:xfrm>
              <a:off x="350464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81" name="Straight Connector 1280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345" name="Group 1344"/>
          <p:cNvGrpSpPr/>
          <p:nvPr/>
        </p:nvGrpSpPr>
        <p:grpSpPr>
          <a:xfrm>
            <a:off x="9096835" y="6155808"/>
            <a:ext cx="754507" cy="414165"/>
            <a:chOff x="1809291" y="3181017"/>
            <a:chExt cx="1988449" cy="1091501"/>
          </a:xfrm>
        </p:grpSpPr>
        <p:grpSp>
          <p:nvGrpSpPr>
            <p:cNvPr id="1346" name="Group 1345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412" name="Group 1411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416" name="Freeform 1415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7" name="Freeform 1416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13" name="Group 1412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414" name="Freeform 1413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" name="Freeform 1414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47" name="Group 1346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407" name="Oval 1406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8" name="Freeform 1407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09" name="Group 1408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410" name="Freeform 1409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Freeform 1410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48" name="Group 1347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396" name="Straight Connector 1395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7" name="Straight Connector 1396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398" name="Group 1397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405" name="Oval 1404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6" name="Freeform 1405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99" name="Group 1398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403" name="Oval 1402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4" name="Freeform 1403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0" name="Group 1399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401" name="Freeform 1400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2" name="Freeform 1401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49" name="Group 1348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372" name="Group 1371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394" name="Freeform 1393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Freeform 1394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73" name="Group 1372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392" name="Freeform 1391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3" name="Freeform 1392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74" name="Oval 1373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5" name="Oval 1374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6" name="Oval 1375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7" name="Oval 1376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8" name="Oval 1377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9" name="Oval 1378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0" name="Oval 1379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1" name="Oval 1380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2" name="Oval 1381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3" name="Oval 1382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4" name="Oval 1383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5" name="Oval 1384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6" name="Oval 1385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7" name="Oval 1386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8" name="Oval 1387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9" name="Oval 1388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0" name="Oval 1389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1" name="Oval 1390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50" name="Group 1349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355" name="Group 1354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357" name="Group 1356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370" name="Freeform 1369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1" name="Freeform 1370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58" name="Arc 1357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59" name="Group 1358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360" name="Oval 1359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1" name="Oval 1360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2" name="Oval 1361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3" name="Oval 1362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4" name="Oval 1363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5" name="Oval 1364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6" name="Oval 1365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7" name="Oval 1366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8" name="Oval 1367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9" name="Oval 1368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356" name="Freeform 1355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1" name="Rectangle 1350"/>
            <p:cNvSpPr/>
            <p:nvPr/>
          </p:nvSpPr>
          <p:spPr>
            <a:xfrm>
              <a:off x="278340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2" name="Rectangle 1351"/>
            <p:cNvSpPr/>
            <p:nvPr/>
          </p:nvSpPr>
          <p:spPr>
            <a:xfrm>
              <a:off x="3169669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3" name="Rectangle 1352"/>
            <p:cNvSpPr/>
            <p:nvPr/>
          </p:nvSpPr>
          <p:spPr>
            <a:xfrm>
              <a:off x="350464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54" name="Straight Connector 1353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418" name="Group 1417"/>
          <p:cNvGrpSpPr/>
          <p:nvPr/>
        </p:nvGrpSpPr>
        <p:grpSpPr>
          <a:xfrm>
            <a:off x="1375472" y="6155808"/>
            <a:ext cx="754507" cy="414165"/>
            <a:chOff x="1809291" y="3181017"/>
            <a:chExt cx="1988449" cy="1091501"/>
          </a:xfrm>
        </p:grpSpPr>
        <p:grpSp>
          <p:nvGrpSpPr>
            <p:cNvPr id="1419" name="Group 1418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485" name="Group 1484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489" name="Freeform 1488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0" name="Freeform 1489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86" name="Group 1485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487" name="Freeform 1486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8" name="Freeform 1487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20" name="Group 1419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480" name="Oval 1479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1" name="Freeform 1480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82" name="Group 1481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483" name="Freeform 1482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4" name="Freeform 1483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21" name="Group 1420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469" name="Straight Connector 1468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0" name="Straight Connector 1469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471" name="Group 1470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478" name="Oval 1477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9" name="Freeform 1478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476" name="Oval 1475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Freeform 1476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474" name="Freeform 1473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5" name="Freeform 1474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22" name="Group 1421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445" name="Group 1444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467" name="Freeform 1466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8" name="Freeform 1467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6" name="Group 1445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465" name="Freeform 1464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Freeform 1465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7" name="Oval 1446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8" name="Oval 1447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9" name="Oval 1448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0" name="Oval 1449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1" name="Oval 1450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2" name="Oval 1451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3" name="Oval 1452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4" name="Oval 1453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5" name="Oval 1454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6" name="Oval 1455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7" name="Oval 1456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8" name="Oval 1457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9" name="Oval 1458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0" name="Oval 1459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1" name="Oval 1460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2" name="Oval 1461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3" name="Oval 1462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4" name="Oval 1463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23" name="Group 1422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428" name="Group 1427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430" name="Group 1429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443" name="Freeform 1442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4" name="Freeform 1443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31" name="Arc 1430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32" name="Group 1431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433" name="Oval 1432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4" name="Oval 1433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5" name="Oval 1434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6" name="Oval 1435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7" name="Oval 1436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Oval 1437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Oval 1438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" name="Oval 1439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1" name="Oval 1440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2" name="Oval 1441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29" name="Freeform 1428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24" name="Rectangle 1423"/>
            <p:cNvSpPr/>
            <p:nvPr/>
          </p:nvSpPr>
          <p:spPr>
            <a:xfrm>
              <a:off x="278340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5" name="Rectangle 1424"/>
            <p:cNvSpPr/>
            <p:nvPr/>
          </p:nvSpPr>
          <p:spPr>
            <a:xfrm>
              <a:off x="1882263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6" name="Rectangle 1425"/>
            <p:cNvSpPr/>
            <p:nvPr/>
          </p:nvSpPr>
          <p:spPr>
            <a:xfrm>
              <a:off x="350464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27" name="Straight Connector 1426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491" name="Group 1490"/>
          <p:cNvGrpSpPr/>
          <p:nvPr/>
        </p:nvGrpSpPr>
        <p:grpSpPr>
          <a:xfrm>
            <a:off x="412571" y="6155808"/>
            <a:ext cx="754507" cy="414165"/>
            <a:chOff x="1809291" y="3181017"/>
            <a:chExt cx="1988449" cy="1091501"/>
          </a:xfrm>
        </p:grpSpPr>
        <p:grpSp>
          <p:nvGrpSpPr>
            <p:cNvPr id="1492" name="Group 1491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558" name="Group 1557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562" name="Freeform 1561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Freeform 1562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59" name="Group 1558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560" name="Freeform 1559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Freeform 1560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Group 1492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553" name="Oval 1552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4" name="Freeform 1553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55" name="Group 1554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556" name="Freeform 1555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" name="Freeform 1556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4" name="Group 1493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542" name="Straight Connector 1541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43" name="Straight Connector 1542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544" name="Group 1543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551" name="Oval 1550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Freeform 1551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45" name="Group 1544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549" name="Oval 1548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Freeform 1549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46" name="Group 1545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547" name="Freeform 1546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Freeform 1547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Group 1494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518" name="Group 1517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540" name="Freeform 1539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Freeform 1540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19" name="Group 1518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538" name="Freeform 1537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9" name="Freeform 1538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20" name="Oval 1519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1" name="Oval 1520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2" name="Oval 1521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3" name="Oval 1522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4" name="Oval 1523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5" name="Oval 1524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6" name="Oval 1525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7" name="Oval 1526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8" name="Oval 1527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9" name="Oval 1528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0" name="Oval 1529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1" name="Oval 1530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2" name="Oval 1531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3" name="Oval 1532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4" name="Oval 1533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5" name="Oval 1534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6" name="Oval 1535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7" name="Oval 1536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96" name="Group 1495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501" name="Group 1500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503" name="Group 1502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516" name="Freeform 1515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7" name="Freeform 1516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04" name="Arc 1503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05" name="Group 1504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506" name="Oval 1505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7" name="Oval 1506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8" name="Oval 1507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9" name="Oval 1508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0" name="Oval 1509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1" name="Oval 1510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2" name="Oval 1511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3" name="Oval 1512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4" name="Oval 1513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5" name="Oval 1514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502" name="Freeform 1501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97" name="Rectangle 1496"/>
            <p:cNvSpPr/>
            <p:nvPr/>
          </p:nvSpPr>
          <p:spPr>
            <a:xfrm>
              <a:off x="2302248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8" name="Rectangle 1497"/>
            <p:cNvSpPr/>
            <p:nvPr/>
          </p:nvSpPr>
          <p:spPr>
            <a:xfrm>
              <a:off x="1882263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9" name="Rectangle 1498"/>
            <p:cNvSpPr/>
            <p:nvPr/>
          </p:nvSpPr>
          <p:spPr>
            <a:xfrm>
              <a:off x="3181567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00" name="Straight Connector 1499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564" name="Group 1563"/>
          <p:cNvGrpSpPr/>
          <p:nvPr/>
        </p:nvGrpSpPr>
        <p:grpSpPr>
          <a:xfrm>
            <a:off x="8123433" y="6138468"/>
            <a:ext cx="754507" cy="414165"/>
            <a:chOff x="1809291" y="3181017"/>
            <a:chExt cx="1988449" cy="1091501"/>
          </a:xfrm>
        </p:grpSpPr>
        <p:grpSp>
          <p:nvGrpSpPr>
            <p:cNvPr id="1565" name="Group 1564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631" name="Group 1630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635" name="Freeform 1634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6" name="Freeform 1635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2" name="Group 1631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633" name="Freeform 1632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4" name="Freeform 1633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6" name="Group 1565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626" name="Oval 1625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7" name="Freeform 1626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28" name="Group 1627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629" name="Freeform 1628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0" name="Freeform 1629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7" name="Group 1566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615" name="Straight Connector 1614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16" name="Straight Connector 1615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17" name="Group 1616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624" name="Oval 1623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5" name="Freeform 1624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18" name="Group 1617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622" name="Oval 1621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3" name="Freeform 1622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19" name="Group 1618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620" name="Freeform 1619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1" name="Freeform 1620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8" name="Group 1567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591" name="Group 1590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613" name="Freeform 1612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4" name="Freeform 1613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92" name="Group 1591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611" name="Freeform 1610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2" name="Freeform 1611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93" name="Oval 1592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4" name="Oval 1593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5" name="Oval 1594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6" name="Oval 1595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7" name="Oval 1596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8" name="Oval 1597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9" name="Oval 1598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0" name="Oval 1599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1" name="Oval 1600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2" name="Oval 1601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3" name="Oval 1602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4" name="Oval 1603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5" name="Oval 1604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6" name="Oval 1605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7" name="Oval 1606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8" name="Oval 1607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9" name="Oval 1608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0" name="Oval 1609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9" name="Group 1568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574" name="Group 1573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576" name="Group 1575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589" name="Freeform 1588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0" name="Freeform 1589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77" name="Arc 1576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78" name="Group 1577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579" name="Oval 1578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0" name="Oval 1579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1" name="Oval 1580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2" name="Oval 1581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3" name="Oval 1582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4" name="Oval 1583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5" name="Oval 1584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6" name="Oval 1585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7" name="Oval 1586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8" name="Oval 1587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575" name="Freeform 1574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0" name="Rectangle 1569"/>
            <p:cNvSpPr/>
            <p:nvPr/>
          </p:nvSpPr>
          <p:spPr>
            <a:xfrm>
              <a:off x="278340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1" name="Rectangle 1570"/>
            <p:cNvSpPr/>
            <p:nvPr/>
          </p:nvSpPr>
          <p:spPr>
            <a:xfrm>
              <a:off x="231259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2" name="Rectangle 1571"/>
            <p:cNvSpPr/>
            <p:nvPr/>
          </p:nvSpPr>
          <p:spPr>
            <a:xfrm>
              <a:off x="188706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73" name="Straight Connector 1572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37" name="Group 1636"/>
          <p:cNvGrpSpPr/>
          <p:nvPr/>
        </p:nvGrpSpPr>
        <p:grpSpPr>
          <a:xfrm>
            <a:off x="2356155" y="6155808"/>
            <a:ext cx="754507" cy="414165"/>
            <a:chOff x="1809291" y="3181017"/>
            <a:chExt cx="1988449" cy="1091501"/>
          </a:xfrm>
        </p:grpSpPr>
        <p:grpSp>
          <p:nvGrpSpPr>
            <p:cNvPr id="1638" name="Group 1637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704" name="Group 1703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708" name="Freeform 1707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9" name="Freeform 1708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05" name="Group 1704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706" name="Freeform 1705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7" name="Freeform 1706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39" name="Group 1638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699" name="Oval 1698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0" name="Freeform 1699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1" name="Group 1700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702" name="Freeform 1701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3" name="Freeform 1702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40" name="Group 1639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688" name="Straight Connector 1687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89" name="Straight Connector 1688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90" name="Group 1689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697" name="Oval 1696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8" name="Freeform 1697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1" name="Group 1690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695" name="Oval 1694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6" name="Freeform 1695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2" name="Group 1691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693" name="Freeform 1692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4" name="Freeform 1693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41" name="Group 1640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664" name="Group 1663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686" name="Freeform 1685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7" name="Freeform 1686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65" name="Group 1664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684" name="Freeform 1683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5" name="Freeform 1684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66" name="Oval 1665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7" name="Oval 1666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8" name="Oval 1667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9" name="Oval 1668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0" name="Oval 1669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1" name="Oval 1670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2" name="Oval 1671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3" name="Oval 1672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4" name="Oval 1673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5" name="Oval 1674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6" name="Oval 1675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7" name="Oval 1676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8" name="Oval 1677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9" name="Oval 1678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0" name="Oval 1679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1" name="Oval 1680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2" name="Oval 1681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3" name="Oval 1682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2" name="Group 1641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647" name="Group 1646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649" name="Group 1648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662" name="Freeform 1661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3" name="Freeform 1662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50" name="Arc 1649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51" name="Group 1650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652" name="Oval 1651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3" name="Oval 1652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4" name="Oval 1653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5" name="Oval 1654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6" name="Oval 1655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7" name="Oval 1656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8" name="Oval 1657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9" name="Oval 1658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0" name="Oval 1659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1" name="Oval 1660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648" name="Freeform 1647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43" name="Rectangle 1642"/>
            <p:cNvSpPr/>
            <p:nvPr/>
          </p:nvSpPr>
          <p:spPr>
            <a:xfrm>
              <a:off x="1879878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4" name="Rectangle 1643"/>
            <p:cNvSpPr/>
            <p:nvPr/>
          </p:nvSpPr>
          <p:spPr>
            <a:xfrm>
              <a:off x="226614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5" name="Rectangle 1644"/>
            <p:cNvSpPr/>
            <p:nvPr/>
          </p:nvSpPr>
          <p:spPr>
            <a:xfrm>
              <a:off x="350464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46" name="Straight Connector 1645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710" name="Group 1709"/>
          <p:cNvGrpSpPr/>
          <p:nvPr/>
        </p:nvGrpSpPr>
        <p:grpSpPr>
          <a:xfrm>
            <a:off x="5229312" y="6138468"/>
            <a:ext cx="754507" cy="414165"/>
            <a:chOff x="1809291" y="3181017"/>
            <a:chExt cx="1988449" cy="1091501"/>
          </a:xfrm>
        </p:grpSpPr>
        <p:grpSp>
          <p:nvGrpSpPr>
            <p:cNvPr id="1711" name="Group 1710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777" name="Group 1776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781" name="Freeform 1780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" name="Freeform 1781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8" name="Group 1777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779" name="Freeform 1778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" name="Freeform 1779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12" name="Group 1711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772" name="Oval 1771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3" name="Freeform 1772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4" name="Group 1773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775" name="Freeform 1774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" name="Freeform 1775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13" name="Group 1712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761" name="Straight Connector 1760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62" name="Straight Connector 1761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763" name="Group 1762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770" name="Oval 1769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1" name="Freeform 1770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4" name="Group 1763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768" name="Oval 1767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9" name="Freeform 1768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5" name="Group 1764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766" name="Freeform 1765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7" name="Freeform 1766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14" name="Group 1713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737" name="Group 1736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759" name="Freeform 1758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" name="Freeform 1759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38" name="Group 1737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757" name="Freeform 1756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" name="Freeform 1757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39" name="Oval 1738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0" name="Oval 1739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1" name="Oval 1740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2" name="Oval 1741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3" name="Oval 1742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4" name="Oval 1743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5" name="Oval 1744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6" name="Oval 1745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7" name="Oval 1746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8" name="Oval 1747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9" name="Oval 1748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0" name="Oval 1749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1" name="Oval 1750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2" name="Oval 1751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3" name="Oval 1752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4" name="Oval 1753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5" name="Oval 1754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6" name="Oval 1755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15" name="Group 1714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720" name="Group 1719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722" name="Group 1721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735" name="Freeform 1734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6" name="Freeform 1735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23" name="Arc 1722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24" name="Group 1723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725" name="Oval 1724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6" name="Oval 1725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7" name="Oval 1726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8" name="Oval 1727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9" name="Oval 1728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0" name="Oval 1729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1" name="Oval 1730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2" name="Oval 1731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3" name="Oval 1732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4" name="Oval 1733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721" name="Freeform 1720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16" name="Rectangle 1715"/>
            <p:cNvSpPr/>
            <p:nvPr/>
          </p:nvSpPr>
          <p:spPr>
            <a:xfrm>
              <a:off x="278340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7" name="Rectangle 1716"/>
            <p:cNvSpPr/>
            <p:nvPr/>
          </p:nvSpPr>
          <p:spPr>
            <a:xfrm>
              <a:off x="231259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8" name="Rectangle 1717"/>
            <p:cNvSpPr/>
            <p:nvPr/>
          </p:nvSpPr>
          <p:spPr>
            <a:xfrm>
              <a:off x="188706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9" name="Straight Connector 1718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783" name="Group 1782"/>
          <p:cNvGrpSpPr/>
          <p:nvPr/>
        </p:nvGrpSpPr>
        <p:grpSpPr>
          <a:xfrm>
            <a:off x="7178866" y="6152598"/>
            <a:ext cx="754507" cy="414165"/>
            <a:chOff x="1809291" y="3181017"/>
            <a:chExt cx="1988449" cy="1091501"/>
          </a:xfrm>
        </p:grpSpPr>
        <p:grpSp>
          <p:nvGrpSpPr>
            <p:cNvPr id="1784" name="Group 1783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850" name="Group 1849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854" name="Freeform 1853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5" name="Freeform 1854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1" name="Group 1850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852" name="Freeform 1851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3" name="Freeform 1852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85" name="Group 1784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845" name="Oval 1844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6" name="Freeform 1845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47" name="Group 1846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848" name="Freeform 1847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9" name="Freeform 1848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86" name="Group 1785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834" name="Straight Connector 1833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35" name="Straight Connector 1834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836" name="Group 1835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843" name="Oval 1842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4" name="Freeform 1843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7" name="Group 1836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841" name="Oval 1840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2" name="Freeform 1841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8" name="Group 1837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839" name="Freeform 1838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0" name="Freeform 1839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87" name="Group 1786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810" name="Group 1809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832" name="Freeform 1831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3" name="Freeform 1832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11" name="Group 1810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830" name="Freeform 1829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1" name="Freeform 1830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12" name="Oval 1811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4" name="Oval 1813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6" name="Oval 1815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8" name="Oval 1817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9" name="Oval 1818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0" name="Oval 1819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1" name="Oval 1820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2" name="Oval 1821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3" name="Oval 1822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4" name="Oval 1823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5" name="Oval 1824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6" name="Oval 1825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7" name="Oval 1826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8" name="Oval 1827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9" name="Oval 1828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88" name="Group 1787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793" name="Group 1792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795" name="Group 1794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808" name="Freeform 1807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9" name="Freeform 1808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96" name="Arc 1795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97" name="Group 1796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798" name="Oval 1797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99" name="Oval 1798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0" name="Oval 1799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1" name="Oval 1800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2" name="Oval 1801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3" name="Oval 1802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4" name="Oval 1803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5" name="Oval 1804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6" name="Oval 1805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7" name="Oval 1806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794" name="Freeform 1793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89" name="Rectangle 1788"/>
            <p:cNvSpPr/>
            <p:nvPr/>
          </p:nvSpPr>
          <p:spPr>
            <a:xfrm>
              <a:off x="278340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0" name="Rectangle 1789"/>
            <p:cNvSpPr/>
            <p:nvPr/>
          </p:nvSpPr>
          <p:spPr>
            <a:xfrm>
              <a:off x="231259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1" name="Rectangle 1790"/>
            <p:cNvSpPr/>
            <p:nvPr/>
          </p:nvSpPr>
          <p:spPr>
            <a:xfrm>
              <a:off x="188706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92" name="Straight Connector 1791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856" name="Group 1855"/>
          <p:cNvGrpSpPr/>
          <p:nvPr/>
        </p:nvGrpSpPr>
        <p:grpSpPr>
          <a:xfrm>
            <a:off x="6212089" y="6155808"/>
            <a:ext cx="754507" cy="414165"/>
            <a:chOff x="1809291" y="3181017"/>
            <a:chExt cx="1988449" cy="1091501"/>
          </a:xfrm>
        </p:grpSpPr>
        <p:grpSp>
          <p:nvGrpSpPr>
            <p:cNvPr id="1857" name="Group 1856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923" name="Group 1922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1927" name="Freeform 1926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8" name="Freeform 1927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4" name="Group 1923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925" name="Freeform 1924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6" name="Freeform 1925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58" name="Group 1857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918" name="Oval 1917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9" name="Freeform 1918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20" name="Group 1919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921" name="Freeform 1920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2" name="Freeform 1921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59" name="Group 1858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907" name="Straight Connector 1906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08" name="Straight Connector 1907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909" name="Group 1908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916" name="Oval 1915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7" name="Freeform 1916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10" name="Group 1909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914" name="Oval 1913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5" name="Freeform 1914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11" name="Group 1910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912" name="Freeform 1911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3" name="Freeform 1912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0" name="Group 1859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883" name="Group 1882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905" name="Freeform 1904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6" name="Freeform 1905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84" name="Group 1883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903" name="Freeform 1902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4" name="Freeform 1903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85" name="Oval 1884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6" name="Oval 1885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7" name="Oval 1886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8" name="Oval 1887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9" name="Oval 1888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0" name="Oval 1889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1" name="Oval 1890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2" name="Oval 1891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3" name="Oval 1892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4" name="Oval 1893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5" name="Oval 1894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6" name="Oval 1895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7" name="Oval 1896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8" name="Oval 1897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9" name="Oval 1898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0" name="Oval 1899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1" name="Oval 1900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2" name="Oval 1901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61" name="Group 1860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866" name="Group 1865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868" name="Group 1867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881" name="Freeform 1880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82" name="Freeform 1881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869" name="Arc 1868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870" name="Group 1869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871" name="Oval 1870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2" name="Oval 1871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3" name="Oval 1872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4" name="Oval 1873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5" name="Oval 1874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6" name="Oval 1875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7" name="Oval 1876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8" name="Oval 1877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9" name="Oval 1878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80" name="Oval 1879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67" name="Freeform 1866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62" name="Rectangle 1861"/>
            <p:cNvSpPr/>
            <p:nvPr/>
          </p:nvSpPr>
          <p:spPr>
            <a:xfrm>
              <a:off x="278340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3" name="Rectangle 1862"/>
            <p:cNvSpPr/>
            <p:nvPr/>
          </p:nvSpPr>
          <p:spPr>
            <a:xfrm>
              <a:off x="3169669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4" name="Rectangle 1863"/>
            <p:cNvSpPr/>
            <p:nvPr/>
          </p:nvSpPr>
          <p:spPr>
            <a:xfrm>
              <a:off x="350464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65" name="Straight Connector 1864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29" name="Group 1928"/>
          <p:cNvGrpSpPr/>
          <p:nvPr/>
        </p:nvGrpSpPr>
        <p:grpSpPr>
          <a:xfrm>
            <a:off x="11017044" y="6155808"/>
            <a:ext cx="754507" cy="414165"/>
            <a:chOff x="1809291" y="3181017"/>
            <a:chExt cx="1988449" cy="1091501"/>
          </a:xfrm>
        </p:grpSpPr>
        <p:grpSp>
          <p:nvGrpSpPr>
            <p:cNvPr id="1930" name="Group 1929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1996" name="Group 1995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2000" name="Freeform 1999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1" name="Freeform 2000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97" name="Group 1996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1998" name="Freeform 1997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9" name="Freeform 1998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1" name="Group 1930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1991" name="Oval 1990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2" name="Freeform 1991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93" name="Group 1992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1994" name="Freeform 1993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5" name="Freeform 1994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2" name="Group 1931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1980" name="Straight Connector 1979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1" name="Straight Connector 1980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982" name="Group 1981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989" name="Oval 1988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0" name="Freeform 1989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83" name="Group 1982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1987" name="Oval 1986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8" name="Freeform 1987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84" name="Group 1983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1985" name="Freeform 1984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6" name="Freeform 1985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3" name="Group 1932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1956" name="Group 1955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1978" name="Freeform 1977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9" name="Freeform 1978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57" name="Group 1956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1976" name="Freeform 1975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7" name="Freeform 1976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58" name="Oval 1957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9" name="Oval 1958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0" name="Oval 1959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1" name="Oval 1960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2" name="Oval 1961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3" name="Oval 1962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4" name="Oval 1963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5" name="Oval 1964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6" name="Oval 1965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7" name="Oval 1966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8" name="Oval 1967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9" name="Oval 1968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0" name="Oval 1969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1" name="Oval 1970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2" name="Oval 1971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3" name="Oval 1972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4" name="Oval 1973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5" name="Oval 1974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34" name="Group 1933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1939" name="Group 1938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1941" name="Group 1940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1954" name="Freeform 1953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5" name="Freeform 1954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42" name="Arc 1941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43" name="Group 1942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1944" name="Oval 1943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5" name="Oval 1944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6" name="Oval 1945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7" name="Oval 1946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8" name="Oval 1947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9" name="Oval 1948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0" name="Oval 1949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1" name="Oval 1950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2" name="Oval 1951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3" name="Oval 1952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940" name="Freeform 1939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35" name="Rectangle 1934"/>
            <p:cNvSpPr/>
            <p:nvPr/>
          </p:nvSpPr>
          <p:spPr>
            <a:xfrm>
              <a:off x="2302248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6" name="Rectangle 1935"/>
            <p:cNvSpPr/>
            <p:nvPr/>
          </p:nvSpPr>
          <p:spPr>
            <a:xfrm>
              <a:off x="1882263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7" name="Rectangle 1936"/>
            <p:cNvSpPr/>
            <p:nvPr/>
          </p:nvSpPr>
          <p:spPr>
            <a:xfrm>
              <a:off x="3181567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38" name="Straight Connector 1937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002" name="Group 2001"/>
          <p:cNvGrpSpPr/>
          <p:nvPr/>
        </p:nvGrpSpPr>
        <p:grpSpPr>
          <a:xfrm>
            <a:off x="10073780" y="6152598"/>
            <a:ext cx="754507" cy="414165"/>
            <a:chOff x="1809291" y="3181017"/>
            <a:chExt cx="1988449" cy="1091501"/>
          </a:xfrm>
        </p:grpSpPr>
        <p:grpSp>
          <p:nvGrpSpPr>
            <p:cNvPr id="2003" name="Group 2002"/>
            <p:cNvGrpSpPr/>
            <p:nvPr/>
          </p:nvGrpSpPr>
          <p:grpSpPr>
            <a:xfrm>
              <a:off x="2631409" y="3861046"/>
              <a:ext cx="365765" cy="374232"/>
              <a:chOff x="1197111" y="1389960"/>
              <a:chExt cx="1676237" cy="1715038"/>
            </a:xfrm>
          </p:grpSpPr>
          <p:grpSp>
            <p:nvGrpSpPr>
              <p:cNvPr id="2069" name="Group 2068"/>
              <p:cNvGrpSpPr/>
              <p:nvPr/>
            </p:nvGrpSpPr>
            <p:grpSpPr>
              <a:xfrm>
                <a:off x="1197111" y="1671679"/>
                <a:ext cx="1676237" cy="1433319"/>
                <a:chOff x="1197111" y="1671679"/>
                <a:chExt cx="1676237" cy="1433319"/>
              </a:xfrm>
            </p:grpSpPr>
            <p:sp>
              <p:nvSpPr>
                <p:cNvPr id="2073" name="Freeform 2072"/>
                <p:cNvSpPr/>
                <p:nvPr/>
              </p:nvSpPr>
              <p:spPr>
                <a:xfrm>
                  <a:off x="1197111" y="1671680"/>
                  <a:ext cx="1676237" cy="1433318"/>
                </a:xfrm>
                <a:custGeom>
                  <a:avLst/>
                  <a:gdLst>
                    <a:gd name="connsiteX0" fmla="*/ 498074 w 1676237"/>
                    <a:gd name="connsiteY0" fmla="*/ 1125 h 1433318"/>
                    <a:gd name="connsiteX1" fmla="*/ 783533 w 1676237"/>
                    <a:gd name="connsiteY1" fmla="*/ 104183 h 1433318"/>
                    <a:gd name="connsiteX2" fmla="*/ 838119 w 1676237"/>
                    <a:gd name="connsiteY2" fmla="*/ 165022 h 1433318"/>
                    <a:gd name="connsiteX3" fmla="*/ 892704 w 1676237"/>
                    <a:gd name="connsiteY3" fmla="*/ 104183 h 1433318"/>
                    <a:gd name="connsiteX4" fmla="*/ 1672906 w 1676237"/>
                    <a:gd name="connsiteY4" fmla="*/ 639163 h 1433318"/>
                    <a:gd name="connsiteX5" fmla="*/ 911018 w 1676237"/>
                    <a:gd name="connsiteY5" fmla="*/ 1387935 h 1433318"/>
                    <a:gd name="connsiteX6" fmla="*/ 838119 w 1676237"/>
                    <a:gd name="connsiteY6" fmla="*/ 1332444 h 1433318"/>
                    <a:gd name="connsiteX7" fmla="*/ 765219 w 1676237"/>
                    <a:gd name="connsiteY7" fmla="*/ 1387935 h 1433318"/>
                    <a:gd name="connsiteX8" fmla="*/ 3331 w 1676237"/>
                    <a:gd name="connsiteY8" fmla="*/ 639163 h 1433318"/>
                    <a:gd name="connsiteX9" fmla="*/ 498074 w 1676237"/>
                    <a:gd name="connsiteY9" fmla="*/ 1125 h 1433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6237" h="1433318">
                      <a:moveTo>
                        <a:pt x="498074" y="1125"/>
                      </a:moveTo>
                      <a:cubicBezTo>
                        <a:pt x="596437" y="-6421"/>
                        <a:pt x="696169" y="23527"/>
                        <a:pt x="783533" y="104183"/>
                      </a:cubicBezTo>
                      <a:lnTo>
                        <a:pt x="838119" y="165022"/>
                      </a:lnTo>
                      <a:lnTo>
                        <a:pt x="892704" y="104183"/>
                      </a:lnTo>
                      <a:cubicBezTo>
                        <a:pt x="1220320" y="-198276"/>
                        <a:pt x="1721855" y="212347"/>
                        <a:pt x="1672906" y="639163"/>
                      </a:cubicBezTo>
                      <a:cubicBezTo>
                        <a:pt x="1647770" y="954853"/>
                        <a:pt x="1283595" y="1611150"/>
                        <a:pt x="911018" y="1387935"/>
                      </a:cubicBezTo>
                      <a:lnTo>
                        <a:pt x="838119" y="1332444"/>
                      </a:lnTo>
                      <a:lnTo>
                        <a:pt x="765219" y="1387935"/>
                      </a:lnTo>
                      <a:cubicBezTo>
                        <a:pt x="392642" y="1611150"/>
                        <a:pt x="28467" y="954853"/>
                        <a:pt x="3331" y="639163"/>
                      </a:cubicBezTo>
                      <a:cubicBezTo>
                        <a:pt x="-32565" y="326165"/>
                        <a:pt x="227577" y="21875"/>
                        <a:pt x="498074" y="1125"/>
                      </a:cubicBezTo>
                      <a:close/>
                    </a:path>
                  </a:pathLst>
                </a:custGeom>
                <a:solidFill>
                  <a:srgbClr val="EC706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4" name="Freeform 2073"/>
                <p:cNvSpPr/>
                <p:nvPr/>
              </p:nvSpPr>
              <p:spPr>
                <a:xfrm>
                  <a:off x="2035229" y="1671679"/>
                  <a:ext cx="838119" cy="1433319"/>
                </a:xfrm>
                <a:custGeom>
                  <a:avLst/>
                  <a:gdLst>
                    <a:gd name="connsiteX0" fmla="*/ 321589 w 838119"/>
                    <a:gd name="connsiteY0" fmla="*/ 154 h 1433319"/>
                    <a:gd name="connsiteX1" fmla="*/ 834788 w 838119"/>
                    <a:gd name="connsiteY1" fmla="*/ 639164 h 1433319"/>
                    <a:gd name="connsiteX2" fmla="*/ 72900 w 838119"/>
                    <a:gd name="connsiteY2" fmla="*/ 1387936 h 1433319"/>
                    <a:gd name="connsiteX3" fmla="*/ 1 w 838119"/>
                    <a:gd name="connsiteY3" fmla="*/ 1332445 h 1433319"/>
                    <a:gd name="connsiteX4" fmla="*/ 0 w 838119"/>
                    <a:gd name="connsiteY4" fmla="*/ 1332446 h 1433319"/>
                    <a:gd name="connsiteX5" fmla="*/ 0 w 838119"/>
                    <a:gd name="connsiteY5" fmla="*/ 165022 h 1433319"/>
                    <a:gd name="connsiteX6" fmla="*/ 1 w 838119"/>
                    <a:gd name="connsiteY6" fmla="*/ 165023 h 1433319"/>
                    <a:gd name="connsiteX7" fmla="*/ 54586 w 838119"/>
                    <a:gd name="connsiteY7" fmla="*/ 104184 h 1433319"/>
                    <a:gd name="connsiteX8" fmla="*/ 321589 w 838119"/>
                    <a:gd name="connsiteY8" fmla="*/ 154 h 1433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119" h="1433319">
                      <a:moveTo>
                        <a:pt x="321589" y="154"/>
                      </a:moveTo>
                      <a:cubicBezTo>
                        <a:pt x="598565" y="8049"/>
                        <a:pt x="871500" y="319052"/>
                        <a:pt x="834788" y="639164"/>
                      </a:cubicBezTo>
                      <a:cubicBezTo>
                        <a:pt x="809652" y="954854"/>
                        <a:pt x="445477" y="1611151"/>
                        <a:pt x="72900" y="1387936"/>
                      </a:cubicBezTo>
                      <a:lnTo>
                        <a:pt x="1" y="1332445"/>
                      </a:lnTo>
                      <a:lnTo>
                        <a:pt x="0" y="1332446"/>
                      </a:lnTo>
                      <a:lnTo>
                        <a:pt x="0" y="165022"/>
                      </a:lnTo>
                      <a:lnTo>
                        <a:pt x="1" y="165023"/>
                      </a:lnTo>
                      <a:lnTo>
                        <a:pt x="54586" y="104184"/>
                      </a:lnTo>
                      <a:cubicBezTo>
                        <a:pt x="136490" y="28569"/>
                        <a:pt x="229264" y="-2478"/>
                        <a:pt x="321589" y="154"/>
                      </a:cubicBezTo>
                      <a:close/>
                    </a:path>
                  </a:pathLst>
                </a:custGeom>
                <a:solidFill>
                  <a:srgbClr val="E84C3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70" name="Group 2069"/>
              <p:cNvGrpSpPr/>
              <p:nvPr/>
            </p:nvGrpSpPr>
            <p:grpSpPr>
              <a:xfrm rot="2700000">
                <a:off x="2122165" y="1174441"/>
                <a:ext cx="426826" cy="857864"/>
                <a:chOff x="4898239" y="1582532"/>
                <a:chExt cx="309771" cy="622599"/>
              </a:xfrm>
            </p:grpSpPr>
            <p:sp>
              <p:nvSpPr>
                <p:cNvPr id="2071" name="Freeform 2070"/>
                <p:cNvSpPr/>
                <p:nvPr/>
              </p:nvSpPr>
              <p:spPr>
                <a:xfrm rot="16200000">
                  <a:off x="4741825" y="1738946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2" name="Freeform 2071"/>
                <p:cNvSpPr/>
                <p:nvPr/>
              </p:nvSpPr>
              <p:spPr>
                <a:xfrm>
                  <a:off x="5053124" y="1582532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4" name="Group 2003"/>
            <p:cNvGrpSpPr/>
            <p:nvPr/>
          </p:nvGrpSpPr>
          <p:grpSpPr>
            <a:xfrm>
              <a:off x="2174247" y="3832677"/>
              <a:ext cx="355746" cy="430969"/>
              <a:chOff x="3467357" y="1386489"/>
              <a:chExt cx="1630321" cy="1975053"/>
            </a:xfrm>
          </p:grpSpPr>
          <p:sp>
            <p:nvSpPr>
              <p:cNvPr id="2064" name="Oval 2063"/>
              <p:cNvSpPr/>
              <p:nvPr/>
            </p:nvSpPr>
            <p:spPr>
              <a:xfrm>
                <a:off x="3467357" y="1731220"/>
                <a:ext cx="1630321" cy="1630321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5" name="Freeform 2064"/>
              <p:cNvSpPr/>
              <p:nvPr/>
            </p:nvSpPr>
            <p:spPr>
              <a:xfrm>
                <a:off x="4267611" y="1731220"/>
                <a:ext cx="830067" cy="1630322"/>
              </a:xfrm>
              <a:custGeom>
                <a:avLst/>
                <a:gdLst>
                  <a:gd name="connsiteX0" fmla="*/ 14906 w 830067"/>
                  <a:gd name="connsiteY0" fmla="*/ 0 h 1630322"/>
                  <a:gd name="connsiteX1" fmla="*/ 830067 w 830067"/>
                  <a:gd name="connsiteY1" fmla="*/ 815161 h 1630322"/>
                  <a:gd name="connsiteX2" fmla="*/ 14906 w 830067"/>
                  <a:gd name="connsiteY2" fmla="*/ 1630322 h 1630322"/>
                  <a:gd name="connsiteX3" fmla="*/ 0 w 830067"/>
                  <a:gd name="connsiteY3" fmla="*/ 1628819 h 1630322"/>
                  <a:gd name="connsiteX4" fmla="*/ 0 w 830067"/>
                  <a:gd name="connsiteY4" fmla="*/ 1503 h 1630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067" h="1630322">
                    <a:moveTo>
                      <a:pt x="14906" y="0"/>
                    </a:moveTo>
                    <a:cubicBezTo>
                      <a:pt x="465107" y="0"/>
                      <a:pt x="830067" y="364960"/>
                      <a:pt x="830067" y="815161"/>
                    </a:cubicBezTo>
                    <a:cubicBezTo>
                      <a:pt x="830067" y="1265362"/>
                      <a:pt x="465107" y="1630322"/>
                      <a:pt x="14906" y="1630322"/>
                    </a:cubicBezTo>
                    <a:lnTo>
                      <a:pt x="0" y="1628819"/>
                    </a:lnTo>
                    <a:lnTo>
                      <a:pt x="0" y="1503"/>
                    </a:lnTo>
                    <a:close/>
                  </a:path>
                </a:pathLst>
              </a:cu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66" name="Group 2065"/>
              <p:cNvGrpSpPr/>
              <p:nvPr/>
            </p:nvGrpSpPr>
            <p:grpSpPr>
              <a:xfrm rot="2700000">
                <a:off x="4357498" y="1170969"/>
                <a:ext cx="426826" cy="857866"/>
                <a:chOff x="4910359" y="1566848"/>
                <a:chExt cx="309771" cy="622600"/>
              </a:xfrm>
            </p:grpSpPr>
            <p:sp>
              <p:nvSpPr>
                <p:cNvPr id="2067" name="Freeform 2066"/>
                <p:cNvSpPr/>
                <p:nvPr/>
              </p:nvSpPr>
              <p:spPr>
                <a:xfrm rot="16200000">
                  <a:off x="4753945" y="1723262"/>
                  <a:ext cx="622599" cy="309771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8" name="Freeform 2067"/>
                <p:cNvSpPr/>
                <p:nvPr/>
              </p:nvSpPr>
              <p:spPr>
                <a:xfrm>
                  <a:off x="5065243" y="1566849"/>
                  <a:ext cx="154886" cy="622599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5" name="Group 2004"/>
            <p:cNvGrpSpPr/>
            <p:nvPr/>
          </p:nvGrpSpPr>
          <p:grpSpPr>
            <a:xfrm>
              <a:off x="3404978" y="3852683"/>
              <a:ext cx="392762" cy="419835"/>
              <a:chOff x="3589257" y="1246862"/>
              <a:chExt cx="1485489" cy="1587885"/>
            </a:xfrm>
          </p:grpSpPr>
          <p:cxnSp>
            <p:nvCxnSpPr>
              <p:cNvPr id="2053" name="Straight Connector 2052"/>
              <p:cNvCxnSpPr/>
              <p:nvPr/>
            </p:nvCxnSpPr>
            <p:spPr>
              <a:xfrm flipV="1">
                <a:off x="3896226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58D68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54" name="Straight Connector 2053"/>
              <p:cNvCxnSpPr/>
              <p:nvPr/>
            </p:nvCxnSpPr>
            <p:spPr>
              <a:xfrm flipH="1" flipV="1">
                <a:off x="4246378" y="1557868"/>
                <a:ext cx="335757" cy="789942"/>
              </a:xfrm>
              <a:prstGeom prst="line">
                <a:avLst/>
              </a:prstGeom>
              <a:noFill/>
              <a:ln w="101600" cap="flat" cmpd="sng" algn="ctr">
                <a:solidFill>
                  <a:srgbClr val="27AE6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055" name="Group 2054"/>
              <p:cNvGrpSpPr/>
              <p:nvPr/>
            </p:nvGrpSpPr>
            <p:grpSpPr>
              <a:xfrm>
                <a:off x="3589257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2062" name="Oval 2061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3" name="Freeform 2062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56" name="Group 2055"/>
              <p:cNvGrpSpPr/>
              <p:nvPr/>
            </p:nvGrpSpPr>
            <p:grpSpPr>
              <a:xfrm>
                <a:off x="4260773" y="2220809"/>
                <a:ext cx="613937" cy="613938"/>
                <a:chOff x="4607481" y="4365751"/>
                <a:chExt cx="739649" cy="739650"/>
              </a:xfrm>
            </p:grpSpPr>
            <p:sp>
              <p:nvSpPr>
                <p:cNvPr id="2060" name="Oval 2059"/>
                <p:cNvSpPr/>
                <p:nvPr/>
              </p:nvSpPr>
              <p:spPr>
                <a:xfrm>
                  <a:off x="4607481" y="4365751"/>
                  <a:ext cx="739649" cy="739649"/>
                </a:xfrm>
                <a:prstGeom prst="ellipse">
                  <a:avLst/>
                </a:prstGeom>
                <a:solidFill>
                  <a:srgbClr val="C6495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1" name="Freeform 2060"/>
                <p:cNvSpPr/>
                <p:nvPr/>
              </p:nvSpPr>
              <p:spPr>
                <a:xfrm>
                  <a:off x="4977304" y="4365751"/>
                  <a:ext cx="369826" cy="739650"/>
                </a:xfrm>
                <a:custGeom>
                  <a:avLst/>
                  <a:gdLst>
                    <a:gd name="connsiteX0" fmla="*/ 1 w 369826"/>
                    <a:gd name="connsiteY0" fmla="*/ 0 h 739650"/>
                    <a:gd name="connsiteX1" fmla="*/ 369826 w 369826"/>
                    <a:gd name="connsiteY1" fmla="*/ 369825 h 739650"/>
                    <a:gd name="connsiteX2" fmla="*/ 1 w 369826"/>
                    <a:gd name="connsiteY2" fmla="*/ 739650 h 739650"/>
                    <a:gd name="connsiteX3" fmla="*/ 0 w 369826"/>
                    <a:gd name="connsiteY3" fmla="*/ 739650 h 739650"/>
                    <a:gd name="connsiteX4" fmla="*/ 0 w 369826"/>
                    <a:gd name="connsiteY4" fmla="*/ 0 h 73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26" h="739650">
                      <a:moveTo>
                        <a:pt x="1" y="0"/>
                      </a:moveTo>
                      <a:cubicBezTo>
                        <a:pt x="204250" y="0"/>
                        <a:pt x="369826" y="165576"/>
                        <a:pt x="369826" y="369825"/>
                      </a:cubicBezTo>
                      <a:cubicBezTo>
                        <a:pt x="369826" y="574074"/>
                        <a:pt x="204250" y="739650"/>
                        <a:pt x="1" y="739650"/>
                      </a:cubicBezTo>
                      <a:lnTo>
                        <a:pt x="0" y="739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2B4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57" name="Group 2056"/>
              <p:cNvGrpSpPr/>
              <p:nvPr/>
            </p:nvGrpSpPr>
            <p:grpSpPr>
              <a:xfrm>
                <a:off x="4189264" y="1246862"/>
                <a:ext cx="885482" cy="428318"/>
                <a:chOff x="4063354" y="1112562"/>
                <a:chExt cx="885482" cy="428318"/>
              </a:xfrm>
            </p:grpSpPr>
            <p:sp>
              <p:nvSpPr>
                <p:cNvPr id="2058" name="Freeform 2057"/>
                <p:cNvSpPr/>
                <p:nvPr/>
              </p:nvSpPr>
              <p:spPr>
                <a:xfrm rot="20700000">
                  <a:off x="4063354" y="1112562"/>
                  <a:ext cx="857864" cy="426826"/>
                </a:xfrm>
                <a:custGeom>
                  <a:avLst/>
                  <a:gdLst>
                    <a:gd name="connsiteX0" fmla="*/ 311022 w 622599"/>
                    <a:gd name="connsiteY0" fmla="*/ 1 h 309771"/>
                    <a:gd name="connsiteX1" fmla="*/ 554886 w 622599"/>
                    <a:gd name="connsiteY1" fmla="*/ 87690 h 309771"/>
                    <a:gd name="connsiteX2" fmla="*/ 620070 w 622599"/>
                    <a:gd name="connsiteY2" fmla="*/ 153608 h 309771"/>
                    <a:gd name="connsiteX3" fmla="*/ 620481 w 622599"/>
                    <a:gd name="connsiteY3" fmla="*/ 153605 h 309771"/>
                    <a:gd name="connsiteX4" fmla="*/ 620274 w 622599"/>
                    <a:gd name="connsiteY4" fmla="*/ 153815 h 309771"/>
                    <a:gd name="connsiteX5" fmla="*/ 622599 w 622599"/>
                    <a:gd name="connsiteY5" fmla="*/ 156166 h 309771"/>
                    <a:gd name="connsiteX6" fmla="*/ 617944 w 622599"/>
                    <a:gd name="connsiteY6" fmla="*/ 156177 h 309771"/>
                    <a:gd name="connsiteX7" fmla="*/ 553568 w 622599"/>
                    <a:gd name="connsiteY7" fmla="*/ 221424 h 309771"/>
                    <a:gd name="connsiteX8" fmla="*/ 2658 w 622599"/>
                    <a:gd name="connsiteY8" fmla="*/ 158149 h 309771"/>
                    <a:gd name="connsiteX9" fmla="*/ 118479 w 622599"/>
                    <a:gd name="connsiteY9" fmla="*/ 157297 h 309771"/>
                    <a:gd name="connsiteX10" fmla="*/ 0 w 622599"/>
                    <a:gd name="connsiteY10" fmla="*/ 157563 h 309771"/>
                    <a:gd name="connsiteX11" fmla="*/ 311022 w 622599"/>
                    <a:gd name="connsiteY11" fmla="*/ 1 h 30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599" h="309771">
                      <a:moveTo>
                        <a:pt x="311022" y="1"/>
                      </a:moveTo>
                      <a:cubicBezTo>
                        <a:pt x="396643" y="-192"/>
                        <a:pt x="482317" y="29028"/>
                        <a:pt x="554886" y="87690"/>
                      </a:cubicBezTo>
                      <a:lnTo>
                        <a:pt x="620070" y="153608"/>
                      </a:lnTo>
                      <a:lnTo>
                        <a:pt x="620481" y="153605"/>
                      </a:lnTo>
                      <a:lnTo>
                        <a:pt x="620274" y="153815"/>
                      </a:lnTo>
                      <a:lnTo>
                        <a:pt x="622599" y="156166"/>
                      </a:lnTo>
                      <a:lnTo>
                        <a:pt x="617944" y="156177"/>
                      </a:lnTo>
                      <a:lnTo>
                        <a:pt x="553568" y="221424"/>
                      </a:lnTo>
                      <a:cubicBezTo>
                        <a:pt x="386280" y="357309"/>
                        <a:pt x="148614" y="336615"/>
                        <a:pt x="2658" y="158149"/>
                      </a:cubicBezTo>
                      <a:lnTo>
                        <a:pt x="118479" y="157297"/>
                      </a:lnTo>
                      <a:lnTo>
                        <a:pt x="0" y="157563"/>
                      </a:lnTo>
                      <a:cubicBezTo>
                        <a:pt x="82792" y="52801"/>
                        <a:pt x="196861" y="257"/>
                        <a:pt x="311022" y="1"/>
                      </a:cubicBezTo>
                      <a:close/>
                    </a:path>
                  </a:pathLst>
                </a:custGeom>
                <a:solidFill>
                  <a:srgbClr val="58D68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9" name="Freeform 2058"/>
                <p:cNvSpPr/>
                <p:nvPr/>
              </p:nvSpPr>
              <p:spPr>
                <a:xfrm rot="4500000">
                  <a:off x="4413197" y="1005241"/>
                  <a:ext cx="213414" cy="857864"/>
                </a:xfrm>
                <a:custGeom>
                  <a:avLst/>
                  <a:gdLst>
                    <a:gd name="connsiteX0" fmla="*/ 1281 w 154886"/>
                    <a:gd name="connsiteY0" fmla="*/ 0 h 622599"/>
                    <a:gd name="connsiteX1" fmla="*/ 1292 w 154886"/>
                    <a:gd name="connsiteY1" fmla="*/ 4655 h 622599"/>
                    <a:gd name="connsiteX2" fmla="*/ 66539 w 154886"/>
                    <a:gd name="connsiteY2" fmla="*/ 69031 h 622599"/>
                    <a:gd name="connsiteX3" fmla="*/ 3264 w 154886"/>
                    <a:gd name="connsiteY3" fmla="*/ 619941 h 622599"/>
                    <a:gd name="connsiteX4" fmla="*/ 2412 w 154886"/>
                    <a:gd name="connsiteY4" fmla="*/ 504120 h 622599"/>
                    <a:gd name="connsiteX5" fmla="*/ 2678 w 154886"/>
                    <a:gd name="connsiteY5" fmla="*/ 622599 h 622599"/>
                    <a:gd name="connsiteX6" fmla="*/ 0 w 154886"/>
                    <a:gd name="connsiteY6" fmla="*/ 619972 h 622599"/>
                    <a:gd name="connsiteX7" fmla="*/ 0 w 154886"/>
                    <a:gd name="connsiteY7" fmla="*/ 1267 h 622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4886" h="622599">
                      <a:moveTo>
                        <a:pt x="1281" y="0"/>
                      </a:moveTo>
                      <a:lnTo>
                        <a:pt x="1292" y="4655"/>
                      </a:lnTo>
                      <a:lnTo>
                        <a:pt x="66539" y="69031"/>
                      </a:lnTo>
                      <a:cubicBezTo>
                        <a:pt x="202424" y="236319"/>
                        <a:pt x="181730" y="473985"/>
                        <a:pt x="3264" y="619941"/>
                      </a:cubicBezTo>
                      <a:lnTo>
                        <a:pt x="2412" y="504120"/>
                      </a:lnTo>
                      <a:lnTo>
                        <a:pt x="2678" y="622599"/>
                      </a:lnTo>
                      <a:lnTo>
                        <a:pt x="0" y="619972"/>
                      </a:lnTo>
                      <a:lnTo>
                        <a:pt x="0" y="1267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6" name="Group 2005"/>
            <p:cNvGrpSpPr/>
            <p:nvPr/>
          </p:nvGrpSpPr>
          <p:grpSpPr>
            <a:xfrm>
              <a:off x="1809291" y="3852683"/>
              <a:ext cx="293425" cy="406095"/>
              <a:chOff x="1633488" y="334932"/>
              <a:chExt cx="1344715" cy="1861064"/>
            </a:xfrm>
          </p:grpSpPr>
          <p:grpSp>
            <p:nvGrpSpPr>
              <p:cNvPr id="2029" name="Group 2028"/>
              <p:cNvGrpSpPr/>
              <p:nvPr/>
            </p:nvGrpSpPr>
            <p:grpSpPr>
              <a:xfrm>
                <a:off x="1633488" y="684696"/>
                <a:ext cx="1344715" cy="1511300"/>
                <a:chOff x="1633488" y="684696"/>
                <a:chExt cx="1344715" cy="1511300"/>
              </a:xfrm>
            </p:grpSpPr>
            <p:sp>
              <p:nvSpPr>
                <p:cNvPr id="2051" name="Freeform 2050"/>
                <p:cNvSpPr/>
                <p:nvPr/>
              </p:nvSpPr>
              <p:spPr>
                <a:xfrm flipH="1">
                  <a:off x="1633488" y="684696"/>
                  <a:ext cx="1344715" cy="1511300"/>
                </a:xfrm>
                <a:custGeom>
                  <a:avLst/>
                  <a:gdLst>
                    <a:gd name="connsiteX0" fmla="*/ 695217 w 1344715"/>
                    <a:gd name="connsiteY0" fmla="*/ 0 h 1511300"/>
                    <a:gd name="connsiteX1" fmla="*/ 685058 w 1344715"/>
                    <a:gd name="connsiteY1" fmla="*/ 0 h 1511300"/>
                    <a:gd name="connsiteX2" fmla="*/ 659657 w 1344715"/>
                    <a:gd name="connsiteY2" fmla="*/ 0 h 1511300"/>
                    <a:gd name="connsiteX3" fmla="*/ 649498 w 1344715"/>
                    <a:gd name="connsiteY3" fmla="*/ 0 h 1511300"/>
                    <a:gd name="connsiteX4" fmla="*/ 649498 w 1344715"/>
                    <a:gd name="connsiteY4" fmla="*/ 424 h 1511300"/>
                    <a:gd name="connsiteX5" fmla="*/ 556042 w 1344715"/>
                    <a:gd name="connsiteY5" fmla="*/ 4323 h 1511300"/>
                    <a:gd name="connsiteX6" fmla="*/ 619492 w 1344715"/>
                    <a:gd name="connsiteY6" fmla="*/ 1506592 h 1511300"/>
                    <a:gd name="connsiteX7" fmla="*/ 649498 w 1344715"/>
                    <a:gd name="connsiteY7" fmla="*/ 1509264 h 1511300"/>
                    <a:gd name="connsiteX8" fmla="*/ 649498 w 1344715"/>
                    <a:gd name="connsiteY8" fmla="*/ 1511300 h 1511300"/>
                    <a:gd name="connsiteX9" fmla="*/ 672357 w 1344715"/>
                    <a:gd name="connsiteY9" fmla="*/ 1511300 h 1511300"/>
                    <a:gd name="connsiteX10" fmla="*/ 672358 w 1344715"/>
                    <a:gd name="connsiteY10" fmla="*/ 1511300 h 1511300"/>
                    <a:gd name="connsiteX11" fmla="*/ 695217 w 1344715"/>
                    <a:gd name="connsiteY11" fmla="*/ 1511300 h 1511300"/>
                    <a:gd name="connsiteX12" fmla="*/ 695217 w 1344715"/>
                    <a:gd name="connsiteY12" fmla="*/ 1507477 h 1511300"/>
                    <a:gd name="connsiteX13" fmla="*/ 778028 w 1344715"/>
                    <a:gd name="connsiteY13" fmla="*/ 1493630 h 1511300"/>
                    <a:gd name="connsiteX14" fmla="*/ 788673 w 1344715"/>
                    <a:gd name="connsiteY14" fmla="*/ 4323 h 1511300"/>
                    <a:gd name="connsiteX15" fmla="*/ 695217 w 1344715"/>
                    <a:gd name="connsiteY15" fmla="*/ 424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44715" h="1511300">
                      <a:moveTo>
                        <a:pt x="695217" y="0"/>
                      </a:moveTo>
                      <a:lnTo>
                        <a:pt x="685058" y="0"/>
                      </a:ln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lnTo>
                        <a:pt x="695217" y="1511300"/>
                      </a:lnTo>
                      <a:lnTo>
                        <a:pt x="695217" y="1507477"/>
                      </a:lnTo>
                      <a:lnTo>
                        <a:pt x="778028" y="1493630"/>
                      </a:lnTo>
                      <a:cubicBezTo>
                        <a:pt x="1287124" y="1330205"/>
                        <a:pt x="1741242" y="87020"/>
                        <a:pt x="788673" y="4323"/>
                      </a:cubicBezTo>
                      <a:lnTo>
                        <a:pt x="695217" y="424"/>
                      </a:lnTo>
                      <a:close/>
                    </a:path>
                  </a:pathLst>
                </a:custGeom>
                <a:solidFill>
                  <a:srgbClr val="E354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2" name="Freeform 2051"/>
                <p:cNvSpPr/>
                <p:nvPr/>
              </p:nvSpPr>
              <p:spPr>
                <a:xfrm flipH="1">
                  <a:off x="2305845" y="684696"/>
                  <a:ext cx="672358" cy="1511300"/>
                </a:xfrm>
                <a:custGeom>
                  <a:avLst/>
                  <a:gdLst>
                    <a:gd name="connsiteX0" fmla="*/ 672358 w 672358"/>
                    <a:gd name="connsiteY0" fmla="*/ 0 h 1511300"/>
                    <a:gd name="connsiteX1" fmla="*/ 659657 w 672358"/>
                    <a:gd name="connsiteY1" fmla="*/ 0 h 1511300"/>
                    <a:gd name="connsiteX2" fmla="*/ 649498 w 672358"/>
                    <a:gd name="connsiteY2" fmla="*/ 0 h 1511300"/>
                    <a:gd name="connsiteX3" fmla="*/ 649498 w 672358"/>
                    <a:gd name="connsiteY3" fmla="*/ 424 h 1511300"/>
                    <a:gd name="connsiteX4" fmla="*/ 556042 w 672358"/>
                    <a:gd name="connsiteY4" fmla="*/ 4323 h 1511300"/>
                    <a:gd name="connsiteX5" fmla="*/ 619492 w 672358"/>
                    <a:gd name="connsiteY5" fmla="*/ 1506592 h 1511300"/>
                    <a:gd name="connsiteX6" fmla="*/ 649498 w 672358"/>
                    <a:gd name="connsiteY6" fmla="*/ 1509264 h 1511300"/>
                    <a:gd name="connsiteX7" fmla="*/ 649498 w 672358"/>
                    <a:gd name="connsiteY7" fmla="*/ 1511300 h 1511300"/>
                    <a:gd name="connsiteX8" fmla="*/ 672357 w 672358"/>
                    <a:gd name="connsiteY8" fmla="*/ 1511300 h 1511300"/>
                    <a:gd name="connsiteX9" fmla="*/ 672358 w 672358"/>
                    <a:gd name="connsiteY9" fmla="*/ 1511300 h 151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358" h="1511300">
                      <a:moveTo>
                        <a:pt x="672358" y="0"/>
                      </a:moveTo>
                      <a:lnTo>
                        <a:pt x="659657" y="0"/>
                      </a:lnTo>
                      <a:lnTo>
                        <a:pt x="649498" y="0"/>
                      </a:lnTo>
                      <a:lnTo>
                        <a:pt x="649498" y="424"/>
                      </a:lnTo>
                      <a:lnTo>
                        <a:pt x="556042" y="4323"/>
                      </a:lnTo>
                      <a:cubicBezTo>
                        <a:pt x="-429374" y="89872"/>
                        <a:pt x="90582" y="1417322"/>
                        <a:pt x="619492" y="1506592"/>
                      </a:cubicBezTo>
                      <a:lnTo>
                        <a:pt x="649498" y="1509264"/>
                      </a:lnTo>
                      <a:lnTo>
                        <a:pt x="649498" y="1511300"/>
                      </a:lnTo>
                      <a:lnTo>
                        <a:pt x="672357" y="1511300"/>
                      </a:lnTo>
                      <a:lnTo>
                        <a:pt x="672358" y="1511300"/>
                      </a:lnTo>
                      <a:close/>
                    </a:path>
                  </a:pathLst>
                </a:custGeom>
                <a:solidFill>
                  <a:srgbClr val="D6312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30" name="Group 2029"/>
              <p:cNvGrpSpPr/>
              <p:nvPr/>
            </p:nvGrpSpPr>
            <p:grpSpPr>
              <a:xfrm>
                <a:off x="1985367" y="334932"/>
                <a:ext cx="643040" cy="505060"/>
                <a:chOff x="2362639" y="273524"/>
                <a:chExt cx="643040" cy="505060"/>
              </a:xfrm>
            </p:grpSpPr>
            <p:sp>
              <p:nvSpPr>
                <p:cNvPr id="2049" name="Freeform 2048"/>
                <p:cNvSpPr/>
                <p:nvPr/>
              </p:nvSpPr>
              <p:spPr>
                <a:xfrm rot="10800000" flipH="1">
                  <a:off x="2362639" y="273524"/>
                  <a:ext cx="643040" cy="499054"/>
                </a:xfrm>
                <a:custGeom>
                  <a:avLst/>
                  <a:gdLst>
                    <a:gd name="connsiteX0" fmla="*/ 643040 w 643040"/>
                    <a:gd name="connsiteY0" fmla="*/ 499054 h 499054"/>
                    <a:gd name="connsiteX1" fmla="*/ 562786 w 643040"/>
                    <a:gd name="connsiteY1" fmla="*/ 129158 h 499054"/>
                    <a:gd name="connsiteX2" fmla="*/ 509870 w 643040"/>
                    <a:gd name="connsiteY2" fmla="*/ 68037 h 499054"/>
                    <a:gd name="connsiteX3" fmla="*/ 320349 w 643040"/>
                    <a:gd name="connsiteY3" fmla="*/ 0 h 499054"/>
                    <a:gd name="connsiteX4" fmla="*/ 130829 w 643040"/>
                    <a:gd name="connsiteY4" fmla="*/ 68037 h 499054"/>
                    <a:gd name="connsiteX5" fmla="*/ 80828 w 643040"/>
                    <a:gd name="connsiteY5" fmla="*/ 125790 h 499054"/>
                    <a:gd name="connsiteX6" fmla="*/ 0 w 643040"/>
                    <a:gd name="connsiteY6" fmla="*/ 498332 h 499054"/>
                    <a:gd name="connsiteX7" fmla="*/ 204341 w 643040"/>
                    <a:gd name="connsiteY7" fmla="*/ 335747 h 499054"/>
                    <a:gd name="connsiteX8" fmla="*/ 321520 w 643040"/>
                    <a:gd name="connsiteY8" fmla="*/ 483020 h 499054"/>
                    <a:gd name="connsiteX9" fmla="*/ 321520 w 643040"/>
                    <a:gd name="connsiteY9" fmla="*/ 483742 h 499054"/>
                    <a:gd name="connsiteX10" fmla="*/ 438699 w 643040"/>
                    <a:gd name="connsiteY10" fmla="*/ 336469 h 499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40" h="499054">
                      <a:moveTo>
                        <a:pt x="643040" y="499054"/>
                      </a:moveTo>
                      <a:lnTo>
                        <a:pt x="562786" y="129158"/>
                      </a:lnTo>
                      <a:lnTo>
                        <a:pt x="509870" y="68037"/>
                      </a:lnTo>
                      <a:cubicBezTo>
                        <a:pt x="458367" y="25533"/>
                        <a:pt x="392340" y="0"/>
                        <a:pt x="320349" y="0"/>
                      </a:cubicBezTo>
                      <a:cubicBezTo>
                        <a:pt x="248359" y="0"/>
                        <a:pt x="182331" y="25533"/>
                        <a:pt x="130829" y="68037"/>
                      </a:cubicBezTo>
                      <a:lnTo>
                        <a:pt x="80828" y="125790"/>
                      </a:lnTo>
                      <a:lnTo>
                        <a:pt x="0" y="498332"/>
                      </a:lnTo>
                      <a:lnTo>
                        <a:pt x="204341" y="335747"/>
                      </a:lnTo>
                      <a:lnTo>
                        <a:pt x="321520" y="483020"/>
                      </a:lnTo>
                      <a:lnTo>
                        <a:pt x="321520" y="483742"/>
                      </a:lnTo>
                      <a:lnTo>
                        <a:pt x="438699" y="336469"/>
                      </a:lnTo>
                      <a:close/>
                    </a:path>
                  </a:pathLst>
                </a:custGeom>
                <a:solidFill>
                  <a:srgbClr val="58D68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0" name="Freeform 2049"/>
                <p:cNvSpPr/>
                <p:nvPr/>
              </p:nvSpPr>
              <p:spPr>
                <a:xfrm rot="10800000" flipH="1">
                  <a:off x="2684159" y="279737"/>
                  <a:ext cx="321520" cy="498847"/>
                </a:xfrm>
                <a:custGeom>
                  <a:avLst/>
                  <a:gdLst>
                    <a:gd name="connsiteX0" fmla="*/ 321520 w 321520"/>
                    <a:gd name="connsiteY0" fmla="*/ 498847 h 498847"/>
                    <a:gd name="connsiteX1" fmla="*/ 241266 w 321520"/>
                    <a:gd name="connsiteY1" fmla="*/ 128951 h 498847"/>
                    <a:gd name="connsiteX2" fmla="*/ 188350 w 321520"/>
                    <a:gd name="connsiteY2" fmla="*/ 67830 h 498847"/>
                    <a:gd name="connsiteX3" fmla="*/ 101273 w 321520"/>
                    <a:gd name="connsiteY3" fmla="*/ 17873 h 498847"/>
                    <a:gd name="connsiteX4" fmla="*/ 0 w 321520"/>
                    <a:gd name="connsiteY4" fmla="*/ 0 h 498847"/>
                    <a:gd name="connsiteX5" fmla="*/ 0 w 321520"/>
                    <a:gd name="connsiteY5" fmla="*/ 482813 h 498847"/>
                    <a:gd name="connsiteX6" fmla="*/ 0 w 321520"/>
                    <a:gd name="connsiteY6" fmla="*/ 483535 h 498847"/>
                    <a:gd name="connsiteX7" fmla="*/ 117179 w 321520"/>
                    <a:gd name="connsiteY7" fmla="*/ 336262 h 49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520" h="498847">
                      <a:moveTo>
                        <a:pt x="321520" y="498847"/>
                      </a:moveTo>
                      <a:lnTo>
                        <a:pt x="241266" y="128951"/>
                      </a:lnTo>
                      <a:lnTo>
                        <a:pt x="188350" y="67830"/>
                      </a:lnTo>
                      <a:cubicBezTo>
                        <a:pt x="162599" y="46578"/>
                        <a:pt x="133216" y="29569"/>
                        <a:pt x="101273" y="17873"/>
                      </a:cubicBezTo>
                      <a:lnTo>
                        <a:pt x="0" y="0"/>
                      </a:lnTo>
                      <a:lnTo>
                        <a:pt x="0" y="482813"/>
                      </a:lnTo>
                      <a:lnTo>
                        <a:pt x="0" y="483535"/>
                      </a:lnTo>
                      <a:lnTo>
                        <a:pt x="117179" y="336262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31" name="Oval 2030"/>
              <p:cNvSpPr/>
              <p:nvPr/>
            </p:nvSpPr>
            <p:spPr>
              <a:xfrm>
                <a:off x="1844114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2" name="Oval 2031"/>
              <p:cNvSpPr/>
              <p:nvPr/>
            </p:nvSpPr>
            <p:spPr>
              <a:xfrm>
                <a:off x="2120370" y="919903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3" name="Oval 2032"/>
              <p:cNvSpPr/>
              <p:nvPr/>
            </p:nvSpPr>
            <p:spPr>
              <a:xfrm>
                <a:off x="2415056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4" name="Oval 2033"/>
              <p:cNvSpPr/>
              <p:nvPr/>
            </p:nvSpPr>
            <p:spPr>
              <a:xfrm>
                <a:off x="2700852" y="91990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5" name="Oval 2034"/>
              <p:cNvSpPr/>
              <p:nvPr/>
            </p:nvSpPr>
            <p:spPr>
              <a:xfrm>
                <a:off x="170780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6" name="Oval 2035"/>
              <p:cNvSpPr/>
              <p:nvPr/>
            </p:nvSpPr>
            <p:spPr>
              <a:xfrm>
                <a:off x="198231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7" name="Oval 2036"/>
              <p:cNvSpPr/>
              <p:nvPr/>
            </p:nvSpPr>
            <p:spPr>
              <a:xfrm>
                <a:off x="2270655" y="1168657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8" name="Oval 2037"/>
              <p:cNvSpPr/>
              <p:nvPr/>
            </p:nvSpPr>
            <p:spPr>
              <a:xfrm>
                <a:off x="2561179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9" name="Oval 2038"/>
              <p:cNvSpPr/>
              <p:nvPr/>
            </p:nvSpPr>
            <p:spPr>
              <a:xfrm>
                <a:off x="2833510" y="1158779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0" name="Oval 2039"/>
              <p:cNvSpPr/>
              <p:nvPr/>
            </p:nvSpPr>
            <p:spPr>
              <a:xfrm>
                <a:off x="1844114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1" name="Oval 2040"/>
              <p:cNvSpPr/>
              <p:nvPr/>
            </p:nvSpPr>
            <p:spPr>
              <a:xfrm>
                <a:off x="2120370" y="1437922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2" name="Oval 2041"/>
              <p:cNvSpPr/>
              <p:nvPr/>
            </p:nvSpPr>
            <p:spPr>
              <a:xfrm>
                <a:off x="2417471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3" name="Oval 2042"/>
              <p:cNvSpPr/>
              <p:nvPr/>
            </p:nvSpPr>
            <p:spPr>
              <a:xfrm>
                <a:off x="2703365" y="1437922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4" name="Oval 2043"/>
              <p:cNvSpPr/>
              <p:nvPr/>
            </p:nvSpPr>
            <p:spPr>
              <a:xfrm>
                <a:off x="1983481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5" name="Oval 2044"/>
              <p:cNvSpPr/>
              <p:nvPr/>
            </p:nvSpPr>
            <p:spPr>
              <a:xfrm>
                <a:off x="2270655" y="1707816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6" name="Oval 2045"/>
              <p:cNvSpPr/>
              <p:nvPr/>
            </p:nvSpPr>
            <p:spPr>
              <a:xfrm>
                <a:off x="2561179" y="1693893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7" name="Oval 2046"/>
              <p:cNvSpPr/>
              <p:nvPr/>
            </p:nvSpPr>
            <p:spPr>
              <a:xfrm>
                <a:off x="2120370" y="2004471"/>
                <a:ext cx="72000" cy="72000"/>
              </a:xfrm>
              <a:prstGeom prst="ellipse">
                <a:avLst/>
              </a:prstGeom>
              <a:solidFill>
                <a:srgbClr val="F8B61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8" name="Oval 2047"/>
              <p:cNvSpPr/>
              <p:nvPr/>
            </p:nvSpPr>
            <p:spPr>
              <a:xfrm>
                <a:off x="2417471" y="1997687"/>
                <a:ext cx="72000" cy="72000"/>
              </a:xfrm>
              <a:prstGeom prst="ellipse">
                <a:avLst/>
              </a:prstGeom>
              <a:solidFill>
                <a:srgbClr val="F19E1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07" name="Group 2006"/>
            <p:cNvGrpSpPr/>
            <p:nvPr/>
          </p:nvGrpSpPr>
          <p:grpSpPr>
            <a:xfrm>
              <a:off x="3057105" y="3768221"/>
              <a:ext cx="343148" cy="477007"/>
              <a:chOff x="5216848" y="2546882"/>
              <a:chExt cx="1572587" cy="2186039"/>
            </a:xfrm>
          </p:grpSpPr>
          <p:grpSp>
            <p:nvGrpSpPr>
              <p:cNvPr id="2012" name="Group 2011"/>
              <p:cNvGrpSpPr/>
              <p:nvPr/>
            </p:nvGrpSpPr>
            <p:grpSpPr>
              <a:xfrm>
                <a:off x="5216848" y="2546882"/>
                <a:ext cx="1572587" cy="2186039"/>
                <a:chOff x="4589405" y="1579240"/>
                <a:chExt cx="1572587" cy="2186039"/>
              </a:xfrm>
            </p:grpSpPr>
            <p:grpSp>
              <p:nvGrpSpPr>
                <p:cNvPr id="2014" name="Group 2013"/>
                <p:cNvGrpSpPr/>
                <p:nvPr/>
              </p:nvGrpSpPr>
              <p:grpSpPr>
                <a:xfrm rot="2641257">
                  <a:off x="5178361" y="1579240"/>
                  <a:ext cx="983631" cy="742452"/>
                  <a:chOff x="3510643" y="3553204"/>
                  <a:chExt cx="2496364" cy="1884275"/>
                </a:xfrm>
              </p:grpSpPr>
              <p:sp>
                <p:nvSpPr>
                  <p:cNvPr id="2027" name="Freeform 2026"/>
                  <p:cNvSpPr/>
                  <p:nvPr/>
                </p:nvSpPr>
                <p:spPr>
                  <a:xfrm>
                    <a:off x="3510643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8" name="Freeform 2027"/>
                  <p:cNvSpPr/>
                  <p:nvPr/>
                </p:nvSpPr>
                <p:spPr>
                  <a:xfrm flipH="1">
                    <a:off x="4758825" y="3553204"/>
                    <a:ext cx="1248182" cy="1884275"/>
                  </a:xfrm>
                  <a:custGeom>
                    <a:avLst/>
                    <a:gdLst>
                      <a:gd name="connsiteX0" fmla="*/ 330200 w 330200"/>
                      <a:gd name="connsiteY0" fmla="*/ 463550 h 498475"/>
                      <a:gd name="connsiteX1" fmla="*/ 330200 w 330200"/>
                      <a:gd name="connsiteY1" fmla="*/ 0 h 498475"/>
                      <a:gd name="connsiteX2" fmla="*/ 155575 w 330200"/>
                      <a:gd name="connsiteY2" fmla="*/ 180975 h 498475"/>
                      <a:gd name="connsiteX3" fmla="*/ 231775 w 330200"/>
                      <a:gd name="connsiteY3" fmla="*/ 311150 h 498475"/>
                      <a:gd name="connsiteX4" fmla="*/ 0 w 330200"/>
                      <a:gd name="connsiteY4" fmla="*/ 311150 h 498475"/>
                      <a:gd name="connsiteX5" fmla="*/ 209550 w 330200"/>
                      <a:gd name="connsiteY5" fmla="*/ 498475 h 498475"/>
                      <a:gd name="connsiteX6" fmla="*/ 330200 w 330200"/>
                      <a:gd name="connsiteY6" fmla="*/ 463550 h 498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0200" h="498475">
                        <a:moveTo>
                          <a:pt x="330200" y="463550"/>
                        </a:moveTo>
                        <a:lnTo>
                          <a:pt x="330200" y="0"/>
                        </a:lnTo>
                        <a:lnTo>
                          <a:pt x="155575" y="180975"/>
                        </a:lnTo>
                        <a:lnTo>
                          <a:pt x="231775" y="311150"/>
                        </a:lnTo>
                        <a:lnTo>
                          <a:pt x="0" y="311150"/>
                        </a:lnTo>
                        <a:lnTo>
                          <a:pt x="209550" y="498475"/>
                        </a:lnTo>
                        <a:lnTo>
                          <a:pt x="330200" y="463550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15" name="Arc 2014"/>
                <p:cNvSpPr/>
                <p:nvPr/>
              </p:nvSpPr>
              <p:spPr>
                <a:xfrm flipH="1">
                  <a:off x="5370938" y="2162494"/>
                  <a:ext cx="356589" cy="733443"/>
                </a:xfrm>
                <a:prstGeom prst="arc">
                  <a:avLst>
                    <a:gd name="adj1" fmla="val 16200000"/>
                    <a:gd name="adj2" fmla="val 374751"/>
                  </a:avLst>
                </a:prstGeom>
                <a:noFill/>
                <a:ln w="762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16" name="Group 2015"/>
                <p:cNvGrpSpPr/>
                <p:nvPr/>
              </p:nvGrpSpPr>
              <p:grpSpPr>
                <a:xfrm>
                  <a:off x="4589405" y="2363348"/>
                  <a:ext cx="1566675" cy="1401931"/>
                  <a:chOff x="4589405" y="2363348"/>
                  <a:chExt cx="1566675" cy="1401931"/>
                </a:xfrm>
              </p:grpSpPr>
              <p:sp>
                <p:nvSpPr>
                  <p:cNvPr id="2017" name="Oval 2016"/>
                  <p:cNvSpPr/>
                  <p:nvPr/>
                </p:nvSpPr>
                <p:spPr>
                  <a:xfrm>
                    <a:off x="4589405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8" name="Oval 2017"/>
                  <p:cNvSpPr/>
                  <p:nvPr/>
                </p:nvSpPr>
                <p:spPr>
                  <a:xfrm>
                    <a:off x="4981074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9" name="Oval 2018"/>
                  <p:cNvSpPr/>
                  <p:nvPr/>
                </p:nvSpPr>
                <p:spPr>
                  <a:xfrm>
                    <a:off x="5372743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0" name="Oval 2019"/>
                  <p:cNvSpPr/>
                  <p:nvPr/>
                </p:nvSpPr>
                <p:spPr>
                  <a:xfrm>
                    <a:off x="4785239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1" name="Oval 2020"/>
                  <p:cNvSpPr/>
                  <p:nvPr/>
                </p:nvSpPr>
                <p:spPr>
                  <a:xfrm>
                    <a:off x="5176908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2" name="Oval 2021"/>
                  <p:cNvSpPr/>
                  <p:nvPr/>
                </p:nvSpPr>
                <p:spPr>
                  <a:xfrm>
                    <a:off x="4981073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3" name="Oval 2022"/>
                  <p:cNvSpPr/>
                  <p:nvPr/>
                </p:nvSpPr>
                <p:spPr>
                  <a:xfrm>
                    <a:off x="5764411" y="2363348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4" name="Oval 2023"/>
                  <p:cNvSpPr/>
                  <p:nvPr/>
                </p:nvSpPr>
                <p:spPr>
                  <a:xfrm>
                    <a:off x="5568576" y="2700102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5" name="Oval 2024"/>
                  <p:cNvSpPr/>
                  <p:nvPr/>
                </p:nvSpPr>
                <p:spPr>
                  <a:xfrm>
                    <a:off x="5372741" y="3036856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6" name="Oval 2025"/>
                  <p:cNvSpPr/>
                  <p:nvPr/>
                </p:nvSpPr>
                <p:spPr>
                  <a:xfrm>
                    <a:off x="5176905" y="3373610"/>
                    <a:ext cx="391669" cy="391669"/>
                  </a:xfrm>
                  <a:prstGeom prst="ellipse">
                    <a:avLst/>
                  </a:prstGeom>
                  <a:solidFill>
                    <a:srgbClr val="415B7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013" name="Freeform 2012"/>
              <p:cNvSpPr/>
              <p:nvPr/>
            </p:nvSpPr>
            <p:spPr>
              <a:xfrm>
                <a:off x="5998687" y="3330989"/>
                <a:ext cx="786324" cy="1401932"/>
              </a:xfrm>
              <a:custGeom>
                <a:avLst/>
                <a:gdLst>
                  <a:gd name="connsiteX0" fmla="*/ 2983 w 786324"/>
                  <a:gd name="connsiteY0" fmla="*/ 1010262 h 1401932"/>
                  <a:gd name="connsiteX1" fmla="*/ 198818 w 786324"/>
                  <a:gd name="connsiteY1" fmla="*/ 1206097 h 1401932"/>
                  <a:gd name="connsiteX2" fmla="*/ 2983 w 786324"/>
                  <a:gd name="connsiteY2" fmla="*/ 1401932 h 1401932"/>
                  <a:gd name="connsiteX3" fmla="*/ 0 w 786324"/>
                  <a:gd name="connsiteY3" fmla="*/ 1401632 h 1401932"/>
                  <a:gd name="connsiteX4" fmla="*/ 0 w 786324"/>
                  <a:gd name="connsiteY4" fmla="*/ 1010563 h 1401932"/>
                  <a:gd name="connsiteX5" fmla="*/ 198819 w 786324"/>
                  <a:gd name="connsiteY5" fmla="*/ 673508 h 1401932"/>
                  <a:gd name="connsiteX6" fmla="*/ 394654 w 786324"/>
                  <a:gd name="connsiteY6" fmla="*/ 869343 h 1401932"/>
                  <a:gd name="connsiteX7" fmla="*/ 198819 w 786324"/>
                  <a:gd name="connsiteY7" fmla="*/ 1065178 h 1401932"/>
                  <a:gd name="connsiteX8" fmla="*/ 18374 w 786324"/>
                  <a:gd name="connsiteY8" fmla="*/ 945571 h 1401932"/>
                  <a:gd name="connsiteX9" fmla="*/ 2985 w 786324"/>
                  <a:gd name="connsiteY9" fmla="*/ 869348 h 1401932"/>
                  <a:gd name="connsiteX10" fmla="*/ 0 w 786324"/>
                  <a:gd name="connsiteY10" fmla="*/ 884133 h 1401932"/>
                  <a:gd name="connsiteX11" fmla="*/ 0 w 786324"/>
                  <a:gd name="connsiteY11" fmla="*/ 854553 h 1401932"/>
                  <a:gd name="connsiteX12" fmla="*/ 2985 w 786324"/>
                  <a:gd name="connsiteY12" fmla="*/ 869338 h 1401932"/>
                  <a:gd name="connsiteX13" fmla="*/ 18374 w 786324"/>
                  <a:gd name="connsiteY13" fmla="*/ 793115 h 1401932"/>
                  <a:gd name="connsiteX14" fmla="*/ 198819 w 786324"/>
                  <a:gd name="connsiteY14" fmla="*/ 673508 h 1401932"/>
                  <a:gd name="connsiteX15" fmla="*/ 2986 w 786324"/>
                  <a:gd name="connsiteY15" fmla="*/ 336754 h 1401932"/>
                  <a:gd name="connsiteX16" fmla="*/ 183431 w 786324"/>
                  <a:gd name="connsiteY16" fmla="*/ 456361 h 1401932"/>
                  <a:gd name="connsiteX17" fmla="*/ 198820 w 786324"/>
                  <a:gd name="connsiteY17" fmla="*/ 532584 h 1401932"/>
                  <a:gd name="connsiteX18" fmla="*/ 214209 w 786324"/>
                  <a:gd name="connsiteY18" fmla="*/ 456361 h 1401932"/>
                  <a:gd name="connsiteX19" fmla="*/ 394654 w 786324"/>
                  <a:gd name="connsiteY19" fmla="*/ 336754 h 1401932"/>
                  <a:gd name="connsiteX20" fmla="*/ 590489 w 786324"/>
                  <a:gd name="connsiteY20" fmla="*/ 532589 h 1401932"/>
                  <a:gd name="connsiteX21" fmla="*/ 394654 w 786324"/>
                  <a:gd name="connsiteY21" fmla="*/ 728424 h 1401932"/>
                  <a:gd name="connsiteX22" fmla="*/ 214209 w 786324"/>
                  <a:gd name="connsiteY22" fmla="*/ 608817 h 1401932"/>
                  <a:gd name="connsiteX23" fmla="*/ 198820 w 786324"/>
                  <a:gd name="connsiteY23" fmla="*/ 532594 h 1401932"/>
                  <a:gd name="connsiteX24" fmla="*/ 183431 w 786324"/>
                  <a:gd name="connsiteY24" fmla="*/ 608817 h 1401932"/>
                  <a:gd name="connsiteX25" fmla="*/ 2986 w 786324"/>
                  <a:gd name="connsiteY25" fmla="*/ 728424 h 1401932"/>
                  <a:gd name="connsiteX26" fmla="*/ 0 w 786324"/>
                  <a:gd name="connsiteY26" fmla="*/ 727897 h 1401932"/>
                  <a:gd name="connsiteX27" fmla="*/ 0 w 786324"/>
                  <a:gd name="connsiteY27" fmla="*/ 337281 h 1401932"/>
                  <a:gd name="connsiteX28" fmla="*/ 198821 w 786324"/>
                  <a:gd name="connsiteY28" fmla="*/ 0 h 1401932"/>
                  <a:gd name="connsiteX29" fmla="*/ 379266 w 786324"/>
                  <a:gd name="connsiteY29" fmla="*/ 119607 h 1401932"/>
                  <a:gd name="connsiteX30" fmla="*/ 394655 w 786324"/>
                  <a:gd name="connsiteY30" fmla="*/ 195830 h 1401932"/>
                  <a:gd name="connsiteX31" fmla="*/ 410044 w 786324"/>
                  <a:gd name="connsiteY31" fmla="*/ 119607 h 1401932"/>
                  <a:gd name="connsiteX32" fmla="*/ 590489 w 786324"/>
                  <a:gd name="connsiteY32" fmla="*/ 0 h 1401932"/>
                  <a:gd name="connsiteX33" fmla="*/ 786324 w 786324"/>
                  <a:gd name="connsiteY33" fmla="*/ 195835 h 1401932"/>
                  <a:gd name="connsiteX34" fmla="*/ 590489 w 786324"/>
                  <a:gd name="connsiteY34" fmla="*/ 391670 h 1401932"/>
                  <a:gd name="connsiteX35" fmla="*/ 410044 w 786324"/>
                  <a:gd name="connsiteY35" fmla="*/ 272063 h 1401932"/>
                  <a:gd name="connsiteX36" fmla="*/ 394655 w 786324"/>
                  <a:gd name="connsiteY36" fmla="*/ 195840 h 1401932"/>
                  <a:gd name="connsiteX37" fmla="*/ 379266 w 786324"/>
                  <a:gd name="connsiteY37" fmla="*/ 272063 h 1401932"/>
                  <a:gd name="connsiteX38" fmla="*/ 198821 w 786324"/>
                  <a:gd name="connsiteY38" fmla="*/ 391670 h 1401932"/>
                  <a:gd name="connsiteX39" fmla="*/ 6965 w 786324"/>
                  <a:gd name="connsiteY39" fmla="*/ 235303 h 1401932"/>
                  <a:gd name="connsiteX40" fmla="*/ 2987 w 786324"/>
                  <a:gd name="connsiteY40" fmla="*/ 195840 h 1401932"/>
                  <a:gd name="connsiteX41" fmla="*/ 0 w 786324"/>
                  <a:gd name="connsiteY41" fmla="*/ 225464 h 1401932"/>
                  <a:gd name="connsiteX42" fmla="*/ 0 w 786324"/>
                  <a:gd name="connsiteY42" fmla="*/ 166206 h 1401932"/>
                  <a:gd name="connsiteX43" fmla="*/ 2987 w 786324"/>
                  <a:gd name="connsiteY43" fmla="*/ 195830 h 1401932"/>
                  <a:gd name="connsiteX44" fmla="*/ 6965 w 786324"/>
                  <a:gd name="connsiteY44" fmla="*/ 156367 h 1401932"/>
                  <a:gd name="connsiteX45" fmla="*/ 198821 w 786324"/>
                  <a:gd name="connsiteY45" fmla="*/ 0 h 14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86324" h="1401932">
                    <a:moveTo>
                      <a:pt x="2983" y="1010262"/>
                    </a:moveTo>
                    <a:cubicBezTo>
                      <a:pt x="111140" y="1010262"/>
                      <a:pt x="198818" y="1097940"/>
                      <a:pt x="198818" y="1206097"/>
                    </a:cubicBezTo>
                    <a:cubicBezTo>
                      <a:pt x="198818" y="1314254"/>
                      <a:pt x="111140" y="1401932"/>
                      <a:pt x="2983" y="1401932"/>
                    </a:cubicBezTo>
                    <a:lnTo>
                      <a:pt x="0" y="1401632"/>
                    </a:lnTo>
                    <a:lnTo>
                      <a:pt x="0" y="1010563"/>
                    </a:lnTo>
                    <a:close/>
                    <a:moveTo>
                      <a:pt x="198819" y="673508"/>
                    </a:moveTo>
                    <a:cubicBezTo>
                      <a:pt x="306976" y="673508"/>
                      <a:pt x="394654" y="761186"/>
                      <a:pt x="394654" y="869343"/>
                    </a:cubicBezTo>
                    <a:cubicBezTo>
                      <a:pt x="394654" y="977500"/>
                      <a:pt x="306976" y="1065178"/>
                      <a:pt x="198819" y="1065178"/>
                    </a:cubicBezTo>
                    <a:cubicBezTo>
                      <a:pt x="117701" y="1065178"/>
                      <a:pt x="48103" y="1015859"/>
                      <a:pt x="18374" y="945571"/>
                    </a:cubicBezTo>
                    <a:lnTo>
                      <a:pt x="2985" y="869348"/>
                    </a:lnTo>
                    <a:lnTo>
                      <a:pt x="0" y="884133"/>
                    </a:lnTo>
                    <a:lnTo>
                      <a:pt x="0" y="854553"/>
                    </a:lnTo>
                    <a:lnTo>
                      <a:pt x="2985" y="869338"/>
                    </a:lnTo>
                    <a:lnTo>
                      <a:pt x="18374" y="793115"/>
                    </a:lnTo>
                    <a:cubicBezTo>
                      <a:pt x="48103" y="722827"/>
                      <a:pt x="117701" y="673508"/>
                      <a:pt x="198819" y="673508"/>
                    </a:cubicBezTo>
                    <a:close/>
                    <a:moveTo>
                      <a:pt x="2986" y="336754"/>
                    </a:moveTo>
                    <a:cubicBezTo>
                      <a:pt x="84104" y="336754"/>
                      <a:pt x="153702" y="386073"/>
                      <a:pt x="183431" y="456361"/>
                    </a:cubicBezTo>
                    <a:lnTo>
                      <a:pt x="198820" y="532584"/>
                    </a:lnTo>
                    <a:lnTo>
                      <a:pt x="214209" y="456361"/>
                    </a:lnTo>
                    <a:cubicBezTo>
                      <a:pt x="243938" y="386073"/>
                      <a:pt x="313536" y="336754"/>
                      <a:pt x="394654" y="336754"/>
                    </a:cubicBezTo>
                    <a:cubicBezTo>
                      <a:pt x="502811" y="336754"/>
                      <a:pt x="590489" y="424432"/>
                      <a:pt x="590489" y="532589"/>
                    </a:cubicBezTo>
                    <a:cubicBezTo>
                      <a:pt x="590489" y="640746"/>
                      <a:pt x="502811" y="728424"/>
                      <a:pt x="394654" y="728424"/>
                    </a:cubicBezTo>
                    <a:cubicBezTo>
                      <a:pt x="313536" y="728424"/>
                      <a:pt x="243938" y="679105"/>
                      <a:pt x="214209" y="608817"/>
                    </a:cubicBezTo>
                    <a:lnTo>
                      <a:pt x="198820" y="532594"/>
                    </a:lnTo>
                    <a:lnTo>
                      <a:pt x="183431" y="608817"/>
                    </a:lnTo>
                    <a:cubicBezTo>
                      <a:pt x="153702" y="679105"/>
                      <a:pt x="84104" y="728424"/>
                      <a:pt x="2986" y="728424"/>
                    </a:cubicBezTo>
                    <a:lnTo>
                      <a:pt x="0" y="727897"/>
                    </a:lnTo>
                    <a:lnTo>
                      <a:pt x="0" y="337281"/>
                    </a:lnTo>
                    <a:close/>
                    <a:moveTo>
                      <a:pt x="198821" y="0"/>
                    </a:moveTo>
                    <a:cubicBezTo>
                      <a:pt x="279939" y="0"/>
                      <a:pt x="349537" y="49319"/>
                      <a:pt x="379266" y="119607"/>
                    </a:cubicBezTo>
                    <a:lnTo>
                      <a:pt x="394655" y="195830"/>
                    </a:lnTo>
                    <a:lnTo>
                      <a:pt x="410044" y="119607"/>
                    </a:lnTo>
                    <a:cubicBezTo>
                      <a:pt x="439773" y="49319"/>
                      <a:pt x="509372" y="0"/>
                      <a:pt x="590489" y="0"/>
                    </a:cubicBezTo>
                    <a:cubicBezTo>
                      <a:pt x="698646" y="0"/>
                      <a:pt x="786324" y="87678"/>
                      <a:pt x="786324" y="195835"/>
                    </a:cubicBezTo>
                    <a:cubicBezTo>
                      <a:pt x="786324" y="303992"/>
                      <a:pt x="698646" y="391670"/>
                      <a:pt x="590489" y="391670"/>
                    </a:cubicBezTo>
                    <a:cubicBezTo>
                      <a:pt x="509372" y="391670"/>
                      <a:pt x="439773" y="342351"/>
                      <a:pt x="410044" y="272063"/>
                    </a:cubicBezTo>
                    <a:lnTo>
                      <a:pt x="394655" y="195840"/>
                    </a:lnTo>
                    <a:lnTo>
                      <a:pt x="379266" y="272063"/>
                    </a:lnTo>
                    <a:cubicBezTo>
                      <a:pt x="349537" y="342351"/>
                      <a:pt x="279939" y="391670"/>
                      <a:pt x="198821" y="391670"/>
                    </a:cubicBezTo>
                    <a:cubicBezTo>
                      <a:pt x="104184" y="391670"/>
                      <a:pt x="25226" y="324541"/>
                      <a:pt x="6965" y="235303"/>
                    </a:cubicBezTo>
                    <a:lnTo>
                      <a:pt x="2987" y="195840"/>
                    </a:lnTo>
                    <a:lnTo>
                      <a:pt x="0" y="225464"/>
                    </a:lnTo>
                    <a:lnTo>
                      <a:pt x="0" y="166206"/>
                    </a:lnTo>
                    <a:lnTo>
                      <a:pt x="2987" y="195830"/>
                    </a:lnTo>
                    <a:lnTo>
                      <a:pt x="6965" y="156367"/>
                    </a:lnTo>
                    <a:cubicBezTo>
                      <a:pt x="25226" y="67128"/>
                      <a:pt x="104184" y="0"/>
                      <a:pt x="198821" y="0"/>
                    </a:cubicBez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08" name="Rectangle 2007"/>
            <p:cNvSpPr/>
            <p:nvPr/>
          </p:nvSpPr>
          <p:spPr>
            <a:xfrm>
              <a:off x="278340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9" name="Rectangle 2008"/>
            <p:cNvSpPr/>
            <p:nvPr/>
          </p:nvSpPr>
          <p:spPr>
            <a:xfrm>
              <a:off x="2312595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0" name="Rectangle 2009"/>
            <p:cNvSpPr/>
            <p:nvPr/>
          </p:nvSpPr>
          <p:spPr>
            <a:xfrm>
              <a:off x="1887062" y="3181017"/>
              <a:ext cx="162318" cy="598865"/>
            </a:xfrm>
            <a:prstGeom prst="rect">
              <a:avLst/>
            </a:prstGeom>
            <a:solidFill>
              <a:srgbClr val="9B59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11" name="Straight Connector 2010"/>
            <p:cNvCxnSpPr/>
            <p:nvPr/>
          </p:nvCxnSpPr>
          <p:spPr>
            <a:xfrm>
              <a:off x="1809549" y="3789256"/>
              <a:ext cx="198280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075" name="Group 2074"/>
          <p:cNvGrpSpPr/>
          <p:nvPr/>
        </p:nvGrpSpPr>
        <p:grpSpPr>
          <a:xfrm>
            <a:off x="6368331" y="1814304"/>
            <a:ext cx="878227" cy="510125"/>
            <a:chOff x="8910752" y="1390094"/>
            <a:chExt cx="878227" cy="510125"/>
          </a:xfrm>
        </p:grpSpPr>
        <p:sp>
          <p:nvSpPr>
            <p:cNvPr id="2076" name="Rounded Rectangle 2075"/>
            <p:cNvSpPr/>
            <p:nvPr/>
          </p:nvSpPr>
          <p:spPr>
            <a:xfrm>
              <a:off x="8910752" y="1390094"/>
              <a:ext cx="878227" cy="510125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77" name="Group 2076"/>
            <p:cNvGrpSpPr/>
            <p:nvPr/>
          </p:nvGrpSpPr>
          <p:grpSpPr>
            <a:xfrm>
              <a:off x="8964621" y="1438073"/>
              <a:ext cx="754507" cy="414165"/>
              <a:chOff x="1809291" y="3181017"/>
              <a:chExt cx="1988449" cy="1091501"/>
            </a:xfrm>
          </p:grpSpPr>
          <p:grpSp>
            <p:nvGrpSpPr>
              <p:cNvPr id="2078" name="Group 2077"/>
              <p:cNvGrpSpPr/>
              <p:nvPr/>
            </p:nvGrpSpPr>
            <p:grpSpPr>
              <a:xfrm>
                <a:off x="2631409" y="3861046"/>
                <a:ext cx="365765" cy="374232"/>
                <a:chOff x="1197111" y="1389960"/>
                <a:chExt cx="1676237" cy="1715038"/>
              </a:xfrm>
            </p:grpSpPr>
            <p:grpSp>
              <p:nvGrpSpPr>
                <p:cNvPr id="2144" name="Group 2143"/>
                <p:cNvGrpSpPr/>
                <p:nvPr/>
              </p:nvGrpSpPr>
              <p:grpSpPr>
                <a:xfrm>
                  <a:off x="1197111" y="1671679"/>
                  <a:ext cx="1676237" cy="1433319"/>
                  <a:chOff x="1197111" y="1671679"/>
                  <a:chExt cx="1676237" cy="1433319"/>
                </a:xfrm>
              </p:grpSpPr>
              <p:sp>
                <p:nvSpPr>
                  <p:cNvPr id="2148" name="Freeform 2147"/>
                  <p:cNvSpPr/>
                  <p:nvPr/>
                </p:nvSpPr>
                <p:spPr>
                  <a:xfrm>
                    <a:off x="1197111" y="1671680"/>
                    <a:ext cx="1676237" cy="1433318"/>
                  </a:xfrm>
                  <a:custGeom>
                    <a:avLst/>
                    <a:gdLst>
                      <a:gd name="connsiteX0" fmla="*/ 498074 w 1676237"/>
                      <a:gd name="connsiteY0" fmla="*/ 1125 h 1433318"/>
                      <a:gd name="connsiteX1" fmla="*/ 783533 w 1676237"/>
                      <a:gd name="connsiteY1" fmla="*/ 104183 h 1433318"/>
                      <a:gd name="connsiteX2" fmla="*/ 838119 w 1676237"/>
                      <a:gd name="connsiteY2" fmla="*/ 165022 h 1433318"/>
                      <a:gd name="connsiteX3" fmla="*/ 892704 w 1676237"/>
                      <a:gd name="connsiteY3" fmla="*/ 104183 h 1433318"/>
                      <a:gd name="connsiteX4" fmla="*/ 1672906 w 1676237"/>
                      <a:gd name="connsiteY4" fmla="*/ 639163 h 1433318"/>
                      <a:gd name="connsiteX5" fmla="*/ 911018 w 1676237"/>
                      <a:gd name="connsiteY5" fmla="*/ 1387935 h 1433318"/>
                      <a:gd name="connsiteX6" fmla="*/ 838119 w 1676237"/>
                      <a:gd name="connsiteY6" fmla="*/ 1332444 h 1433318"/>
                      <a:gd name="connsiteX7" fmla="*/ 765219 w 1676237"/>
                      <a:gd name="connsiteY7" fmla="*/ 1387935 h 1433318"/>
                      <a:gd name="connsiteX8" fmla="*/ 3331 w 1676237"/>
                      <a:gd name="connsiteY8" fmla="*/ 639163 h 1433318"/>
                      <a:gd name="connsiteX9" fmla="*/ 498074 w 1676237"/>
                      <a:gd name="connsiteY9" fmla="*/ 1125 h 1433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76237" h="1433318">
                        <a:moveTo>
                          <a:pt x="498074" y="1125"/>
                        </a:moveTo>
                        <a:cubicBezTo>
                          <a:pt x="596437" y="-6421"/>
                          <a:pt x="696169" y="23527"/>
                          <a:pt x="783533" y="104183"/>
                        </a:cubicBezTo>
                        <a:lnTo>
                          <a:pt x="838119" y="165022"/>
                        </a:lnTo>
                        <a:lnTo>
                          <a:pt x="892704" y="104183"/>
                        </a:lnTo>
                        <a:cubicBezTo>
                          <a:pt x="1220320" y="-198276"/>
                          <a:pt x="1721855" y="212347"/>
                          <a:pt x="1672906" y="639163"/>
                        </a:cubicBezTo>
                        <a:cubicBezTo>
                          <a:pt x="1647770" y="954853"/>
                          <a:pt x="1283595" y="1611150"/>
                          <a:pt x="911018" y="1387935"/>
                        </a:cubicBezTo>
                        <a:lnTo>
                          <a:pt x="838119" y="1332444"/>
                        </a:lnTo>
                        <a:lnTo>
                          <a:pt x="765219" y="1387935"/>
                        </a:lnTo>
                        <a:cubicBezTo>
                          <a:pt x="392642" y="1611150"/>
                          <a:pt x="28467" y="954853"/>
                          <a:pt x="3331" y="639163"/>
                        </a:cubicBezTo>
                        <a:cubicBezTo>
                          <a:pt x="-32565" y="326165"/>
                          <a:pt x="227577" y="21875"/>
                          <a:pt x="498074" y="1125"/>
                        </a:cubicBezTo>
                        <a:close/>
                      </a:path>
                    </a:pathLst>
                  </a:custGeom>
                  <a:solidFill>
                    <a:srgbClr val="EC706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" name="Freeform 2148"/>
                  <p:cNvSpPr/>
                  <p:nvPr/>
                </p:nvSpPr>
                <p:spPr>
                  <a:xfrm>
                    <a:off x="2035229" y="1671679"/>
                    <a:ext cx="838119" cy="1433319"/>
                  </a:xfrm>
                  <a:custGeom>
                    <a:avLst/>
                    <a:gdLst>
                      <a:gd name="connsiteX0" fmla="*/ 321589 w 838119"/>
                      <a:gd name="connsiteY0" fmla="*/ 154 h 1433319"/>
                      <a:gd name="connsiteX1" fmla="*/ 834788 w 838119"/>
                      <a:gd name="connsiteY1" fmla="*/ 639164 h 1433319"/>
                      <a:gd name="connsiteX2" fmla="*/ 72900 w 838119"/>
                      <a:gd name="connsiteY2" fmla="*/ 1387936 h 1433319"/>
                      <a:gd name="connsiteX3" fmla="*/ 1 w 838119"/>
                      <a:gd name="connsiteY3" fmla="*/ 1332445 h 1433319"/>
                      <a:gd name="connsiteX4" fmla="*/ 0 w 838119"/>
                      <a:gd name="connsiteY4" fmla="*/ 1332446 h 1433319"/>
                      <a:gd name="connsiteX5" fmla="*/ 0 w 838119"/>
                      <a:gd name="connsiteY5" fmla="*/ 165022 h 1433319"/>
                      <a:gd name="connsiteX6" fmla="*/ 1 w 838119"/>
                      <a:gd name="connsiteY6" fmla="*/ 165023 h 1433319"/>
                      <a:gd name="connsiteX7" fmla="*/ 54586 w 838119"/>
                      <a:gd name="connsiteY7" fmla="*/ 104184 h 1433319"/>
                      <a:gd name="connsiteX8" fmla="*/ 321589 w 838119"/>
                      <a:gd name="connsiteY8" fmla="*/ 154 h 143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8119" h="1433319">
                        <a:moveTo>
                          <a:pt x="321589" y="154"/>
                        </a:moveTo>
                        <a:cubicBezTo>
                          <a:pt x="598565" y="8049"/>
                          <a:pt x="871500" y="319052"/>
                          <a:pt x="834788" y="639164"/>
                        </a:cubicBezTo>
                        <a:cubicBezTo>
                          <a:pt x="809652" y="954854"/>
                          <a:pt x="445477" y="1611151"/>
                          <a:pt x="72900" y="1387936"/>
                        </a:cubicBezTo>
                        <a:lnTo>
                          <a:pt x="1" y="1332445"/>
                        </a:lnTo>
                        <a:lnTo>
                          <a:pt x="0" y="1332446"/>
                        </a:lnTo>
                        <a:lnTo>
                          <a:pt x="0" y="165022"/>
                        </a:lnTo>
                        <a:lnTo>
                          <a:pt x="1" y="165023"/>
                        </a:lnTo>
                        <a:lnTo>
                          <a:pt x="54586" y="104184"/>
                        </a:lnTo>
                        <a:cubicBezTo>
                          <a:pt x="136490" y="28569"/>
                          <a:pt x="229264" y="-2478"/>
                          <a:pt x="321589" y="154"/>
                        </a:cubicBezTo>
                        <a:close/>
                      </a:path>
                    </a:pathLst>
                  </a:custGeom>
                  <a:solidFill>
                    <a:srgbClr val="E84C3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45" name="Group 2144"/>
                <p:cNvGrpSpPr/>
                <p:nvPr/>
              </p:nvGrpSpPr>
              <p:grpSpPr>
                <a:xfrm rot="2700000">
                  <a:off x="2122165" y="1174441"/>
                  <a:ext cx="426826" cy="857864"/>
                  <a:chOff x="4898239" y="1582532"/>
                  <a:chExt cx="309771" cy="622599"/>
                </a:xfrm>
              </p:grpSpPr>
              <p:sp>
                <p:nvSpPr>
                  <p:cNvPr id="2146" name="Freeform 2145"/>
                  <p:cNvSpPr/>
                  <p:nvPr/>
                </p:nvSpPr>
                <p:spPr>
                  <a:xfrm rot="16200000">
                    <a:off x="4741825" y="1738946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Freeform 2146"/>
                  <p:cNvSpPr/>
                  <p:nvPr/>
                </p:nvSpPr>
                <p:spPr>
                  <a:xfrm>
                    <a:off x="5053124" y="1582532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79" name="Group 2078"/>
              <p:cNvGrpSpPr/>
              <p:nvPr/>
            </p:nvGrpSpPr>
            <p:grpSpPr>
              <a:xfrm>
                <a:off x="2174247" y="3832677"/>
                <a:ext cx="355746" cy="430969"/>
                <a:chOff x="3467357" y="1386489"/>
                <a:chExt cx="1630321" cy="1975053"/>
              </a:xfrm>
            </p:grpSpPr>
            <p:sp>
              <p:nvSpPr>
                <p:cNvPr id="2139" name="Oval 2138"/>
                <p:cNvSpPr/>
                <p:nvPr/>
              </p:nvSpPr>
              <p:spPr>
                <a:xfrm>
                  <a:off x="3467357" y="1731220"/>
                  <a:ext cx="1630321" cy="1630321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0" name="Freeform 2139"/>
                <p:cNvSpPr/>
                <p:nvPr/>
              </p:nvSpPr>
              <p:spPr>
                <a:xfrm>
                  <a:off x="4267611" y="1731220"/>
                  <a:ext cx="830067" cy="1630322"/>
                </a:xfrm>
                <a:custGeom>
                  <a:avLst/>
                  <a:gdLst>
                    <a:gd name="connsiteX0" fmla="*/ 14906 w 830067"/>
                    <a:gd name="connsiteY0" fmla="*/ 0 h 1630322"/>
                    <a:gd name="connsiteX1" fmla="*/ 830067 w 830067"/>
                    <a:gd name="connsiteY1" fmla="*/ 815161 h 1630322"/>
                    <a:gd name="connsiteX2" fmla="*/ 14906 w 830067"/>
                    <a:gd name="connsiteY2" fmla="*/ 1630322 h 1630322"/>
                    <a:gd name="connsiteX3" fmla="*/ 0 w 830067"/>
                    <a:gd name="connsiteY3" fmla="*/ 1628819 h 1630322"/>
                    <a:gd name="connsiteX4" fmla="*/ 0 w 830067"/>
                    <a:gd name="connsiteY4" fmla="*/ 1503 h 1630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0067" h="1630322">
                      <a:moveTo>
                        <a:pt x="14906" y="0"/>
                      </a:moveTo>
                      <a:cubicBezTo>
                        <a:pt x="465107" y="0"/>
                        <a:pt x="830067" y="364960"/>
                        <a:pt x="830067" y="815161"/>
                      </a:cubicBezTo>
                      <a:cubicBezTo>
                        <a:pt x="830067" y="1265362"/>
                        <a:pt x="465107" y="1630322"/>
                        <a:pt x="14906" y="1630322"/>
                      </a:cubicBezTo>
                      <a:lnTo>
                        <a:pt x="0" y="1628819"/>
                      </a:lnTo>
                      <a:lnTo>
                        <a:pt x="0" y="1503"/>
                      </a:lnTo>
                      <a:close/>
                    </a:path>
                  </a:pathLst>
                </a:cu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1" name="Group 2140"/>
                <p:cNvGrpSpPr/>
                <p:nvPr/>
              </p:nvGrpSpPr>
              <p:grpSpPr>
                <a:xfrm rot="2700000">
                  <a:off x="4357498" y="1170969"/>
                  <a:ext cx="426826" cy="857866"/>
                  <a:chOff x="4910359" y="1566848"/>
                  <a:chExt cx="309771" cy="622600"/>
                </a:xfrm>
              </p:grpSpPr>
              <p:sp>
                <p:nvSpPr>
                  <p:cNvPr id="2142" name="Freeform 2141"/>
                  <p:cNvSpPr/>
                  <p:nvPr/>
                </p:nvSpPr>
                <p:spPr>
                  <a:xfrm rot="16200000">
                    <a:off x="4753945" y="1723262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" name="Freeform 2142"/>
                  <p:cNvSpPr/>
                  <p:nvPr/>
                </p:nvSpPr>
                <p:spPr>
                  <a:xfrm>
                    <a:off x="5065243" y="1566849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80" name="Group 2079"/>
              <p:cNvGrpSpPr/>
              <p:nvPr/>
            </p:nvGrpSpPr>
            <p:grpSpPr>
              <a:xfrm>
                <a:off x="3404978" y="3852683"/>
                <a:ext cx="392762" cy="419835"/>
                <a:chOff x="3589257" y="1246862"/>
                <a:chExt cx="1485489" cy="1587885"/>
              </a:xfrm>
            </p:grpSpPr>
            <p:cxnSp>
              <p:nvCxnSpPr>
                <p:cNvPr id="2128" name="Straight Connector 2127"/>
                <p:cNvCxnSpPr/>
                <p:nvPr/>
              </p:nvCxnSpPr>
              <p:spPr>
                <a:xfrm flipV="1">
                  <a:off x="3896226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58D68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29" name="Straight Connector 2128"/>
                <p:cNvCxnSpPr/>
                <p:nvPr/>
              </p:nvCxnSpPr>
              <p:spPr>
                <a:xfrm flipH="1" flipV="1">
                  <a:off x="4246378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130" name="Group 2129"/>
                <p:cNvGrpSpPr/>
                <p:nvPr/>
              </p:nvGrpSpPr>
              <p:grpSpPr>
                <a:xfrm>
                  <a:off x="3589257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2137" name="Oval 2136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8" name="Freeform 2137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31" name="Group 2130"/>
                <p:cNvGrpSpPr/>
                <p:nvPr/>
              </p:nvGrpSpPr>
              <p:grpSpPr>
                <a:xfrm>
                  <a:off x="4260773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2135" name="Oval 2134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Freeform 2135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32" name="Group 2131"/>
                <p:cNvGrpSpPr/>
                <p:nvPr/>
              </p:nvGrpSpPr>
              <p:grpSpPr>
                <a:xfrm>
                  <a:off x="4189264" y="1246862"/>
                  <a:ext cx="885482" cy="428318"/>
                  <a:chOff x="4063354" y="1112562"/>
                  <a:chExt cx="885482" cy="428318"/>
                </a:xfrm>
              </p:grpSpPr>
              <p:sp>
                <p:nvSpPr>
                  <p:cNvPr id="2133" name="Freeform 2132"/>
                  <p:cNvSpPr/>
                  <p:nvPr/>
                </p:nvSpPr>
                <p:spPr>
                  <a:xfrm rot="20700000">
                    <a:off x="4063354" y="1112562"/>
                    <a:ext cx="857864" cy="426826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Freeform 2133"/>
                  <p:cNvSpPr/>
                  <p:nvPr/>
                </p:nvSpPr>
                <p:spPr>
                  <a:xfrm rot="4500000">
                    <a:off x="4413197" y="1005241"/>
                    <a:ext cx="213414" cy="857864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81" name="Group 2080"/>
              <p:cNvGrpSpPr/>
              <p:nvPr/>
            </p:nvGrpSpPr>
            <p:grpSpPr>
              <a:xfrm>
                <a:off x="1809291" y="3852683"/>
                <a:ext cx="293425" cy="406095"/>
                <a:chOff x="1633488" y="334932"/>
                <a:chExt cx="1344715" cy="1861064"/>
              </a:xfrm>
            </p:grpSpPr>
            <p:grpSp>
              <p:nvGrpSpPr>
                <p:cNvPr id="2104" name="Group 2103"/>
                <p:cNvGrpSpPr/>
                <p:nvPr/>
              </p:nvGrpSpPr>
              <p:grpSpPr>
                <a:xfrm>
                  <a:off x="1633488" y="684696"/>
                  <a:ext cx="1344715" cy="1511300"/>
                  <a:chOff x="1633488" y="684696"/>
                  <a:chExt cx="1344715" cy="1511300"/>
                </a:xfrm>
              </p:grpSpPr>
              <p:sp>
                <p:nvSpPr>
                  <p:cNvPr id="2126" name="Freeform 2125"/>
                  <p:cNvSpPr/>
                  <p:nvPr/>
                </p:nvSpPr>
                <p:spPr>
                  <a:xfrm flipH="1">
                    <a:off x="1633488" y="684696"/>
                    <a:ext cx="1344715" cy="1511300"/>
                  </a:xfrm>
                  <a:custGeom>
                    <a:avLst/>
                    <a:gdLst>
                      <a:gd name="connsiteX0" fmla="*/ 695217 w 1344715"/>
                      <a:gd name="connsiteY0" fmla="*/ 0 h 1511300"/>
                      <a:gd name="connsiteX1" fmla="*/ 685058 w 1344715"/>
                      <a:gd name="connsiteY1" fmla="*/ 0 h 1511300"/>
                      <a:gd name="connsiteX2" fmla="*/ 659657 w 1344715"/>
                      <a:gd name="connsiteY2" fmla="*/ 0 h 1511300"/>
                      <a:gd name="connsiteX3" fmla="*/ 649498 w 1344715"/>
                      <a:gd name="connsiteY3" fmla="*/ 0 h 1511300"/>
                      <a:gd name="connsiteX4" fmla="*/ 649498 w 1344715"/>
                      <a:gd name="connsiteY4" fmla="*/ 424 h 1511300"/>
                      <a:gd name="connsiteX5" fmla="*/ 556042 w 1344715"/>
                      <a:gd name="connsiteY5" fmla="*/ 4323 h 1511300"/>
                      <a:gd name="connsiteX6" fmla="*/ 619492 w 1344715"/>
                      <a:gd name="connsiteY6" fmla="*/ 1506592 h 1511300"/>
                      <a:gd name="connsiteX7" fmla="*/ 649498 w 1344715"/>
                      <a:gd name="connsiteY7" fmla="*/ 1509264 h 1511300"/>
                      <a:gd name="connsiteX8" fmla="*/ 649498 w 1344715"/>
                      <a:gd name="connsiteY8" fmla="*/ 1511300 h 1511300"/>
                      <a:gd name="connsiteX9" fmla="*/ 672357 w 1344715"/>
                      <a:gd name="connsiteY9" fmla="*/ 1511300 h 1511300"/>
                      <a:gd name="connsiteX10" fmla="*/ 672358 w 1344715"/>
                      <a:gd name="connsiteY10" fmla="*/ 1511300 h 1511300"/>
                      <a:gd name="connsiteX11" fmla="*/ 695217 w 1344715"/>
                      <a:gd name="connsiteY11" fmla="*/ 1511300 h 1511300"/>
                      <a:gd name="connsiteX12" fmla="*/ 695217 w 1344715"/>
                      <a:gd name="connsiteY12" fmla="*/ 1507477 h 1511300"/>
                      <a:gd name="connsiteX13" fmla="*/ 778028 w 1344715"/>
                      <a:gd name="connsiteY13" fmla="*/ 1493630 h 1511300"/>
                      <a:gd name="connsiteX14" fmla="*/ 788673 w 1344715"/>
                      <a:gd name="connsiteY14" fmla="*/ 4323 h 1511300"/>
                      <a:gd name="connsiteX15" fmla="*/ 695217 w 1344715"/>
                      <a:gd name="connsiteY15" fmla="*/ 424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44715" h="1511300">
                        <a:moveTo>
                          <a:pt x="695217" y="0"/>
                        </a:moveTo>
                        <a:lnTo>
                          <a:pt x="685058" y="0"/>
                        </a:ln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lnTo>
                          <a:pt x="695217" y="1511300"/>
                        </a:lnTo>
                        <a:lnTo>
                          <a:pt x="695217" y="1507477"/>
                        </a:lnTo>
                        <a:lnTo>
                          <a:pt x="778028" y="1493630"/>
                        </a:lnTo>
                        <a:cubicBezTo>
                          <a:pt x="1287124" y="1330205"/>
                          <a:pt x="1741242" y="87020"/>
                          <a:pt x="788673" y="4323"/>
                        </a:cubicBezTo>
                        <a:lnTo>
                          <a:pt x="695217" y="424"/>
                        </a:lnTo>
                        <a:close/>
                      </a:path>
                    </a:pathLst>
                  </a:custGeom>
                  <a:solidFill>
                    <a:srgbClr val="E3544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7" name="Freeform 2126"/>
                  <p:cNvSpPr/>
                  <p:nvPr/>
                </p:nvSpPr>
                <p:spPr>
                  <a:xfrm flipH="1">
                    <a:off x="2305845" y="684696"/>
                    <a:ext cx="672358" cy="1511300"/>
                  </a:xfrm>
                  <a:custGeom>
                    <a:avLst/>
                    <a:gdLst>
                      <a:gd name="connsiteX0" fmla="*/ 672358 w 672358"/>
                      <a:gd name="connsiteY0" fmla="*/ 0 h 1511300"/>
                      <a:gd name="connsiteX1" fmla="*/ 659657 w 672358"/>
                      <a:gd name="connsiteY1" fmla="*/ 0 h 1511300"/>
                      <a:gd name="connsiteX2" fmla="*/ 649498 w 672358"/>
                      <a:gd name="connsiteY2" fmla="*/ 0 h 1511300"/>
                      <a:gd name="connsiteX3" fmla="*/ 649498 w 672358"/>
                      <a:gd name="connsiteY3" fmla="*/ 424 h 1511300"/>
                      <a:gd name="connsiteX4" fmla="*/ 556042 w 672358"/>
                      <a:gd name="connsiteY4" fmla="*/ 4323 h 1511300"/>
                      <a:gd name="connsiteX5" fmla="*/ 619492 w 672358"/>
                      <a:gd name="connsiteY5" fmla="*/ 1506592 h 1511300"/>
                      <a:gd name="connsiteX6" fmla="*/ 649498 w 672358"/>
                      <a:gd name="connsiteY6" fmla="*/ 1509264 h 1511300"/>
                      <a:gd name="connsiteX7" fmla="*/ 649498 w 672358"/>
                      <a:gd name="connsiteY7" fmla="*/ 1511300 h 1511300"/>
                      <a:gd name="connsiteX8" fmla="*/ 672357 w 672358"/>
                      <a:gd name="connsiteY8" fmla="*/ 1511300 h 1511300"/>
                      <a:gd name="connsiteX9" fmla="*/ 672358 w 672358"/>
                      <a:gd name="connsiteY9" fmla="*/ 1511300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2358" h="1511300">
                        <a:moveTo>
                          <a:pt x="672358" y="0"/>
                        </a:move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close/>
                      </a:path>
                    </a:pathLst>
                  </a:custGeom>
                  <a:solidFill>
                    <a:srgbClr val="D6312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05" name="Group 2104"/>
                <p:cNvGrpSpPr/>
                <p:nvPr/>
              </p:nvGrpSpPr>
              <p:grpSpPr>
                <a:xfrm>
                  <a:off x="1985367" y="334932"/>
                  <a:ext cx="643040" cy="505060"/>
                  <a:chOff x="2362639" y="273524"/>
                  <a:chExt cx="643040" cy="505060"/>
                </a:xfrm>
              </p:grpSpPr>
              <p:sp>
                <p:nvSpPr>
                  <p:cNvPr id="2124" name="Freeform 2123"/>
                  <p:cNvSpPr/>
                  <p:nvPr/>
                </p:nvSpPr>
                <p:spPr>
                  <a:xfrm rot="10800000" flipH="1">
                    <a:off x="2362639" y="273524"/>
                    <a:ext cx="643040" cy="499054"/>
                  </a:xfrm>
                  <a:custGeom>
                    <a:avLst/>
                    <a:gdLst>
                      <a:gd name="connsiteX0" fmla="*/ 643040 w 643040"/>
                      <a:gd name="connsiteY0" fmla="*/ 499054 h 499054"/>
                      <a:gd name="connsiteX1" fmla="*/ 562786 w 643040"/>
                      <a:gd name="connsiteY1" fmla="*/ 129158 h 499054"/>
                      <a:gd name="connsiteX2" fmla="*/ 509870 w 643040"/>
                      <a:gd name="connsiteY2" fmla="*/ 68037 h 499054"/>
                      <a:gd name="connsiteX3" fmla="*/ 320349 w 643040"/>
                      <a:gd name="connsiteY3" fmla="*/ 0 h 499054"/>
                      <a:gd name="connsiteX4" fmla="*/ 130829 w 643040"/>
                      <a:gd name="connsiteY4" fmla="*/ 68037 h 499054"/>
                      <a:gd name="connsiteX5" fmla="*/ 80828 w 643040"/>
                      <a:gd name="connsiteY5" fmla="*/ 125790 h 499054"/>
                      <a:gd name="connsiteX6" fmla="*/ 0 w 643040"/>
                      <a:gd name="connsiteY6" fmla="*/ 498332 h 499054"/>
                      <a:gd name="connsiteX7" fmla="*/ 204341 w 643040"/>
                      <a:gd name="connsiteY7" fmla="*/ 335747 h 499054"/>
                      <a:gd name="connsiteX8" fmla="*/ 321520 w 643040"/>
                      <a:gd name="connsiteY8" fmla="*/ 483020 h 499054"/>
                      <a:gd name="connsiteX9" fmla="*/ 321520 w 643040"/>
                      <a:gd name="connsiteY9" fmla="*/ 483742 h 499054"/>
                      <a:gd name="connsiteX10" fmla="*/ 438699 w 643040"/>
                      <a:gd name="connsiteY10" fmla="*/ 336469 h 499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43040" h="499054">
                        <a:moveTo>
                          <a:pt x="643040" y="499054"/>
                        </a:moveTo>
                        <a:lnTo>
                          <a:pt x="562786" y="129158"/>
                        </a:lnTo>
                        <a:lnTo>
                          <a:pt x="509870" y="68037"/>
                        </a:lnTo>
                        <a:cubicBezTo>
                          <a:pt x="458367" y="25533"/>
                          <a:pt x="392340" y="0"/>
                          <a:pt x="320349" y="0"/>
                        </a:cubicBezTo>
                        <a:cubicBezTo>
                          <a:pt x="248359" y="0"/>
                          <a:pt x="182331" y="25533"/>
                          <a:pt x="130829" y="68037"/>
                        </a:cubicBezTo>
                        <a:lnTo>
                          <a:pt x="80828" y="125790"/>
                        </a:lnTo>
                        <a:lnTo>
                          <a:pt x="0" y="498332"/>
                        </a:lnTo>
                        <a:lnTo>
                          <a:pt x="204341" y="335747"/>
                        </a:lnTo>
                        <a:lnTo>
                          <a:pt x="321520" y="483020"/>
                        </a:lnTo>
                        <a:lnTo>
                          <a:pt x="321520" y="483742"/>
                        </a:lnTo>
                        <a:lnTo>
                          <a:pt x="438699" y="336469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5" name="Freeform 2124"/>
                  <p:cNvSpPr/>
                  <p:nvPr/>
                </p:nvSpPr>
                <p:spPr>
                  <a:xfrm rot="10800000" flipH="1">
                    <a:off x="2684159" y="279737"/>
                    <a:ext cx="321520" cy="498847"/>
                  </a:xfrm>
                  <a:custGeom>
                    <a:avLst/>
                    <a:gdLst>
                      <a:gd name="connsiteX0" fmla="*/ 321520 w 321520"/>
                      <a:gd name="connsiteY0" fmla="*/ 498847 h 498847"/>
                      <a:gd name="connsiteX1" fmla="*/ 241266 w 321520"/>
                      <a:gd name="connsiteY1" fmla="*/ 128951 h 498847"/>
                      <a:gd name="connsiteX2" fmla="*/ 188350 w 321520"/>
                      <a:gd name="connsiteY2" fmla="*/ 67830 h 498847"/>
                      <a:gd name="connsiteX3" fmla="*/ 101273 w 321520"/>
                      <a:gd name="connsiteY3" fmla="*/ 17873 h 498847"/>
                      <a:gd name="connsiteX4" fmla="*/ 0 w 321520"/>
                      <a:gd name="connsiteY4" fmla="*/ 0 h 498847"/>
                      <a:gd name="connsiteX5" fmla="*/ 0 w 321520"/>
                      <a:gd name="connsiteY5" fmla="*/ 482813 h 498847"/>
                      <a:gd name="connsiteX6" fmla="*/ 0 w 321520"/>
                      <a:gd name="connsiteY6" fmla="*/ 483535 h 498847"/>
                      <a:gd name="connsiteX7" fmla="*/ 117179 w 321520"/>
                      <a:gd name="connsiteY7" fmla="*/ 336262 h 498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1520" h="498847">
                        <a:moveTo>
                          <a:pt x="321520" y="498847"/>
                        </a:moveTo>
                        <a:lnTo>
                          <a:pt x="241266" y="128951"/>
                        </a:lnTo>
                        <a:lnTo>
                          <a:pt x="188350" y="67830"/>
                        </a:lnTo>
                        <a:cubicBezTo>
                          <a:pt x="162599" y="46578"/>
                          <a:pt x="133216" y="29569"/>
                          <a:pt x="101273" y="17873"/>
                        </a:cubicBezTo>
                        <a:lnTo>
                          <a:pt x="0" y="0"/>
                        </a:lnTo>
                        <a:lnTo>
                          <a:pt x="0" y="482813"/>
                        </a:lnTo>
                        <a:lnTo>
                          <a:pt x="0" y="483535"/>
                        </a:lnTo>
                        <a:lnTo>
                          <a:pt x="117179" y="336262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6" name="Oval 2105"/>
                <p:cNvSpPr/>
                <p:nvPr/>
              </p:nvSpPr>
              <p:spPr>
                <a:xfrm>
                  <a:off x="1844114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7" name="Oval 2106"/>
                <p:cNvSpPr/>
                <p:nvPr/>
              </p:nvSpPr>
              <p:spPr>
                <a:xfrm>
                  <a:off x="2120370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8" name="Oval 2107"/>
                <p:cNvSpPr/>
                <p:nvPr/>
              </p:nvSpPr>
              <p:spPr>
                <a:xfrm>
                  <a:off x="2415056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Oval 2108"/>
                <p:cNvSpPr/>
                <p:nvPr/>
              </p:nvSpPr>
              <p:spPr>
                <a:xfrm>
                  <a:off x="2700852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Oval 2109"/>
                <p:cNvSpPr/>
                <p:nvPr/>
              </p:nvSpPr>
              <p:spPr>
                <a:xfrm>
                  <a:off x="170780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1" name="Oval 2110"/>
                <p:cNvSpPr/>
                <p:nvPr/>
              </p:nvSpPr>
              <p:spPr>
                <a:xfrm>
                  <a:off x="198231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2" name="Oval 2111"/>
                <p:cNvSpPr/>
                <p:nvPr/>
              </p:nvSpPr>
              <p:spPr>
                <a:xfrm>
                  <a:off x="227065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3" name="Oval 2112"/>
                <p:cNvSpPr/>
                <p:nvPr/>
              </p:nvSpPr>
              <p:spPr>
                <a:xfrm>
                  <a:off x="2561179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4" name="Oval 2113"/>
                <p:cNvSpPr/>
                <p:nvPr/>
              </p:nvSpPr>
              <p:spPr>
                <a:xfrm>
                  <a:off x="2833510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5" name="Oval 2114"/>
                <p:cNvSpPr/>
                <p:nvPr/>
              </p:nvSpPr>
              <p:spPr>
                <a:xfrm>
                  <a:off x="1844114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6" name="Oval 2115"/>
                <p:cNvSpPr/>
                <p:nvPr/>
              </p:nvSpPr>
              <p:spPr>
                <a:xfrm>
                  <a:off x="2120370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7" name="Oval 2116"/>
                <p:cNvSpPr/>
                <p:nvPr/>
              </p:nvSpPr>
              <p:spPr>
                <a:xfrm>
                  <a:off x="2417471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8" name="Oval 2117"/>
                <p:cNvSpPr/>
                <p:nvPr/>
              </p:nvSpPr>
              <p:spPr>
                <a:xfrm>
                  <a:off x="2703365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9" name="Oval 2118"/>
                <p:cNvSpPr/>
                <p:nvPr/>
              </p:nvSpPr>
              <p:spPr>
                <a:xfrm>
                  <a:off x="1983481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0" name="Oval 2119"/>
                <p:cNvSpPr/>
                <p:nvPr/>
              </p:nvSpPr>
              <p:spPr>
                <a:xfrm>
                  <a:off x="2270655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1" name="Oval 2120"/>
                <p:cNvSpPr/>
                <p:nvPr/>
              </p:nvSpPr>
              <p:spPr>
                <a:xfrm>
                  <a:off x="2561179" y="169389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Oval 2121"/>
                <p:cNvSpPr/>
                <p:nvPr/>
              </p:nvSpPr>
              <p:spPr>
                <a:xfrm>
                  <a:off x="2120370" y="2004471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Oval 2122"/>
                <p:cNvSpPr/>
                <p:nvPr/>
              </p:nvSpPr>
              <p:spPr>
                <a:xfrm>
                  <a:off x="2417471" y="1997687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82" name="Group 2081"/>
              <p:cNvGrpSpPr/>
              <p:nvPr/>
            </p:nvGrpSpPr>
            <p:grpSpPr>
              <a:xfrm>
                <a:off x="3057105" y="3768221"/>
                <a:ext cx="343148" cy="477007"/>
                <a:chOff x="5216848" y="2546882"/>
                <a:chExt cx="1572587" cy="2186039"/>
              </a:xfrm>
            </p:grpSpPr>
            <p:grpSp>
              <p:nvGrpSpPr>
                <p:cNvPr id="2087" name="Group 2086"/>
                <p:cNvGrpSpPr/>
                <p:nvPr/>
              </p:nvGrpSpPr>
              <p:grpSpPr>
                <a:xfrm>
                  <a:off x="5216848" y="2546882"/>
                  <a:ext cx="1572587" cy="2186039"/>
                  <a:chOff x="4589405" y="1579240"/>
                  <a:chExt cx="1572587" cy="2186039"/>
                </a:xfrm>
              </p:grpSpPr>
              <p:grpSp>
                <p:nvGrpSpPr>
                  <p:cNvPr id="2089" name="Group 2088"/>
                  <p:cNvGrpSpPr/>
                  <p:nvPr/>
                </p:nvGrpSpPr>
                <p:grpSpPr>
                  <a:xfrm rot="2641257">
                    <a:off x="5178361" y="1579240"/>
                    <a:ext cx="983631" cy="742452"/>
                    <a:chOff x="3510643" y="3553204"/>
                    <a:chExt cx="2496364" cy="1884275"/>
                  </a:xfrm>
                </p:grpSpPr>
                <p:sp>
                  <p:nvSpPr>
                    <p:cNvPr id="2102" name="Freeform 2101"/>
                    <p:cNvSpPr/>
                    <p:nvPr/>
                  </p:nvSpPr>
                  <p:spPr>
                    <a:xfrm>
                      <a:off x="3510643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3" name="Freeform 2102"/>
                    <p:cNvSpPr/>
                    <p:nvPr/>
                  </p:nvSpPr>
                  <p:spPr>
                    <a:xfrm flipH="1">
                      <a:off x="4758825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090" name="Arc 2089"/>
                  <p:cNvSpPr/>
                  <p:nvPr/>
                </p:nvSpPr>
                <p:spPr>
                  <a:xfrm flipH="1">
                    <a:off x="5370938" y="2162494"/>
                    <a:ext cx="356589" cy="733443"/>
                  </a:xfrm>
                  <a:prstGeom prst="arc">
                    <a:avLst>
                      <a:gd name="adj1" fmla="val 16200000"/>
                      <a:gd name="adj2" fmla="val 374751"/>
                    </a:avLst>
                  </a:prstGeom>
                  <a:noFill/>
                  <a:ln w="76200" cap="flat" cmpd="sng" algn="ctr">
                    <a:solidFill>
                      <a:srgbClr val="27AE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091" name="Group 2090"/>
                  <p:cNvGrpSpPr/>
                  <p:nvPr/>
                </p:nvGrpSpPr>
                <p:grpSpPr>
                  <a:xfrm>
                    <a:off x="4589405" y="2363348"/>
                    <a:ext cx="1566675" cy="1401931"/>
                    <a:chOff x="4589405" y="2363348"/>
                    <a:chExt cx="1566675" cy="1401931"/>
                  </a:xfrm>
                </p:grpSpPr>
                <p:sp>
                  <p:nvSpPr>
                    <p:cNvPr id="2092" name="Oval 2091"/>
                    <p:cNvSpPr/>
                    <p:nvPr/>
                  </p:nvSpPr>
                  <p:spPr>
                    <a:xfrm>
                      <a:off x="4589405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3" name="Oval 2092"/>
                    <p:cNvSpPr/>
                    <p:nvPr/>
                  </p:nvSpPr>
                  <p:spPr>
                    <a:xfrm>
                      <a:off x="4981074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4" name="Oval 2093"/>
                    <p:cNvSpPr/>
                    <p:nvPr/>
                  </p:nvSpPr>
                  <p:spPr>
                    <a:xfrm>
                      <a:off x="5372743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5" name="Oval 2094"/>
                    <p:cNvSpPr/>
                    <p:nvPr/>
                  </p:nvSpPr>
                  <p:spPr>
                    <a:xfrm>
                      <a:off x="4785239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6" name="Oval 2095"/>
                    <p:cNvSpPr/>
                    <p:nvPr/>
                  </p:nvSpPr>
                  <p:spPr>
                    <a:xfrm>
                      <a:off x="5176908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7" name="Oval 2096"/>
                    <p:cNvSpPr/>
                    <p:nvPr/>
                  </p:nvSpPr>
                  <p:spPr>
                    <a:xfrm>
                      <a:off x="4981073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8" name="Oval 2097"/>
                    <p:cNvSpPr/>
                    <p:nvPr/>
                  </p:nvSpPr>
                  <p:spPr>
                    <a:xfrm>
                      <a:off x="5764411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9" name="Oval 2098"/>
                    <p:cNvSpPr/>
                    <p:nvPr/>
                  </p:nvSpPr>
                  <p:spPr>
                    <a:xfrm>
                      <a:off x="5568576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0" name="Oval 2099"/>
                    <p:cNvSpPr/>
                    <p:nvPr/>
                  </p:nvSpPr>
                  <p:spPr>
                    <a:xfrm>
                      <a:off x="5372741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1" name="Oval 2100"/>
                    <p:cNvSpPr/>
                    <p:nvPr/>
                  </p:nvSpPr>
                  <p:spPr>
                    <a:xfrm>
                      <a:off x="5176905" y="3373610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088" name="Freeform 2087"/>
                <p:cNvSpPr/>
                <p:nvPr/>
              </p:nvSpPr>
              <p:spPr>
                <a:xfrm>
                  <a:off x="5998687" y="3330989"/>
                  <a:ext cx="786324" cy="1401932"/>
                </a:xfrm>
                <a:custGeom>
                  <a:avLst/>
                  <a:gdLst>
                    <a:gd name="connsiteX0" fmla="*/ 2983 w 786324"/>
                    <a:gd name="connsiteY0" fmla="*/ 1010262 h 1401932"/>
                    <a:gd name="connsiteX1" fmla="*/ 198818 w 786324"/>
                    <a:gd name="connsiteY1" fmla="*/ 1206097 h 1401932"/>
                    <a:gd name="connsiteX2" fmla="*/ 2983 w 786324"/>
                    <a:gd name="connsiteY2" fmla="*/ 1401932 h 1401932"/>
                    <a:gd name="connsiteX3" fmla="*/ 0 w 786324"/>
                    <a:gd name="connsiteY3" fmla="*/ 1401632 h 1401932"/>
                    <a:gd name="connsiteX4" fmla="*/ 0 w 786324"/>
                    <a:gd name="connsiteY4" fmla="*/ 1010563 h 1401932"/>
                    <a:gd name="connsiteX5" fmla="*/ 198819 w 786324"/>
                    <a:gd name="connsiteY5" fmla="*/ 673508 h 1401932"/>
                    <a:gd name="connsiteX6" fmla="*/ 394654 w 786324"/>
                    <a:gd name="connsiteY6" fmla="*/ 869343 h 1401932"/>
                    <a:gd name="connsiteX7" fmla="*/ 198819 w 786324"/>
                    <a:gd name="connsiteY7" fmla="*/ 1065178 h 1401932"/>
                    <a:gd name="connsiteX8" fmla="*/ 18374 w 786324"/>
                    <a:gd name="connsiteY8" fmla="*/ 945571 h 1401932"/>
                    <a:gd name="connsiteX9" fmla="*/ 2985 w 786324"/>
                    <a:gd name="connsiteY9" fmla="*/ 869348 h 1401932"/>
                    <a:gd name="connsiteX10" fmla="*/ 0 w 786324"/>
                    <a:gd name="connsiteY10" fmla="*/ 884133 h 1401932"/>
                    <a:gd name="connsiteX11" fmla="*/ 0 w 786324"/>
                    <a:gd name="connsiteY11" fmla="*/ 854553 h 1401932"/>
                    <a:gd name="connsiteX12" fmla="*/ 2985 w 786324"/>
                    <a:gd name="connsiteY12" fmla="*/ 869338 h 1401932"/>
                    <a:gd name="connsiteX13" fmla="*/ 18374 w 786324"/>
                    <a:gd name="connsiteY13" fmla="*/ 793115 h 1401932"/>
                    <a:gd name="connsiteX14" fmla="*/ 198819 w 786324"/>
                    <a:gd name="connsiteY14" fmla="*/ 673508 h 1401932"/>
                    <a:gd name="connsiteX15" fmla="*/ 2986 w 786324"/>
                    <a:gd name="connsiteY15" fmla="*/ 336754 h 1401932"/>
                    <a:gd name="connsiteX16" fmla="*/ 183431 w 786324"/>
                    <a:gd name="connsiteY16" fmla="*/ 456361 h 1401932"/>
                    <a:gd name="connsiteX17" fmla="*/ 198820 w 786324"/>
                    <a:gd name="connsiteY17" fmla="*/ 532584 h 1401932"/>
                    <a:gd name="connsiteX18" fmla="*/ 214209 w 786324"/>
                    <a:gd name="connsiteY18" fmla="*/ 456361 h 1401932"/>
                    <a:gd name="connsiteX19" fmla="*/ 394654 w 786324"/>
                    <a:gd name="connsiteY19" fmla="*/ 336754 h 1401932"/>
                    <a:gd name="connsiteX20" fmla="*/ 590489 w 786324"/>
                    <a:gd name="connsiteY20" fmla="*/ 532589 h 1401932"/>
                    <a:gd name="connsiteX21" fmla="*/ 394654 w 786324"/>
                    <a:gd name="connsiteY21" fmla="*/ 728424 h 1401932"/>
                    <a:gd name="connsiteX22" fmla="*/ 214209 w 786324"/>
                    <a:gd name="connsiteY22" fmla="*/ 608817 h 1401932"/>
                    <a:gd name="connsiteX23" fmla="*/ 198820 w 786324"/>
                    <a:gd name="connsiteY23" fmla="*/ 532594 h 1401932"/>
                    <a:gd name="connsiteX24" fmla="*/ 183431 w 786324"/>
                    <a:gd name="connsiteY24" fmla="*/ 608817 h 1401932"/>
                    <a:gd name="connsiteX25" fmla="*/ 2986 w 786324"/>
                    <a:gd name="connsiteY25" fmla="*/ 728424 h 1401932"/>
                    <a:gd name="connsiteX26" fmla="*/ 0 w 786324"/>
                    <a:gd name="connsiteY26" fmla="*/ 727897 h 1401932"/>
                    <a:gd name="connsiteX27" fmla="*/ 0 w 786324"/>
                    <a:gd name="connsiteY27" fmla="*/ 337281 h 1401932"/>
                    <a:gd name="connsiteX28" fmla="*/ 198821 w 786324"/>
                    <a:gd name="connsiteY28" fmla="*/ 0 h 1401932"/>
                    <a:gd name="connsiteX29" fmla="*/ 379266 w 786324"/>
                    <a:gd name="connsiteY29" fmla="*/ 119607 h 1401932"/>
                    <a:gd name="connsiteX30" fmla="*/ 394655 w 786324"/>
                    <a:gd name="connsiteY30" fmla="*/ 195830 h 1401932"/>
                    <a:gd name="connsiteX31" fmla="*/ 410044 w 786324"/>
                    <a:gd name="connsiteY31" fmla="*/ 119607 h 1401932"/>
                    <a:gd name="connsiteX32" fmla="*/ 590489 w 786324"/>
                    <a:gd name="connsiteY32" fmla="*/ 0 h 1401932"/>
                    <a:gd name="connsiteX33" fmla="*/ 786324 w 786324"/>
                    <a:gd name="connsiteY33" fmla="*/ 195835 h 1401932"/>
                    <a:gd name="connsiteX34" fmla="*/ 590489 w 786324"/>
                    <a:gd name="connsiteY34" fmla="*/ 391670 h 1401932"/>
                    <a:gd name="connsiteX35" fmla="*/ 410044 w 786324"/>
                    <a:gd name="connsiteY35" fmla="*/ 272063 h 1401932"/>
                    <a:gd name="connsiteX36" fmla="*/ 394655 w 786324"/>
                    <a:gd name="connsiteY36" fmla="*/ 195840 h 1401932"/>
                    <a:gd name="connsiteX37" fmla="*/ 379266 w 786324"/>
                    <a:gd name="connsiteY37" fmla="*/ 272063 h 1401932"/>
                    <a:gd name="connsiteX38" fmla="*/ 198821 w 786324"/>
                    <a:gd name="connsiteY38" fmla="*/ 391670 h 1401932"/>
                    <a:gd name="connsiteX39" fmla="*/ 6965 w 786324"/>
                    <a:gd name="connsiteY39" fmla="*/ 235303 h 1401932"/>
                    <a:gd name="connsiteX40" fmla="*/ 2987 w 786324"/>
                    <a:gd name="connsiteY40" fmla="*/ 195840 h 1401932"/>
                    <a:gd name="connsiteX41" fmla="*/ 0 w 786324"/>
                    <a:gd name="connsiteY41" fmla="*/ 225464 h 1401932"/>
                    <a:gd name="connsiteX42" fmla="*/ 0 w 786324"/>
                    <a:gd name="connsiteY42" fmla="*/ 166206 h 1401932"/>
                    <a:gd name="connsiteX43" fmla="*/ 2987 w 786324"/>
                    <a:gd name="connsiteY43" fmla="*/ 195830 h 1401932"/>
                    <a:gd name="connsiteX44" fmla="*/ 6965 w 786324"/>
                    <a:gd name="connsiteY44" fmla="*/ 156367 h 1401932"/>
                    <a:gd name="connsiteX45" fmla="*/ 198821 w 786324"/>
                    <a:gd name="connsiteY45" fmla="*/ 0 h 140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786324" h="1401932">
                      <a:moveTo>
                        <a:pt x="2983" y="1010262"/>
                      </a:moveTo>
                      <a:cubicBezTo>
                        <a:pt x="111140" y="1010262"/>
                        <a:pt x="198818" y="1097940"/>
                        <a:pt x="198818" y="1206097"/>
                      </a:cubicBezTo>
                      <a:cubicBezTo>
                        <a:pt x="198818" y="1314254"/>
                        <a:pt x="111140" y="1401932"/>
                        <a:pt x="2983" y="1401932"/>
                      </a:cubicBezTo>
                      <a:lnTo>
                        <a:pt x="0" y="1401632"/>
                      </a:lnTo>
                      <a:lnTo>
                        <a:pt x="0" y="1010563"/>
                      </a:lnTo>
                      <a:close/>
                      <a:moveTo>
                        <a:pt x="198819" y="673508"/>
                      </a:moveTo>
                      <a:cubicBezTo>
                        <a:pt x="306976" y="673508"/>
                        <a:pt x="394654" y="761186"/>
                        <a:pt x="394654" y="869343"/>
                      </a:cubicBezTo>
                      <a:cubicBezTo>
                        <a:pt x="394654" y="977500"/>
                        <a:pt x="306976" y="1065178"/>
                        <a:pt x="198819" y="1065178"/>
                      </a:cubicBezTo>
                      <a:cubicBezTo>
                        <a:pt x="117701" y="1065178"/>
                        <a:pt x="48103" y="1015859"/>
                        <a:pt x="18374" y="945571"/>
                      </a:cubicBezTo>
                      <a:lnTo>
                        <a:pt x="2985" y="869348"/>
                      </a:lnTo>
                      <a:lnTo>
                        <a:pt x="0" y="884133"/>
                      </a:lnTo>
                      <a:lnTo>
                        <a:pt x="0" y="854553"/>
                      </a:lnTo>
                      <a:lnTo>
                        <a:pt x="2985" y="869338"/>
                      </a:lnTo>
                      <a:lnTo>
                        <a:pt x="18374" y="793115"/>
                      </a:lnTo>
                      <a:cubicBezTo>
                        <a:pt x="48103" y="722827"/>
                        <a:pt x="117701" y="673508"/>
                        <a:pt x="198819" y="673508"/>
                      </a:cubicBezTo>
                      <a:close/>
                      <a:moveTo>
                        <a:pt x="2986" y="336754"/>
                      </a:moveTo>
                      <a:cubicBezTo>
                        <a:pt x="84104" y="336754"/>
                        <a:pt x="153702" y="386073"/>
                        <a:pt x="183431" y="456361"/>
                      </a:cubicBezTo>
                      <a:lnTo>
                        <a:pt x="198820" y="532584"/>
                      </a:lnTo>
                      <a:lnTo>
                        <a:pt x="214209" y="456361"/>
                      </a:lnTo>
                      <a:cubicBezTo>
                        <a:pt x="243938" y="386073"/>
                        <a:pt x="313536" y="336754"/>
                        <a:pt x="394654" y="336754"/>
                      </a:cubicBezTo>
                      <a:cubicBezTo>
                        <a:pt x="502811" y="336754"/>
                        <a:pt x="590489" y="424432"/>
                        <a:pt x="590489" y="532589"/>
                      </a:cubicBezTo>
                      <a:cubicBezTo>
                        <a:pt x="590489" y="640746"/>
                        <a:pt x="502811" y="728424"/>
                        <a:pt x="394654" y="728424"/>
                      </a:cubicBezTo>
                      <a:cubicBezTo>
                        <a:pt x="313536" y="728424"/>
                        <a:pt x="243938" y="679105"/>
                        <a:pt x="214209" y="608817"/>
                      </a:cubicBezTo>
                      <a:lnTo>
                        <a:pt x="198820" y="532594"/>
                      </a:lnTo>
                      <a:lnTo>
                        <a:pt x="183431" y="608817"/>
                      </a:lnTo>
                      <a:cubicBezTo>
                        <a:pt x="153702" y="679105"/>
                        <a:pt x="84104" y="728424"/>
                        <a:pt x="2986" y="728424"/>
                      </a:cubicBezTo>
                      <a:lnTo>
                        <a:pt x="0" y="727897"/>
                      </a:lnTo>
                      <a:lnTo>
                        <a:pt x="0" y="337281"/>
                      </a:lnTo>
                      <a:close/>
                      <a:moveTo>
                        <a:pt x="198821" y="0"/>
                      </a:moveTo>
                      <a:cubicBezTo>
                        <a:pt x="279939" y="0"/>
                        <a:pt x="349537" y="49319"/>
                        <a:pt x="379266" y="119607"/>
                      </a:cubicBezTo>
                      <a:lnTo>
                        <a:pt x="394655" y="195830"/>
                      </a:lnTo>
                      <a:lnTo>
                        <a:pt x="410044" y="119607"/>
                      </a:lnTo>
                      <a:cubicBezTo>
                        <a:pt x="439773" y="49319"/>
                        <a:pt x="509372" y="0"/>
                        <a:pt x="590489" y="0"/>
                      </a:cubicBezTo>
                      <a:cubicBezTo>
                        <a:pt x="698646" y="0"/>
                        <a:pt x="786324" y="87678"/>
                        <a:pt x="786324" y="195835"/>
                      </a:cubicBezTo>
                      <a:cubicBezTo>
                        <a:pt x="786324" y="303992"/>
                        <a:pt x="698646" y="391670"/>
                        <a:pt x="590489" y="391670"/>
                      </a:cubicBezTo>
                      <a:cubicBezTo>
                        <a:pt x="509372" y="391670"/>
                        <a:pt x="439773" y="342351"/>
                        <a:pt x="410044" y="272063"/>
                      </a:cubicBezTo>
                      <a:lnTo>
                        <a:pt x="394655" y="195840"/>
                      </a:lnTo>
                      <a:lnTo>
                        <a:pt x="379266" y="272063"/>
                      </a:lnTo>
                      <a:cubicBezTo>
                        <a:pt x="349537" y="342351"/>
                        <a:pt x="279939" y="391670"/>
                        <a:pt x="198821" y="391670"/>
                      </a:cubicBezTo>
                      <a:cubicBezTo>
                        <a:pt x="104184" y="391670"/>
                        <a:pt x="25226" y="324541"/>
                        <a:pt x="6965" y="235303"/>
                      </a:cubicBezTo>
                      <a:lnTo>
                        <a:pt x="2987" y="195840"/>
                      </a:lnTo>
                      <a:lnTo>
                        <a:pt x="0" y="225464"/>
                      </a:lnTo>
                      <a:lnTo>
                        <a:pt x="0" y="166206"/>
                      </a:lnTo>
                      <a:lnTo>
                        <a:pt x="2987" y="195830"/>
                      </a:lnTo>
                      <a:lnTo>
                        <a:pt x="6965" y="156367"/>
                      </a:lnTo>
                      <a:cubicBezTo>
                        <a:pt x="25226" y="67128"/>
                        <a:pt x="104184" y="0"/>
                        <a:pt x="198821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83" name="Rectangle 2082"/>
              <p:cNvSpPr/>
              <p:nvPr/>
            </p:nvSpPr>
            <p:spPr>
              <a:xfrm>
                <a:off x="1879878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2266142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3504642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86" name="Straight Connector 2085"/>
              <p:cNvCxnSpPr/>
              <p:nvPr/>
            </p:nvCxnSpPr>
            <p:spPr>
              <a:xfrm>
                <a:off x="1809549" y="3789256"/>
                <a:ext cx="1982805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150" name="Group 2149"/>
          <p:cNvGrpSpPr/>
          <p:nvPr/>
        </p:nvGrpSpPr>
        <p:grpSpPr>
          <a:xfrm>
            <a:off x="6368331" y="1803680"/>
            <a:ext cx="878227" cy="510125"/>
            <a:chOff x="8910752" y="1390094"/>
            <a:chExt cx="878227" cy="510125"/>
          </a:xfrm>
        </p:grpSpPr>
        <p:sp>
          <p:nvSpPr>
            <p:cNvPr id="2151" name="Rounded Rectangle 2150"/>
            <p:cNvSpPr/>
            <p:nvPr/>
          </p:nvSpPr>
          <p:spPr>
            <a:xfrm>
              <a:off x="8910752" y="1390094"/>
              <a:ext cx="878227" cy="510125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52" name="Group 2151"/>
            <p:cNvGrpSpPr/>
            <p:nvPr/>
          </p:nvGrpSpPr>
          <p:grpSpPr>
            <a:xfrm>
              <a:off x="8964621" y="1438073"/>
              <a:ext cx="754507" cy="414165"/>
              <a:chOff x="1809291" y="3181017"/>
              <a:chExt cx="1988449" cy="1091501"/>
            </a:xfrm>
          </p:grpSpPr>
          <p:grpSp>
            <p:nvGrpSpPr>
              <p:cNvPr id="2153" name="Group 2152"/>
              <p:cNvGrpSpPr/>
              <p:nvPr/>
            </p:nvGrpSpPr>
            <p:grpSpPr>
              <a:xfrm>
                <a:off x="2631409" y="3861046"/>
                <a:ext cx="365765" cy="374232"/>
                <a:chOff x="1197111" y="1389960"/>
                <a:chExt cx="1676237" cy="1715038"/>
              </a:xfrm>
            </p:grpSpPr>
            <p:grpSp>
              <p:nvGrpSpPr>
                <p:cNvPr id="2219" name="Group 2218"/>
                <p:cNvGrpSpPr/>
                <p:nvPr/>
              </p:nvGrpSpPr>
              <p:grpSpPr>
                <a:xfrm>
                  <a:off x="1197111" y="1671679"/>
                  <a:ext cx="1676237" cy="1433319"/>
                  <a:chOff x="1197111" y="1671679"/>
                  <a:chExt cx="1676237" cy="1433319"/>
                </a:xfrm>
              </p:grpSpPr>
              <p:sp>
                <p:nvSpPr>
                  <p:cNvPr id="2223" name="Freeform 2222"/>
                  <p:cNvSpPr/>
                  <p:nvPr/>
                </p:nvSpPr>
                <p:spPr>
                  <a:xfrm>
                    <a:off x="1197111" y="1671680"/>
                    <a:ext cx="1676237" cy="1433318"/>
                  </a:xfrm>
                  <a:custGeom>
                    <a:avLst/>
                    <a:gdLst>
                      <a:gd name="connsiteX0" fmla="*/ 498074 w 1676237"/>
                      <a:gd name="connsiteY0" fmla="*/ 1125 h 1433318"/>
                      <a:gd name="connsiteX1" fmla="*/ 783533 w 1676237"/>
                      <a:gd name="connsiteY1" fmla="*/ 104183 h 1433318"/>
                      <a:gd name="connsiteX2" fmla="*/ 838119 w 1676237"/>
                      <a:gd name="connsiteY2" fmla="*/ 165022 h 1433318"/>
                      <a:gd name="connsiteX3" fmla="*/ 892704 w 1676237"/>
                      <a:gd name="connsiteY3" fmla="*/ 104183 h 1433318"/>
                      <a:gd name="connsiteX4" fmla="*/ 1672906 w 1676237"/>
                      <a:gd name="connsiteY4" fmla="*/ 639163 h 1433318"/>
                      <a:gd name="connsiteX5" fmla="*/ 911018 w 1676237"/>
                      <a:gd name="connsiteY5" fmla="*/ 1387935 h 1433318"/>
                      <a:gd name="connsiteX6" fmla="*/ 838119 w 1676237"/>
                      <a:gd name="connsiteY6" fmla="*/ 1332444 h 1433318"/>
                      <a:gd name="connsiteX7" fmla="*/ 765219 w 1676237"/>
                      <a:gd name="connsiteY7" fmla="*/ 1387935 h 1433318"/>
                      <a:gd name="connsiteX8" fmla="*/ 3331 w 1676237"/>
                      <a:gd name="connsiteY8" fmla="*/ 639163 h 1433318"/>
                      <a:gd name="connsiteX9" fmla="*/ 498074 w 1676237"/>
                      <a:gd name="connsiteY9" fmla="*/ 1125 h 1433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76237" h="1433318">
                        <a:moveTo>
                          <a:pt x="498074" y="1125"/>
                        </a:moveTo>
                        <a:cubicBezTo>
                          <a:pt x="596437" y="-6421"/>
                          <a:pt x="696169" y="23527"/>
                          <a:pt x="783533" y="104183"/>
                        </a:cubicBezTo>
                        <a:lnTo>
                          <a:pt x="838119" y="165022"/>
                        </a:lnTo>
                        <a:lnTo>
                          <a:pt x="892704" y="104183"/>
                        </a:lnTo>
                        <a:cubicBezTo>
                          <a:pt x="1220320" y="-198276"/>
                          <a:pt x="1721855" y="212347"/>
                          <a:pt x="1672906" y="639163"/>
                        </a:cubicBezTo>
                        <a:cubicBezTo>
                          <a:pt x="1647770" y="954853"/>
                          <a:pt x="1283595" y="1611150"/>
                          <a:pt x="911018" y="1387935"/>
                        </a:cubicBezTo>
                        <a:lnTo>
                          <a:pt x="838119" y="1332444"/>
                        </a:lnTo>
                        <a:lnTo>
                          <a:pt x="765219" y="1387935"/>
                        </a:lnTo>
                        <a:cubicBezTo>
                          <a:pt x="392642" y="1611150"/>
                          <a:pt x="28467" y="954853"/>
                          <a:pt x="3331" y="639163"/>
                        </a:cubicBezTo>
                        <a:cubicBezTo>
                          <a:pt x="-32565" y="326165"/>
                          <a:pt x="227577" y="21875"/>
                          <a:pt x="498074" y="1125"/>
                        </a:cubicBezTo>
                        <a:close/>
                      </a:path>
                    </a:pathLst>
                  </a:custGeom>
                  <a:solidFill>
                    <a:srgbClr val="EC706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4" name="Freeform 2223"/>
                  <p:cNvSpPr/>
                  <p:nvPr/>
                </p:nvSpPr>
                <p:spPr>
                  <a:xfrm>
                    <a:off x="2035229" y="1671679"/>
                    <a:ext cx="838119" cy="1433319"/>
                  </a:xfrm>
                  <a:custGeom>
                    <a:avLst/>
                    <a:gdLst>
                      <a:gd name="connsiteX0" fmla="*/ 321589 w 838119"/>
                      <a:gd name="connsiteY0" fmla="*/ 154 h 1433319"/>
                      <a:gd name="connsiteX1" fmla="*/ 834788 w 838119"/>
                      <a:gd name="connsiteY1" fmla="*/ 639164 h 1433319"/>
                      <a:gd name="connsiteX2" fmla="*/ 72900 w 838119"/>
                      <a:gd name="connsiteY2" fmla="*/ 1387936 h 1433319"/>
                      <a:gd name="connsiteX3" fmla="*/ 1 w 838119"/>
                      <a:gd name="connsiteY3" fmla="*/ 1332445 h 1433319"/>
                      <a:gd name="connsiteX4" fmla="*/ 0 w 838119"/>
                      <a:gd name="connsiteY4" fmla="*/ 1332446 h 1433319"/>
                      <a:gd name="connsiteX5" fmla="*/ 0 w 838119"/>
                      <a:gd name="connsiteY5" fmla="*/ 165022 h 1433319"/>
                      <a:gd name="connsiteX6" fmla="*/ 1 w 838119"/>
                      <a:gd name="connsiteY6" fmla="*/ 165023 h 1433319"/>
                      <a:gd name="connsiteX7" fmla="*/ 54586 w 838119"/>
                      <a:gd name="connsiteY7" fmla="*/ 104184 h 1433319"/>
                      <a:gd name="connsiteX8" fmla="*/ 321589 w 838119"/>
                      <a:gd name="connsiteY8" fmla="*/ 154 h 143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8119" h="1433319">
                        <a:moveTo>
                          <a:pt x="321589" y="154"/>
                        </a:moveTo>
                        <a:cubicBezTo>
                          <a:pt x="598565" y="8049"/>
                          <a:pt x="871500" y="319052"/>
                          <a:pt x="834788" y="639164"/>
                        </a:cubicBezTo>
                        <a:cubicBezTo>
                          <a:pt x="809652" y="954854"/>
                          <a:pt x="445477" y="1611151"/>
                          <a:pt x="72900" y="1387936"/>
                        </a:cubicBezTo>
                        <a:lnTo>
                          <a:pt x="1" y="1332445"/>
                        </a:lnTo>
                        <a:lnTo>
                          <a:pt x="0" y="1332446"/>
                        </a:lnTo>
                        <a:lnTo>
                          <a:pt x="0" y="165022"/>
                        </a:lnTo>
                        <a:lnTo>
                          <a:pt x="1" y="165023"/>
                        </a:lnTo>
                        <a:lnTo>
                          <a:pt x="54586" y="104184"/>
                        </a:lnTo>
                        <a:cubicBezTo>
                          <a:pt x="136490" y="28569"/>
                          <a:pt x="229264" y="-2478"/>
                          <a:pt x="321589" y="154"/>
                        </a:cubicBezTo>
                        <a:close/>
                      </a:path>
                    </a:pathLst>
                  </a:custGeom>
                  <a:solidFill>
                    <a:srgbClr val="E84C3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20" name="Group 2219"/>
                <p:cNvGrpSpPr/>
                <p:nvPr/>
              </p:nvGrpSpPr>
              <p:grpSpPr>
                <a:xfrm rot="2700000">
                  <a:off x="2122165" y="1174441"/>
                  <a:ext cx="426826" cy="857864"/>
                  <a:chOff x="4898239" y="1582532"/>
                  <a:chExt cx="309771" cy="622599"/>
                </a:xfrm>
              </p:grpSpPr>
              <p:sp>
                <p:nvSpPr>
                  <p:cNvPr id="2221" name="Freeform 2220"/>
                  <p:cNvSpPr/>
                  <p:nvPr/>
                </p:nvSpPr>
                <p:spPr>
                  <a:xfrm rot="16200000">
                    <a:off x="4741825" y="1738946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2" name="Freeform 2221"/>
                  <p:cNvSpPr/>
                  <p:nvPr/>
                </p:nvSpPr>
                <p:spPr>
                  <a:xfrm>
                    <a:off x="5053124" y="1582532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54" name="Group 2153"/>
              <p:cNvGrpSpPr/>
              <p:nvPr/>
            </p:nvGrpSpPr>
            <p:grpSpPr>
              <a:xfrm>
                <a:off x="2174247" y="3832677"/>
                <a:ext cx="355746" cy="430969"/>
                <a:chOff x="3467357" y="1386489"/>
                <a:chExt cx="1630321" cy="1975053"/>
              </a:xfrm>
            </p:grpSpPr>
            <p:sp>
              <p:nvSpPr>
                <p:cNvPr id="2214" name="Oval 2213"/>
                <p:cNvSpPr/>
                <p:nvPr/>
              </p:nvSpPr>
              <p:spPr>
                <a:xfrm>
                  <a:off x="3467357" y="1731220"/>
                  <a:ext cx="1630321" cy="1630321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5" name="Freeform 2214"/>
                <p:cNvSpPr/>
                <p:nvPr/>
              </p:nvSpPr>
              <p:spPr>
                <a:xfrm>
                  <a:off x="4267611" y="1731220"/>
                  <a:ext cx="830067" cy="1630322"/>
                </a:xfrm>
                <a:custGeom>
                  <a:avLst/>
                  <a:gdLst>
                    <a:gd name="connsiteX0" fmla="*/ 14906 w 830067"/>
                    <a:gd name="connsiteY0" fmla="*/ 0 h 1630322"/>
                    <a:gd name="connsiteX1" fmla="*/ 830067 w 830067"/>
                    <a:gd name="connsiteY1" fmla="*/ 815161 h 1630322"/>
                    <a:gd name="connsiteX2" fmla="*/ 14906 w 830067"/>
                    <a:gd name="connsiteY2" fmla="*/ 1630322 h 1630322"/>
                    <a:gd name="connsiteX3" fmla="*/ 0 w 830067"/>
                    <a:gd name="connsiteY3" fmla="*/ 1628819 h 1630322"/>
                    <a:gd name="connsiteX4" fmla="*/ 0 w 830067"/>
                    <a:gd name="connsiteY4" fmla="*/ 1503 h 1630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0067" h="1630322">
                      <a:moveTo>
                        <a:pt x="14906" y="0"/>
                      </a:moveTo>
                      <a:cubicBezTo>
                        <a:pt x="465107" y="0"/>
                        <a:pt x="830067" y="364960"/>
                        <a:pt x="830067" y="815161"/>
                      </a:cubicBezTo>
                      <a:cubicBezTo>
                        <a:pt x="830067" y="1265362"/>
                        <a:pt x="465107" y="1630322"/>
                        <a:pt x="14906" y="1630322"/>
                      </a:cubicBezTo>
                      <a:lnTo>
                        <a:pt x="0" y="1628819"/>
                      </a:lnTo>
                      <a:lnTo>
                        <a:pt x="0" y="1503"/>
                      </a:lnTo>
                      <a:close/>
                    </a:path>
                  </a:pathLst>
                </a:cu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16" name="Group 2215"/>
                <p:cNvGrpSpPr/>
                <p:nvPr/>
              </p:nvGrpSpPr>
              <p:grpSpPr>
                <a:xfrm rot="2700000">
                  <a:off x="4357498" y="1170969"/>
                  <a:ext cx="426826" cy="857866"/>
                  <a:chOff x="4910359" y="1566848"/>
                  <a:chExt cx="309771" cy="622600"/>
                </a:xfrm>
              </p:grpSpPr>
              <p:sp>
                <p:nvSpPr>
                  <p:cNvPr id="2217" name="Freeform 2216"/>
                  <p:cNvSpPr/>
                  <p:nvPr/>
                </p:nvSpPr>
                <p:spPr>
                  <a:xfrm rot="16200000">
                    <a:off x="4753945" y="1723262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8" name="Freeform 2217"/>
                  <p:cNvSpPr/>
                  <p:nvPr/>
                </p:nvSpPr>
                <p:spPr>
                  <a:xfrm>
                    <a:off x="5065243" y="1566849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55" name="Group 2154"/>
              <p:cNvGrpSpPr/>
              <p:nvPr/>
            </p:nvGrpSpPr>
            <p:grpSpPr>
              <a:xfrm>
                <a:off x="3404978" y="3852683"/>
                <a:ext cx="392762" cy="419835"/>
                <a:chOff x="3589257" y="1246862"/>
                <a:chExt cx="1485489" cy="1587885"/>
              </a:xfrm>
            </p:grpSpPr>
            <p:cxnSp>
              <p:nvCxnSpPr>
                <p:cNvPr id="2203" name="Straight Connector 2202"/>
                <p:cNvCxnSpPr/>
                <p:nvPr/>
              </p:nvCxnSpPr>
              <p:spPr>
                <a:xfrm flipV="1">
                  <a:off x="3896226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58D68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04" name="Straight Connector 2203"/>
                <p:cNvCxnSpPr/>
                <p:nvPr/>
              </p:nvCxnSpPr>
              <p:spPr>
                <a:xfrm flipH="1" flipV="1">
                  <a:off x="4246378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205" name="Group 2204"/>
                <p:cNvGrpSpPr/>
                <p:nvPr/>
              </p:nvGrpSpPr>
              <p:grpSpPr>
                <a:xfrm>
                  <a:off x="3589257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2212" name="Oval 2211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3" name="Freeform 2212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06" name="Group 2205"/>
                <p:cNvGrpSpPr/>
                <p:nvPr/>
              </p:nvGrpSpPr>
              <p:grpSpPr>
                <a:xfrm>
                  <a:off x="4260773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2210" name="Oval 2209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1" name="Freeform 2210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07" name="Group 2206"/>
                <p:cNvGrpSpPr/>
                <p:nvPr/>
              </p:nvGrpSpPr>
              <p:grpSpPr>
                <a:xfrm>
                  <a:off x="4189264" y="1246862"/>
                  <a:ext cx="885482" cy="428318"/>
                  <a:chOff x="4063354" y="1112562"/>
                  <a:chExt cx="885482" cy="428318"/>
                </a:xfrm>
              </p:grpSpPr>
              <p:sp>
                <p:nvSpPr>
                  <p:cNvPr id="2208" name="Freeform 2207"/>
                  <p:cNvSpPr/>
                  <p:nvPr/>
                </p:nvSpPr>
                <p:spPr>
                  <a:xfrm rot="20700000">
                    <a:off x="4063354" y="1112562"/>
                    <a:ext cx="857864" cy="426826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9" name="Freeform 2208"/>
                  <p:cNvSpPr/>
                  <p:nvPr/>
                </p:nvSpPr>
                <p:spPr>
                  <a:xfrm rot="4500000">
                    <a:off x="4413197" y="1005241"/>
                    <a:ext cx="213414" cy="857864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56" name="Group 2155"/>
              <p:cNvGrpSpPr/>
              <p:nvPr/>
            </p:nvGrpSpPr>
            <p:grpSpPr>
              <a:xfrm>
                <a:off x="1809291" y="3852683"/>
                <a:ext cx="293425" cy="406095"/>
                <a:chOff x="1633488" y="334932"/>
                <a:chExt cx="1344715" cy="1861064"/>
              </a:xfrm>
            </p:grpSpPr>
            <p:grpSp>
              <p:nvGrpSpPr>
                <p:cNvPr id="2179" name="Group 2178"/>
                <p:cNvGrpSpPr/>
                <p:nvPr/>
              </p:nvGrpSpPr>
              <p:grpSpPr>
                <a:xfrm>
                  <a:off x="1633488" y="684696"/>
                  <a:ext cx="1344715" cy="1511300"/>
                  <a:chOff x="1633488" y="684696"/>
                  <a:chExt cx="1344715" cy="1511300"/>
                </a:xfrm>
              </p:grpSpPr>
              <p:sp>
                <p:nvSpPr>
                  <p:cNvPr id="2201" name="Freeform 2200"/>
                  <p:cNvSpPr/>
                  <p:nvPr/>
                </p:nvSpPr>
                <p:spPr>
                  <a:xfrm flipH="1">
                    <a:off x="1633488" y="684696"/>
                    <a:ext cx="1344715" cy="1511300"/>
                  </a:xfrm>
                  <a:custGeom>
                    <a:avLst/>
                    <a:gdLst>
                      <a:gd name="connsiteX0" fmla="*/ 695217 w 1344715"/>
                      <a:gd name="connsiteY0" fmla="*/ 0 h 1511300"/>
                      <a:gd name="connsiteX1" fmla="*/ 685058 w 1344715"/>
                      <a:gd name="connsiteY1" fmla="*/ 0 h 1511300"/>
                      <a:gd name="connsiteX2" fmla="*/ 659657 w 1344715"/>
                      <a:gd name="connsiteY2" fmla="*/ 0 h 1511300"/>
                      <a:gd name="connsiteX3" fmla="*/ 649498 w 1344715"/>
                      <a:gd name="connsiteY3" fmla="*/ 0 h 1511300"/>
                      <a:gd name="connsiteX4" fmla="*/ 649498 w 1344715"/>
                      <a:gd name="connsiteY4" fmla="*/ 424 h 1511300"/>
                      <a:gd name="connsiteX5" fmla="*/ 556042 w 1344715"/>
                      <a:gd name="connsiteY5" fmla="*/ 4323 h 1511300"/>
                      <a:gd name="connsiteX6" fmla="*/ 619492 w 1344715"/>
                      <a:gd name="connsiteY6" fmla="*/ 1506592 h 1511300"/>
                      <a:gd name="connsiteX7" fmla="*/ 649498 w 1344715"/>
                      <a:gd name="connsiteY7" fmla="*/ 1509264 h 1511300"/>
                      <a:gd name="connsiteX8" fmla="*/ 649498 w 1344715"/>
                      <a:gd name="connsiteY8" fmla="*/ 1511300 h 1511300"/>
                      <a:gd name="connsiteX9" fmla="*/ 672357 w 1344715"/>
                      <a:gd name="connsiteY9" fmla="*/ 1511300 h 1511300"/>
                      <a:gd name="connsiteX10" fmla="*/ 672358 w 1344715"/>
                      <a:gd name="connsiteY10" fmla="*/ 1511300 h 1511300"/>
                      <a:gd name="connsiteX11" fmla="*/ 695217 w 1344715"/>
                      <a:gd name="connsiteY11" fmla="*/ 1511300 h 1511300"/>
                      <a:gd name="connsiteX12" fmla="*/ 695217 w 1344715"/>
                      <a:gd name="connsiteY12" fmla="*/ 1507477 h 1511300"/>
                      <a:gd name="connsiteX13" fmla="*/ 778028 w 1344715"/>
                      <a:gd name="connsiteY13" fmla="*/ 1493630 h 1511300"/>
                      <a:gd name="connsiteX14" fmla="*/ 788673 w 1344715"/>
                      <a:gd name="connsiteY14" fmla="*/ 4323 h 1511300"/>
                      <a:gd name="connsiteX15" fmla="*/ 695217 w 1344715"/>
                      <a:gd name="connsiteY15" fmla="*/ 424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44715" h="1511300">
                        <a:moveTo>
                          <a:pt x="695217" y="0"/>
                        </a:moveTo>
                        <a:lnTo>
                          <a:pt x="685058" y="0"/>
                        </a:ln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lnTo>
                          <a:pt x="695217" y="1511300"/>
                        </a:lnTo>
                        <a:lnTo>
                          <a:pt x="695217" y="1507477"/>
                        </a:lnTo>
                        <a:lnTo>
                          <a:pt x="778028" y="1493630"/>
                        </a:lnTo>
                        <a:cubicBezTo>
                          <a:pt x="1287124" y="1330205"/>
                          <a:pt x="1741242" y="87020"/>
                          <a:pt x="788673" y="4323"/>
                        </a:cubicBezTo>
                        <a:lnTo>
                          <a:pt x="695217" y="424"/>
                        </a:lnTo>
                        <a:close/>
                      </a:path>
                    </a:pathLst>
                  </a:custGeom>
                  <a:solidFill>
                    <a:srgbClr val="E3544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2" name="Freeform 2201"/>
                  <p:cNvSpPr/>
                  <p:nvPr/>
                </p:nvSpPr>
                <p:spPr>
                  <a:xfrm flipH="1">
                    <a:off x="2305845" y="684696"/>
                    <a:ext cx="672358" cy="1511300"/>
                  </a:xfrm>
                  <a:custGeom>
                    <a:avLst/>
                    <a:gdLst>
                      <a:gd name="connsiteX0" fmla="*/ 672358 w 672358"/>
                      <a:gd name="connsiteY0" fmla="*/ 0 h 1511300"/>
                      <a:gd name="connsiteX1" fmla="*/ 659657 w 672358"/>
                      <a:gd name="connsiteY1" fmla="*/ 0 h 1511300"/>
                      <a:gd name="connsiteX2" fmla="*/ 649498 w 672358"/>
                      <a:gd name="connsiteY2" fmla="*/ 0 h 1511300"/>
                      <a:gd name="connsiteX3" fmla="*/ 649498 w 672358"/>
                      <a:gd name="connsiteY3" fmla="*/ 424 h 1511300"/>
                      <a:gd name="connsiteX4" fmla="*/ 556042 w 672358"/>
                      <a:gd name="connsiteY4" fmla="*/ 4323 h 1511300"/>
                      <a:gd name="connsiteX5" fmla="*/ 619492 w 672358"/>
                      <a:gd name="connsiteY5" fmla="*/ 1506592 h 1511300"/>
                      <a:gd name="connsiteX6" fmla="*/ 649498 w 672358"/>
                      <a:gd name="connsiteY6" fmla="*/ 1509264 h 1511300"/>
                      <a:gd name="connsiteX7" fmla="*/ 649498 w 672358"/>
                      <a:gd name="connsiteY7" fmla="*/ 1511300 h 1511300"/>
                      <a:gd name="connsiteX8" fmla="*/ 672357 w 672358"/>
                      <a:gd name="connsiteY8" fmla="*/ 1511300 h 1511300"/>
                      <a:gd name="connsiteX9" fmla="*/ 672358 w 672358"/>
                      <a:gd name="connsiteY9" fmla="*/ 1511300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2358" h="1511300">
                        <a:moveTo>
                          <a:pt x="672358" y="0"/>
                        </a:move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close/>
                      </a:path>
                    </a:pathLst>
                  </a:custGeom>
                  <a:solidFill>
                    <a:srgbClr val="D6312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80" name="Group 2179"/>
                <p:cNvGrpSpPr/>
                <p:nvPr/>
              </p:nvGrpSpPr>
              <p:grpSpPr>
                <a:xfrm>
                  <a:off x="1985367" y="334932"/>
                  <a:ext cx="643040" cy="505060"/>
                  <a:chOff x="2362639" y="273524"/>
                  <a:chExt cx="643040" cy="505060"/>
                </a:xfrm>
              </p:grpSpPr>
              <p:sp>
                <p:nvSpPr>
                  <p:cNvPr id="2199" name="Freeform 2198"/>
                  <p:cNvSpPr/>
                  <p:nvPr/>
                </p:nvSpPr>
                <p:spPr>
                  <a:xfrm rot="10800000" flipH="1">
                    <a:off x="2362639" y="273524"/>
                    <a:ext cx="643040" cy="499054"/>
                  </a:xfrm>
                  <a:custGeom>
                    <a:avLst/>
                    <a:gdLst>
                      <a:gd name="connsiteX0" fmla="*/ 643040 w 643040"/>
                      <a:gd name="connsiteY0" fmla="*/ 499054 h 499054"/>
                      <a:gd name="connsiteX1" fmla="*/ 562786 w 643040"/>
                      <a:gd name="connsiteY1" fmla="*/ 129158 h 499054"/>
                      <a:gd name="connsiteX2" fmla="*/ 509870 w 643040"/>
                      <a:gd name="connsiteY2" fmla="*/ 68037 h 499054"/>
                      <a:gd name="connsiteX3" fmla="*/ 320349 w 643040"/>
                      <a:gd name="connsiteY3" fmla="*/ 0 h 499054"/>
                      <a:gd name="connsiteX4" fmla="*/ 130829 w 643040"/>
                      <a:gd name="connsiteY4" fmla="*/ 68037 h 499054"/>
                      <a:gd name="connsiteX5" fmla="*/ 80828 w 643040"/>
                      <a:gd name="connsiteY5" fmla="*/ 125790 h 499054"/>
                      <a:gd name="connsiteX6" fmla="*/ 0 w 643040"/>
                      <a:gd name="connsiteY6" fmla="*/ 498332 h 499054"/>
                      <a:gd name="connsiteX7" fmla="*/ 204341 w 643040"/>
                      <a:gd name="connsiteY7" fmla="*/ 335747 h 499054"/>
                      <a:gd name="connsiteX8" fmla="*/ 321520 w 643040"/>
                      <a:gd name="connsiteY8" fmla="*/ 483020 h 499054"/>
                      <a:gd name="connsiteX9" fmla="*/ 321520 w 643040"/>
                      <a:gd name="connsiteY9" fmla="*/ 483742 h 499054"/>
                      <a:gd name="connsiteX10" fmla="*/ 438699 w 643040"/>
                      <a:gd name="connsiteY10" fmla="*/ 336469 h 499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43040" h="499054">
                        <a:moveTo>
                          <a:pt x="643040" y="499054"/>
                        </a:moveTo>
                        <a:lnTo>
                          <a:pt x="562786" y="129158"/>
                        </a:lnTo>
                        <a:lnTo>
                          <a:pt x="509870" y="68037"/>
                        </a:lnTo>
                        <a:cubicBezTo>
                          <a:pt x="458367" y="25533"/>
                          <a:pt x="392340" y="0"/>
                          <a:pt x="320349" y="0"/>
                        </a:cubicBezTo>
                        <a:cubicBezTo>
                          <a:pt x="248359" y="0"/>
                          <a:pt x="182331" y="25533"/>
                          <a:pt x="130829" y="68037"/>
                        </a:cubicBezTo>
                        <a:lnTo>
                          <a:pt x="80828" y="125790"/>
                        </a:lnTo>
                        <a:lnTo>
                          <a:pt x="0" y="498332"/>
                        </a:lnTo>
                        <a:lnTo>
                          <a:pt x="204341" y="335747"/>
                        </a:lnTo>
                        <a:lnTo>
                          <a:pt x="321520" y="483020"/>
                        </a:lnTo>
                        <a:lnTo>
                          <a:pt x="321520" y="483742"/>
                        </a:lnTo>
                        <a:lnTo>
                          <a:pt x="438699" y="336469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0" name="Freeform 2199"/>
                  <p:cNvSpPr/>
                  <p:nvPr/>
                </p:nvSpPr>
                <p:spPr>
                  <a:xfrm rot="10800000" flipH="1">
                    <a:off x="2684159" y="279737"/>
                    <a:ext cx="321520" cy="498847"/>
                  </a:xfrm>
                  <a:custGeom>
                    <a:avLst/>
                    <a:gdLst>
                      <a:gd name="connsiteX0" fmla="*/ 321520 w 321520"/>
                      <a:gd name="connsiteY0" fmla="*/ 498847 h 498847"/>
                      <a:gd name="connsiteX1" fmla="*/ 241266 w 321520"/>
                      <a:gd name="connsiteY1" fmla="*/ 128951 h 498847"/>
                      <a:gd name="connsiteX2" fmla="*/ 188350 w 321520"/>
                      <a:gd name="connsiteY2" fmla="*/ 67830 h 498847"/>
                      <a:gd name="connsiteX3" fmla="*/ 101273 w 321520"/>
                      <a:gd name="connsiteY3" fmla="*/ 17873 h 498847"/>
                      <a:gd name="connsiteX4" fmla="*/ 0 w 321520"/>
                      <a:gd name="connsiteY4" fmla="*/ 0 h 498847"/>
                      <a:gd name="connsiteX5" fmla="*/ 0 w 321520"/>
                      <a:gd name="connsiteY5" fmla="*/ 482813 h 498847"/>
                      <a:gd name="connsiteX6" fmla="*/ 0 w 321520"/>
                      <a:gd name="connsiteY6" fmla="*/ 483535 h 498847"/>
                      <a:gd name="connsiteX7" fmla="*/ 117179 w 321520"/>
                      <a:gd name="connsiteY7" fmla="*/ 336262 h 498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1520" h="498847">
                        <a:moveTo>
                          <a:pt x="321520" y="498847"/>
                        </a:moveTo>
                        <a:lnTo>
                          <a:pt x="241266" y="128951"/>
                        </a:lnTo>
                        <a:lnTo>
                          <a:pt x="188350" y="67830"/>
                        </a:lnTo>
                        <a:cubicBezTo>
                          <a:pt x="162599" y="46578"/>
                          <a:pt x="133216" y="29569"/>
                          <a:pt x="101273" y="17873"/>
                        </a:cubicBezTo>
                        <a:lnTo>
                          <a:pt x="0" y="0"/>
                        </a:lnTo>
                        <a:lnTo>
                          <a:pt x="0" y="482813"/>
                        </a:lnTo>
                        <a:lnTo>
                          <a:pt x="0" y="483535"/>
                        </a:lnTo>
                        <a:lnTo>
                          <a:pt x="117179" y="336262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81" name="Oval 2180"/>
                <p:cNvSpPr/>
                <p:nvPr/>
              </p:nvSpPr>
              <p:spPr>
                <a:xfrm>
                  <a:off x="1844114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2" name="Oval 2181"/>
                <p:cNvSpPr/>
                <p:nvPr/>
              </p:nvSpPr>
              <p:spPr>
                <a:xfrm>
                  <a:off x="2120370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Oval 2182"/>
                <p:cNvSpPr/>
                <p:nvPr/>
              </p:nvSpPr>
              <p:spPr>
                <a:xfrm>
                  <a:off x="2415056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Oval 2183"/>
                <p:cNvSpPr/>
                <p:nvPr/>
              </p:nvSpPr>
              <p:spPr>
                <a:xfrm>
                  <a:off x="2700852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5" name="Oval 2184"/>
                <p:cNvSpPr/>
                <p:nvPr/>
              </p:nvSpPr>
              <p:spPr>
                <a:xfrm>
                  <a:off x="170780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6" name="Oval 2185"/>
                <p:cNvSpPr/>
                <p:nvPr/>
              </p:nvSpPr>
              <p:spPr>
                <a:xfrm>
                  <a:off x="198231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7" name="Oval 2186"/>
                <p:cNvSpPr/>
                <p:nvPr/>
              </p:nvSpPr>
              <p:spPr>
                <a:xfrm>
                  <a:off x="227065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8" name="Oval 2187"/>
                <p:cNvSpPr/>
                <p:nvPr/>
              </p:nvSpPr>
              <p:spPr>
                <a:xfrm>
                  <a:off x="2561179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9" name="Oval 2188"/>
                <p:cNvSpPr/>
                <p:nvPr/>
              </p:nvSpPr>
              <p:spPr>
                <a:xfrm>
                  <a:off x="2833510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0" name="Oval 2189"/>
                <p:cNvSpPr/>
                <p:nvPr/>
              </p:nvSpPr>
              <p:spPr>
                <a:xfrm>
                  <a:off x="1844114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1" name="Oval 2190"/>
                <p:cNvSpPr/>
                <p:nvPr/>
              </p:nvSpPr>
              <p:spPr>
                <a:xfrm>
                  <a:off x="2120370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2" name="Oval 2191"/>
                <p:cNvSpPr/>
                <p:nvPr/>
              </p:nvSpPr>
              <p:spPr>
                <a:xfrm>
                  <a:off x="2417471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3" name="Oval 2192"/>
                <p:cNvSpPr/>
                <p:nvPr/>
              </p:nvSpPr>
              <p:spPr>
                <a:xfrm>
                  <a:off x="2703365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4" name="Oval 2193"/>
                <p:cNvSpPr/>
                <p:nvPr/>
              </p:nvSpPr>
              <p:spPr>
                <a:xfrm>
                  <a:off x="1983481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Oval 2194"/>
                <p:cNvSpPr/>
                <p:nvPr/>
              </p:nvSpPr>
              <p:spPr>
                <a:xfrm>
                  <a:off x="2270655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Oval 2195"/>
                <p:cNvSpPr/>
                <p:nvPr/>
              </p:nvSpPr>
              <p:spPr>
                <a:xfrm>
                  <a:off x="2561179" y="169389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7" name="Oval 2196"/>
                <p:cNvSpPr/>
                <p:nvPr/>
              </p:nvSpPr>
              <p:spPr>
                <a:xfrm>
                  <a:off x="2120370" y="2004471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8" name="Oval 2197"/>
                <p:cNvSpPr/>
                <p:nvPr/>
              </p:nvSpPr>
              <p:spPr>
                <a:xfrm>
                  <a:off x="2417471" y="1997687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57" name="Group 2156"/>
              <p:cNvGrpSpPr/>
              <p:nvPr/>
            </p:nvGrpSpPr>
            <p:grpSpPr>
              <a:xfrm>
                <a:off x="3057105" y="3768221"/>
                <a:ext cx="343148" cy="477007"/>
                <a:chOff x="5216848" y="2546882"/>
                <a:chExt cx="1572587" cy="2186039"/>
              </a:xfrm>
            </p:grpSpPr>
            <p:grpSp>
              <p:nvGrpSpPr>
                <p:cNvPr id="2162" name="Group 2161"/>
                <p:cNvGrpSpPr/>
                <p:nvPr/>
              </p:nvGrpSpPr>
              <p:grpSpPr>
                <a:xfrm>
                  <a:off x="5216848" y="2546882"/>
                  <a:ext cx="1572587" cy="2186039"/>
                  <a:chOff x="4589405" y="1579240"/>
                  <a:chExt cx="1572587" cy="2186039"/>
                </a:xfrm>
              </p:grpSpPr>
              <p:grpSp>
                <p:nvGrpSpPr>
                  <p:cNvPr id="2164" name="Group 2163"/>
                  <p:cNvGrpSpPr/>
                  <p:nvPr/>
                </p:nvGrpSpPr>
                <p:grpSpPr>
                  <a:xfrm rot="2641257">
                    <a:off x="5178361" y="1579240"/>
                    <a:ext cx="983631" cy="742452"/>
                    <a:chOff x="3510643" y="3553204"/>
                    <a:chExt cx="2496364" cy="1884275"/>
                  </a:xfrm>
                </p:grpSpPr>
                <p:sp>
                  <p:nvSpPr>
                    <p:cNvPr id="2177" name="Freeform 2176"/>
                    <p:cNvSpPr/>
                    <p:nvPr/>
                  </p:nvSpPr>
                  <p:spPr>
                    <a:xfrm>
                      <a:off x="3510643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8" name="Freeform 2177"/>
                    <p:cNvSpPr/>
                    <p:nvPr/>
                  </p:nvSpPr>
                  <p:spPr>
                    <a:xfrm flipH="1">
                      <a:off x="4758825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165" name="Arc 2164"/>
                  <p:cNvSpPr/>
                  <p:nvPr/>
                </p:nvSpPr>
                <p:spPr>
                  <a:xfrm flipH="1">
                    <a:off x="5370938" y="2162494"/>
                    <a:ext cx="356589" cy="733443"/>
                  </a:xfrm>
                  <a:prstGeom prst="arc">
                    <a:avLst>
                      <a:gd name="adj1" fmla="val 16200000"/>
                      <a:gd name="adj2" fmla="val 374751"/>
                    </a:avLst>
                  </a:prstGeom>
                  <a:noFill/>
                  <a:ln w="76200" cap="flat" cmpd="sng" algn="ctr">
                    <a:solidFill>
                      <a:srgbClr val="27AE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66" name="Group 2165"/>
                  <p:cNvGrpSpPr/>
                  <p:nvPr/>
                </p:nvGrpSpPr>
                <p:grpSpPr>
                  <a:xfrm>
                    <a:off x="4589405" y="2363348"/>
                    <a:ext cx="1566675" cy="1401931"/>
                    <a:chOff x="4589405" y="2363348"/>
                    <a:chExt cx="1566675" cy="1401931"/>
                  </a:xfrm>
                </p:grpSpPr>
                <p:sp>
                  <p:nvSpPr>
                    <p:cNvPr id="2167" name="Oval 2166"/>
                    <p:cNvSpPr/>
                    <p:nvPr/>
                  </p:nvSpPr>
                  <p:spPr>
                    <a:xfrm>
                      <a:off x="4589405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8" name="Oval 2167"/>
                    <p:cNvSpPr/>
                    <p:nvPr/>
                  </p:nvSpPr>
                  <p:spPr>
                    <a:xfrm>
                      <a:off x="4981074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9" name="Oval 2168"/>
                    <p:cNvSpPr/>
                    <p:nvPr/>
                  </p:nvSpPr>
                  <p:spPr>
                    <a:xfrm>
                      <a:off x="5372743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0" name="Oval 2169"/>
                    <p:cNvSpPr/>
                    <p:nvPr/>
                  </p:nvSpPr>
                  <p:spPr>
                    <a:xfrm>
                      <a:off x="4785239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1" name="Oval 2170"/>
                    <p:cNvSpPr/>
                    <p:nvPr/>
                  </p:nvSpPr>
                  <p:spPr>
                    <a:xfrm>
                      <a:off x="5176908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2" name="Oval 2171"/>
                    <p:cNvSpPr/>
                    <p:nvPr/>
                  </p:nvSpPr>
                  <p:spPr>
                    <a:xfrm>
                      <a:off x="4981073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3" name="Oval 2172"/>
                    <p:cNvSpPr/>
                    <p:nvPr/>
                  </p:nvSpPr>
                  <p:spPr>
                    <a:xfrm>
                      <a:off x="5764411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4" name="Oval 2173"/>
                    <p:cNvSpPr/>
                    <p:nvPr/>
                  </p:nvSpPr>
                  <p:spPr>
                    <a:xfrm>
                      <a:off x="5568576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5" name="Oval 2174"/>
                    <p:cNvSpPr/>
                    <p:nvPr/>
                  </p:nvSpPr>
                  <p:spPr>
                    <a:xfrm>
                      <a:off x="5372741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6" name="Oval 2175"/>
                    <p:cNvSpPr/>
                    <p:nvPr/>
                  </p:nvSpPr>
                  <p:spPr>
                    <a:xfrm>
                      <a:off x="5176905" y="3373610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163" name="Freeform 2162"/>
                <p:cNvSpPr/>
                <p:nvPr/>
              </p:nvSpPr>
              <p:spPr>
                <a:xfrm>
                  <a:off x="5998687" y="3330989"/>
                  <a:ext cx="786324" cy="1401932"/>
                </a:xfrm>
                <a:custGeom>
                  <a:avLst/>
                  <a:gdLst>
                    <a:gd name="connsiteX0" fmla="*/ 2983 w 786324"/>
                    <a:gd name="connsiteY0" fmla="*/ 1010262 h 1401932"/>
                    <a:gd name="connsiteX1" fmla="*/ 198818 w 786324"/>
                    <a:gd name="connsiteY1" fmla="*/ 1206097 h 1401932"/>
                    <a:gd name="connsiteX2" fmla="*/ 2983 w 786324"/>
                    <a:gd name="connsiteY2" fmla="*/ 1401932 h 1401932"/>
                    <a:gd name="connsiteX3" fmla="*/ 0 w 786324"/>
                    <a:gd name="connsiteY3" fmla="*/ 1401632 h 1401932"/>
                    <a:gd name="connsiteX4" fmla="*/ 0 w 786324"/>
                    <a:gd name="connsiteY4" fmla="*/ 1010563 h 1401932"/>
                    <a:gd name="connsiteX5" fmla="*/ 198819 w 786324"/>
                    <a:gd name="connsiteY5" fmla="*/ 673508 h 1401932"/>
                    <a:gd name="connsiteX6" fmla="*/ 394654 w 786324"/>
                    <a:gd name="connsiteY6" fmla="*/ 869343 h 1401932"/>
                    <a:gd name="connsiteX7" fmla="*/ 198819 w 786324"/>
                    <a:gd name="connsiteY7" fmla="*/ 1065178 h 1401932"/>
                    <a:gd name="connsiteX8" fmla="*/ 18374 w 786324"/>
                    <a:gd name="connsiteY8" fmla="*/ 945571 h 1401932"/>
                    <a:gd name="connsiteX9" fmla="*/ 2985 w 786324"/>
                    <a:gd name="connsiteY9" fmla="*/ 869348 h 1401932"/>
                    <a:gd name="connsiteX10" fmla="*/ 0 w 786324"/>
                    <a:gd name="connsiteY10" fmla="*/ 884133 h 1401932"/>
                    <a:gd name="connsiteX11" fmla="*/ 0 w 786324"/>
                    <a:gd name="connsiteY11" fmla="*/ 854553 h 1401932"/>
                    <a:gd name="connsiteX12" fmla="*/ 2985 w 786324"/>
                    <a:gd name="connsiteY12" fmla="*/ 869338 h 1401932"/>
                    <a:gd name="connsiteX13" fmla="*/ 18374 w 786324"/>
                    <a:gd name="connsiteY13" fmla="*/ 793115 h 1401932"/>
                    <a:gd name="connsiteX14" fmla="*/ 198819 w 786324"/>
                    <a:gd name="connsiteY14" fmla="*/ 673508 h 1401932"/>
                    <a:gd name="connsiteX15" fmla="*/ 2986 w 786324"/>
                    <a:gd name="connsiteY15" fmla="*/ 336754 h 1401932"/>
                    <a:gd name="connsiteX16" fmla="*/ 183431 w 786324"/>
                    <a:gd name="connsiteY16" fmla="*/ 456361 h 1401932"/>
                    <a:gd name="connsiteX17" fmla="*/ 198820 w 786324"/>
                    <a:gd name="connsiteY17" fmla="*/ 532584 h 1401932"/>
                    <a:gd name="connsiteX18" fmla="*/ 214209 w 786324"/>
                    <a:gd name="connsiteY18" fmla="*/ 456361 h 1401932"/>
                    <a:gd name="connsiteX19" fmla="*/ 394654 w 786324"/>
                    <a:gd name="connsiteY19" fmla="*/ 336754 h 1401932"/>
                    <a:gd name="connsiteX20" fmla="*/ 590489 w 786324"/>
                    <a:gd name="connsiteY20" fmla="*/ 532589 h 1401932"/>
                    <a:gd name="connsiteX21" fmla="*/ 394654 w 786324"/>
                    <a:gd name="connsiteY21" fmla="*/ 728424 h 1401932"/>
                    <a:gd name="connsiteX22" fmla="*/ 214209 w 786324"/>
                    <a:gd name="connsiteY22" fmla="*/ 608817 h 1401932"/>
                    <a:gd name="connsiteX23" fmla="*/ 198820 w 786324"/>
                    <a:gd name="connsiteY23" fmla="*/ 532594 h 1401932"/>
                    <a:gd name="connsiteX24" fmla="*/ 183431 w 786324"/>
                    <a:gd name="connsiteY24" fmla="*/ 608817 h 1401932"/>
                    <a:gd name="connsiteX25" fmla="*/ 2986 w 786324"/>
                    <a:gd name="connsiteY25" fmla="*/ 728424 h 1401932"/>
                    <a:gd name="connsiteX26" fmla="*/ 0 w 786324"/>
                    <a:gd name="connsiteY26" fmla="*/ 727897 h 1401932"/>
                    <a:gd name="connsiteX27" fmla="*/ 0 w 786324"/>
                    <a:gd name="connsiteY27" fmla="*/ 337281 h 1401932"/>
                    <a:gd name="connsiteX28" fmla="*/ 198821 w 786324"/>
                    <a:gd name="connsiteY28" fmla="*/ 0 h 1401932"/>
                    <a:gd name="connsiteX29" fmla="*/ 379266 w 786324"/>
                    <a:gd name="connsiteY29" fmla="*/ 119607 h 1401932"/>
                    <a:gd name="connsiteX30" fmla="*/ 394655 w 786324"/>
                    <a:gd name="connsiteY30" fmla="*/ 195830 h 1401932"/>
                    <a:gd name="connsiteX31" fmla="*/ 410044 w 786324"/>
                    <a:gd name="connsiteY31" fmla="*/ 119607 h 1401932"/>
                    <a:gd name="connsiteX32" fmla="*/ 590489 w 786324"/>
                    <a:gd name="connsiteY32" fmla="*/ 0 h 1401932"/>
                    <a:gd name="connsiteX33" fmla="*/ 786324 w 786324"/>
                    <a:gd name="connsiteY33" fmla="*/ 195835 h 1401932"/>
                    <a:gd name="connsiteX34" fmla="*/ 590489 w 786324"/>
                    <a:gd name="connsiteY34" fmla="*/ 391670 h 1401932"/>
                    <a:gd name="connsiteX35" fmla="*/ 410044 w 786324"/>
                    <a:gd name="connsiteY35" fmla="*/ 272063 h 1401932"/>
                    <a:gd name="connsiteX36" fmla="*/ 394655 w 786324"/>
                    <a:gd name="connsiteY36" fmla="*/ 195840 h 1401932"/>
                    <a:gd name="connsiteX37" fmla="*/ 379266 w 786324"/>
                    <a:gd name="connsiteY37" fmla="*/ 272063 h 1401932"/>
                    <a:gd name="connsiteX38" fmla="*/ 198821 w 786324"/>
                    <a:gd name="connsiteY38" fmla="*/ 391670 h 1401932"/>
                    <a:gd name="connsiteX39" fmla="*/ 6965 w 786324"/>
                    <a:gd name="connsiteY39" fmla="*/ 235303 h 1401932"/>
                    <a:gd name="connsiteX40" fmla="*/ 2987 w 786324"/>
                    <a:gd name="connsiteY40" fmla="*/ 195840 h 1401932"/>
                    <a:gd name="connsiteX41" fmla="*/ 0 w 786324"/>
                    <a:gd name="connsiteY41" fmla="*/ 225464 h 1401932"/>
                    <a:gd name="connsiteX42" fmla="*/ 0 w 786324"/>
                    <a:gd name="connsiteY42" fmla="*/ 166206 h 1401932"/>
                    <a:gd name="connsiteX43" fmla="*/ 2987 w 786324"/>
                    <a:gd name="connsiteY43" fmla="*/ 195830 h 1401932"/>
                    <a:gd name="connsiteX44" fmla="*/ 6965 w 786324"/>
                    <a:gd name="connsiteY44" fmla="*/ 156367 h 1401932"/>
                    <a:gd name="connsiteX45" fmla="*/ 198821 w 786324"/>
                    <a:gd name="connsiteY45" fmla="*/ 0 h 140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786324" h="1401932">
                      <a:moveTo>
                        <a:pt x="2983" y="1010262"/>
                      </a:moveTo>
                      <a:cubicBezTo>
                        <a:pt x="111140" y="1010262"/>
                        <a:pt x="198818" y="1097940"/>
                        <a:pt x="198818" y="1206097"/>
                      </a:cubicBezTo>
                      <a:cubicBezTo>
                        <a:pt x="198818" y="1314254"/>
                        <a:pt x="111140" y="1401932"/>
                        <a:pt x="2983" y="1401932"/>
                      </a:cubicBezTo>
                      <a:lnTo>
                        <a:pt x="0" y="1401632"/>
                      </a:lnTo>
                      <a:lnTo>
                        <a:pt x="0" y="1010563"/>
                      </a:lnTo>
                      <a:close/>
                      <a:moveTo>
                        <a:pt x="198819" y="673508"/>
                      </a:moveTo>
                      <a:cubicBezTo>
                        <a:pt x="306976" y="673508"/>
                        <a:pt x="394654" y="761186"/>
                        <a:pt x="394654" y="869343"/>
                      </a:cubicBezTo>
                      <a:cubicBezTo>
                        <a:pt x="394654" y="977500"/>
                        <a:pt x="306976" y="1065178"/>
                        <a:pt x="198819" y="1065178"/>
                      </a:cubicBezTo>
                      <a:cubicBezTo>
                        <a:pt x="117701" y="1065178"/>
                        <a:pt x="48103" y="1015859"/>
                        <a:pt x="18374" y="945571"/>
                      </a:cubicBezTo>
                      <a:lnTo>
                        <a:pt x="2985" y="869348"/>
                      </a:lnTo>
                      <a:lnTo>
                        <a:pt x="0" y="884133"/>
                      </a:lnTo>
                      <a:lnTo>
                        <a:pt x="0" y="854553"/>
                      </a:lnTo>
                      <a:lnTo>
                        <a:pt x="2985" y="869338"/>
                      </a:lnTo>
                      <a:lnTo>
                        <a:pt x="18374" y="793115"/>
                      </a:lnTo>
                      <a:cubicBezTo>
                        <a:pt x="48103" y="722827"/>
                        <a:pt x="117701" y="673508"/>
                        <a:pt x="198819" y="673508"/>
                      </a:cubicBezTo>
                      <a:close/>
                      <a:moveTo>
                        <a:pt x="2986" y="336754"/>
                      </a:moveTo>
                      <a:cubicBezTo>
                        <a:pt x="84104" y="336754"/>
                        <a:pt x="153702" y="386073"/>
                        <a:pt x="183431" y="456361"/>
                      </a:cubicBezTo>
                      <a:lnTo>
                        <a:pt x="198820" y="532584"/>
                      </a:lnTo>
                      <a:lnTo>
                        <a:pt x="214209" y="456361"/>
                      </a:lnTo>
                      <a:cubicBezTo>
                        <a:pt x="243938" y="386073"/>
                        <a:pt x="313536" y="336754"/>
                        <a:pt x="394654" y="336754"/>
                      </a:cubicBezTo>
                      <a:cubicBezTo>
                        <a:pt x="502811" y="336754"/>
                        <a:pt x="590489" y="424432"/>
                        <a:pt x="590489" y="532589"/>
                      </a:cubicBezTo>
                      <a:cubicBezTo>
                        <a:pt x="590489" y="640746"/>
                        <a:pt x="502811" y="728424"/>
                        <a:pt x="394654" y="728424"/>
                      </a:cubicBezTo>
                      <a:cubicBezTo>
                        <a:pt x="313536" y="728424"/>
                        <a:pt x="243938" y="679105"/>
                        <a:pt x="214209" y="608817"/>
                      </a:cubicBezTo>
                      <a:lnTo>
                        <a:pt x="198820" y="532594"/>
                      </a:lnTo>
                      <a:lnTo>
                        <a:pt x="183431" y="608817"/>
                      </a:lnTo>
                      <a:cubicBezTo>
                        <a:pt x="153702" y="679105"/>
                        <a:pt x="84104" y="728424"/>
                        <a:pt x="2986" y="728424"/>
                      </a:cubicBezTo>
                      <a:lnTo>
                        <a:pt x="0" y="727897"/>
                      </a:lnTo>
                      <a:lnTo>
                        <a:pt x="0" y="337281"/>
                      </a:lnTo>
                      <a:close/>
                      <a:moveTo>
                        <a:pt x="198821" y="0"/>
                      </a:moveTo>
                      <a:cubicBezTo>
                        <a:pt x="279939" y="0"/>
                        <a:pt x="349537" y="49319"/>
                        <a:pt x="379266" y="119607"/>
                      </a:cubicBezTo>
                      <a:lnTo>
                        <a:pt x="394655" y="195830"/>
                      </a:lnTo>
                      <a:lnTo>
                        <a:pt x="410044" y="119607"/>
                      </a:lnTo>
                      <a:cubicBezTo>
                        <a:pt x="439773" y="49319"/>
                        <a:pt x="509372" y="0"/>
                        <a:pt x="590489" y="0"/>
                      </a:cubicBezTo>
                      <a:cubicBezTo>
                        <a:pt x="698646" y="0"/>
                        <a:pt x="786324" y="87678"/>
                        <a:pt x="786324" y="195835"/>
                      </a:cubicBezTo>
                      <a:cubicBezTo>
                        <a:pt x="786324" y="303992"/>
                        <a:pt x="698646" y="391670"/>
                        <a:pt x="590489" y="391670"/>
                      </a:cubicBezTo>
                      <a:cubicBezTo>
                        <a:pt x="509372" y="391670"/>
                        <a:pt x="439773" y="342351"/>
                        <a:pt x="410044" y="272063"/>
                      </a:cubicBezTo>
                      <a:lnTo>
                        <a:pt x="394655" y="195840"/>
                      </a:lnTo>
                      <a:lnTo>
                        <a:pt x="379266" y="272063"/>
                      </a:lnTo>
                      <a:cubicBezTo>
                        <a:pt x="349537" y="342351"/>
                        <a:pt x="279939" y="391670"/>
                        <a:pt x="198821" y="391670"/>
                      </a:cubicBezTo>
                      <a:cubicBezTo>
                        <a:pt x="104184" y="391670"/>
                        <a:pt x="25226" y="324541"/>
                        <a:pt x="6965" y="235303"/>
                      </a:cubicBezTo>
                      <a:lnTo>
                        <a:pt x="2987" y="195840"/>
                      </a:lnTo>
                      <a:lnTo>
                        <a:pt x="0" y="225464"/>
                      </a:lnTo>
                      <a:lnTo>
                        <a:pt x="0" y="166206"/>
                      </a:lnTo>
                      <a:lnTo>
                        <a:pt x="2987" y="195830"/>
                      </a:lnTo>
                      <a:lnTo>
                        <a:pt x="6965" y="156367"/>
                      </a:lnTo>
                      <a:cubicBezTo>
                        <a:pt x="25226" y="67128"/>
                        <a:pt x="104184" y="0"/>
                        <a:pt x="198821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58" name="Rectangle 2157"/>
              <p:cNvSpPr/>
              <p:nvPr/>
            </p:nvSpPr>
            <p:spPr>
              <a:xfrm>
                <a:off x="1879878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2266142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3504642" y="3181017"/>
                <a:ext cx="162318" cy="598865"/>
              </a:xfrm>
              <a:prstGeom prst="rect">
                <a:avLst/>
              </a:prstGeom>
              <a:solidFill>
                <a:srgbClr val="9B59B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61" name="Straight Connector 2160"/>
              <p:cNvCxnSpPr/>
              <p:nvPr/>
            </p:nvCxnSpPr>
            <p:spPr>
              <a:xfrm>
                <a:off x="1809549" y="3789256"/>
                <a:ext cx="1982805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225" name="Group 2224"/>
          <p:cNvGrpSpPr>
            <a:grpSpLocks noChangeAspect="1"/>
          </p:cNvGrpSpPr>
          <p:nvPr/>
        </p:nvGrpSpPr>
        <p:grpSpPr>
          <a:xfrm>
            <a:off x="9035791" y="1630776"/>
            <a:ext cx="2195568" cy="1275313"/>
            <a:chOff x="8910752" y="1390094"/>
            <a:chExt cx="878227" cy="510125"/>
          </a:xfrm>
        </p:grpSpPr>
        <p:sp>
          <p:nvSpPr>
            <p:cNvPr id="2226" name="Rounded Rectangle 2225"/>
            <p:cNvSpPr/>
            <p:nvPr/>
          </p:nvSpPr>
          <p:spPr>
            <a:xfrm>
              <a:off x="8910752" y="1390094"/>
              <a:ext cx="878227" cy="510125"/>
            </a:xfrm>
            <a:prstGeom prst="roundRect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7" name="Group 2226"/>
            <p:cNvGrpSpPr/>
            <p:nvPr/>
          </p:nvGrpSpPr>
          <p:grpSpPr>
            <a:xfrm>
              <a:off x="8964621" y="1408339"/>
              <a:ext cx="754507" cy="443897"/>
              <a:chOff x="1809291" y="3102658"/>
              <a:chExt cx="1988449" cy="1169860"/>
            </a:xfrm>
          </p:grpSpPr>
          <p:grpSp>
            <p:nvGrpSpPr>
              <p:cNvPr id="2228" name="Group 2227"/>
              <p:cNvGrpSpPr/>
              <p:nvPr/>
            </p:nvGrpSpPr>
            <p:grpSpPr>
              <a:xfrm>
                <a:off x="2631409" y="3861046"/>
                <a:ext cx="365765" cy="374232"/>
                <a:chOff x="1197111" y="1389960"/>
                <a:chExt cx="1676237" cy="1715038"/>
              </a:xfrm>
            </p:grpSpPr>
            <p:grpSp>
              <p:nvGrpSpPr>
                <p:cNvPr id="2296" name="Group 2295"/>
                <p:cNvGrpSpPr/>
                <p:nvPr/>
              </p:nvGrpSpPr>
              <p:grpSpPr>
                <a:xfrm>
                  <a:off x="1197111" y="1671679"/>
                  <a:ext cx="1676237" cy="1433319"/>
                  <a:chOff x="1197111" y="1671679"/>
                  <a:chExt cx="1676237" cy="1433319"/>
                </a:xfrm>
              </p:grpSpPr>
              <p:sp>
                <p:nvSpPr>
                  <p:cNvPr id="2300" name="Freeform 2299"/>
                  <p:cNvSpPr/>
                  <p:nvPr/>
                </p:nvSpPr>
                <p:spPr>
                  <a:xfrm>
                    <a:off x="1197111" y="1671680"/>
                    <a:ext cx="1676237" cy="1433318"/>
                  </a:xfrm>
                  <a:custGeom>
                    <a:avLst/>
                    <a:gdLst>
                      <a:gd name="connsiteX0" fmla="*/ 498074 w 1676237"/>
                      <a:gd name="connsiteY0" fmla="*/ 1125 h 1433318"/>
                      <a:gd name="connsiteX1" fmla="*/ 783533 w 1676237"/>
                      <a:gd name="connsiteY1" fmla="*/ 104183 h 1433318"/>
                      <a:gd name="connsiteX2" fmla="*/ 838119 w 1676237"/>
                      <a:gd name="connsiteY2" fmla="*/ 165022 h 1433318"/>
                      <a:gd name="connsiteX3" fmla="*/ 892704 w 1676237"/>
                      <a:gd name="connsiteY3" fmla="*/ 104183 h 1433318"/>
                      <a:gd name="connsiteX4" fmla="*/ 1672906 w 1676237"/>
                      <a:gd name="connsiteY4" fmla="*/ 639163 h 1433318"/>
                      <a:gd name="connsiteX5" fmla="*/ 911018 w 1676237"/>
                      <a:gd name="connsiteY5" fmla="*/ 1387935 h 1433318"/>
                      <a:gd name="connsiteX6" fmla="*/ 838119 w 1676237"/>
                      <a:gd name="connsiteY6" fmla="*/ 1332444 h 1433318"/>
                      <a:gd name="connsiteX7" fmla="*/ 765219 w 1676237"/>
                      <a:gd name="connsiteY7" fmla="*/ 1387935 h 1433318"/>
                      <a:gd name="connsiteX8" fmla="*/ 3331 w 1676237"/>
                      <a:gd name="connsiteY8" fmla="*/ 639163 h 1433318"/>
                      <a:gd name="connsiteX9" fmla="*/ 498074 w 1676237"/>
                      <a:gd name="connsiteY9" fmla="*/ 1125 h 1433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76237" h="1433318">
                        <a:moveTo>
                          <a:pt x="498074" y="1125"/>
                        </a:moveTo>
                        <a:cubicBezTo>
                          <a:pt x="596437" y="-6421"/>
                          <a:pt x="696169" y="23527"/>
                          <a:pt x="783533" y="104183"/>
                        </a:cubicBezTo>
                        <a:lnTo>
                          <a:pt x="838119" y="165022"/>
                        </a:lnTo>
                        <a:lnTo>
                          <a:pt x="892704" y="104183"/>
                        </a:lnTo>
                        <a:cubicBezTo>
                          <a:pt x="1220320" y="-198276"/>
                          <a:pt x="1721855" y="212347"/>
                          <a:pt x="1672906" y="639163"/>
                        </a:cubicBezTo>
                        <a:cubicBezTo>
                          <a:pt x="1647770" y="954853"/>
                          <a:pt x="1283595" y="1611150"/>
                          <a:pt x="911018" y="1387935"/>
                        </a:cubicBezTo>
                        <a:lnTo>
                          <a:pt x="838119" y="1332444"/>
                        </a:lnTo>
                        <a:lnTo>
                          <a:pt x="765219" y="1387935"/>
                        </a:lnTo>
                        <a:cubicBezTo>
                          <a:pt x="392642" y="1611150"/>
                          <a:pt x="28467" y="954853"/>
                          <a:pt x="3331" y="639163"/>
                        </a:cubicBezTo>
                        <a:cubicBezTo>
                          <a:pt x="-32565" y="326165"/>
                          <a:pt x="227577" y="21875"/>
                          <a:pt x="498074" y="1125"/>
                        </a:cubicBezTo>
                        <a:close/>
                      </a:path>
                    </a:pathLst>
                  </a:custGeom>
                  <a:solidFill>
                    <a:srgbClr val="EC706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1" name="Freeform 2300"/>
                  <p:cNvSpPr/>
                  <p:nvPr/>
                </p:nvSpPr>
                <p:spPr>
                  <a:xfrm>
                    <a:off x="2035229" y="1671679"/>
                    <a:ext cx="838119" cy="1433319"/>
                  </a:xfrm>
                  <a:custGeom>
                    <a:avLst/>
                    <a:gdLst>
                      <a:gd name="connsiteX0" fmla="*/ 321589 w 838119"/>
                      <a:gd name="connsiteY0" fmla="*/ 154 h 1433319"/>
                      <a:gd name="connsiteX1" fmla="*/ 834788 w 838119"/>
                      <a:gd name="connsiteY1" fmla="*/ 639164 h 1433319"/>
                      <a:gd name="connsiteX2" fmla="*/ 72900 w 838119"/>
                      <a:gd name="connsiteY2" fmla="*/ 1387936 h 1433319"/>
                      <a:gd name="connsiteX3" fmla="*/ 1 w 838119"/>
                      <a:gd name="connsiteY3" fmla="*/ 1332445 h 1433319"/>
                      <a:gd name="connsiteX4" fmla="*/ 0 w 838119"/>
                      <a:gd name="connsiteY4" fmla="*/ 1332446 h 1433319"/>
                      <a:gd name="connsiteX5" fmla="*/ 0 w 838119"/>
                      <a:gd name="connsiteY5" fmla="*/ 165022 h 1433319"/>
                      <a:gd name="connsiteX6" fmla="*/ 1 w 838119"/>
                      <a:gd name="connsiteY6" fmla="*/ 165023 h 1433319"/>
                      <a:gd name="connsiteX7" fmla="*/ 54586 w 838119"/>
                      <a:gd name="connsiteY7" fmla="*/ 104184 h 1433319"/>
                      <a:gd name="connsiteX8" fmla="*/ 321589 w 838119"/>
                      <a:gd name="connsiteY8" fmla="*/ 154 h 143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8119" h="1433319">
                        <a:moveTo>
                          <a:pt x="321589" y="154"/>
                        </a:moveTo>
                        <a:cubicBezTo>
                          <a:pt x="598565" y="8049"/>
                          <a:pt x="871500" y="319052"/>
                          <a:pt x="834788" y="639164"/>
                        </a:cubicBezTo>
                        <a:cubicBezTo>
                          <a:pt x="809652" y="954854"/>
                          <a:pt x="445477" y="1611151"/>
                          <a:pt x="72900" y="1387936"/>
                        </a:cubicBezTo>
                        <a:lnTo>
                          <a:pt x="1" y="1332445"/>
                        </a:lnTo>
                        <a:lnTo>
                          <a:pt x="0" y="1332446"/>
                        </a:lnTo>
                        <a:lnTo>
                          <a:pt x="0" y="165022"/>
                        </a:lnTo>
                        <a:lnTo>
                          <a:pt x="1" y="165023"/>
                        </a:lnTo>
                        <a:lnTo>
                          <a:pt x="54586" y="104184"/>
                        </a:lnTo>
                        <a:cubicBezTo>
                          <a:pt x="136490" y="28569"/>
                          <a:pt x="229264" y="-2478"/>
                          <a:pt x="321589" y="154"/>
                        </a:cubicBezTo>
                        <a:close/>
                      </a:path>
                    </a:pathLst>
                  </a:custGeom>
                  <a:solidFill>
                    <a:srgbClr val="E84C3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97" name="Group 2296"/>
                <p:cNvGrpSpPr/>
                <p:nvPr/>
              </p:nvGrpSpPr>
              <p:grpSpPr>
                <a:xfrm rot="2700000">
                  <a:off x="2122165" y="1174441"/>
                  <a:ext cx="426826" cy="857864"/>
                  <a:chOff x="4898239" y="1582532"/>
                  <a:chExt cx="309771" cy="622599"/>
                </a:xfrm>
              </p:grpSpPr>
              <p:sp>
                <p:nvSpPr>
                  <p:cNvPr id="2298" name="Freeform 2297"/>
                  <p:cNvSpPr/>
                  <p:nvPr/>
                </p:nvSpPr>
                <p:spPr>
                  <a:xfrm rot="16200000">
                    <a:off x="4741825" y="1738946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9" name="Freeform 2298"/>
                  <p:cNvSpPr/>
                  <p:nvPr/>
                </p:nvSpPr>
                <p:spPr>
                  <a:xfrm>
                    <a:off x="5053124" y="1582532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229" name="Group 2228"/>
              <p:cNvGrpSpPr/>
              <p:nvPr/>
            </p:nvGrpSpPr>
            <p:grpSpPr>
              <a:xfrm>
                <a:off x="2174247" y="3832677"/>
                <a:ext cx="355746" cy="430969"/>
                <a:chOff x="3467357" y="1386489"/>
                <a:chExt cx="1630321" cy="1975053"/>
              </a:xfrm>
            </p:grpSpPr>
            <p:sp>
              <p:nvSpPr>
                <p:cNvPr id="2291" name="Oval 2290"/>
                <p:cNvSpPr/>
                <p:nvPr/>
              </p:nvSpPr>
              <p:spPr>
                <a:xfrm>
                  <a:off x="3467357" y="1731220"/>
                  <a:ext cx="1630321" cy="1630321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2" name="Freeform 2291"/>
                <p:cNvSpPr/>
                <p:nvPr/>
              </p:nvSpPr>
              <p:spPr>
                <a:xfrm>
                  <a:off x="4267611" y="1731220"/>
                  <a:ext cx="830067" cy="1630322"/>
                </a:xfrm>
                <a:custGeom>
                  <a:avLst/>
                  <a:gdLst>
                    <a:gd name="connsiteX0" fmla="*/ 14906 w 830067"/>
                    <a:gd name="connsiteY0" fmla="*/ 0 h 1630322"/>
                    <a:gd name="connsiteX1" fmla="*/ 830067 w 830067"/>
                    <a:gd name="connsiteY1" fmla="*/ 815161 h 1630322"/>
                    <a:gd name="connsiteX2" fmla="*/ 14906 w 830067"/>
                    <a:gd name="connsiteY2" fmla="*/ 1630322 h 1630322"/>
                    <a:gd name="connsiteX3" fmla="*/ 0 w 830067"/>
                    <a:gd name="connsiteY3" fmla="*/ 1628819 h 1630322"/>
                    <a:gd name="connsiteX4" fmla="*/ 0 w 830067"/>
                    <a:gd name="connsiteY4" fmla="*/ 1503 h 1630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0067" h="1630322">
                      <a:moveTo>
                        <a:pt x="14906" y="0"/>
                      </a:moveTo>
                      <a:cubicBezTo>
                        <a:pt x="465107" y="0"/>
                        <a:pt x="830067" y="364960"/>
                        <a:pt x="830067" y="815161"/>
                      </a:cubicBezTo>
                      <a:cubicBezTo>
                        <a:pt x="830067" y="1265362"/>
                        <a:pt x="465107" y="1630322"/>
                        <a:pt x="14906" y="1630322"/>
                      </a:cubicBezTo>
                      <a:lnTo>
                        <a:pt x="0" y="1628819"/>
                      </a:lnTo>
                      <a:lnTo>
                        <a:pt x="0" y="1503"/>
                      </a:lnTo>
                      <a:close/>
                    </a:path>
                  </a:pathLst>
                </a:cu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93" name="Group 2292"/>
                <p:cNvGrpSpPr/>
                <p:nvPr/>
              </p:nvGrpSpPr>
              <p:grpSpPr>
                <a:xfrm rot="2700000">
                  <a:off x="4357498" y="1170969"/>
                  <a:ext cx="426826" cy="857866"/>
                  <a:chOff x="4910359" y="1566848"/>
                  <a:chExt cx="309771" cy="622600"/>
                </a:xfrm>
              </p:grpSpPr>
              <p:sp>
                <p:nvSpPr>
                  <p:cNvPr id="2294" name="Freeform 2293"/>
                  <p:cNvSpPr/>
                  <p:nvPr/>
                </p:nvSpPr>
                <p:spPr>
                  <a:xfrm rot="16200000">
                    <a:off x="4753945" y="1723262"/>
                    <a:ext cx="622599" cy="309771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5" name="Freeform 2294"/>
                  <p:cNvSpPr/>
                  <p:nvPr/>
                </p:nvSpPr>
                <p:spPr>
                  <a:xfrm>
                    <a:off x="5065243" y="1566849"/>
                    <a:ext cx="154886" cy="622599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230" name="Group 2229"/>
              <p:cNvGrpSpPr/>
              <p:nvPr/>
            </p:nvGrpSpPr>
            <p:grpSpPr>
              <a:xfrm>
                <a:off x="3404978" y="3852683"/>
                <a:ext cx="392762" cy="419835"/>
                <a:chOff x="3589257" y="1246862"/>
                <a:chExt cx="1485489" cy="1587885"/>
              </a:xfrm>
            </p:grpSpPr>
            <p:cxnSp>
              <p:nvCxnSpPr>
                <p:cNvPr id="2280" name="Straight Connector 2279"/>
                <p:cNvCxnSpPr/>
                <p:nvPr/>
              </p:nvCxnSpPr>
              <p:spPr>
                <a:xfrm flipV="1">
                  <a:off x="3896226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58D68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81" name="Straight Connector 2280"/>
                <p:cNvCxnSpPr/>
                <p:nvPr/>
              </p:nvCxnSpPr>
              <p:spPr>
                <a:xfrm flipH="1" flipV="1">
                  <a:off x="4246378" y="1557868"/>
                  <a:ext cx="335757" cy="789942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27AE6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282" name="Group 2281"/>
                <p:cNvGrpSpPr/>
                <p:nvPr/>
              </p:nvGrpSpPr>
              <p:grpSpPr>
                <a:xfrm>
                  <a:off x="3589257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2289" name="Oval 2288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0" name="Freeform 2289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83" name="Group 2282"/>
                <p:cNvGrpSpPr/>
                <p:nvPr/>
              </p:nvGrpSpPr>
              <p:grpSpPr>
                <a:xfrm>
                  <a:off x="4260773" y="2220809"/>
                  <a:ext cx="613937" cy="613938"/>
                  <a:chOff x="4607481" y="4365751"/>
                  <a:chExt cx="739649" cy="739650"/>
                </a:xfrm>
              </p:grpSpPr>
              <p:sp>
                <p:nvSpPr>
                  <p:cNvPr id="2287" name="Oval 2286"/>
                  <p:cNvSpPr/>
                  <p:nvPr/>
                </p:nvSpPr>
                <p:spPr>
                  <a:xfrm>
                    <a:off x="4607481" y="4365751"/>
                    <a:ext cx="739649" cy="739649"/>
                  </a:xfrm>
                  <a:prstGeom prst="ellipse">
                    <a:avLst/>
                  </a:prstGeom>
                  <a:solidFill>
                    <a:srgbClr val="C6495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8" name="Freeform 2287"/>
                  <p:cNvSpPr/>
                  <p:nvPr/>
                </p:nvSpPr>
                <p:spPr>
                  <a:xfrm>
                    <a:off x="4977304" y="4365751"/>
                    <a:ext cx="369826" cy="739650"/>
                  </a:xfrm>
                  <a:custGeom>
                    <a:avLst/>
                    <a:gdLst>
                      <a:gd name="connsiteX0" fmla="*/ 1 w 369826"/>
                      <a:gd name="connsiteY0" fmla="*/ 0 h 739650"/>
                      <a:gd name="connsiteX1" fmla="*/ 369826 w 369826"/>
                      <a:gd name="connsiteY1" fmla="*/ 369825 h 739650"/>
                      <a:gd name="connsiteX2" fmla="*/ 1 w 369826"/>
                      <a:gd name="connsiteY2" fmla="*/ 739650 h 739650"/>
                      <a:gd name="connsiteX3" fmla="*/ 0 w 369826"/>
                      <a:gd name="connsiteY3" fmla="*/ 739650 h 739650"/>
                      <a:gd name="connsiteX4" fmla="*/ 0 w 369826"/>
                      <a:gd name="connsiteY4" fmla="*/ 0 h 739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9826" h="739650">
                        <a:moveTo>
                          <a:pt x="1" y="0"/>
                        </a:moveTo>
                        <a:cubicBezTo>
                          <a:pt x="204250" y="0"/>
                          <a:pt x="369826" y="165576"/>
                          <a:pt x="369826" y="369825"/>
                        </a:cubicBezTo>
                        <a:cubicBezTo>
                          <a:pt x="369826" y="574074"/>
                          <a:pt x="204250" y="739650"/>
                          <a:pt x="1" y="739650"/>
                        </a:cubicBezTo>
                        <a:lnTo>
                          <a:pt x="0" y="7396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52B4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84" name="Group 2283"/>
                <p:cNvGrpSpPr/>
                <p:nvPr/>
              </p:nvGrpSpPr>
              <p:grpSpPr>
                <a:xfrm>
                  <a:off x="4189264" y="1246862"/>
                  <a:ext cx="885482" cy="428318"/>
                  <a:chOff x="4063354" y="1112562"/>
                  <a:chExt cx="885482" cy="428318"/>
                </a:xfrm>
              </p:grpSpPr>
              <p:sp>
                <p:nvSpPr>
                  <p:cNvPr id="2285" name="Freeform 2284"/>
                  <p:cNvSpPr/>
                  <p:nvPr/>
                </p:nvSpPr>
                <p:spPr>
                  <a:xfrm rot="20700000">
                    <a:off x="4063354" y="1112562"/>
                    <a:ext cx="857864" cy="426826"/>
                  </a:xfrm>
                  <a:custGeom>
                    <a:avLst/>
                    <a:gdLst>
                      <a:gd name="connsiteX0" fmla="*/ 311022 w 622599"/>
                      <a:gd name="connsiteY0" fmla="*/ 1 h 309771"/>
                      <a:gd name="connsiteX1" fmla="*/ 554886 w 622599"/>
                      <a:gd name="connsiteY1" fmla="*/ 87690 h 309771"/>
                      <a:gd name="connsiteX2" fmla="*/ 620070 w 622599"/>
                      <a:gd name="connsiteY2" fmla="*/ 153608 h 309771"/>
                      <a:gd name="connsiteX3" fmla="*/ 620481 w 622599"/>
                      <a:gd name="connsiteY3" fmla="*/ 153605 h 309771"/>
                      <a:gd name="connsiteX4" fmla="*/ 620274 w 622599"/>
                      <a:gd name="connsiteY4" fmla="*/ 153815 h 309771"/>
                      <a:gd name="connsiteX5" fmla="*/ 622599 w 622599"/>
                      <a:gd name="connsiteY5" fmla="*/ 156166 h 309771"/>
                      <a:gd name="connsiteX6" fmla="*/ 617944 w 622599"/>
                      <a:gd name="connsiteY6" fmla="*/ 156177 h 309771"/>
                      <a:gd name="connsiteX7" fmla="*/ 553568 w 622599"/>
                      <a:gd name="connsiteY7" fmla="*/ 221424 h 309771"/>
                      <a:gd name="connsiteX8" fmla="*/ 2658 w 622599"/>
                      <a:gd name="connsiteY8" fmla="*/ 158149 h 309771"/>
                      <a:gd name="connsiteX9" fmla="*/ 118479 w 622599"/>
                      <a:gd name="connsiteY9" fmla="*/ 157297 h 309771"/>
                      <a:gd name="connsiteX10" fmla="*/ 0 w 622599"/>
                      <a:gd name="connsiteY10" fmla="*/ 157563 h 309771"/>
                      <a:gd name="connsiteX11" fmla="*/ 311022 w 622599"/>
                      <a:gd name="connsiteY11" fmla="*/ 1 h 309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2599" h="309771">
                        <a:moveTo>
                          <a:pt x="311022" y="1"/>
                        </a:moveTo>
                        <a:cubicBezTo>
                          <a:pt x="396643" y="-192"/>
                          <a:pt x="482317" y="29028"/>
                          <a:pt x="554886" y="87690"/>
                        </a:cubicBezTo>
                        <a:lnTo>
                          <a:pt x="620070" y="153608"/>
                        </a:lnTo>
                        <a:lnTo>
                          <a:pt x="620481" y="153605"/>
                        </a:lnTo>
                        <a:lnTo>
                          <a:pt x="620274" y="153815"/>
                        </a:lnTo>
                        <a:lnTo>
                          <a:pt x="622599" y="156166"/>
                        </a:lnTo>
                        <a:lnTo>
                          <a:pt x="617944" y="156177"/>
                        </a:lnTo>
                        <a:lnTo>
                          <a:pt x="553568" y="221424"/>
                        </a:lnTo>
                        <a:cubicBezTo>
                          <a:pt x="386280" y="357309"/>
                          <a:pt x="148614" y="336615"/>
                          <a:pt x="2658" y="158149"/>
                        </a:cubicBezTo>
                        <a:lnTo>
                          <a:pt x="118479" y="157297"/>
                        </a:lnTo>
                        <a:lnTo>
                          <a:pt x="0" y="157563"/>
                        </a:lnTo>
                        <a:cubicBezTo>
                          <a:pt x="82792" y="52801"/>
                          <a:pt x="196861" y="257"/>
                          <a:pt x="311022" y="1"/>
                        </a:cubicBezTo>
                        <a:close/>
                      </a:path>
                    </a:pathLst>
                  </a:custGeom>
                  <a:solidFill>
                    <a:srgbClr val="58D68F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6" name="Freeform 2285"/>
                  <p:cNvSpPr/>
                  <p:nvPr/>
                </p:nvSpPr>
                <p:spPr>
                  <a:xfrm rot="4500000">
                    <a:off x="4413197" y="1005241"/>
                    <a:ext cx="213414" cy="857864"/>
                  </a:xfrm>
                  <a:custGeom>
                    <a:avLst/>
                    <a:gdLst>
                      <a:gd name="connsiteX0" fmla="*/ 1281 w 154886"/>
                      <a:gd name="connsiteY0" fmla="*/ 0 h 622599"/>
                      <a:gd name="connsiteX1" fmla="*/ 1292 w 154886"/>
                      <a:gd name="connsiteY1" fmla="*/ 4655 h 622599"/>
                      <a:gd name="connsiteX2" fmla="*/ 66539 w 154886"/>
                      <a:gd name="connsiteY2" fmla="*/ 69031 h 622599"/>
                      <a:gd name="connsiteX3" fmla="*/ 3264 w 154886"/>
                      <a:gd name="connsiteY3" fmla="*/ 619941 h 622599"/>
                      <a:gd name="connsiteX4" fmla="*/ 2412 w 154886"/>
                      <a:gd name="connsiteY4" fmla="*/ 504120 h 622599"/>
                      <a:gd name="connsiteX5" fmla="*/ 2678 w 154886"/>
                      <a:gd name="connsiteY5" fmla="*/ 622599 h 622599"/>
                      <a:gd name="connsiteX6" fmla="*/ 0 w 154886"/>
                      <a:gd name="connsiteY6" fmla="*/ 619972 h 622599"/>
                      <a:gd name="connsiteX7" fmla="*/ 0 w 154886"/>
                      <a:gd name="connsiteY7" fmla="*/ 1267 h 6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886" h="622599">
                        <a:moveTo>
                          <a:pt x="1281" y="0"/>
                        </a:moveTo>
                        <a:lnTo>
                          <a:pt x="1292" y="4655"/>
                        </a:lnTo>
                        <a:lnTo>
                          <a:pt x="66539" y="69031"/>
                        </a:lnTo>
                        <a:cubicBezTo>
                          <a:pt x="202424" y="236319"/>
                          <a:pt x="181730" y="473985"/>
                          <a:pt x="3264" y="619941"/>
                        </a:cubicBezTo>
                        <a:lnTo>
                          <a:pt x="2412" y="504120"/>
                        </a:lnTo>
                        <a:lnTo>
                          <a:pt x="2678" y="622599"/>
                        </a:lnTo>
                        <a:lnTo>
                          <a:pt x="0" y="619972"/>
                        </a:lnTo>
                        <a:lnTo>
                          <a:pt x="0" y="1267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231" name="Group 2230"/>
              <p:cNvGrpSpPr/>
              <p:nvPr/>
            </p:nvGrpSpPr>
            <p:grpSpPr>
              <a:xfrm>
                <a:off x="1809291" y="3852683"/>
                <a:ext cx="293425" cy="406095"/>
                <a:chOff x="1633488" y="334932"/>
                <a:chExt cx="1344715" cy="1861064"/>
              </a:xfrm>
            </p:grpSpPr>
            <p:grpSp>
              <p:nvGrpSpPr>
                <p:cNvPr id="2256" name="Group 2255"/>
                <p:cNvGrpSpPr/>
                <p:nvPr/>
              </p:nvGrpSpPr>
              <p:grpSpPr>
                <a:xfrm>
                  <a:off x="1633488" y="684696"/>
                  <a:ext cx="1344715" cy="1511300"/>
                  <a:chOff x="1633488" y="684696"/>
                  <a:chExt cx="1344715" cy="1511300"/>
                </a:xfrm>
              </p:grpSpPr>
              <p:sp>
                <p:nvSpPr>
                  <p:cNvPr id="2278" name="Freeform 2277"/>
                  <p:cNvSpPr/>
                  <p:nvPr/>
                </p:nvSpPr>
                <p:spPr>
                  <a:xfrm flipH="1">
                    <a:off x="1633488" y="684696"/>
                    <a:ext cx="1344715" cy="1511300"/>
                  </a:xfrm>
                  <a:custGeom>
                    <a:avLst/>
                    <a:gdLst>
                      <a:gd name="connsiteX0" fmla="*/ 695217 w 1344715"/>
                      <a:gd name="connsiteY0" fmla="*/ 0 h 1511300"/>
                      <a:gd name="connsiteX1" fmla="*/ 685058 w 1344715"/>
                      <a:gd name="connsiteY1" fmla="*/ 0 h 1511300"/>
                      <a:gd name="connsiteX2" fmla="*/ 659657 w 1344715"/>
                      <a:gd name="connsiteY2" fmla="*/ 0 h 1511300"/>
                      <a:gd name="connsiteX3" fmla="*/ 649498 w 1344715"/>
                      <a:gd name="connsiteY3" fmla="*/ 0 h 1511300"/>
                      <a:gd name="connsiteX4" fmla="*/ 649498 w 1344715"/>
                      <a:gd name="connsiteY4" fmla="*/ 424 h 1511300"/>
                      <a:gd name="connsiteX5" fmla="*/ 556042 w 1344715"/>
                      <a:gd name="connsiteY5" fmla="*/ 4323 h 1511300"/>
                      <a:gd name="connsiteX6" fmla="*/ 619492 w 1344715"/>
                      <a:gd name="connsiteY6" fmla="*/ 1506592 h 1511300"/>
                      <a:gd name="connsiteX7" fmla="*/ 649498 w 1344715"/>
                      <a:gd name="connsiteY7" fmla="*/ 1509264 h 1511300"/>
                      <a:gd name="connsiteX8" fmla="*/ 649498 w 1344715"/>
                      <a:gd name="connsiteY8" fmla="*/ 1511300 h 1511300"/>
                      <a:gd name="connsiteX9" fmla="*/ 672357 w 1344715"/>
                      <a:gd name="connsiteY9" fmla="*/ 1511300 h 1511300"/>
                      <a:gd name="connsiteX10" fmla="*/ 672358 w 1344715"/>
                      <a:gd name="connsiteY10" fmla="*/ 1511300 h 1511300"/>
                      <a:gd name="connsiteX11" fmla="*/ 695217 w 1344715"/>
                      <a:gd name="connsiteY11" fmla="*/ 1511300 h 1511300"/>
                      <a:gd name="connsiteX12" fmla="*/ 695217 w 1344715"/>
                      <a:gd name="connsiteY12" fmla="*/ 1507477 h 1511300"/>
                      <a:gd name="connsiteX13" fmla="*/ 778028 w 1344715"/>
                      <a:gd name="connsiteY13" fmla="*/ 1493630 h 1511300"/>
                      <a:gd name="connsiteX14" fmla="*/ 788673 w 1344715"/>
                      <a:gd name="connsiteY14" fmla="*/ 4323 h 1511300"/>
                      <a:gd name="connsiteX15" fmla="*/ 695217 w 1344715"/>
                      <a:gd name="connsiteY15" fmla="*/ 424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44715" h="1511300">
                        <a:moveTo>
                          <a:pt x="695217" y="0"/>
                        </a:moveTo>
                        <a:lnTo>
                          <a:pt x="685058" y="0"/>
                        </a:ln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lnTo>
                          <a:pt x="695217" y="1511300"/>
                        </a:lnTo>
                        <a:lnTo>
                          <a:pt x="695217" y="1507477"/>
                        </a:lnTo>
                        <a:lnTo>
                          <a:pt x="778028" y="1493630"/>
                        </a:lnTo>
                        <a:cubicBezTo>
                          <a:pt x="1287124" y="1330205"/>
                          <a:pt x="1741242" y="87020"/>
                          <a:pt x="788673" y="4323"/>
                        </a:cubicBezTo>
                        <a:lnTo>
                          <a:pt x="695217" y="424"/>
                        </a:lnTo>
                        <a:close/>
                      </a:path>
                    </a:pathLst>
                  </a:custGeom>
                  <a:solidFill>
                    <a:srgbClr val="E3544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9" name="Freeform 2278"/>
                  <p:cNvSpPr/>
                  <p:nvPr/>
                </p:nvSpPr>
                <p:spPr>
                  <a:xfrm flipH="1">
                    <a:off x="2305845" y="684696"/>
                    <a:ext cx="672358" cy="1511300"/>
                  </a:xfrm>
                  <a:custGeom>
                    <a:avLst/>
                    <a:gdLst>
                      <a:gd name="connsiteX0" fmla="*/ 672358 w 672358"/>
                      <a:gd name="connsiteY0" fmla="*/ 0 h 1511300"/>
                      <a:gd name="connsiteX1" fmla="*/ 659657 w 672358"/>
                      <a:gd name="connsiteY1" fmla="*/ 0 h 1511300"/>
                      <a:gd name="connsiteX2" fmla="*/ 649498 w 672358"/>
                      <a:gd name="connsiteY2" fmla="*/ 0 h 1511300"/>
                      <a:gd name="connsiteX3" fmla="*/ 649498 w 672358"/>
                      <a:gd name="connsiteY3" fmla="*/ 424 h 1511300"/>
                      <a:gd name="connsiteX4" fmla="*/ 556042 w 672358"/>
                      <a:gd name="connsiteY4" fmla="*/ 4323 h 1511300"/>
                      <a:gd name="connsiteX5" fmla="*/ 619492 w 672358"/>
                      <a:gd name="connsiteY5" fmla="*/ 1506592 h 1511300"/>
                      <a:gd name="connsiteX6" fmla="*/ 649498 w 672358"/>
                      <a:gd name="connsiteY6" fmla="*/ 1509264 h 1511300"/>
                      <a:gd name="connsiteX7" fmla="*/ 649498 w 672358"/>
                      <a:gd name="connsiteY7" fmla="*/ 1511300 h 1511300"/>
                      <a:gd name="connsiteX8" fmla="*/ 672357 w 672358"/>
                      <a:gd name="connsiteY8" fmla="*/ 1511300 h 1511300"/>
                      <a:gd name="connsiteX9" fmla="*/ 672358 w 672358"/>
                      <a:gd name="connsiteY9" fmla="*/ 1511300 h 151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2358" h="1511300">
                        <a:moveTo>
                          <a:pt x="672358" y="0"/>
                        </a:moveTo>
                        <a:lnTo>
                          <a:pt x="659657" y="0"/>
                        </a:lnTo>
                        <a:lnTo>
                          <a:pt x="649498" y="0"/>
                        </a:lnTo>
                        <a:lnTo>
                          <a:pt x="649498" y="424"/>
                        </a:lnTo>
                        <a:lnTo>
                          <a:pt x="556042" y="4323"/>
                        </a:lnTo>
                        <a:cubicBezTo>
                          <a:pt x="-429374" y="89872"/>
                          <a:pt x="90582" y="1417322"/>
                          <a:pt x="619492" y="1506592"/>
                        </a:cubicBezTo>
                        <a:lnTo>
                          <a:pt x="649498" y="1509264"/>
                        </a:lnTo>
                        <a:lnTo>
                          <a:pt x="649498" y="1511300"/>
                        </a:lnTo>
                        <a:lnTo>
                          <a:pt x="672357" y="1511300"/>
                        </a:lnTo>
                        <a:lnTo>
                          <a:pt x="672358" y="1511300"/>
                        </a:lnTo>
                        <a:close/>
                      </a:path>
                    </a:pathLst>
                  </a:custGeom>
                  <a:solidFill>
                    <a:srgbClr val="D6312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57" name="Group 2256"/>
                <p:cNvGrpSpPr/>
                <p:nvPr/>
              </p:nvGrpSpPr>
              <p:grpSpPr>
                <a:xfrm>
                  <a:off x="1985367" y="334932"/>
                  <a:ext cx="643040" cy="505060"/>
                  <a:chOff x="2362639" y="273524"/>
                  <a:chExt cx="643040" cy="505060"/>
                </a:xfrm>
              </p:grpSpPr>
              <p:sp>
                <p:nvSpPr>
                  <p:cNvPr id="2276" name="Freeform 2275"/>
                  <p:cNvSpPr/>
                  <p:nvPr/>
                </p:nvSpPr>
                <p:spPr>
                  <a:xfrm rot="10800000" flipH="1">
                    <a:off x="2362639" y="273524"/>
                    <a:ext cx="643040" cy="499054"/>
                  </a:xfrm>
                  <a:custGeom>
                    <a:avLst/>
                    <a:gdLst>
                      <a:gd name="connsiteX0" fmla="*/ 643040 w 643040"/>
                      <a:gd name="connsiteY0" fmla="*/ 499054 h 499054"/>
                      <a:gd name="connsiteX1" fmla="*/ 562786 w 643040"/>
                      <a:gd name="connsiteY1" fmla="*/ 129158 h 499054"/>
                      <a:gd name="connsiteX2" fmla="*/ 509870 w 643040"/>
                      <a:gd name="connsiteY2" fmla="*/ 68037 h 499054"/>
                      <a:gd name="connsiteX3" fmla="*/ 320349 w 643040"/>
                      <a:gd name="connsiteY3" fmla="*/ 0 h 499054"/>
                      <a:gd name="connsiteX4" fmla="*/ 130829 w 643040"/>
                      <a:gd name="connsiteY4" fmla="*/ 68037 h 499054"/>
                      <a:gd name="connsiteX5" fmla="*/ 80828 w 643040"/>
                      <a:gd name="connsiteY5" fmla="*/ 125790 h 499054"/>
                      <a:gd name="connsiteX6" fmla="*/ 0 w 643040"/>
                      <a:gd name="connsiteY6" fmla="*/ 498332 h 499054"/>
                      <a:gd name="connsiteX7" fmla="*/ 204341 w 643040"/>
                      <a:gd name="connsiteY7" fmla="*/ 335747 h 499054"/>
                      <a:gd name="connsiteX8" fmla="*/ 321520 w 643040"/>
                      <a:gd name="connsiteY8" fmla="*/ 483020 h 499054"/>
                      <a:gd name="connsiteX9" fmla="*/ 321520 w 643040"/>
                      <a:gd name="connsiteY9" fmla="*/ 483742 h 499054"/>
                      <a:gd name="connsiteX10" fmla="*/ 438699 w 643040"/>
                      <a:gd name="connsiteY10" fmla="*/ 336469 h 499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43040" h="499054">
                        <a:moveTo>
                          <a:pt x="643040" y="499054"/>
                        </a:moveTo>
                        <a:lnTo>
                          <a:pt x="562786" y="129158"/>
                        </a:lnTo>
                        <a:lnTo>
                          <a:pt x="509870" y="68037"/>
                        </a:lnTo>
                        <a:cubicBezTo>
                          <a:pt x="458367" y="25533"/>
                          <a:pt x="392340" y="0"/>
                          <a:pt x="320349" y="0"/>
                        </a:cubicBezTo>
                        <a:cubicBezTo>
                          <a:pt x="248359" y="0"/>
                          <a:pt x="182331" y="25533"/>
                          <a:pt x="130829" y="68037"/>
                        </a:cubicBezTo>
                        <a:lnTo>
                          <a:pt x="80828" y="125790"/>
                        </a:lnTo>
                        <a:lnTo>
                          <a:pt x="0" y="498332"/>
                        </a:lnTo>
                        <a:lnTo>
                          <a:pt x="204341" y="335747"/>
                        </a:lnTo>
                        <a:lnTo>
                          <a:pt x="321520" y="483020"/>
                        </a:lnTo>
                        <a:lnTo>
                          <a:pt x="321520" y="483742"/>
                        </a:lnTo>
                        <a:lnTo>
                          <a:pt x="438699" y="336469"/>
                        </a:lnTo>
                        <a:close/>
                      </a:path>
                    </a:pathLst>
                  </a:custGeom>
                  <a:solidFill>
                    <a:srgbClr val="58D68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7" name="Freeform 2276"/>
                  <p:cNvSpPr/>
                  <p:nvPr/>
                </p:nvSpPr>
                <p:spPr>
                  <a:xfrm rot="10800000" flipH="1">
                    <a:off x="2684159" y="279737"/>
                    <a:ext cx="321520" cy="498847"/>
                  </a:xfrm>
                  <a:custGeom>
                    <a:avLst/>
                    <a:gdLst>
                      <a:gd name="connsiteX0" fmla="*/ 321520 w 321520"/>
                      <a:gd name="connsiteY0" fmla="*/ 498847 h 498847"/>
                      <a:gd name="connsiteX1" fmla="*/ 241266 w 321520"/>
                      <a:gd name="connsiteY1" fmla="*/ 128951 h 498847"/>
                      <a:gd name="connsiteX2" fmla="*/ 188350 w 321520"/>
                      <a:gd name="connsiteY2" fmla="*/ 67830 h 498847"/>
                      <a:gd name="connsiteX3" fmla="*/ 101273 w 321520"/>
                      <a:gd name="connsiteY3" fmla="*/ 17873 h 498847"/>
                      <a:gd name="connsiteX4" fmla="*/ 0 w 321520"/>
                      <a:gd name="connsiteY4" fmla="*/ 0 h 498847"/>
                      <a:gd name="connsiteX5" fmla="*/ 0 w 321520"/>
                      <a:gd name="connsiteY5" fmla="*/ 482813 h 498847"/>
                      <a:gd name="connsiteX6" fmla="*/ 0 w 321520"/>
                      <a:gd name="connsiteY6" fmla="*/ 483535 h 498847"/>
                      <a:gd name="connsiteX7" fmla="*/ 117179 w 321520"/>
                      <a:gd name="connsiteY7" fmla="*/ 336262 h 498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1520" h="498847">
                        <a:moveTo>
                          <a:pt x="321520" y="498847"/>
                        </a:moveTo>
                        <a:lnTo>
                          <a:pt x="241266" y="128951"/>
                        </a:lnTo>
                        <a:lnTo>
                          <a:pt x="188350" y="67830"/>
                        </a:lnTo>
                        <a:cubicBezTo>
                          <a:pt x="162599" y="46578"/>
                          <a:pt x="133216" y="29569"/>
                          <a:pt x="101273" y="17873"/>
                        </a:cubicBezTo>
                        <a:lnTo>
                          <a:pt x="0" y="0"/>
                        </a:lnTo>
                        <a:lnTo>
                          <a:pt x="0" y="482813"/>
                        </a:lnTo>
                        <a:lnTo>
                          <a:pt x="0" y="483535"/>
                        </a:lnTo>
                        <a:lnTo>
                          <a:pt x="117179" y="336262"/>
                        </a:lnTo>
                        <a:close/>
                      </a:path>
                    </a:pathLst>
                  </a:custGeom>
                  <a:solidFill>
                    <a:srgbClr val="27AE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8" name="Oval 2257"/>
                <p:cNvSpPr/>
                <p:nvPr/>
              </p:nvSpPr>
              <p:spPr>
                <a:xfrm>
                  <a:off x="1844114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9" name="Oval 2258"/>
                <p:cNvSpPr/>
                <p:nvPr/>
              </p:nvSpPr>
              <p:spPr>
                <a:xfrm>
                  <a:off x="2120370" y="919903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0" name="Oval 2259"/>
                <p:cNvSpPr/>
                <p:nvPr/>
              </p:nvSpPr>
              <p:spPr>
                <a:xfrm>
                  <a:off x="2415056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1" name="Oval 2260"/>
                <p:cNvSpPr/>
                <p:nvPr/>
              </p:nvSpPr>
              <p:spPr>
                <a:xfrm>
                  <a:off x="2700852" y="91990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2" name="Oval 2261"/>
                <p:cNvSpPr/>
                <p:nvPr/>
              </p:nvSpPr>
              <p:spPr>
                <a:xfrm>
                  <a:off x="170780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3" name="Oval 2262"/>
                <p:cNvSpPr/>
                <p:nvPr/>
              </p:nvSpPr>
              <p:spPr>
                <a:xfrm>
                  <a:off x="198231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Oval 2263"/>
                <p:cNvSpPr/>
                <p:nvPr/>
              </p:nvSpPr>
              <p:spPr>
                <a:xfrm>
                  <a:off x="2270655" y="1168657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Oval 2264"/>
                <p:cNvSpPr/>
                <p:nvPr/>
              </p:nvSpPr>
              <p:spPr>
                <a:xfrm>
                  <a:off x="2561179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6" name="Oval 2265"/>
                <p:cNvSpPr/>
                <p:nvPr/>
              </p:nvSpPr>
              <p:spPr>
                <a:xfrm>
                  <a:off x="2833510" y="1158779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7" name="Oval 2266"/>
                <p:cNvSpPr/>
                <p:nvPr/>
              </p:nvSpPr>
              <p:spPr>
                <a:xfrm>
                  <a:off x="1844114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Oval 2267"/>
                <p:cNvSpPr/>
                <p:nvPr/>
              </p:nvSpPr>
              <p:spPr>
                <a:xfrm>
                  <a:off x="2120370" y="1437922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Oval 2268"/>
                <p:cNvSpPr/>
                <p:nvPr/>
              </p:nvSpPr>
              <p:spPr>
                <a:xfrm>
                  <a:off x="2417471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0" name="Oval 2269"/>
                <p:cNvSpPr/>
                <p:nvPr/>
              </p:nvSpPr>
              <p:spPr>
                <a:xfrm>
                  <a:off x="2703365" y="1437922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1" name="Oval 2270"/>
                <p:cNvSpPr/>
                <p:nvPr/>
              </p:nvSpPr>
              <p:spPr>
                <a:xfrm>
                  <a:off x="1983481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2" name="Oval 2271"/>
                <p:cNvSpPr/>
                <p:nvPr/>
              </p:nvSpPr>
              <p:spPr>
                <a:xfrm>
                  <a:off x="2270655" y="1707816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3" name="Oval 2272"/>
                <p:cNvSpPr/>
                <p:nvPr/>
              </p:nvSpPr>
              <p:spPr>
                <a:xfrm>
                  <a:off x="2561179" y="1693893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4" name="Oval 2273"/>
                <p:cNvSpPr/>
                <p:nvPr/>
              </p:nvSpPr>
              <p:spPr>
                <a:xfrm>
                  <a:off x="2120370" y="2004471"/>
                  <a:ext cx="72000" cy="72000"/>
                </a:xfrm>
                <a:prstGeom prst="ellipse">
                  <a:avLst/>
                </a:prstGeom>
                <a:solidFill>
                  <a:srgbClr val="F8B61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5" name="Oval 2274"/>
                <p:cNvSpPr/>
                <p:nvPr/>
              </p:nvSpPr>
              <p:spPr>
                <a:xfrm>
                  <a:off x="2417471" y="1997687"/>
                  <a:ext cx="72000" cy="72000"/>
                </a:xfrm>
                <a:prstGeom prst="ellipse">
                  <a:avLst/>
                </a:prstGeom>
                <a:solidFill>
                  <a:srgbClr val="F19E1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32" name="Group 2231"/>
              <p:cNvGrpSpPr/>
              <p:nvPr/>
            </p:nvGrpSpPr>
            <p:grpSpPr>
              <a:xfrm>
                <a:off x="3057105" y="3768221"/>
                <a:ext cx="343148" cy="477007"/>
                <a:chOff x="5216848" y="2546882"/>
                <a:chExt cx="1572587" cy="2186039"/>
              </a:xfrm>
            </p:grpSpPr>
            <p:grpSp>
              <p:nvGrpSpPr>
                <p:cNvPr id="2239" name="Group 2238"/>
                <p:cNvGrpSpPr/>
                <p:nvPr/>
              </p:nvGrpSpPr>
              <p:grpSpPr>
                <a:xfrm>
                  <a:off x="5216848" y="2546882"/>
                  <a:ext cx="1572587" cy="2186039"/>
                  <a:chOff x="4589405" y="1579240"/>
                  <a:chExt cx="1572587" cy="2186039"/>
                </a:xfrm>
              </p:grpSpPr>
              <p:grpSp>
                <p:nvGrpSpPr>
                  <p:cNvPr id="2241" name="Group 2240"/>
                  <p:cNvGrpSpPr/>
                  <p:nvPr/>
                </p:nvGrpSpPr>
                <p:grpSpPr>
                  <a:xfrm rot="2641257">
                    <a:off x="5178361" y="1579240"/>
                    <a:ext cx="983631" cy="742452"/>
                    <a:chOff x="3510643" y="3553204"/>
                    <a:chExt cx="2496364" cy="1884275"/>
                  </a:xfrm>
                </p:grpSpPr>
                <p:sp>
                  <p:nvSpPr>
                    <p:cNvPr id="2254" name="Freeform 2253"/>
                    <p:cNvSpPr/>
                    <p:nvPr/>
                  </p:nvSpPr>
                  <p:spPr>
                    <a:xfrm>
                      <a:off x="3510643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5" name="Freeform 2254"/>
                    <p:cNvSpPr/>
                    <p:nvPr/>
                  </p:nvSpPr>
                  <p:spPr>
                    <a:xfrm flipH="1">
                      <a:off x="4758825" y="3553204"/>
                      <a:ext cx="1248182" cy="1884275"/>
                    </a:xfrm>
                    <a:custGeom>
                      <a:avLst/>
                      <a:gdLst>
                        <a:gd name="connsiteX0" fmla="*/ 330200 w 330200"/>
                        <a:gd name="connsiteY0" fmla="*/ 463550 h 498475"/>
                        <a:gd name="connsiteX1" fmla="*/ 330200 w 330200"/>
                        <a:gd name="connsiteY1" fmla="*/ 0 h 498475"/>
                        <a:gd name="connsiteX2" fmla="*/ 155575 w 330200"/>
                        <a:gd name="connsiteY2" fmla="*/ 180975 h 498475"/>
                        <a:gd name="connsiteX3" fmla="*/ 231775 w 330200"/>
                        <a:gd name="connsiteY3" fmla="*/ 311150 h 498475"/>
                        <a:gd name="connsiteX4" fmla="*/ 0 w 330200"/>
                        <a:gd name="connsiteY4" fmla="*/ 311150 h 498475"/>
                        <a:gd name="connsiteX5" fmla="*/ 209550 w 330200"/>
                        <a:gd name="connsiteY5" fmla="*/ 498475 h 498475"/>
                        <a:gd name="connsiteX6" fmla="*/ 330200 w 330200"/>
                        <a:gd name="connsiteY6" fmla="*/ 463550 h 498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200" h="498475">
                          <a:moveTo>
                            <a:pt x="330200" y="463550"/>
                          </a:moveTo>
                          <a:lnTo>
                            <a:pt x="330200" y="0"/>
                          </a:lnTo>
                          <a:lnTo>
                            <a:pt x="155575" y="180975"/>
                          </a:lnTo>
                          <a:lnTo>
                            <a:pt x="231775" y="311150"/>
                          </a:lnTo>
                          <a:lnTo>
                            <a:pt x="0" y="311150"/>
                          </a:lnTo>
                          <a:lnTo>
                            <a:pt x="209550" y="498475"/>
                          </a:lnTo>
                          <a:lnTo>
                            <a:pt x="330200" y="463550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242" name="Arc 2241"/>
                  <p:cNvSpPr/>
                  <p:nvPr/>
                </p:nvSpPr>
                <p:spPr>
                  <a:xfrm flipH="1">
                    <a:off x="5370938" y="2162494"/>
                    <a:ext cx="356589" cy="733443"/>
                  </a:xfrm>
                  <a:prstGeom prst="arc">
                    <a:avLst>
                      <a:gd name="adj1" fmla="val 16200000"/>
                      <a:gd name="adj2" fmla="val 374751"/>
                    </a:avLst>
                  </a:prstGeom>
                  <a:noFill/>
                  <a:ln w="76200" cap="flat" cmpd="sng" algn="ctr">
                    <a:solidFill>
                      <a:srgbClr val="27AE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243" name="Group 2242"/>
                  <p:cNvGrpSpPr/>
                  <p:nvPr/>
                </p:nvGrpSpPr>
                <p:grpSpPr>
                  <a:xfrm>
                    <a:off x="4589405" y="2363348"/>
                    <a:ext cx="1566675" cy="1401931"/>
                    <a:chOff x="4589405" y="2363348"/>
                    <a:chExt cx="1566675" cy="1401931"/>
                  </a:xfrm>
                </p:grpSpPr>
                <p:sp>
                  <p:nvSpPr>
                    <p:cNvPr id="2244" name="Oval 2243"/>
                    <p:cNvSpPr/>
                    <p:nvPr/>
                  </p:nvSpPr>
                  <p:spPr>
                    <a:xfrm>
                      <a:off x="4589405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5" name="Oval 2244"/>
                    <p:cNvSpPr/>
                    <p:nvPr/>
                  </p:nvSpPr>
                  <p:spPr>
                    <a:xfrm>
                      <a:off x="4981074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6" name="Oval 2245"/>
                    <p:cNvSpPr/>
                    <p:nvPr/>
                  </p:nvSpPr>
                  <p:spPr>
                    <a:xfrm>
                      <a:off x="5372743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7" name="Oval 2246"/>
                    <p:cNvSpPr/>
                    <p:nvPr/>
                  </p:nvSpPr>
                  <p:spPr>
                    <a:xfrm>
                      <a:off x="4785239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8" name="Oval 2247"/>
                    <p:cNvSpPr/>
                    <p:nvPr/>
                  </p:nvSpPr>
                  <p:spPr>
                    <a:xfrm>
                      <a:off x="5176908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9" name="Oval 2248"/>
                    <p:cNvSpPr/>
                    <p:nvPr/>
                  </p:nvSpPr>
                  <p:spPr>
                    <a:xfrm>
                      <a:off x="4981073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0" name="Oval 2249"/>
                    <p:cNvSpPr/>
                    <p:nvPr/>
                  </p:nvSpPr>
                  <p:spPr>
                    <a:xfrm>
                      <a:off x="5764411" y="2363348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1" name="Oval 2250"/>
                    <p:cNvSpPr/>
                    <p:nvPr/>
                  </p:nvSpPr>
                  <p:spPr>
                    <a:xfrm>
                      <a:off x="5568576" y="2700102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2" name="Oval 2251"/>
                    <p:cNvSpPr/>
                    <p:nvPr/>
                  </p:nvSpPr>
                  <p:spPr>
                    <a:xfrm>
                      <a:off x="5372741" y="3036856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" name="Oval 2252"/>
                    <p:cNvSpPr/>
                    <p:nvPr/>
                  </p:nvSpPr>
                  <p:spPr>
                    <a:xfrm>
                      <a:off x="5176905" y="3373610"/>
                      <a:ext cx="391669" cy="391669"/>
                    </a:xfrm>
                    <a:prstGeom prst="ellipse">
                      <a:avLst/>
                    </a:prstGeom>
                    <a:solidFill>
                      <a:srgbClr val="415B7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240" name="Freeform 2239"/>
                <p:cNvSpPr/>
                <p:nvPr/>
              </p:nvSpPr>
              <p:spPr>
                <a:xfrm>
                  <a:off x="5998687" y="3330989"/>
                  <a:ext cx="786324" cy="1401932"/>
                </a:xfrm>
                <a:custGeom>
                  <a:avLst/>
                  <a:gdLst>
                    <a:gd name="connsiteX0" fmla="*/ 2983 w 786324"/>
                    <a:gd name="connsiteY0" fmla="*/ 1010262 h 1401932"/>
                    <a:gd name="connsiteX1" fmla="*/ 198818 w 786324"/>
                    <a:gd name="connsiteY1" fmla="*/ 1206097 h 1401932"/>
                    <a:gd name="connsiteX2" fmla="*/ 2983 w 786324"/>
                    <a:gd name="connsiteY2" fmla="*/ 1401932 h 1401932"/>
                    <a:gd name="connsiteX3" fmla="*/ 0 w 786324"/>
                    <a:gd name="connsiteY3" fmla="*/ 1401632 h 1401932"/>
                    <a:gd name="connsiteX4" fmla="*/ 0 w 786324"/>
                    <a:gd name="connsiteY4" fmla="*/ 1010563 h 1401932"/>
                    <a:gd name="connsiteX5" fmla="*/ 198819 w 786324"/>
                    <a:gd name="connsiteY5" fmla="*/ 673508 h 1401932"/>
                    <a:gd name="connsiteX6" fmla="*/ 394654 w 786324"/>
                    <a:gd name="connsiteY6" fmla="*/ 869343 h 1401932"/>
                    <a:gd name="connsiteX7" fmla="*/ 198819 w 786324"/>
                    <a:gd name="connsiteY7" fmla="*/ 1065178 h 1401932"/>
                    <a:gd name="connsiteX8" fmla="*/ 18374 w 786324"/>
                    <a:gd name="connsiteY8" fmla="*/ 945571 h 1401932"/>
                    <a:gd name="connsiteX9" fmla="*/ 2985 w 786324"/>
                    <a:gd name="connsiteY9" fmla="*/ 869348 h 1401932"/>
                    <a:gd name="connsiteX10" fmla="*/ 0 w 786324"/>
                    <a:gd name="connsiteY10" fmla="*/ 884133 h 1401932"/>
                    <a:gd name="connsiteX11" fmla="*/ 0 w 786324"/>
                    <a:gd name="connsiteY11" fmla="*/ 854553 h 1401932"/>
                    <a:gd name="connsiteX12" fmla="*/ 2985 w 786324"/>
                    <a:gd name="connsiteY12" fmla="*/ 869338 h 1401932"/>
                    <a:gd name="connsiteX13" fmla="*/ 18374 w 786324"/>
                    <a:gd name="connsiteY13" fmla="*/ 793115 h 1401932"/>
                    <a:gd name="connsiteX14" fmla="*/ 198819 w 786324"/>
                    <a:gd name="connsiteY14" fmla="*/ 673508 h 1401932"/>
                    <a:gd name="connsiteX15" fmla="*/ 2986 w 786324"/>
                    <a:gd name="connsiteY15" fmla="*/ 336754 h 1401932"/>
                    <a:gd name="connsiteX16" fmla="*/ 183431 w 786324"/>
                    <a:gd name="connsiteY16" fmla="*/ 456361 h 1401932"/>
                    <a:gd name="connsiteX17" fmla="*/ 198820 w 786324"/>
                    <a:gd name="connsiteY17" fmla="*/ 532584 h 1401932"/>
                    <a:gd name="connsiteX18" fmla="*/ 214209 w 786324"/>
                    <a:gd name="connsiteY18" fmla="*/ 456361 h 1401932"/>
                    <a:gd name="connsiteX19" fmla="*/ 394654 w 786324"/>
                    <a:gd name="connsiteY19" fmla="*/ 336754 h 1401932"/>
                    <a:gd name="connsiteX20" fmla="*/ 590489 w 786324"/>
                    <a:gd name="connsiteY20" fmla="*/ 532589 h 1401932"/>
                    <a:gd name="connsiteX21" fmla="*/ 394654 w 786324"/>
                    <a:gd name="connsiteY21" fmla="*/ 728424 h 1401932"/>
                    <a:gd name="connsiteX22" fmla="*/ 214209 w 786324"/>
                    <a:gd name="connsiteY22" fmla="*/ 608817 h 1401932"/>
                    <a:gd name="connsiteX23" fmla="*/ 198820 w 786324"/>
                    <a:gd name="connsiteY23" fmla="*/ 532594 h 1401932"/>
                    <a:gd name="connsiteX24" fmla="*/ 183431 w 786324"/>
                    <a:gd name="connsiteY24" fmla="*/ 608817 h 1401932"/>
                    <a:gd name="connsiteX25" fmla="*/ 2986 w 786324"/>
                    <a:gd name="connsiteY25" fmla="*/ 728424 h 1401932"/>
                    <a:gd name="connsiteX26" fmla="*/ 0 w 786324"/>
                    <a:gd name="connsiteY26" fmla="*/ 727897 h 1401932"/>
                    <a:gd name="connsiteX27" fmla="*/ 0 w 786324"/>
                    <a:gd name="connsiteY27" fmla="*/ 337281 h 1401932"/>
                    <a:gd name="connsiteX28" fmla="*/ 198821 w 786324"/>
                    <a:gd name="connsiteY28" fmla="*/ 0 h 1401932"/>
                    <a:gd name="connsiteX29" fmla="*/ 379266 w 786324"/>
                    <a:gd name="connsiteY29" fmla="*/ 119607 h 1401932"/>
                    <a:gd name="connsiteX30" fmla="*/ 394655 w 786324"/>
                    <a:gd name="connsiteY30" fmla="*/ 195830 h 1401932"/>
                    <a:gd name="connsiteX31" fmla="*/ 410044 w 786324"/>
                    <a:gd name="connsiteY31" fmla="*/ 119607 h 1401932"/>
                    <a:gd name="connsiteX32" fmla="*/ 590489 w 786324"/>
                    <a:gd name="connsiteY32" fmla="*/ 0 h 1401932"/>
                    <a:gd name="connsiteX33" fmla="*/ 786324 w 786324"/>
                    <a:gd name="connsiteY33" fmla="*/ 195835 h 1401932"/>
                    <a:gd name="connsiteX34" fmla="*/ 590489 w 786324"/>
                    <a:gd name="connsiteY34" fmla="*/ 391670 h 1401932"/>
                    <a:gd name="connsiteX35" fmla="*/ 410044 w 786324"/>
                    <a:gd name="connsiteY35" fmla="*/ 272063 h 1401932"/>
                    <a:gd name="connsiteX36" fmla="*/ 394655 w 786324"/>
                    <a:gd name="connsiteY36" fmla="*/ 195840 h 1401932"/>
                    <a:gd name="connsiteX37" fmla="*/ 379266 w 786324"/>
                    <a:gd name="connsiteY37" fmla="*/ 272063 h 1401932"/>
                    <a:gd name="connsiteX38" fmla="*/ 198821 w 786324"/>
                    <a:gd name="connsiteY38" fmla="*/ 391670 h 1401932"/>
                    <a:gd name="connsiteX39" fmla="*/ 6965 w 786324"/>
                    <a:gd name="connsiteY39" fmla="*/ 235303 h 1401932"/>
                    <a:gd name="connsiteX40" fmla="*/ 2987 w 786324"/>
                    <a:gd name="connsiteY40" fmla="*/ 195840 h 1401932"/>
                    <a:gd name="connsiteX41" fmla="*/ 0 w 786324"/>
                    <a:gd name="connsiteY41" fmla="*/ 225464 h 1401932"/>
                    <a:gd name="connsiteX42" fmla="*/ 0 w 786324"/>
                    <a:gd name="connsiteY42" fmla="*/ 166206 h 1401932"/>
                    <a:gd name="connsiteX43" fmla="*/ 2987 w 786324"/>
                    <a:gd name="connsiteY43" fmla="*/ 195830 h 1401932"/>
                    <a:gd name="connsiteX44" fmla="*/ 6965 w 786324"/>
                    <a:gd name="connsiteY44" fmla="*/ 156367 h 1401932"/>
                    <a:gd name="connsiteX45" fmla="*/ 198821 w 786324"/>
                    <a:gd name="connsiteY45" fmla="*/ 0 h 140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786324" h="1401932">
                      <a:moveTo>
                        <a:pt x="2983" y="1010262"/>
                      </a:moveTo>
                      <a:cubicBezTo>
                        <a:pt x="111140" y="1010262"/>
                        <a:pt x="198818" y="1097940"/>
                        <a:pt x="198818" y="1206097"/>
                      </a:cubicBezTo>
                      <a:cubicBezTo>
                        <a:pt x="198818" y="1314254"/>
                        <a:pt x="111140" y="1401932"/>
                        <a:pt x="2983" y="1401932"/>
                      </a:cubicBezTo>
                      <a:lnTo>
                        <a:pt x="0" y="1401632"/>
                      </a:lnTo>
                      <a:lnTo>
                        <a:pt x="0" y="1010563"/>
                      </a:lnTo>
                      <a:close/>
                      <a:moveTo>
                        <a:pt x="198819" y="673508"/>
                      </a:moveTo>
                      <a:cubicBezTo>
                        <a:pt x="306976" y="673508"/>
                        <a:pt x="394654" y="761186"/>
                        <a:pt x="394654" y="869343"/>
                      </a:cubicBezTo>
                      <a:cubicBezTo>
                        <a:pt x="394654" y="977500"/>
                        <a:pt x="306976" y="1065178"/>
                        <a:pt x="198819" y="1065178"/>
                      </a:cubicBezTo>
                      <a:cubicBezTo>
                        <a:pt x="117701" y="1065178"/>
                        <a:pt x="48103" y="1015859"/>
                        <a:pt x="18374" y="945571"/>
                      </a:cubicBezTo>
                      <a:lnTo>
                        <a:pt x="2985" y="869348"/>
                      </a:lnTo>
                      <a:lnTo>
                        <a:pt x="0" y="884133"/>
                      </a:lnTo>
                      <a:lnTo>
                        <a:pt x="0" y="854553"/>
                      </a:lnTo>
                      <a:lnTo>
                        <a:pt x="2985" y="869338"/>
                      </a:lnTo>
                      <a:lnTo>
                        <a:pt x="18374" y="793115"/>
                      </a:lnTo>
                      <a:cubicBezTo>
                        <a:pt x="48103" y="722827"/>
                        <a:pt x="117701" y="673508"/>
                        <a:pt x="198819" y="673508"/>
                      </a:cubicBezTo>
                      <a:close/>
                      <a:moveTo>
                        <a:pt x="2986" y="336754"/>
                      </a:moveTo>
                      <a:cubicBezTo>
                        <a:pt x="84104" y="336754"/>
                        <a:pt x="153702" y="386073"/>
                        <a:pt x="183431" y="456361"/>
                      </a:cubicBezTo>
                      <a:lnTo>
                        <a:pt x="198820" y="532584"/>
                      </a:lnTo>
                      <a:lnTo>
                        <a:pt x="214209" y="456361"/>
                      </a:lnTo>
                      <a:cubicBezTo>
                        <a:pt x="243938" y="386073"/>
                        <a:pt x="313536" y="336754"/>
                        <a:pt x="394654" y="336754"/>
                      </a:cubicBezTo>
                      <a:cubicBezTo>
                        <a:pt x="502811" y="336754"/>
                        <a:pt x="590489" y="424432"/>
                        <a:pt x="590489" y="532589"/>
                      </a:cubicBezTo>
                      <a:cubicBezTo>
                        <a:pt x="590489" y="640746"/>
                        <a:pt x="502811" y="728424"/>
                        <a:pt x="394654" y="728424"/>
                      </a:cubicBezTo>
                      <a:cubicBezTo>
                        <a:pt x="313536" y="728424"/>
                        <a:pt x="243938" y="679105"/>
                        <a:pt x="214209" y="608817"/>
                      </a:cubicBezTo>
                      <a:lnTo>
                        <a:pt x="198820" y="532594"/>
                      </a:lnTo>
                      <a:lnTo>
                        <a:pt x="183431" y="608817"/>
                      </a:lnTo>
                      <a:cubicBezTo>
                        <a:pt x="153702" y="679105"/>
                        <a:pt x="84104" y="728424"/>
                        <a:pt x="2986" y="728424"/>
                      </a:cubicBezTo>
                      <a:lnTo>
                        <a:pt x="0" y="727897"/>
                      </a:lnTo>
                      <a:lnTo>
                        <a:pt x="0" y="337281"/>
                      </a:lnTo>
                      <a:close/>
                      <a:moveTo>
                        <a:pt x="198821" y="0"/>
                      </a:moveTo>
                      <a:cubicBezTo>
                        <a:pt x="279939" y="0"/>
                        <a:pt x="349537" y="49319"/>
                        <a:pt x="379266" y="119607"/>
                      </a:cubicBezTo>
                      <a:lnTo>
                        <a:pt x="394655" y="195830"/>
                      </a:lnTo>
                      <a:lnTo>
                        <a:pt x="410044" y="119607"/>
                      </a:lnTo>
                      <a:cubicBezTo>
                        <a:pt x="439773" y="49319"/>
                        <a:pt x="509372" y="0"/>
                        <a:pt x="590489" y="0"/>
                      </a:cubicBezTo>
                      <a:cubicBezTo>
                        <a:pt x="698646" y="0"/>
                        <a:pt x="786324" y="87678"/>
                        <a:pt x="786324" y="195835"/>
                      </a:cubicBezTo>
                      <a:cubicBezTo>
                        <a:pt x="786324" y="303992"/>
                        <a:pt x="698646" y="391670"/>
                        <a:pt x="590489" y="391670"/>
                      </a:cubicBezTo>
                      <a:cubicBezTo>
                        <a:pt x="509372" y="391670"/>
                        <a:pt x="439773" y="342351"/>
                        <a:pt x="410044" y="272063"/>
                      </a:cubicBezTo>
                      <a:lnTo>
                        <a:pt x="394655" y="195840"/>
                      </a:lnTo>
                      <a:lnTo>
                        <a:pt x="379266" y="272063"/>
                      </a:lnTo>
                      <a:cubicBezTo>
                        <a:pt x="349537" y="342351"/>
                        <a:pt x="279939" y="391670"/>
                        <a:pt x="198821" y="391670"/>
                      </a:cubicBezTo>
                      <a:cubicBezTo>
                        <a:pt x="104184" y="391670"/>
                        <a:pt x="25226" y="324541"/>
                        <a:pt x="6965" y="235303"/>
                      </a:cubicBezTo>
                      <a:lnTo>
                        <a:pt x="2987" y="195840"/>
                      </a:lnTo>
                      <a:lnTo>
                        <a:pt x="0" y="225464"/>
                      </a:lnTo>
                      <a:lnTo>
                        <a:pt x="0" y="166206"/>
                      </a:lnTo>
                      <a:lnTo>
                        <a:pt x="2987" y="195830"/>
                      </a:lnTo>
                      <a:lnTo>
                        <a:pt x="6965" y="156367"/>
                      </a:lnTo>
                      <a:cubicBezTo>
                        <a:pt x="25226" y="67128"/>
                        <a:pt x="104184" y="0"/>
                        <a:pt x="198821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33" name="Rectangle 2232"/>
              <p:cNvSpPr/>
              <p:nvPr/>
            </p:nvSpPr>
            <p:spPr>
              <a:xfrm>
                <a:off x="1879878" y="3181017"/>
                <a:ext cx="162318" cy="598865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4" name="Rectangle 2233"/>
              <p:cNvSpPr/>
              <p:nvPr/>
            </p:nvSpPr>
            <p:spPr>
              <a:xfrm>
                <a:off x="2266142" y="3550715"/>
                <a:ext cx="162318" cy="227701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5" name="Rectangle 2234"/>
              <p:cNvSpPr/>
              <p:nvPr/>
            </p:nvSpPr>
            <p:spPr>
              <a:xfrm>
                <a:off x="3504643" y="3402527"/>
                <a:ext cx="162318" cy="379502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36" name="Straight Connector 2235"/>
              <p:cNvCxnSpPr/>
              <p:nvPr/>
            </p:nvCxnSpPr>
            <p:spPr>
              <a:xfrm>
                <a:off x="1809549" y="3789256"/>
                <a:ext cx="1982805" cy="0"/>
              </a:xfrm>
              <a:prstGeom prst="line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37" name="Rectangle 2236"/>
              <p:cNvSpPr/>
              <p:nvPr/>
            </p:nvSpPr>
            <p:spPr>
              <a:xfrm>
                <a:off x="2707832" y="3102658"/>
                <a:ext cx="162318" cy="645152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8" name="Rectangle 2237"/>
              <p:cNvSpPr/>
              <p:nvPr/>
            </p:nvSpPr>
            <p:spPr>
              <a:xfrm>
                <a:off x="3108277" y="3251966"/>
                <a:ext cx="162318" cy="493352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02" name="TextBox 2301"/>
          <p:cNvSpPr txBox="1"/>
          <p:nvPr/>
        </p:nvSpPr>
        <p:spPr>
          <a:xfrm>
            <a:off x="7995490" y="2366725"/>
            <a:ext cx="125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  <a:latin typeface="+mj-lt"/>
              </a:rPr>
              <a:t>i.e. …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2306" name="Group 2305"/>
          <p:cNvGrpSpPr/>
          <p:nvPr/>
        </p:nvGrpSpPr>
        <p:grpSpPr>
          <a:xfrm>
            <a:off x="477766" y="1397059"/>
            <a:ext cx="1347061" cy="909199"/>
            <a:chOff x="477766" y="955271"/>
            <a:chExt cx="1347061" cy="909199"/>
          </a:xfrm>
        </p:grpSpPr>
        <p:sp>
          <p:nvSpPr>
            <p:cNvPr id="2303" name="Oval 2302"/>
            <p:cNvSpPr/>
            <p:nvPr/>
          </p:nvSpPr>
          <p:spPr>
            <a:xfrm>
              <a:off x="477766" y="1173989"/>
              <a:ext cx="311085" cy="31108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4" name="TextBox 2303"/>
                <p:cNvSpPr txBox="1"/>
                <p:nvPr/>
              </p:nvSpPr>
              <p:spPr>
                <a:xfrm>
                  <a:off x="542980" y="1008203"/>
                  <a:ext cx="10117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2304" name="TextBox 2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980" y="1008203"/>
                  <a:ext cx="1011723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05" name="Picture 23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522" y="955271"/>
              <a:ext cx="505305" cy="909199"/>
            </a:xfrm>
            <a:prstGeom prst="rect">
              <a:avLst/>
            </a:prstGeom>
          </p:spPr>
        </p:pic>
      </p:grpSp>
      <p:sp>
        <p:nvSpPr>
          <p:cNvPr id="2320" name="Rectangular Callout 2319"/>
          <p:cNvSpPr/>
          <p:nvPr/>
        </p:nvSpPr>
        <p:spPr>
          <a:xfrm>
            <a:off x="1011117" y="88445"/>
            <a:ext cx="9512761" cy="1213891"/>
          </a:xfrm>
          <a:prstGeom prst="wedgeRectCallout">
            <a:avLst>
              <a:gd name="adj1" fmla="val 57695"/>
              <a:gd name="adj2" fmla="val 4627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Instead of just storing a few active labels at leaves, can store how popular those labels are as well (e.g. count how many times each active label occurred in train points that reached that leaf) – can allow us to rank labels</a:t>
            </a:r>
          </a:p>
        </p:txBody>
      </p:sp>
    </p:spTree>
    <p:extLst>
      <p:ext uri="{BB962C8B-B14F-4D97-AF65-F5344CB8AC3E}">
        <p14:creationId xmlns:p14="http://schemas.microsoft.com/office/powerpoint/2010/main" val="42824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2666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667 L -0.03607 0.2666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26667 L -0.07904 0.4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04 0.40648 L -0.07904 0.4807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04 0.48079 L -0.11823 0.5842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0.58426 L -0.11823 0.6231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1000" fill="hold"/>
                                        <p:tgtEl>
                                          <p:spTgt spid="2150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27227 0.0296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7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" grpId="0" animBg="1"/>
      <p:bldP spid="1154" grpId="1" animBg="1"/>
      <p:bldP spid="1154" grpId="2" animBg="1"/>
      <p:bldP spid="1154" grpId="3" animBg="1"/>
      <p:bldP spid="1154" grpId="4" animBg="1"/>
      <p:bldP spid="1154" grpId="5" animBg="1"/>
      <p:bldP spid="1154" grpId="6" animBg="1"/>
      <p:bldP spid="1154" grpId="7" animBg="1"/>
      <p:bldP spid="1155" grpId="0" animBg="1"/>
      <p:bldP spid="2302" grpId="0"/>
      <p:bldP spid="23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6CB-5024-58BC-49B5-7C79EE1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Deep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067F79-D7B6-B047-5BF9-BCEE2CD2B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9441" y="1111624"/>
                <a:ext cx="7173155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Final output of NN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Loss function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Training done using mini-batch SGD</a:t>
                </a:r>
              </a:p>
              <a:p>
                <a:pPr lvl="2"/>
                <a:r>
                  <a:rPr lang="en-IN" dirty="0"/>
                  <a:t>Let’s call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Careful application of chain rule – backprop</a:t>
                </a:r>
              </a:p>
              <a:p>
                <a:pPr lvl="2"/>
                <a:r>
                  <a:rPr lang="en-IN" dirty="0"/>
                  <a:t>Step length chosen using Adam, NAG etc</a:t>
                </a:r>
              </a:p>
              <a:p>
                <a:pPr lvl="2"/>
                <a:r>
                  <a:rPr lang="en-IN" dirty="0"/>
                  <a:t>Regularization done explicitly using </a:t>
                </a:r>
                <a:r>
                  <a:rPr lang="en-IN" dirty="0" err="1"/>
                  <a:t>regularizers</a:t>
                </a:r>
                <a:r>
                  <a:rPr lang="en-IN" dirty="0"/>
                  <a:t> and implicitly using dropout</a:t>
                </a:r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067F79-D7B6-B047-5BF9-BCEE2CD2B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9441" y="1111624"/>
                <a:ext cx="7173155" cy="5300823"/>
              </a:xfrm>
              <a:blipFill>
                <a:blip r:embed="rId2"/>
                <a:stretch>
                  <a:fillRect l="-850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E32AFF9-1AA7-2430-AA50-FBF2DBA564EC}"/>
              </a:ext>
            </a:extLst>
          </p:cNvPr>
          <p:cNvSpPr/>
          <p:nvPr/>
        </p:nvSpPr>
        <p:spPr>
          <a:xfrm>
            <a:off x="833741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164F-2BE7-9E97-F27A-BAD2855E3769}"/>
              </a:ext>
            </a:extLst>
          </p:cNvPr>
          <p:cNvSpPr/>
          <p:nvPr/>
        </p:nvSpPr>
        <p:spPr>
          <a:xfrm>
            <a:off x="1397267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45C0D0-708B-4181-BD64-3CEEAC98F319}"/>
              </a:ext>
            </a:extLst>
          </p:cNvPr>
          <p:cNvSpPr/>
          <p:nvPr/>
        </p:nvSpPr>
        <p:spPr>
          <a:xfrm>
            <a:off x="1960793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2CDA5F-B379-A9D0-F6C7-39580010FE9E}"/>
              </a:ext>
            </a:extLst>
          </p:cNvPr>
          <p:cNvSpPr/>
          <p:nvPr/>
        </p:nvSpPr>
        <p:spPr>
          <a:xfrm>
            <a:off x="2524319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D451AC-7C22-C832-4EBF-670412B09BB9}"/>
              </a:ext>
            </a:extLst>
          </p:cNvPr>
          <p:cNvSpPr/>
          <p:nvPr/>
        </p:nvSpPr>
        <p:spPr>
          <a:xfrm>
            <a:off x="261784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BC0B43-3629-D0F6-3834-8965CC8B2B79}"/>
              </a:ext>
            </a:extLst>
          </p:cNvPr>
          <p:cNvSpPr/>
          <p:nvPr/>
        </p:nvSpPr>
        <p:spPr>
          <a:xfrm>
            <a:off x="825310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4E41F9-E10B-D9B6-2E91-8171F3BCAFA6}"/>
              </a:ext>
            </a:extLst>
          </p:cNvPr>
          <p:cNvSpPr/>
          <p:nvPr/>
        </p:nvSpPr>
        <p:spPr>
          <a:xfrm>
            <a:off x="1388836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8D7038-E3AA-55FB-7F55-4CEA934182CE}"/>
              </a:ext>
            </a:extLst>
          </p:cNvPr>
          <p:cNvSpPr/>
          <p:nvPr/>
        </p:nvSpPr>
        <p:spPr>
          <a:xfrm>
            <a:off x="1952362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E5B1AD-096A-2539-1086-8EF933EF557D}"/>
              </a:ext>
            </a:extLst>
          </p:cNvPr>
          <p:cNvSpPr/>
          <p:nvPr/>
        </p:nvSpPr>
        <p:spPr>
          <a:xfrm>
            <a:off x="2532749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C02C7B-2875-54FD-1927-578B54A3DDCC}"/>
              </a:ext>
            </a:extLst>
          </p:cNvPr>
          <p:cNvSpPr/>
          <p:nvPr/>
        </p:nvSpPr>
        <p:spPr>
          <a:xfrm>
            <a:off x="3096275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158EA7-B320-37A7-EE5D-12DFD56CAAE6}"/>
              </a:ext>
            </a:extLst>
          </p:cNvPr>
          <p:cNvSpPr/>
          <p:nvPr/>
        </p:nvSpPr>
        <p:spPr>
          <a:xfrm>
            <a:off x="261784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7C30B0-54DC-1B8D-A984-84EF9E976D5F}"/>
              </a:ext>
            </a:extLst>
          </p:cNvPr>
          <p:cNvSpPr/>
          <p:nvPr/>
        </p:nvSpPr>
        <p:spPr>
          <a:xfrm>
            <a:off x="825310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FEB532-EA57-0644-1B70-7F19AA7DC50A}"/>
              </a:ext>
            </a:extLst>
          </p:cNvPr>
          <p:cNvSpPr/>
          <p:nvPr/>
        </p:nvSpPr>
        <p:spPr>
          <a:xfrm>
            <a:off x="1388836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6DF672-93B3-1791-69D6-062DED68BA3C}"/>
              </a:ext>
            </a:extLst>
          </p:cNvPr>
          <p:cNvSpPr/>
          <p:nvPr/>
        </p:nvSpPr>
        <p:spPr>
          <a:xfrm>
            <a:off x="1952362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D1FA35-5925-5A98-529E-9F1243C6A70D}"/>
              </a:ext>
            </a:extLst>
          </p:cNvPr>
          <p:cNvSpPr/>
          <p:nvPr/>
        </p:nvSpPr>
        <p:spPr>
          <a:xfrm>
            <a:off x="2532749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1C7034-F9EA-0F0C-18E2-8ADD32515E36}"/>
              </a:ext>
            </a:extLst>
          </p:cNvPr>
          <p:cNvSpPr/>
          <p:nvPr/>
        </p:nvSpPr>
        <p:spPr>
          <a:xfrm>
            <a:off x="3096275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04A7AE-0C95-B592-40AF-EEC676099A6D}"/>
              </a:ext>
            </a:extLst>
          </p:cNvPr>
          <p:cNvSpPr/>
          <p:nvPr/>
        </p:nvSpPr>
        <p:spPr>
          <a:xfrm>
            <a:off x="261784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6F61CB-5523-9E43-AEFB-085C88078DD8}"/>
              </a:ext>
            </a:extLst>
          </p:cNvPr>
          <p:cNvSpPr/>
          <p:nvPr/>
        </p:nvSpPr>
        <p:spPr>
          <a:xfrm>
            <a:off x="825310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51DF63-F8A5-46E8-230B-7155855D2736}"/>
              </a:ext>
            </a:extLst>
          </p:cNvPr>
          <p:cNvSpPr/>
          <p:nvPr/>
        </p:nvSpPr>
        <p:spPr>
          <a:xfrm>
            <a:off x="1388836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6AA6F9-4695-68CC-2E0D-B6EB747FD5F7}"/>
              </a:ext>
            </a:extLst>
          </p:cNvPr>
          <p:cNvSpPr/>
          <p:nvPr/>
        </p:nvSpPr>
        <p:spPr>
          <a:xfrm>
            <a:off x="1952362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898841-DDEE-03D3-7EB7-26B9F3E94D14}"/>
              </a:ext>
            </a:extLst>
          </p:cNvPr>
          <p:cNvSpPr/>
          <p:nvPr/>
        </p:nvSpPr>
        <p:spPr>
          <a:xfrm>
            <a:off x="2532749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235B7C-5154-A638-537E-B95E012EEB9C}"/>
              </a:ext>
            </a:extLst>
          </p:cNvPr>
          <p:cNvSpPr/>
          <p:nvPr/>
        </p:nvSpPr>
        <p:spPr>
          <a:xfrm>
            <a:off x="3096275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6CB4AB-84B3-176B-17BB-B5764678EA48}"/>
              </a:ext>
            </a:extLst>
          </p:cNvPr>
          <p:cNvSpPr/>
          <p:nvPr/>
        </p:nvSpPr>
        <p:spPr>
          <a:xfrm>
            <a:off x="547763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01A272-CA0F-E18E-348F-1B1782D095AD}"/>
              </a:ext>
            </a:extLst>
          </p:cNvPr>
          <p:cNvSpPr/>
          <p:nvPr/>
        </p:nvSpPr>
        <p:spPr>
          <a:xfrm>
            <a:off x="1111289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9E25EC-2567-12E9-0A97-ADDF80A8E69C}"/>
              </a:ext>
            </a:extLst>
          </p:cNvPr>
          <p:cNvSpPr/>
          <p:nvPr/>
        </p:nvSpPr>
        <p:spPr>
          <a:xfrm>
            <a:off x="1674815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FE4CF7-90C2-5F31-D61A-21FC8ACD52BB}"/>
              </a:ext>
            </a:extLst>
          </p:cNvPr>
          <p:cNvSpPr/>
          <p:nvPr/>
        </p:nvSpPr>
        <p:spPr>
          <a:xfrm>
            <a:off x="2238341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058C43-E4CF-FD56-62E1-69080CF2A160}"/>
              </a:ext>
            </a:extLst>
          </p:cNvPr>
          <p:cNvSpPr/>
          <p:nvPr/>
        </p:nvSpPr>
        <p:spPr>
          <a:xfrm>
            <a:off x="2818728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92E338-2124-0F5D-C129-051B0E60A5DD}"/>
                  </a:ext>
                </a:extLst>
              </p:cNvPr>
              <p:cNvSpPr/>
              <p:nvPr/>
            </p:nvSpPr>
            <p:spPr>
              <a:xfrm>
                <a:off x="127590" y="3381154"/>
                <a:ext cx="3646967" cy="2030818"/>
              </a:xfrm>
              <a:prstGeom prst="rect">
                <a:avLst/>
              </a:prstGeom>
              <a:solidFill>
                <a:schemeClr val="dk1">
                  <a:alpha val="5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Hidden Layers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92E338-2124-0F5D-C129-051B0E60A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" y="3381154"/>
                <a:ext cx="3646967" cy="2030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913083-A089-EBFC-466B-199972C21FC7}"/>
                  </a:ext>
                </a:extLst>
              </p:cNvPr>
              <p:cNvSpPr txBox="1"/>
              <p:nvPr/>
            </p:nvSpPr>
            <p:spPr>
              <a:xfrm>
                <a:off x="2896908" y="5573708"/>
                <a:ext cx="141834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913083-A089-EBFC-466B-199972C2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08" y="5573708"/>
                <a:ext cx="141834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6FF88C-DF0A-EE65-BE00-FBDCF48C98C1}"/>
                  </a:ext>
                </a:extLst>
              </p:cNvPr>
              <p:cNvSpPr txBox="1"/>
              <p:nvPr/>
            </p:nvSpPr>
            <p:spPr>
              <a:xfrm>
                <a:off x="3202405" y="2592400"/>
                <a:ext cx="190634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6FF88C-DF0A-EE65-BE00-FBDCF48C9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05" y="2592400"/>
                <a:ext cx="190634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F92AF7F3-F81B-714B-106C-8304E952E11F}"/>
              </a:ext>
            </a:extLst>
          </p:cNvPr>
          <p:cNvSpPr/>
          <p:nvPr/>
        </p:nvSpPr>
        <p:spPr>
          <a:xfrm>
            <a:off x="899550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A98A805-5C3B-6955-E500-7629514CF903}"/>
              </a:ext>
            </a:extLst>
          </p:cNvPr>
          <p:cNvSpPr/>
          <p:nvPr/>
        </p:nvSpPr>
        <p:spPr>
          <a:xfrm>
            <a:off x="1463076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D58DC6-44C4-6C59-03E2-101E4A52CEAB}"/>
              </a:ext>
            </a:extLst>
          </p:cNvPr>
          <p:cNvSpPr/>
          <p:nvPr/>
        </p:nvSpPr>
        <p:spPr>
          <a:xfrm>
            <a:off x="2026602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6A3CD5-D0AE-8693-6BC3-E3CB697C366F}"/>
              </a:ext>
            </a:extLst>
          </p:cNvPr>
          <p:cNvSpPr/>
          <p:nvPr/>
        </p:nvSpPr>
        <p:spPr>
          <a:xfrm>
            <a:off x="2590128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BCE453-E16A-4206-4520-8340ED01A302}"/>
              </a:ext>
            </a:extLst>
          </p:cNvPr>
          <p:cNvCxnSpPr>
            <a:cxnSpLocks/>
            <a:stCxn id="38" idx="0"/>
            <a:endCxn id="49" idx="4"/>
          </p:cNvCxnSpPr>
          <p:nvPr/>
        </p:nvCxnSpPr>
        <p:spPr>
          <a:xfrm flipH="1" flipV="1">
            <a:off x="2818728" y="1855903"/>
            <a:ext cx="228600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096747-BEA5-1314-DBE1-8ADEDDEE8E4E}"/>
              </a:ext>
            </a:extLst>
          </p:cNvPr>
          <p:cNvCxnSpPr>
            <a:cxnSpLocks/>
            <a:stCxn id="38" idx="0"/>
            <a:endCxn id="48" idx="4"/>
          </p:cNvCxnSpPr>
          <p:nvPr/>
        </p:nvCxnSpPr>
        <p:spPr>
          <a:xfrm flipH="1" flipV="1">
            <a:off x="2255202" y="1855903"/>
            <a:ext cx="792126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7A984B-5169-7AAF-AE13-601F0DBA89B1}"/>
              </a:ext>
            </a:extLst>
          </p:cNvPr>
          <p:cNvCxnSpPr>
            <a:cxnSpLocks/>
            <a:stCxn id="38" idx="0"/>
            <a:endCxn id="47" idx="4"/>
          </p:cNvCxnSpPr>
          <p:nvPr/>
        </p:nvCxnSpPr>
        <p:spPr>
          <a:xfrm flipH="1" flipV="1">
            <a:off x="1691676" y="1855903"/>
            <a:ext cx="1355652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F388E8-8396-0294-A3FF-D8F334A789EE}"/>
              </a:ext>
            </a:extLst>
          </p:cNvPr>
          <p:cNvCxnSpPr>
            <a:cxnSpLocks/>
            <a:stCxn id="38" idx="0"/>
            <a:endCxn id="46" idx="4"/>
          </p:cNvCxnSpPr>
          <p:nvPr/>
        </p:nvCxnSpPr>
        <p:spPr>
          <a:xfrm flipH="1" flipV="1">
            <a:off x="1128150" y="1855903"/>
            <a:ext cx="1919178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4B1C64-1214-A38A-485A-9F5817479522}"/>
              </a:ext>
            </a:extLst>
          </p:cNvPr>
          <p:cNvCxnSpPr>
            <a:cxnSpLocks/>
            <a:stCxn id="37" idx="0"/>
            <a:endCxn id="46" idx="4"/>
          </p:cNvCxnSpPr>
          <p:nvPr/>
        </p:nvCxnSpPr>
        <p:spPr>
          <a:xfrm flipH="1" flipV="1">
            <a:off x="1128150" y="1855903"/>
            <a:ext cx="1338791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010C0C-062F-A1AD-CE79-1EBA7AF661A3}"/>
              </a:ext>
            </a:extLst>
          </p:cNvPr>
          <p:cNvCxnSpPr>
            <a:cxnSpLocks/>
            <a:stCxn id="37" idx="0"/>
            <a:endCxn id="47" idx="4"/>
          </p:cNvCxnSpPr>
          <p:nvPr/>
        </p:nvCxnSpPr>
        <p:spPr>
          <a:xfrm flipH="1" flipV="1">
            <a:off x="1691676" y="1855903"/>
            <a:ext cx="7752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F323C1-4ABE-2211-5913-B1243BFAB14F}"/>
              </a:ext>
            </a:extLst>
          </p:cNvPr>
          <p:cNvCxnSpPr>
            <a:cxnSpLocks/>
            <a:stCxn id="37" idx="0"/>
            <a:endCxn id="48" idx="4"/>
          </p:cNvCxnSpPr>
          <p:nvPr/>
        </p:nvCxnSpPr>
        <p:spPr>
          <a:xfrm flipH="1" flipV="1">
            <a:off x="2255202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4EBA13-0727-3F58-54A4-5D954608EF1D}"/>
              </a:ext>
            </a:extLst>
          </p:cNvPr>
          <p:cNvCxnSpPr>
            <a:cxnSpLocks/>
            <a:stCxn id="37" idx="0"/>
            <a:endCxn id="49" idx="4"/>
          </p:cNvCxnSpPr>
          <p:nvPr/>
        </p:nvCxnSpPr>
        <p:spPr>
          <a:xfrm flipV="1">
            <a:off x="2466941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CF5F-3E1F-85CD-2B36-63A3710BB299}"/>
              </a:ext>
            </a:extLst>
          </p:cNvPr>
          <p:cNvCxnSpPr>
            <a:cxnSpLocks/>
            <a:stCxn id="36" idx="0"/>
            <a:endCxn id="46" idx="4"/>
          </p:cNvCxnSpPr>
          <p:nvPr/>
        </p:nvCxnSpPr>
        <p:spPr>
          <a:xfrm flipH="1" flipV="1">
            <a:off x="1128150" y="1855903"/>
            <a:ext cx="7752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BB1F7D-3511-267F-3EF9-61029A630CF4}"/>
              </a:ext>
            </a:extLst>
          </p:cNvPr>
          <p:cNvCxnSpPr>
            <a:cxnSpLocks/>
            <a:stCxn id="36" idx="0"/>
            <a:endCxn id="47" idx="4"/>
          </p:cNvCxnSpPr>
          <p:nvPr/>
        </p:nvCxnSpPr>
        <p:spPr>
          <a:xfrm flipH="1" flipV="1">
            <a:off x="1691676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E4EB35B-4E19-684E-8D22-F5387171915A}"/>
              </a:ext>
            </a:extLst>
          </p:cNvPr>
          <p:cNvCxnSpPr>
            <a:cxnSpLocks/>
            <a:stCxn id="36" idx="0"/>
            <a:endCxn id="48" idx="4"/>
          </p:cNvCxnSpPr>
          <p:nvPr/>
        </p:nvCxnSpPr>
        <p:spPr>
          <a:xfrm flipV="1">
            <a:off x="1903415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34FBF8-60E8-2D6B-B02D-8E84838EA341}"/>
              </a:ext>
            </a:extLst>
          </p:cNvPr>
          <p:cNvCxnSpPr>
            <a:cxnSpLocks/>
            <a:stCxn id="36" idx="0"/>
            <a:endCxn id="49" idx="4"/>
          </p:cNvCxnSpPr>
          <p:nvPr/>
        </p:nvCxnSpPr>
        <p:spPr>
          <a:xfrm flipV="1">
            <a:off x="1903415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FA7B584-86A0-15CF-0E1E-E6B7B3533F2E}"/>
              </a:ext>
            </a:extLst>
          </p:cNvPr>
          <p:cNvCxnSpPr>
            <a:cxnSpLocks/>
            <a:stCxn id="35" idx="0"/>
            <a:endCxn id="46" idx="4"/>
          </p:cNvCxnSpPr>
          <p:nvPr/>
        </p:nvCxnSpPr>
        <p:spPr>
          <a:xfrm flipH="1" flipV="1">
            <a:off x="1128150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3E9E31-E702-1D3B-7A83-154CEFF27399}"/>
              </a:ext>
            </a:extLst>
          </p:cNvPr>
          <p:cNvCxnSpPr>
            <a:cxnSpLocks/>
            <a:stCxn id="35" idx="0"/>
            <a:endCxn id="47" idx="4"/>
          </p:cNvCxnSpPr>
          <p:nvPr/>
        </p:nvCxnSpPr>
        <p:spPr>
          <a:xfrm flipV="1">
            <a:off x="1339889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64EB305-A062-ADC1-FD67-B8C07447DB8B}"/>
              </a:ext>
            </a:extLst>
          </p:cNvPr>
          <p:cNvCxnSpPr>
            <a:cxnSpLocks/>
            <a:stCxn id="35" idx="0"/>
            <a:endCxn id="48" idx="4"/>
          </p:cNvCxnSpPr>
          <p:nvPr/>
        </p:nvCxnSpPr>
        <p:spPr>
          <a:xfrm flipV="1">
            <a:off x="1339889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3F6C5C-D716-4056-9A67-05343050A93F}"/>
              </a:ext>
            </a:extLst>
          </p:cNvPr>
          <p:cNvCxnSpPr>
            <a:cxnSpLocks/>
            <a:stCxn id="35" idx="0"/>
            <a:endCxn id="49" idx="4"/>
          </p:cNvCxnSpPr>
          <p:nvPr/>
        </p:nvCxnSpPr>
        <p:spPr>
          <a:xfrm flipV="1">
            <a:off x="1339889" y="1855903"/>
            <a:ext cx="14788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6767FD8-4B65-794E-163D-E15B27D91B37}"/>
              </a:ext>
            </a:extLst>
          </p:cNvPr>
          <p:cNvCxnSpPr>
            <a:cxnSpLocks/>
            <a:stCxn id="34" idx="0"/>
            <a:endCxn id="46" idx="4"/>
          </p:cNvCxnSpPr>
          <p:nvPr/>
        </p:nvCxnSpPr>
        <p:spPr>
          <a:xfrm flipV="1">
            <a:off x="776363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FE07E7-6537-D74D-979E-C747DB9C7034}"/>
              </a:ext>
            </a:extLst>
          </p:cNvPr>
          <p:cNvCxnSpPr>
            <a:cxnSpLocks/>
            <a:stCxn id="34" idx="0"/>
            <a:endCxn id="47" idx="4"/>
          </p:cNvCxnSpPr>
          <p:nvPr/>
        </p:nvCxnSpPr>
        <p:spPr>
          <a:xfrm flipV="1">
            <a:off x="776363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217DAAA-3093-07C4-67AE-83227FC2750B}"/>
              </a:ext>
            </a:extLst>
          </p:cNvPr>
          <p:cNvCxnSpPr>
            <a:cxnSpLocks/>
            <a:stCxn id="34" idx="0"/>
            <a:endCxn id="48" idx="4"/>
          </p:cNvCxnSpPr>
          <p:nvPr/>
        </p:nvCxnSpPr>
        <p:spPr>
          <a:xfrm flipV="1">
            <a:off x="776363" y="1855903"/>
            <a:ext cx="14788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E65A146-7585-C88F-214A-CDD05D5F94C4}"/>
              </a:ext>
            </a:extLst>
          </p:cNvPr>
          <p:cNvCxnSpPr>
            <a:cxnSpLocks/>
            <a:stCxn id="34" idx="0"/>
            <a:endCxn id="49" idx="4"/>
          </p:cNvCxnSpPr>
          <p:nvPr/>
        </p:nvCxnSpPr>
        <p:spPr>
          <a:xfrm flipV="1">
            <a:off x="776363" y="1855903"/>
            <a:ext cx="20423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4D6C07-5F4A-15F4-36A9-4B26D65862D7}"/>
                  </a:ext>
                </a:extLst>
              </p:cNvPr>
              <p:cNvSpPr/>
              <p:nvPr/>
            </p:nvSpPr>
            <p:spPr>
              <a:xfrm>
                <a:off x="547763" y="1855903"/>
                <a:ext cx="2728166" cy="956408"/>
              </a:xfrm>
              <a:prstGeom prst="rect">
                <a:avLst/>
              </a:prstGeom>
              <a:solidFill>
                <a:schemeClr val="dk1">
                  <a:alpha val="5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FC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4D6C07-5F4A-15F4-36A9-4B26D6586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3" y="1855903"/>
                <a:ext cx="2728166" cy="956408"/>
              </a:xfrm>
              <a:prstGeom prst="rect">
                <a:avLst/>
              </a:prstGeom>
              <a:blipFill>
                <a:blip r:embed="rId6"/>
                <a:stretch>
                  <a:fillRect t="-28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3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using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0632" y="1111623"/>
                <a:ext cx="5764742" cy="587480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Treat each label as independent binary classification problem</a:t>
                </a:r>
              </a:p>
              <a:p>
                <a:pPr lvl="2"/>
                <a:r>
                  <a:rPr lang="en-IN" dirty="0"/>
                  <a:t>This approach is known as </a:t>
                </a:r>
                <a:r>
                  <a:rPr lang="en-IN" b="1" dirty="0"/>
                  <a:t>binary relevance</a:t>
                </a:r>
                <a:r>
                  <a:rPr lang="en-IN" dirty="0"/>
                  <a:t> – gives good accuracies but not scalable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large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  <a:endParaRPr lang="en-IN" i="0" dirty="0"/>
              </a:p>
              <a:p>
                <a:pPr lvl="2"/>
                <a:r>
                  <a:rPr lang="en-IN" dirty="0"/>
                  <a:t>Total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binary problems – learn a separate linear model for each</a:t>
                </a:r>
              </a:p>
              <a:p>
                <a:pPr lvl="3"/>
                <a:r>
                  <a:rPr lang="en-IN" dirty="0"/>
                  <a:t>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May use any binary </a:t>
                </a:r>
                <a:r>
                  <a:rPr lang="en-IN" dirty="0" err="1"/>
                  <a:t>classfn</a:t>
                </a:r>
                <a:r>
                  <a:rPr lang="en-IN" dirty="0"/>
                  <a:t> method to 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e.g. SVMs</a:t>
                </a:r>
              </a:p>
              <a:p>
                <a:pPr lvl="2"/>
                <a:r>
                  <a:rPr lang="en-IN" dirty="0"/>
                  <a:t>May also use probabilistic methods</a:t>
                </a:r>
              </a:p>
              <a:p>
                <a:pPr lvl="3"/>
                <a:r>
                  <a:rPr lang="en-IN" dirty="0"/>
                  <a:t>E.g. assume user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likes item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Use logistic regression to 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0632" y="1111623"/>
                <a:ext cx="5764742" cy="5874804"/>
              </a:xfrm>
              <a:blipFill>
                <a:blip r:embed="rId4"/>
                <a:stretch>
                  <a:fillRect l="-1164" t="-2490" r="-3175" b="-1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30</a:t>
            </a:fld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0" y="1644291"/>
            <a:ext cx="4174849" cy="3069417"/>
          </a:xfrm>
          <a:prstGeom prst="ellipse">
            <a:avLst/>
          </a:prstGeom>
          <a:solidFill>
            <a:schemeClr val="accent2">
              <a:lumMod val="50000"/>
              <a:alpha val="8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232326" y="3369390"/>
            <a:ext cx="709985" cy="860112"/>
            <a:chOff x="3467357" y="1386489"/>
            <a:chExt cx="1630321" cy="1975053"/>
          </a:xfrm>
        </p:grpSpPr>
        <p:sp>
          <p:nvSpPr>
            <p:cNvPr id="100" name="Oval 99"/>
            <p:cNvSpPr/>
            <p:nvPr/>
          </p:nvSpPr>
          <p:spPr>
            <a:xfrm>
              <a:off x="3467357" y="1731220"/>
              <a:ext cx="1630321" cy="1630321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4267611" y="1731220"/>
              <a:ext cx="830067" cy="1630322"/>
            </a:xfrm>
            <a:custGeom>
              <a:avLst/>
              <a:gdLst>
                <a:gd name="connsiteX0" fmla="*/ 14906 w 830067"/>
                <a:gd name="connsiteY0" fmla="*/ 0 h 1630322"/>
                <a:gd name="connsiteX1" fmla="*/ 830067 w 830067"/>
                <a:gd name="connsiteY1" fmla="*/ 815161 h 1630322"/>
                <a:gd name="connsiteX2" fmla="*/ 14906 w 830067"/>
                <a:gd name="connsiteY2" fmla="*/ 1630322 h 1630322"/>
                <a:gd name="connsiteX3" fmla="*/ 0 w 830067"/>
                <a:gd name="connsiteY3" fmla="*/ 1628819 h 1630322"/>
                <a:gd name="connsiteX4" fmla="*/ 0 w 830067"/>
                <a:gd name="connsiteY4" fmla="*/ 1503 h 163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067" h="1630322">
                  <a:moveTo>
                    <a:pt x="14906" y="0"/>
                  </a:moveTo>
                  <a:cubicBezTo>
                    <a:pt x="465107" y="0"/>
                    <a:pt x="830067" y="364960"/>
                    <a:pt x="830067" y="815161"/>
                  </a:cubicBezTo>
                  <a:cubicBezTo>
                    <a:pt x="830067" y="1265362"/>
                    <a:pt x="465107" y="1630322"/>
                    <a:pt x="14906" y="1630322"/>
                  </a:cubicBezTo>
                  <a:lnTo>
                    <a:pt x="0" y="1628819"/>
                  </a:lnTo>
                  <a:lnTo>
                    <a:pt x="0" y="1503"/>
                  </a:lnTo>
                  <a:close/>
                </a:path>
              </a:pathLst>
            </a:custGeom>
            <a:solidFill>
              <a:srgbClr val="F1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 rot="2700000">
              <a:off x="4357498" y="1170969"/>
              <a:ext cx="426826" cy="857866"/>
              <a:chOff x="4910359" y="1566848"/>
              <a:chExt cx="309771" cy="622600"/>
            </a:xfrm>
          </p:grpSpPr>
          <p:sp>
            <p:nvSpPr>
              <p:cNvPr id="103" name="Freeform 102"/>
              <p:cNvSpPr/>
              <p:nvPr/>
            </p:nvSpPr>
            <p:spPr>
              <a:xfrm rot="16200000">
                <a:off x="4753945" y="1723262"/>
                <a:ext cx="622599" cy="309771"/>
              </a:xfrm>
              <a:custGeom>
                <a:avLst/>
                <a:gdLst>
                  <a:gd name="connsiteX0" fmla="*/ 311022 w 622599"/>
                  <a:gd name="connsiteY0" fmla="*/ 1 h 309771"/>
                  <a:gd name="connsiteX1" fmla="*/ 554886 w 622599"/>
                  <a:gd name="connsiteY1" fmla="*/ 87690 h 309771"/>
                  <a:gd name="connsiteX2" fmla="*/ 620070 w 622599"/>
                  <a:gd name="connsiteY2" fmla="*/ 153608 h 309771"/>
                  <a:gd name="connsiteX3" fmla="*/ 620481 w 622599"/>
                  <a:gd name="connsiteY3" fmla="*/ 153605 h 309771"/>
                  <a:gd name="connsiteX4" fmla="*/ 620274 w 622599"/>
                  <a:gd name="connsiteY4" fmla="*/ 153815 h 309771"/>
                  <a:gd name="connsiteX5" fmla="*/ 622599 w 622599"/>
                  <a:gd name="connsiteY5" fmla="*/ 156166 h 309771"/>
                  <a:gd name="connsiteX6" fmla="*/ 617944 w 622599"/>
                  <a:gd name="connsiteY6" fmla="*/ 156177 h 309771"/>
                  <a:gd name="connsiteX7" fmla="*/ 553568 w 622599"/>
                  <a:gd name="connsiteY7" fmla="*/ 221424 h 309771"/>
                  <a:gd name="connsiteX8" fmla="*/ 2658 w 622599"/>
                  <a:gd name="connsiteY8" fmla="*/ 158149 h 309771"/>
                  <a:gd name="connsiteX9" fmla="*/ 118479 w 622599"/>
                  <a:gd name="connsiteY9" fmla="*/ 157297 h 309771"/>
                  <a:gd name="connsiteX10" fmla="*/ 0 w 622599"/>
                  <a:gd name="connsiteY10" fmla="*/ 157563 h 309771"/>
                  <a:gd name="connsiteX11" fmla="*/ 311022 w 622599"/>
                  <a:gd name="connsiteY11" fmla="*/ 1 h 309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2599" h="309771">
                    <a:moveTo>
                      <a:pt x="311022" y="1"/>
                    </a:moveTo>
                    <a:cubicBezTo>
                      <a:pt x="396643" y="-192"/>
                      <a:pt x="482317" y="29028"/>
                      <a:pt x="554886" y="87690"/>
                    </a:cubicBezTo>
                    <a:lnTo>
                      <a:pt x="620070" y="153608"/>
                    </a:lnTo>
                    <a:lnTo>
                      <a:pt x="620481" y="153605"/>
                    </a:lnTo>
                    <a:lnTo>
                      <a:pt x="620274" y="153815"/>
                    </a:lnTo>
                    <a:lnTo>
                      <a:pt x="622599" y="156166"/>
                    </a:lnTo>
                    <a:lnTo>
                      <a:pt x="617944" y="156177"/>
                    </a:lnTo>
                    <a:lnTo>
                      <a:pt x="553568" y="221424"/>
                    </a:lnTo>
                    <a:cubicBezTo>
                      <a:pt x="386280" y="357309"/>
                      <a:pt x="148614" y="336615"/>
                      <a:pt x="2658" y="158149"/>
                    </a:cubicBezTo>
                    <a:lnTo>
                      <a:pt x="118479" y="157297"/>
                    </a:lnTo>
                    <a:lnTo>
                      <a:pt x="0" y="157563"/>
                    </a:lnTo>
                    <a:cubicBezTo>
                      <a:pt x="82792" y="52801"/>
                      <a:pt x="196861" y="257"/>
                      <a:pt x="311022" y="1"/>
                    </a:cubicBezTo>
                    <a:close/>
                  </a:path>
                </a:pathLst>
              </a:custGeom>
              <a:solidFill>
                <a:srgbClr val="58D68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5065243" y="1566849"/>
                <a:ext cx="154886" cy="622599"/>
              </a:xfrm>
              <a:custGeom>
                <a:avLst/>
                <a:gdLst>
                  <a:gd name="connsiteX0" fmla="*/ 1281 w 154886"/>
                  <a:gd name="connsiteY0" fmla="*/ 0 h 622599"/>
                  <a:gd name="connsiteX1" fmla="*/ 1292 w 154886"/>
                  <a:gd name="connsiteY1" fmla="*/ 4655 h 622599"/>
                  <a:gd name="connsiteX2" fmla="*/ 66539 w 154886"/>
                  <a:gd name="connsiteY2" fmla="*/ 69031 h 622599"/>
                  <a:gd name="connsiteX3" fmla="*/ 3264 w 154886"/>
                  <a:gd name="connsiteY3" fmla="*/ 619941 h 622599"/>
                  <a:gd name="connsiteX4" fmla="*/ 2412 w 154886"/>
                  <a:gd name="connsiteY4" fmla="*/ 504120 h 622599"/>
                  <a:gd name="connsiteX5" fmla="*/ 2678 w 154886"/>
                  <a:gd name="connsiteY5" fmla="*/ 622599 h 622599"/>
                  <a:gd name="connsiteX6" fmla="*/ 0 w 154886"/>
                  <a:gd name="connsiteY6" fmla="*/ 619972 h 622599"/>
                  <a:gd name="connsiteX7" fmla="*/ 0 w 154886"/>
                  <a:gd name="connsiteY7" fmla="*/ 1267 h 62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886" h="622599">
                    <a:moveTo>
                      <a:pt x="1281" y="0"/>
                    </a:moveTo>
                    <a:lnTo>
                      <a:pt x="1292" y="4655"/>
                    </a:lnTo>
                    <a:lnTo>
                      <a:pt x="66539" y="69031"/>
                    </a:lnTo>
                    <a:cubicBezTo>
                      <a:pt x="202424" y="236319"/>
                      <a:pt x="181730" y="473985"/>
                      <a:pt x="3264" y="619941"/>
                    </a:cubicBezTo>
                    <a:lnTo>
                      <a:pt x="2412" y="504120"/>
                    </a:lnTo>
                    <a:lnTo>
                      <a:pt x="2678" y="622599"/>
                    </a:lnTo>
                    <a:lnTo>
                      <a:pt x="0" y="619972"/>
                    </a:lnTo>
                    <a:lnTo>
                      <a:pt x="0" y="1267"/>
                    </a:lnTo>
                    <a:close/>
                  </a:path>
                </a:pathLst>
              </a:custGeom>
              <a:solidFill>
                <a:srgbClr val="27AE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1609157" y="2103005"/>
            <a:ext cx="783860" cy="837892"/>
            <a:chOff x="3589257" y="1246862"/>
            <a:chExt cx="1485489" cy="1587885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3896226" y="1557868"/>
              <a:ext cx="335757" cy="789942"/>
            </a:xfrm>
            <a:prstGeom prst="line">
              <a:avLst/>
            </a:prstGeom>
            <a:noFill/>
            <a:ln w="101600" cap="flat" cmpd="sng" algn="ctr">
              <a:solidFill>
                <a:srgbClr val="58D68F"/>
              </a:solidFill>
              <a:prstDash val="solid"/>
              <a:miter lim="800000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4246378" y="1557868"/>
              <a:ext cx="335757" cy="789942"/>
            </a:xfrm>
            <a:prstGeom prst="line">
              <a:avLst/>
            </a:prstGeom>
            <a:noFill/>
            <a:ln w="101600" cap="flat" cmpd="sng" algn="ctr">
              <a:solidFill>
                <a:srgbClr val="27AE60"/>
              </a:solidFill>
              <a:prstDash val="solid"/>
              <a:miter lim="800000"/>
            </a:ln>
            <a:effectLst/>
          </p:spPr>
        </p:cxnSp>
        <p:grpSp>
          <p:nvGrpSpPr>
            <p:cNvPr id="108" name="Group 107"/>
            <p:cNvGrpSpPr/>
            <p:nvPr/>
          </p:nvGrpSpPr>
          <p:grpSpPr>
            <a:xfrm>
              <a:off x="3589257" y="2220809"/>
              <a:ext cx="613937" cy="613938"/>
              <a:chOff x="4607481" y="4365751"/>
              <a:chExt cx="739649" cy="73965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607481" y="4365751"/>
                <a:ext cx="739649" cy="739649"/>
              </a:xfrm>
              <a:prstGeom prst="ellipse">
                <a:avLst/>
              </a:prstGeom>
              <a:solidFill>
                <a:srgbClr val="C6495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4977304" y="4365751"/>
                <a:ext cx="369826" cy="739650"/>
              </a:xfrm>
              <a:custGeom>
                <a:avLst/>
                <a:gdLst>
                  <a:gd name="connsiteX0" fmla="*/ 1 w 369826"/>
                  <a:gd name="connsiteY0" fmla="*/ 0 h 739650"/>
                  <a:gd name="connsiteX1" fmla="*/ 369826 w 369826"/>
                  <a:gd name="connsiteY1" fmla="*/ 369825 h 739650"/>
                  <a:gd name="connsiteX2" fmla="*/ 1 w 369826"/>
                  <a:gd name="connsiteY2" fmla="*/ 739650 h 739650"/>
                  <a:gd name="connsiteX3" fmla="*/ 0 w 369826"/>
                  <a:gd name="connsiteY3" fmla="*/ 739650 h 739650"/>
                  <a:gd name="connsiteX4" fmla="*/ 0 w 369826"/>
                  <a:gd name="connsiteY4" fmla="*/ 0 h 73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826" h="739650">
                    <a:moveTo>
                      <a:pt x="1" y="0"/>
                    </a:moveTo>
                    <a:cubicBezTo>
                      <a:pt x="204250" y="0"/>
                      <a:pt x="369826" y="165576"/>
                      <a:pt x="369826" y="369825"/>
                    </a:cubicBezTo>
                    <a:cubicBezTo>
                      <a:pt x="369826" y="574074"/>
                      <a:pt x="204250" y="739650"/>
                      <a:pt x="1" y="739650"/>
                    </a:cubicBezTo>
                    <a:lnTo>
                      <a:pt x="0" y="739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2B4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260773" y="2220809"/>
              <a:ext cx="613937" cy="613938"/>
              <a:chOff x="4607481" y="4365751"/>
              <a:chExt cx="739649" cy="73965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4607481" y="4365751"/>
                <a:ext cx="739649" cy="739649"/>
              </a:xfrm>
              <a:prstGeom prst="ellipse">
                <a:avLst/>
              </a:prstGeom>
              <a:solidFill>
                <a:srgbClr val="C6495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4977304" y="4365751"/>
                <a:ext cx="369826" cy="739650"/>
              </a:xfrm>
              <a:custGeom>
                <a:avLst/>
                <a:gdLst>
                  <a:gd name="connsiteX0" fmla="*/ 1 w 369826"/>
                  <a:gd name="connsiteY0" fmla="*/ 0 h 739650"/>
                  <a:gd name="connsiteX1" fmla="*/ 369826 w 369826"/>
                  <a:gd name="connsiteY1" fmla="*/ 369825 h 739650"/>
                  <a:gd name="connsiteX2" fmla="*/ 1 w 369826"/>
                  <a:gd name="connsiteY2" fmla="*/ 739650 h 739650"/>
                  <a:gd name="connsiteX3" fmla="*/ 0 w 369826"/>
                  <a:gd name="connsiteY3" fmla="*/ 739650 h 739650"/>
                  <a:gd name="connsiteX4" fmla="*/ 0 w 369826"/>
                  <a:gd name="connsiteY4" fmla="*/ 0 h 73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826" h="739650">
                    <a:moveTo>
                      <a:pt x="1" y="0"/>
                    </a:moveTo>
                    <a:cubicBezTo>
                      <a:pt x="204250" y="0"/>
                      <a:pt x="369826" y="165576"/>
                      <a:pt x="369826" y="369825"/>
                    </a:cubicBezTo>
                    <a:cubicBezTo>
                      <a:pt x="369826" y="574074"/>
                      <a:pt x="204250" y="739650"/>
                      <a:pt x="1" y="739650"/>
                    </a:cubicBezTo>
                    <a:lnTo>
                      <a:pt x="0" y="739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2B4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189264" y="1246862"/>
              <a:ext cx="885482" cy="428318"/>
              <a:chOff x="4063354" y="1112562"/>
              <a:chExt cx="885482" cy="428318"/>
            </a:xfrm>
          </p:grpSpPr>
          <p:sp>
            <p:nvSpPr>
              <p:cNvPr id="111" name="Freeform 110"/>
              <p:cNvSpPr/>
              <p:nvPr/>
            </p:nvSpPr>
            <p:spPr>
              <a:xfrm rot="20700000">
                <a:off x="4063354" y="1112562"/>
                <a:ext cx="857864" cy="426826"/>
              </a:xfrm>
              <a:custGeom>
                <a:avLst/>
                <a:gdLst>
                  <a:gd name="connsiteX0" fmla="*/ 311022 w 622599"/>
                  <a:gd name="connsiteY0" fmla="*/ 1 h 309771"/>
                  <a:gd name="connsiteX1" fmla="*/ 554886 w 622599"/>
                  <a:gd name="connsiteY1" fmla="*/ 87690 h 309771"/>
                  <a:gd name="connsiteX2" fmla="*/ 620070 w 622599"/>
                  <a:gd name="connsiteY2" fmla="*/ 153608 h 309771"/>
                  <a:gd name="connsiteX3" fmla="*/ 620481 w 622599"/>
                  <a:gd name="connsiteY3" fmla="*/ 153605 h 309771"/>
                  <a:gd name="connsiteX4" fmla="*/ 620274 w 622599"/>
                  <a:gd name="connsiteY4" fmla="*/ 153815 h 309771"/>
                  <a:gd name="connsiteX5" fmla="*/ 622599 w 622599"/>
                  <a:gd name="connsiteY5" fmla="*/ 156166 h 309771"/>
                  <a:gd name="connsiteX6" fmla="*/ 617944 w 622599"/>
                  <a:gd name="connsiteY6" fmla="*/ 156177 h 309771"/>
                  <a:gd name="connsiteX7" fmla="*/ 553568 w 622599"/>
                  <a:gd name="connsiteY7" fmla="*/ 221424 h 309771"/>
                  <a:gd name="connsiteX8" fmla="*/ 2658 w 622599"/>
                  <a:gd name="connsiteY8" fmla="*/ 158149 h 309771"/>
                  <a:gd name="connsiteX9" fmla="*/ 118479 w 622599"/>
                  <a:gd name="connsiteY9" fmla="*/ 157297 h 309771"/>
                  <a:gd name="connsiteX10" fmla="*/ 0 w 622599"/>
                  <a:gd name="connsiteY10" fmla="*/ 157563 h 309771"/>
                  <a:gd name="connsiteX11" fmla="*/ 311022 w 622599"/>
                  <a:gd name="connsiteY11" fmla="*/ 1 h 309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2599" h="309771">
                    <a:moveTo>
                      <a:pt x="311022" y="1"/>
                    </a:moveTo>
                    <a:cubicBezTo>
                      <a:pt x="396643" y="-192"/>
                      <a:pt x="482317" y="29028"/>
                      <a:pt x="554886" y="87690"/>
                    </a:cubicBezTo>
                    <a:lnTo>
                      <a:pt x="620070" y="153608"/>
                    </a:lnTo>
                    <a:lnTo>
                      <a:pt x="620481" y="153605"/>
                    </a:lnTo>
                    <a:lnTo>
                      <a:pt x="620274" y="153815"/>
                    </a:lnTo>
                    <a:lnTo>
                      <a:pt x="622599" y="156166"/>
                    </a:lnTo>
                    <a:lnTo>
                      <a:pt x="617944" y="156177"/>
                    </a:lnTo>
                    <a:lnTo>
                      <a:pt x="553568" y="221424"/>
                    </a:lnTo>
                    <a:cubicBezTo>
                      <a:pt x="386280" y="357309"/>
                      <a:pt x="148614" y="336615"/>
                      <a:pt x="2658" y="158149"/>
                    </a:cubicBezTo>
                    <a:lnTo>
                      <a:pt x="118479" y="157297"/>
                    </a:lnTo>
                    <a:lnTo>
                      <a:pt x="0" y="157563"/>
                    </a:lnTo>
                    <a:cubicBezTo>
                      <a:pt x="82792" y="52801"/>
                      <a:pt x="196861" y="257"/>
                      <a:pt x="311022" y="1"/>
                    </a:cubicBezTo>
                    <a:close/>
                  </a:path>
                </a:pathLst>
              </a:custGeom>
              <a:solidFill>
                <a:srgbClr val="58D68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/>
              <p:cNvSpPr/>
              <p:nvPr/>
            </p:nvSpPr>
            <p:spPr>
              <a:xfrm rot="4500000">
                <a:off x="4413197" y="1005241"/>
                <a:ext cx="213414" cy="857864"/>
              </a:xfrm>
              <a:custGeom>
                <a:avLst/>
                <a:gdLst>
                  <a:gd name="connsiteX0" fmla="*/ 1281 w 154886"/>
                  <a:gd name="connsiteY0" fmla="*/ 0 h 622599"/>
                  <a:gd name="connsiteX1" fmla="*/ 1292 w 154886"/>
                  <a:gd name="connsiteY1" fmla="*/ 4655 h 622599"/>
                  <a:gd name="connsiteX2" fmla="*/ 66539 w 154886"/>
                  <a:gd name="connsiteY2" fmla="*/ 69031 h 622599"/>
                  <a:gd name="connsiteX3" fmla="*/ 3264 w 154886"/>
                  <a:gd name="connsiteY3" fmla="*/ 619941 h 622599"/>
                  <a:gd name="connsiteX4" fmla="*/ 2412 w 154886"/>
                  <a:gd name="connsiteY4" fmla="*/ 504120 h 622599"/>
                  <a:gd name="connsiteX5" fmla="*/ 2678 w 154886"/>
                  <a:gd name="connsiteY5" fmla="*/ 622599 h 622599"/>
                  <a:gd name="connsiteX6" fmla="*/ 0 w 154886"/>
                  <a:gd name="connsiteY6" fmla="*/ 619972 h 622599"/>
                  <a:gd name="connsiteX7" fmla="*/ 0 w 154886"/>
                  <a:gd name="connsiteY7" fmla="*/ 1267 h 62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886" h="622599">
                    <a:moveTo>
                      <a:pt x="1281" y="0"/>
                    </a:moveTo>
                    <a:lnTo>
                      <a:pt x="1292" y="4655"/>
                    </a:lnTo>
                    <a:lnTo>
                      <a:pt x="66539" y="69031"/>
                    </a:lnTo>
                    <a:cubicBezTo>
                      <a:pt x="202424" y="236319"/>
                      <a:pt x="181730" y="473985"/>
                      <a:pt x="3264" y="619941"/>
                    </a:cubicBezTo>
                    <a:lnTo>
                      <a:pt x="2412" y="504120"/>
                    </a:lnTo>
                    <a:lnTo>
                      <a:pt x="2678" y="622599"/>
                    </a:lnTo>
                    <a:lnTo>
                      <a:pt x="0" y="619972"/>
                    </a:lnTo>
                    <a:lnTo>
                      <a:pt x="0" y="1267"/>
                    </a:lnTo>
                    <a:close/>
                  </a:path>
                </a:pathLst>
              </a:custGeom>
              <a:solidFill>
                <a:srgbClr val="27AE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2884519" y="2103089"/>
            <a:ext cx="585608" cy="810472"/>
            <a:chOff x="1633488" y="334932"/>
            <a:chExt cx="1344715" cy="186106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633488" y="684696"/>
              <a:ext cx="1344715" cy="1511300"/>
              <a:chOff x="1633488" y="684696"/>
              <a:chExt cx="1344715" cy="1511300"/>
            </a:xfrm>
          </p:grpSpPr>
          <p:sp>
            <p:nvSpPr>
              <p:cNvPr id="140" name="Freeform 139"/>
              <p:cNvSpPr/>
              <p:nvPr/>
            </p:nvSpPr>
            <p:spPr>
              <a:xfrm flipH="1">
                <a:off x="1633488" y="684696"/>
                <a:ext cx="1344715" cy="1511300"/>
              </a:xfrm>
              <a:custGeom>
                <a:avLst/>
                <a:gdLst>
                  <a:gd name="connsiteX0" fmla="*/ 695217 w 1344715"/>
                  <a:gd name="connsiteY0" fmla="*/ 0 h 1511300"/>
                  <a:gd name="connsiteX1" fmla="*/ 685058 w 1344715"/>
                  <a:gd name="connsiteY1" fmla="*/ 0 h 1511300"/>
                  <a:gd name="connsiteX2" fmla="*/ 659657 w 1344715"/>
                  <a:gd name="connsiteY2" fmla="*/ 0 h 1511300"/>
                  <a:gd name="connsiteX3" fmla="*/ 649498 w 1344715"/>
                  <a:gd name="connsiteY3" fmla="*/ 0 h 1511300"/>
                  <a:gd name="connsiteX4" fmla="*/ 649498 w 1344715"/>
                  <a:gd name="connsiteY4" fmla="*/ 424 h 1511300"/>
                  <a:gd name="connsiteX5" fmla="*/ 556042 w 1344715"/>
                  <a:gd name="connsiteY5" fmla="*/ 4323 h 1511300"/>
                  <a:gd name="connsiteX6" fmla="*/ 619492 w 1344715"/>
                  <a:gd name="connsiteY6" fmla="*/ 1506592 h 1511300"/>
                  <a:gd name="connsiteX7" fmla="*/ 649498 w 1344715"/>
                  <a:gd name="connsiteY7" fmla="*/ 1509264 h 1511300"/>
                  <a:gd name="connsiteX8" fmla="*/ 649498 w 1344715"/>
                  <a:gd name="connsiteY8" fmla="*/ 1511300 h 1511300"/>
                  <a:gd name="connsiteX9" fmla="*/ 672357 w 1344715"/>
                  <a:gd name="connsiteY9" fmla="*/ 1511300 h 1511300"/>
                  <a:gd name="connsiteX10" fmla="*/ 672358 w 1344715"/>
                  <a:gd name="connsiteY10" fmla="*/ 1511300 h 1511300"/>
                  <a:gd name="connsiteX11" fmla="*/ 695217 w 1344715"/>
                  <a:gd name="connsiteY11" fmla="*/ 1511300 h 1511300"/>
                  <a:gd name="connsiteX12" fmla="*/ 695217 w 1344715"/>
                  <a:gd name="connsiteY12" fmla="*/ 1507477 h 1511300"/>
                  <a:gd name="connsiteX13" fmla="*/ 778028 w 1344715"/>
                  <a:gd name="connsiteY13" fmla="*/ 1493630 h 1511300"/>
                  <a:gd name="connsiteX14" fmla="*/ 788673 w 1344715"/>
                  <a:gd name="connsiteY14" fmla="*/ 4323 h 1511300"/>
                  <a:gd name="connsiteX15" fmla="*/ 695217 w 1344715"/>
                  <a:gd name="connsiteY15" fmla="*/ 424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4715" h="1511300">
                    <a:moveTo>
                      <a:pt x="695217" y="0"/>
                    </a:moveTo>
                    <a:lnTo>
                      <a:pt x="685058" y="0"/>
                    </a:lnTo>
                    <a:lnTo>
                      <a:pt x="659657" y="0"/>
                    </a:lnTo>
                    <a:lnTo>
                      <a:pt x="649498" y="0"/>
                    </a:lnTo>
                    <a:lnTo>
                      <a:pt x="649498" y="424"/>
                    </a:lnTo>
                    <a:lnTo>
                      <a:pt x="556042" y="4323"/>
                    </a:lnTo>
                    <a:cubicBezTo>
                      <a:pt x="-429374" y="89872"/>
                      <a:pt x="90582" y="1417322"/>
                      <a:pt x="619492" y="1506592"/>
                    </a:cubicBezTo>
                    <a:lnTo>
                      <a:pt x="649498" y="1509264"/>
                    </a:lnTo>
                    <a:lnTo>
                      <a:pt x="649498" y="1511300"/>
                    </a:lnTo>
                    <a:lnTo>
                      <a:pt x="672357" y="1511300"/>
                    </a:lnTo>
                    <a:lnTo>
                      <a:pt x="672358" y="1511300"/>
                    </a:lnTo>
                    <a:lnTo>
                      <a:pt x="695217" y="1511300"/>
                    </a:lnTo>
                    <a:lnTo>
                      <a:pt x="695217" y="1507477"/>
                    </a:lnTo>
                    <a:lnTo>
                      <a:pt x="778028" y="1493630"/>
                    </a:lnTo>
                    <a:cubicBezTo>
                      <a:pt x="1287124" y="1330205"/>
                      <a:pt x="1741242" y="87020"/>
                      <a:pt x="788673" y="4323"/>
                    </a:cubicBezTo>
                    <a:lnTo>
                      <a:pt x="695217" y="424"/>
                    </a:lnTo>
                    <a:close/>
                  </a:path>
                </a:pathLst>
              </a:custGeom>
              <a:solidFill>
                <a:srgbClr val="E3544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>
              <a:xfrm flipH="1">
                <a:off x="2305845" y="684696"/>
                <a:ext cx="672358" cy="1511300"/>
              </a:xfrm>
              <a:custGeom>
                <a:avLst/>
                <a:gdLst>
                  <a:gd name="connsiteX0" fmla="*/ 672358 w 672358"/>
                  <a:gd name="connsiteY0" fmla="*/ 0 h 1511300"/>
                  <a:gd name="connsiteX1" fmla="*/ 659657 w 672358"/>
                  <a:gd name="connsiteY1" fmla="*/ 0 h 1511300"/>
                  <a:gd name="connsiteX2" fmla="*/ 649498 w 672358"/>
                  <a:gd name="connsiteY2" fmla="*/ 0 h 1511300"/>
                  <a:gd name="connsiteX3" fmla="*/ 649498 w 672358"/>
                  <a:gd name="connsiteY3" fmla="*/ 424 h 1511300"/>
                  <a:gd name="connsiteX4" fmla="*/ 556042 w 672358"/>
                  <a:gd name="connsiteY4" fmla="*/ 4323 h 1511300"/>
                  <a:gd name="connsiteX5" fmla="*/ 619492 w 672358"/>
                  <a:gd name="connsiteY5" fmla="*/ 1506592 h 1511300"/>
                  <a:gd name="connsiteX6" fmla="*/ 649498 w 672358"/>
                  <a:gd name="connsiteY6" fmla="*/ 1509264 h 1511300"/>
                  <a:gd name="connsiteX7" fmla="*/ 649498 w 672358"/>
                  <a:gd name="connsiteY7" fmla="*/ 1511300 h 1511300"/>
                  <a:gd name="connsiteX8" fmla="*/ 672357 w 672358"/>
                  <a:gd name="connsiteY8" fmla="*/ 1511300 h 1511300"/>
                  <a:gd name="connsiteX9" fmla="*/ 672358 w 672358"/>
                  <a:gd name="connsiteY9" fmla="*/ 151130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2358" h="1511300">
                    <a:moveTo>
                      <a:pt x="672358" y="0"/>
                    </a:moveTo>
                    <a:lnTo>
                      <a:pt x="659657" y="0"/>
                    </a:lnTo>
                    <a:lnTo>
                      <a:pt x="649498" y="0"/>
                    </a:lnTo>
                    <a:lnTo>
                      <a:pt x="649498" y="424"/>
                    </a:lnTo>
                    <a:lnTo>
                      <a:pt x="556042" y="4323"/>
                    </a:lnTo>
                    <a:cubicBezTo>
                      <a:pt x="-429374" y="89872"/>
                      <a:pt x="90582" y="1417322"/>
                      <a:pt x="619492" y="1506592"/>
                    </a:cubicBezTo>
                    <a:lnTo>
                      <a:pt x="649498" y="1509264"/>
                    </a:lnTo>
                    <a:lnTo>
                      <a:pt x="649498" y="1511300"/>
                    </a:lnTo>
                    <a:lnTo>
                      <a:pt x="672357" y="1511300"/>
                    </a:lnTo>
                    <a:lnTo>
                      <a:pt x="672358" y="1511300"/>
                    </a:lnTo>
                    <a:close/>
                  </a:path>
                </a:pathLst>
              </a:custGeom>
              <a:solidFill>
                <a:srgbClr val="D6312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985367" y="334932"/>
              <a:ext cx="643040" cy="505060"/>
              <a:chOff x="2362639" y="273524"/>
              <a:chExt cx="643040" cy="505060"/>
            </a:xfrm>
          </p:grpSpPr>
          <p:sp>
            <p:nvSpPr>
              <p:cNvPr id="138" name="Freeform 137"/>
              <p:cNvSpPr/>
              <p:nvPr/>
            </p:nvSpPr>
            <p:spPr>
              <a:xfrm rot="10800000" flipH="1">
                <a:off x="2362639" y="273524"/>
                <a:ext cx="643040" cy="499054"/>
              </a:xfrm>
              <a:custGeom>
                <a:avLst/>
                <a:gdLst>
                  <a:gd name="connsiteX0" fmla="*/ 643040 w 643040"/>
                  <a:gd name="connsiteY0" fmla="*/ 499054 h 499054"/>
                  <a:gd name="connsiteX1" fmla="*/ 562786 w 643040"/>
                  <a:gd name="connsiteY1" fmla="*/ 129158 h 499054"/>
                  <a:gd name="connsiteX2" fmla="*/ 509870 w 643040"/>
                  <a:gd name="connsiteY2" fmla="*/ 68037 h 499054"/>
                  <a:gd name="connsiteX3" fmla="*/ 320349 w 643040"/>
                  <a:gd name="connsiteY3" fmla="*/ 0 h 499054"/>
                  <a:gd name="connsiteX4" fmla="*/ 130829 w 643040"/>
                  <a:gd name="connsiteY4" fmla="*/ 68037 h 499054"/>
                  <a:gd name="connsiteX5" fmla="*/ 80828 w 643040"/>
                  <a:gd name="connsiteY5" fmla="*/ 125790 h 499054"/>
                  <a:gd name="connsiteX6" fmla="*/ 0 w 643040"/>
                  <a:gd name="connsiteY6" fmla="*/ 498332 h 499054"/>
                  <a:gd name="connsiteX7" fmla="*/ 204341 w 643040"/>
                  <a:gd name="connsiteY7" fmla="*/ 335747 h 499054"/>
                  <a:gd name="connsiteX8" fmla="*/ 321520 w 643040"/>
                  <a:gd name="connsiteY8" fmla="*/ 483020 h 499054"/>
                  <a:gd name="connsiteX9" fmla="*/ 321520 w 643040"/>
                  <a:gd name="connsiteY9" fmla="*/ 483742 h 499054"/>
                  <a:gd name="connsiteX10" fmla="*/ 438699 w 643040"/>
                  <a:gd name="connsiteY10" fmla="*/ 336469 h 4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3040" h="499054">
                    <a:moveTo>
                      <a:pt x="643040" y="499054"/>
                    </a:moveTo>
                    <a:lnTo>
                      <a:pt x="562786" y="129158"/>
                    </a:lnTo>
                    <a:lnTo>
                      <a:pt x="509870" y="68037"/>
                    </a:lnTo>
                    <a:cubicBezTo>
                      <a:pt x="458367" y="25533"/>
                      <a:pt x="392340" y="0"/>
                      <a:pt x="320349" y="0"/>
                    </a:cubicBezTo>
                    <a:cubicBezTo>
                      <a:pt x="248359" y="0"/>
                      <a:pt x="182331" y="25533"/>
                      <a:pt x="130829" y="68037"/>
                    </a:cubicBezTo>
                    <a:lnTo>
                      <a:pt x="80828" y="125790"/>
                    </a:lnTo>
                    <a:lnTo>
                      <a:pt x="0" y="498332"/>
                    </a:lnTo>
                    <a:lnTo>
                      <a:pt x="204341" y="335747"/>
                    </a:lnTo>
                    <a:lnTo>
                      <a:pt x="321520" y="483020"/>
                    </a:lnTo>
                    <a:lnTo>
                      <a:pt x="321520" y="483742"/>
                    </a:lnTo>
                    <a:lnTo>
                      <a:pt x="438699" y="336469"/>
                    </a:lnTo>
                    <a:close/>
                  </a:path>
                </a:pathLst>
              </a:custGeom>
              <a:solidFill>
                <a:srgbClr val="58D68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>
              <a:xfrm rot="10800000" flipH="1">
                <a:off x="2684159" y="279737"/>
                <a:ext cx="321520" cy="498847"/>
              </a:xfrm>
              <a:custGeom>
                <a:avLst/>
                <a:gdLst>
                  <a:gd name="connsiteX0" fmla="*/ 321520 w 321520"/>
                  <a:gd name="connsiteY0" fmla="*/ 498847 h 498847"/>
                  <a:gd name="connsiteX1" fmla="*/ 241266 w 321520"/>
                  <a:gd name="connsiteY1" fmla="*/ 128951 h 498847"/>
                  <a:gd name="connsiteX2" fmla="*/ 188350 w 321520"/>
                  <a:gd name="connsiteY2" fmla="*/ 67830 h 498847"/>
                  <a:gd name="connsiteX3" fmla="*/ 101273 w 321520"/>
                  <a:gd name="connsiteY3" fmla="*/ 17873 h 498847"/>
                  <a:gd name="connsiteX4" fmla="*/ 0 w 321520"/>
                  <a:gd name="connsiteY4" fmla="*/ 0 h 498847"/>
                  <a:gd name="connsiteX5" fmla="*/ 0 w 321520"/>
                  <a:gd name="connsiteY5" fmla="*/ 482813 h 498847"/>
                  <a:gd name="connsiteX6" fmla="*/ 0 w 321520"/>
                  <a:gd name="connsiteY6" fmla="*/ 483535 h 498847"/>
                  <a:gd name="connsiteX7" fmla="*/ 117179 w 321520"/>
                  <a:gd name="connsiteY7" fmla="*/ 336262 h 498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520" h="498847">
                    <a:moveTo>
                      <a:pt x="321520" y="498847"/>
                    </a:moveTo>
                    <a:lnTo>
                      <a:pt x="241266" y="128951"/>
                    </a:lnTo>
                    <a:lnTo>
                      <a:pt x="188350" y="67830"/>
                    </a:lnTo>
                    <a:cubicBezTo>
                      <a:pt x="162599" y="46578"/>
                      <a:pt x="133216" y="29569"/>
                      <a:pt x="101273" y="17873"/>
                    </a:cubicBezTo>
                    <a:lnTo>
                      <a:pt x="0" y="0"/>
                    </a:lnTo>
                    <a:lnTo>
                      <a:pt x="0" y="482813"/>
                    </a:lnTo>
                    <a:lnTo>
                      <a:pt x="0" y="483535"/>
                    </a:lnTo>
                    <a:lnTo>
                      <a:pt x="117179" y="336262"/>
                    </a:lnTo>
                    <a:close/>
                  </a:path>
                </a:pathLst>
              </a:custGeom>
              <a:solidFill>
                <a:srgbClr val="27AE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0" name="Oval 119"/>
            <p:cNvSpPr/>
            <p:nvPr/>
          </p:nvSpPr>
          <p:spPr>
            <a:xfrm>
              <a:off x="1844114" y="919903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120370" y="919903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415056" y="919903"/>
              <a:ext cx="72000" cy="72000"/>
            </a:xfrm>
            <a:prstGeom prst="ellipse">
              <a:avLst/>
            </a:prstGeom>
            <a:solidFill>
              <a:srgbClr val="F1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2700852" y="919903"/>
              <a:ext cx="72000" cy="72000"/>
            </a:xfrm>
            <a:prstGeom prst="ellipse">
              <a:avLst/>
            </a:prstGeom>
            <a:solidFill>
              <a:srgbClr val="F1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1707805" y="1168657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982315" y="1168657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270655" y="1168657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561179" y="1158779"/>
              <a:ext cx="72000" cy="72000"/>
            </a:xfrm>
            <a:prstGeom prst="ellipse">
              <a:avLst/>
            </a:prstGeom>
            <a:solidFill>
              <a:srgbClr val="F1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833510" y="1158779"/>
              <a:ext cx="72000" cy="72000"/>
            </a:xfrm>
            <a:prstGeom prst="ellipse">
              <a:avLst/>
            </a:prstGeom>
            <a:solidFill>
              <a:srgbClr val="F1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1844114" y="1437922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2120370" y="1437922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417471" y="1437922"/>
              <a:ext cx="72000" cy="72000"/>
            </a:xfrm>
            <a:prstGeom prst="ellipse">
              <a:avLst/>
            </a:prstGeom>
            <a:solidFill>
              <a:srgbClr val="F1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703365" y="1437922"/>
              <a:ext cx="72000" cy="72000"/>
            </a:xfrm>
            <a:prstGeom prst="ellipse">
              <a:avLst/>
            </a:prstGeom>
            <a:solidFill>
              <a:srgbClr val="F1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1983481" y="1707816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2270655" y="1707816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561179" y="1693893"/>
              <a:ext cx="72000" cy="72000"/>
            </a:xfrm>
            <a:prstGeom prst="ellipse">
              <a:avLst/>
            </a:prstGeom>
            <a:solidFill>
              <a:srgbClr val="F1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2120370" y="2004471"/>
              <a:ext cx="72000" cy="72000"/>
            </a:xfrm>
            <a:prstGeom prst="ellipse">
              <a:avLst/>
            </a:prstGeom>
            <a:solidFill>
              <a:srgbClr val="F8B6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2417471" y="1997687"/>
              <a:ext cx="72000" cy="72000"/>
            </a:xfrm>
            <a:prstGeom prst="ellipse">
              <a:avLst/>
            </a:prstGeom>
            <a:solidFill>
              <a:srgbClr val="F19E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51028" y="1767067"/>
            <a:ext cx="1407089" cy="2013750"/>
            <a:chOff x="4705853" y="-699278"/>
            <a:chExt cx="3568475" cy="5107009"/>
          </a:xfrm>
        </p:grpSpPr>
        <p:sp>
          <p:nvSpPr>
            <p:cNvPr id="143" name="Pie 142"/>
            <p:cNvSpPr/>
            <p:nvPr/>
          </p:nvSpPr>
          <p:spPr>
            <a:xfrm flipH="1">
              <a:off x="6811520" y="1854226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Pie 143"/>
            <p:cNvSpPr/>
            <p:nvPr/>
          </p:nvSpPr>
          <p:spPr>
            <a:xfrm rot="10800000" flipH="1">
              <a:off x="4705853" y="-699278"/>
              <a:ext cx="3568475" cy="5107009"/>
            </a:xfrm>
            <a:prstGeom prst="pie">
              <a:avLst>
                <a:gd name="adj1" fmla="val 15522115"/>
                <a:gd name="adj2" fmla="val 16855910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Pie 144"/>
            <p:cNvSpPr/>
            <p:nvPr/>
          </p:nvSpPr>
          <p:spPr>
            <a:xfrm>
              <a:off x="5701538" y="1854226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49"/>
            <p:cNvSpPr/>
            <p:nvPr/>
          </p:nvSpPr>
          <p:spPr>
            <a:xfrm>
              <a:off x="5808587" y="1242503"/>
              <a:ext cx="1363008" cy="783729"/>
            </a:xfrm>
            <a:custGeom>
              <a:avLst/>
              <a:gdLst>
                <a:gd name="connsiteX0" fmla="*/ 0 w 1363008"/>
                <a:gd name="connsiteY0" fmla="*/ 696648 h 1393296"/>
                <a:gd name="connsiteX1" fmla="*/ 681504 w 1363008"/>
                <a:gd name="connsiteY1" fmla="*/ 0 h 1393296"/>
                <a:gd name="connsiteX2" fmla="*/ 1363008 w 1363008"/>
                <a:gd name="connsiteY2" fmla="*/ 696648 h 1393296"/>
                <a:gd name="connsiteX3" fmla="*/ 681504 w 1363008"/>
                <a:gd name="connsiteY3" fmla="*/ 1393296 h 1393296"/>
                <a:gd name="connsiteX4" fmla="*/ 0 w 1363008"/>
                <a:gd name="connsiteY4" fmla="*/ 696648 h 1393296"/>
                <a:gd name="connsiteX0" fmla="*/ 0 w 1363008"/>
                <a:gd name="connsiteY0" fmla="*/ 696648 h 783729"/>
                <a:gd name="connsiteX1" fmla="*/ 681504 w 1363008"/>
                <a:gd name="connsiteY1" fmla="*/ 0 h 783729"/>
                <a:gd name="connsiteX2" fmla="*/ 1363008 w 1363008"/>
                <a:gd name="connsiteY2" fmla="*/ 696648 h 783729"/>
                <a:gd name="connsiteX3" fmla="*/ 0 w 1363008"/>
                <a:gd name="connsiteY3" fmla="*/ 696648 h 7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008" h="783729">
                  <a:moveTo>
                    <a:pt x="0" y="696648"/>
                  </a:moveTo>
                  <a:cubicBezTo>
                    <a:pt x="0" y="311900"/>
                    <a:pt x="305120" y="0"/>
                    <a:pt x="681504" y="0"/>
                  </a:cubicBezTo>
                  <a:cubicBezTo>
                    <a:pt x="1057888" y="0"/>
                    <a:pt x="1363008" y="311900"/>
                    <a:pt x="1363008" y="696648"/>
                  </a:cubicBezTo>
                  <a:cubicBezTo>
                    <a:pt x="1249424" y="812756"/>
                    <a:pt x="113584" y="812756"/>
                    <a:pt x="0" y="696648"/>
                  </a:cubicBezTo>
                  <a:close/>
                </a:path>
              </a:pathLst>
            </a:cu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50"/>
            <p:cNvSpPr/>
            <p:nvPr/>
          </p:nvSpPr>
          <p:spPr>
            <a:xfrm flipV="1">
              <a:off x="5808587" y="1786931"/>
              <a:ext cx="1363008" cy="1174950"/>
            </a:xfrm>
            <a:custGeom>
              <a:avLst/>
              <a:gdLst>
                <a:gd name="connsiteX0" fmla="*/ 0 w 1393296"/>
                <a:gd name="connsiteY0" fmla="*/ 696648 h 1393296"/>
                <a:gd name="connsiteX1" fmla="*/ 696648 w 1393296"/>
                <a:gd name="connsiteY1" fmla="*/ 0 h 1393296"/>
                <a:gd name="connsiteX2" fmla="*/ 1393296 w 1393296"/>
                <a:gd name="connsiteY2" fmla="*/ 696648 h 1393296"/>
                <a:gd name="connsiteX3" fmla="*/ 696648 w 1393296"/>
                <a:gd name="connsiteY3" fmla="*/ 1393296 h 1393296"/>
                <a:gd name="connsiteX4" fmla="*/ 0 w 1393296"/>
                <a:gd name="connsiteY4" fmla="*/ 696648 h 1393296"/>
                <a:gd name="connsiteX0" fmla="*/ 0 w 1393296"/>
                <a:gd name="connsiteY0" fmla="*/ 696648 h 783729"/>
                <a:gd name="connsiteX1" fmla="*/ 696648 w 1393296"/>
                <a:gd name="connsiteY1" fmla="*/ 0 h 783729"/>
                <a:gd name="connsiteX2" fmla="*/ 1393296 w 1393296"/>
                <a:gd name="connsiteY2" fmla="*/ 696648 h 783729"/>
                <a:gd name="connsiteX3" fmla="*/ 0 w 1393296"/>
                <a:gd name="connsiteY3" fmla="*/ 696648 h 783729"/>
                <a:gd name="connsiteX0" fmla="*/ 19365 w 1412661"/>
                <a:gd name="connsiteY0" fmla="*/ 1118570 h 1233514"/>
                <a:gd name="connsiteX1" fmla="*/ 716013 w 1412661"/>
                <a:gd name="connsiteY1" fmla="*/ 0 h 1233514"/>
                <a:gd name="connsiteX2" fmla="*/ 1412661 w 1412661"/>
                <a:gd name="connsiteY2" fmla="*/ 1118570 h 1233514"/>
                <a:gd name="connsiteX3" fmla="*/ 19365 w 1412661"/>
                <a:gd name="connsiteY3" fmla="*/ 1118570 h 1233514"/>
                <a:gd name="connsiteX0" fmla="*/ 23325 w 1416621"/>
                <a:gd name="connsiteY0" fmla="*/ 1120104 h 1235048"/>
                <a:gd name="connsiteX1" fmla="*/ 719973 w 1416621"/>
                <a:gd name="connsiteY1" fmla="*/ 1534 h 1235048"/>
                <a:gd name="connsiteX2" fmla="*/ 1416621 w 1416621"/>
                <a:gd name="connsiteY2" fmla="*/ 1120104 h 1235048"/>
                <a:gd name="connsiteX3" fmla="*/ 23325 w 1416621"/>
                <a:gd name="connsiteY3" fmla="*/ 1120104 h 1235048"/>
                <a:gd name="connsiteX0" fmla="*/ 23325 w 1416621"/>
                <a:gd name="connsiteY0" fmla="*/ 1120104 h 1235048"/>
                <a:gd name="connsiteX1" fmla="*/ 719973 w 1416621"/>
                <a:gd name="connsiteY1" fmla="*/ 1534 h 1235048"/>
                <a:gd name="connsiteX2" fmla="*/ 1416621 w 1416621"/>
                <a:gd name="connsiteY2" fmla="*/ 1120104 h 1235048"/>
                <a:gd name="connsiteX3" fmla="*/ 23325 w 1416621"/>
                <a:gd name="connsiteY3" fmla="*/ 1120104 h 1235048"/>
                <a:gd name="connsiteX0" fmla="*/ 471 w 1393767"/>
                <a:gd name="connsiteY0" fmla="*/ 1120592 h 1235536"/>
                <a:gd name="connsiteX1" fmla="*/ 697119 w 1393767"/>
                <a:gd name="connsiteY1" fmla="*/ 2022 h 1235536"/>
                <a:gd name="connsiteX2" fmla="*/ 1393767 w 1393767"/>
                <a:gd name="connsiteY2" fmla="*/ 1120592 h 1235536"/>
                <a:gd name="connsiteX3" fmla="*/ 471 w 1393767"/>
                <a:gd name="connsiteY3" fmla="*/ 1120592 h 1235536"/>
                <a:gd name="connsiteX0" fmla="*/ 0 w 1393296"/>
                <a:gd name="connsiteY0" fmla="*/ 1120576 h 1235520"/>
                <a:gd name="connsiteX1" fmla="*/ 696648 w 1393296"/>
                <a:gd name="connsiteY1" fmla="*/ 2006 h 1235520"/>
                <a:gd name="connsiteX2" fmla="*/ 1393296 w 1393296"/>
                <a:gd name="connsiteY2" fmla="*/ 1120576 h 1235520"/>
                <a:gd name="connsiteX3" fmla="*/ 0 w 1393296"/>
                <a:gd name="connsiteY3" fmla="*/ 1120576 h 1235520"/>
                <a:gd name="connsiteX0" fmla="*/ 0 w 1393296"/>
                <a:gd name="connsiteY0" fmla="*/ 1120527 h 1235471"/>
                <a:gd name="connsiteX1" fmla="*/ 696648 w 1393296"/>
                <a:gd name="connsiteY1" fmla="*/ 1957 h 1235471"/>
                <a:gd name="connsiteX2" fmla="*/ 1393296 w 1393296"/>
                <a:gd name="connsiteY2" fmla="*/ 1120527 h 1235471"/>
                <a:gd name="connsiteX3" fmla="*/ 0 w 1393296"/>
                <a:gd name="connsiteY3" fmla="*/ 1120527 h 1235471"/>
                <a:gd name="connsiteX0" fmla="*/ 0 w 1393296"/>
                <a:gd name="connsiteY0" fmla="*/ 1118614 h 1233558"/>
                <a:gd name="connsiteX1" fmla="*/ 696648 w 1393296"/>
                <a:gd name="connsiteY1" fmla="*/ 44 h 1233558"/>
                <a:gd name="connsiteX2" fmla="*/ 1393296 w 1393296"/>
                <a:gd name="connsiteY2" fmla="*/ 1118614 h 1233558"/>
                <a:gd name="connsiteX3" fmla="*/ 0 w 1393296"/>
                <a:gd name="connsiteY3" fmla="*/ 1118614 h 1233558"/>
                <a:gd name="connsiteX0" fmla="*/ 0 w 1393296"/>
                <a:gd name="connsiteY0" fmla="*/ 1118614 h 1233558"/>
                <a:gd name="connsiteX1" fmla="*/ 696648 w 1393296"/>
                <a:gd name="connsiteY1" fmla="*/ 44 h 1233558"/>
                <a:gd name="connsiteX2" fmla="*/ 1393296 w 1393296"/>
                <a:gd name="connsiteY2" fmla="*/ 1118614 h 1233558"/>
                <a:gd name="connsiteX3" fmla="*/ 0 w 1393296"/>
                <a:gd name="connsiteY3" fmla="*/ 1118614 h 1233558"/>
                <a:gd name="connsiteX0" fmla="*/ 0 w 1393296"/>
                <a:gd name="connsiteY0" fmla="*/ 1118571 h 1233515"/>
                <a:gd name="connsiteX1" fmla="*/ 696648 w 1393296"/>
                <a:gd name="connsiteY1" fmla="*/ 1 h 1233515"/>
                <a:gd name="connsiteX2" fmla="*/ 1393296 w 1393296"/>
                <a:gd name="connsiteY2" fmla="*/ 1118571 h 1233515"/>
                <a:gd name="connsiteX3" fmla="*/ 0 w 1393296"/>
                <a:gd name="connsiteY3" fmla="*/ 1118571 h 1233515"/>
                <a:gd name="connsiteX0" fmla="*/ 0 w 1393296"/>
                <a:gd name="connsiteY0" fmla="*/ 1053660 h 1168604"/>
                <a:gd name="connsiteX1" fmla="*/ 690157 w 1393296"/>
                <a:gd name="connsiteY1" fmla="*/ 1 h 1168604"/>
                <a:gd name="connsiteX2" fmla="*/ 1393296 w 1393296"/>
                <a:gd name="connsiteY2" fmla="*/ 1053660 h 1168604"/>
                <a:gd name="connsiteX3" fmla="*/ 0 w 1393296"/>
                <a:gd name="connsiteY3" fmla="*/ 1053660 h 1168604"/>
                <a:gd name="connsiteX0" fmla="*/ 0 w 1393296"/>
                <a:gd name="connsiteY0" fmla="*/ 774542 h 889486"/>
                <a:gd name="connsiteX1" fmla="*/ 690157 w 1393296"/>
                <a:gd name="connsiteY1" fmla="*/ 1 h 889486"/>
                <a:gd name="connsiteX2" fmla="*/ 1393296 w 1393296"/>
                <a:gd name="connsiteY2" fmla="*/ 774542 h 889486"/>
                <a:gd name="connsiteX3" fmla="*/ 0 w 1393296"/>
                <a:gd name="connsiteY3" fmla="*/ 774542 h 889486"/>
                <a:gd name="connsiteX0" fmla="*/ 0 w 1393296"/>
                <a:gd name="connsiteY0" fmla="*/ 1092605 h 1207549"/>
                <a:gd name="connsiteX1" fmla="*/ 703139 w 1393296"/>
                <a:gd name="connsiteY1" fmla="*/ 0 h 1207549"/>
                <a:gd name="connsiteX2" fmla="*/ 1393296 w 1393296"/>
                <a:gd name="connsiteY2" fmla="*/ 1092605 h 1207549"/>
                <a:gd name="connsiteX3" fmla="*/ 0 w 1393296"/>
                <a:gd name="connsiteY3" fmla="*/ 1092605 h 1207549"/>
                <a:gd name="connsiteX0" fmla="*/ 0 w 1393296"/>
                <a:gd name="connsiteY0" fmla="*/ 1092605 h 1207549"/>
                <a:gd name="connsiteX1" fmla="*/ 690157 w 1393296"/>
                <a:gd name="connsiteY1" fmla="*/ 0 h 1207549"/>
                <a:gd name="connsiteX2" fmla="*/ 1393296 w 1393296"/>
                <a:gd name="connsiteY2" fmla="*/ 1092605 h 1207549"/>
                <a:gd name="connsiteX3" fmla="*/ 0 w 1393296"/>
                <a:gd name="connsiteY3" fmla="*/ 1092605 h 1207549"/>
                <a:gd name="connsiteX0" fmla="*/ 0 w 1393296"/>
                <a:gd name="connsiteY0" fmla="*/ 1092777 h 1207721"/>
                <a:gd name="connsiteX1" fmla="*/ 690157 w 1393296"/>
                <a:gd name="connsiteY1" fmla="*/ 172 h 1207721"/>
                <a:gd name="connsiteX2" fmla="*/ 1393296 w 1393296"/>
                <a:gd name="connsiteY2" fmla="*/ 1092777 h 1207721"/>
                <a:gd name="connsiteX3" fmla="*/ 0 w 1393296"/>
                <a:gd name="connsiteY3" fmla="*/ 1092777 h 1207721"/>
                <a:gd name="connsiteX0" fmla="*/ 0 w 1393296"/>
                <a:gd name="connsiteY0" fmla="*/ 1086289 h 1201233"/>
                <a:gd name="connsiteX1" fmla="*/ 670684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89 h 1201233"/>
                <a:gd name="connsiteX1" fmla="*/ 683666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89 h 1201233"/>
                <a:gd name="connsiteX1" fmla="*/ 683666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94 h 1201238"/>
                <a:gd name="connsiteX1" fmla="*/ 683666 w 1393296"/>
                <a:gd name="connsiteY1" fmla="*/ 180 h 1201238"/>
                <a:gd name="connsiteX2" fmla="*/ 1393296 w 1393296"/>
                <a:gd name="connsiteY2" fmla="*/ 1086294 h 1201238"/>
                <a:gd name="connsiteX3" fmla="*/ 0 w 1393296"/>
                <a:gd name="connsiteY3" fmla="*/ 1086294 h 1201238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115 h 1201059"/>
                <a:gd name="connsiteX1" fmla="*/ 683666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  <a:gd name="connsiteX0" fmla="*/ 0 w 1393296"/>
                <a:gd name="connsiteY0" fmla="*/ 1086115 h 1201059"/>
                <a:gd name="connsiteX1" fmla="*/ 696648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  <a:gd name="connsiteX0" fmla="*/ 0 w 1393296"/>
                <a:gd name="connsiteY0" fmla="*/ 1086115 h 1201059"/>
                <a:gd name="connsiteX1" fmla="*/ 696648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296" h="1201059">
                  <a:moveTo>
                    <a:pt x="0" y="1086115"/>
                  </a:moveTo>
                  <a:cubicBezTo>
                    <a:pt x="7223" y="678991"/>
                    <a:pt x="181463" y="0"/>
                    <a:pt x="696648" y="1"/>
                  </a:cubicBezTo>
                  <a:cubicBezTo>
                    <a:pt x="1211833" y="2"/>
                    <a:pt x="1393296" y="701367"/>
                    <a:pt x="1393296" y="1086115"/>
                  </a:cubicBezTo>
                  <a:cubicBezTo>
                    <a:pt x="1277188" y="1202223"/>
                    <a:pt x="116108" y="1272543"/>
                    <a:pt x="0" y="1086115"/>
                  </a:cubicBezTo>
                  <a:close/>
                </a:path>
              </a:pathLst>
            </a:cu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Chord 147"/>
            <p:cNvSpPr/>
            <p:nvPr/>
          </p:nvSpPr>
          <p:spPr>
            <a:xfrm rot="16200000">
              <a:off x="6298257" y="2273216"/>
              <a:ext cx="383667" cy="383667"/>
            </a:xfrm>
            <a:prstGeom prst="chord">
              <a:avLst>
                <a:gd name="adj1" fmla="val 5317236"/>
                <a:gd name="adj2" fmla="val 16200000"/>
              </a:avLst>
            </a:pr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5807827" y="1156415"/>
              <a:ext cx="1363008" cy="1035663"/>
            </a:xfrm>
            <a:custGeom>
              <a:avLst/>
              <a:gdLst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872594"/>
                <a:gd name="connsiteX1" fmla="*/ 1349162 w 1363008"/>
                <a:gd name="connsiteY1" fmla="*/ 556249 h 872594"/>
                <a:gd name="connsiteX2" fmla="*/ 1358825 w 1363008"/>
                <a:gd name="connsiteY2" fmla="*/ 654229 h 872594"/>
                <a:gd name="connsiteX3" fmla="*/ 1363008 w 1363008"/>
                <a:gd name="connsiteY3" fmla="*/ 656873 h 872594"/>
                <a:gd name="connsiteX4" fmla="*/ 1361587 w 1363008"/>
                <a:gd name="connsiteY4" fmla="*/ 682238 h 872594"/>
                <a:gd name="connsiteX5" fmla="*/ 1363008 w 1363008"/>
                <a:gd name="connsiteY5" fmla="*/ 696648 h 872594"/>
                <a:gd name="connsiteX6" fmla="*/ 1360699 w 1363008"/>
                <a:gd name="connsiteY6" fmla="*/ 698086 h 872594"/>
                <a:gd name="connsiteX7" fmla="*/ 1356017 w 1363008"/>
                <a:gd name="connsiteY7" fmla="*/ 781663 h 872594"/>
                <a:gd name="connsiteX8" fmla="*/ 8300 w 1363008"/>
                <a:gd name="connsiteY8" fmla="*/ 781663 h 872594"/>
                <a:gd name="connsiteX9" fmla="*/ 2760 w 1363008"/>
                <a:gd name="connsiteY9" fmla="*/ 698366 h 872594"/>
                <a:gd name="connsiteX10" fmla="*/ 0 w 1363008"/>
                <a:gd name="connsiteY10" fmla="*/ 696648 h 872594"/>
                <a:gd name="connsiteX11" fmla="*/ 1580 w 1363008"/>
                <a:gd name="connsiteY11" fmla="*/ 680629 h 872594"/>
                <a:gd name="connsiteX12" fmla="*/ 0 w 1363008"/>
                <a:gd name="connsiteY12" fmla="*/ 656873 h 872594"/>
                <a:gd name="connsiteX13" fmla="*/ 4331 w 1363008"/>
                <a:gd name="connsiteY13" fmla="*/ 652738 h 872594"/>
                <a:gd name="connsiteX14" fmla="*/ 13846 w 1363008"/>
                <a:gd name="connsiteY14" fmla="*/ 556249 h 872594"/>
                <a:gd name="connsiteX15" fmla="*/ 681504 w 1363008"/>
                <a:gd name="connsiteY15" fmla="*/ 0 h 872594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76729"/>
                <a:gd name="connsiteX1" fmla="*/ 1349162 w 1363008"/>
                <a:gd name="connsiteY1" fmla="*/ 556249 h 876729"/>
                <a:gd name="connsiteX2" fmla="*/ 1358825 w 1363008"/>
                <a:gd name="connsiteY2" fmla="*/ 654229 h 876729"/>
                <a:gd name="connsiteX3" fmla="*/ 1363008 w 1363008"/>
                <a:gd name="connsiteY3" fmla="*/ 656873 h 876729"/>
                <a:gd name="connsiteX4" fmla="*/ 1361587 w 1363008"/>
                <a:gd name="connsiteY4" fmla="*/ 682238 h 876729"/>
                <a:gd name="connsiteX5" fmla="*/ 1363008 w 1363008"/>
                <a:gd name="connsiteY5" fmla="*/ 696648 h 876729"/>
                <a:gd name="connsiteX6" fmla="*/ 1360699 w 1363008"/>
                <a:gd name="connsiteY6" fmla="*/ 698086 h 876729"/>
                <a:gd name="connsiteX7" fmla="*/ 1356017 w 1363008"/>
                <a:gd name="connsiteY7" fmla="*/ 781663 h 876729"/>
                <a:gd name="connsiteX8" fmla="*/ 21000 w 1363008"/>
                <a:gd name="connsiteY8" fmla="*/ 851513 h 876729"/>
                <a:gd name="connsiteX9" fmla="*/ 2760 w 1363008"/>
                <a:gd name="connsiteY9" fmla="*/ 698366 h 876729"/>
                <a:gd name="connsiteX10" fmla="*/ 0 w 1363008"/>
                <a:gd name="connsiteY10" fmla="*/ 696648 h 876729"/>
                <a:gd name="connsiteX11" fmla="*/ 1580 w 1363008"/>
                <a:gd name="connsiteY11" fmla="*/ 680629 h 876729"/>
                <a:gd name="connsiteX12" fmla="*/ 0 w 1363008"/>
                <a:gd name="connsiteY12" fmla="*/ 656873 h 876729"/>
                <a:gd name="connsiteX13" fmla="*/ 4331 w 1363008"/>
                <a:gd name="connsiteY13" fmla="*/ 652738 h 876729"/>
                <a:gd name="connsiteX14" fmla="*/ 13846 w 1363008"/>
                <a:gd name="connsiteY14" fmla="*/ 556249 h 876729"/>
                <a:gd name="connsiteX15" fmla="*/ 681504 w 1363008"/>
                <a:gd name="connsiteY15" fmla="*/ 0 h 876729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84838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60779 w 1363008"/>
                <a:gd name="connsiteY7" fmla="*/ 776901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76901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709"/>
                <a:gd name="connsiteX1" fmla="*/ 1349162 w 1366278"/>
                <a:gd name="connsiteY1" fmla="*/ 556249 h 908709"/>
                <a:gd name="connsiteX2" fmla="*/ 1358825 w 1366278"/>
                <a:gd name="connsiteY2" fmla="*/ 654229 h 908709"/>
                <a:gd name="connsiteX3" fmla="*/ 1363008 w 1366278"/>
                <a:gd name="connsiteY3" fmla="*/ 656873 h 908709"/>
                <a:gd name="connsiteX4" fmla="*/ 1361587 w 1366278"/>
                <a:gd name="connsiteY4" fmla="*/ 682238 h 908709"/>
                <a:gd name="connsiteX5" fmla="*/ 1363008 w 1366278"/>
                <a:gd name="connsiteY5" fmla="*/ 696648 h 908709"/>
                <a:gd name="connsiteX6" fmla="*/ 1360699 w 1366278"/>
                <a:gd name="connsiteY6" fmla="*/ 698086 h 908709"/>
                <a:gd name="connsiteX7" fmla="*/ 1365542 w 1366278"/>
                <a:gd name="connsiteY7" fmla="*/ 776901 h 908709"/>
                <a:gd name="connsiteX8" fmla="*/ 597206 w 1366278"/>
                <a:gd name="connsiteY8" fmla="*/ 401452 h 908709"/>
                <a:gd name="connsiteX9" fmla="*/ 16238 w 1366278"/>
                <a:gd name="connsiteY9" fmla="*/ 908663 h 908709"/>
                <a:gd name="connsiteX10" fmla="*/ 2760 w 1366278"/>
                <a:gd name="connsiteY10" fmla="*/ 698366 h 908709"/>
                <a:gd name="connsiteX11" fmla="*/ 0 w 1366278"/>
                <a:gd name="connsiteY11" fmla="*/ 696648 h 908709"/>
                <a:gd name="connsiteX12" fmla="*/ 1580 w 1366278"/>
                <a:gd name="connsiteY12" fmla="*/ 680629 h 908709"/>
                <a:gd name="connsiteX13" fmla="*/ 0 w 1366278"/>
                <a:gd name="connsiteY13" fmla="*/ 656873 h 908709"/>
                <a:gd name="connsiteX14" fmla="*/ 4331 w 1366278"/>
                <a:gd name="connsiteY14" fmla="*/ 652738 h 908709"/>
                <a:gd name="connsiteX15" fmla="*/ 13846 w 1366278"/>
                <a:gd name="connsiteY15" fmla="*/ 556249 h 908709"/>
                <a:gd name="connsiteX16" fmla="*/ 681504 w 1366278"/>
                <a:gd name="connsiteY16" fmla="*/ 0 h 908709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597206 w 1366278"/>
                <a:gd name="connsiteY8" fmla="*/ 401452 h 908663"/>
                <a:gd name="connsiteX9" fmla="*/ 16238 w 1366278"/>
                <a:gd name="connsiteY9" fmla="*/ 908663 h 908663"/>
                <a:gd name="connsiteX10" fmla="*/ 2760 w 1366278"/>
                <a:gd name="connsiteY10" fmla="*/ 698366 h 908663"/>
                <a:gd name="connsiteX11" fmla="*/ 0 w 1366278"/>
                <a:gd name="connsiteY11" fmla="*/ 696648 h 908663"/>
                <a:gd name="connsiteX12" fmla="*/ 1580 w 1366278"/>
                <a:gd name="connsiteY12" fmla="*/ 680629 h 908663"/>
                <a:gd name="connsiteX13" fmla="*/ 0 w 1366278"/>
                <a:gd name="connsiteY13" fmla="*/ 656873 h 908663"/>
                <a:gd name="connsiteX14" fmla="*/ 4331 w 1366278"/>
                <a:gd name="connsiteY14" fmla="*/ 652738 h 908663"/>
                <a:gd name="connsiteX15" fmla="*/ 13846 w 1366278"/>
                <a:gd name="connsiteY15" fmla="*/ 556249 h 908663"/>
                <a:gd name="connsiteX16" fmla="*/ 681504 w 1366278"/>
                <a:gd name="connsiteY16" fmla="*/ 0 h 908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952806 w 1366278"/>
                <a:gd name="connsiteY8" fmla="*/ 5792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952806 w 1366278"/>
                <a:gd name="connsiteY8" fmla="*/ 5792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13673 w 1366278"/>
                <a:gd name="connsiteY8" fmla="*/ 354885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64473 w 1366278"/>
                <a:gd name="connsiteY8" fmla="*/ 409919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56007 w 1366278"/>
                <a:gd name="connsiteY8" fmla="*/ 3633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56007 w 1366278"/>
                <a:gd name="connsiteY8" fmla="*/ 3633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52842 w 1363008"/>
                <a:gd name="connsiteY7" fmla="*/ 916601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52842 w 1363008"/>
                <a:gd name="connsiteY7" fmla="*/ 916601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61309 w 1363008"/>
                <a:gd name="connsiteY7" fmla="*/ 997034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22141 w 1363008"/>
                <a:gd name="connsiteY8" fmla="*/ 384519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14743 w 1363008"/>
                <a:gd name="connsiteY7" fmla="*/ 1001267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14743 w 1363008"/>
                <a:gd name="connsiteY7" fmla="*/ 1001267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23209 w 1363008"/>
                <a:gd name="connsiteY7" fmla="*/ 9843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23209 w 1363008"/>
                <a:gd name="connsiteY7" fmla="*/ 9843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008" h="1035663">
                  <a:moveTo>
                    <a:pt x="681504" y="0"/>
                  </a:moveTo>
                  <a:cubicBezTo>
                    <a:pt x="1163240" y="0"/>
                    <a:pt x="1285615" y="238799"/>
                    <a:pt x="1349162" y="556249"/>
                  </a:cubicBezTo>
                  <a:lnTo>
                    <a:pt x="1358825" y="654229"/>
                  </a:lnTo>
                  <a:lnTo>
                    <a:pt x="1363008" y="656873"/>
                  </a:lnTo>
                  <a:cubicBezTo>
                    <a:pt x="1362534" y="665328"/>
                    <a:pt x="1362061" y="673783"/>
                    <a:pt x="1361587" y="682238"/>
                  </a:cubicBezTo>
                  <a:lnTo>
                    <a:pt x="1363008" y="696648"/>
                  </a:lnTo>
                  <a:lnTo>
                    <a:pt x="1360699" y="698086"/>
                  </a:lnTo>
                  <a:cubicBezTo>
                    <a:pt x="1360726" y="724358"/>
                    <a:pt x="1364457" y="831062"/>
                    <a:pt x="1323209" y="984334"/>
                  </a:cubicBezTo>
                  <a:cubicBezTo>
                    <a:pt x="1263695" y="845995"/>
                    <a:pt x="1287759" y="603858"/>
                    <a:pt x="1147541" y="392985"/>
                  </a:cubicBezTo>
                  <a:cubicBezTo>
                    <a:pt x="914190" y="961045"/>
                    <a:pt x="161879" y="215711"/>
                    <a:pt x="50105" y="1035663"/>
                  </a:cubicBezTo>
                  <a:cubicBezTo>
                    <a:pt x="6983" y="867139"/>
                    <a:pt x="7253" y="768465"/>
                    <a:pt x="2760" y="698366"/>
                  </a:cubicBezTo>
                  <a:lnTo>
                    <a:pt x="0" y="696648"/>
                  </a:lnTo>
                  <a:lnTo>
                    <a:pt x="1580" y="680629"/>
                  </a:lnTo>
                  <a:lnTo>
                    <a:pt x="0" y="656873"/>
                  </a:lnTo>
                  <a:lnTo>
                    <a:pt x="4331" y="652738"/>
                  </a:lnTo>
                  <a:lnTo>
                    <a:pt x="13846" y="556249"/>
                  </a:lnTo>
                  <a:cubicBezTo>
                    <a:pt x="77394" y="238799"/>
                    <a:pt x="199768" y="0"/>
                    <a:pt x="68150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057455" y="2005675"/>
              <a:ext cx="329463" cy="179551"/>
            </a:xfrm>
            <a:custGeom>
              <a:avLst/>
              <a:gdLst>
                <a:gd name="connsiteX0" fmla="*/ 164731 w 329463"/>
                <a:gd name="connsiteY0" fmla="*/ 0 h 179551"/>
                <a:gd name="connsiteX1" fmla="*/ 287933 w 329463"/>
                <a:gd name="connsiteY1" fmla="*/ 12060 h 179551"/>
                <a:gd name="connsiteX2" fmla="*/ 319973 w 329463"/>
                <a:gd name="connsiteY2" fmla="*/ 22533 h 179551"/>
                <a:gd name="connsiteX3" fmla="*/ 329463 w 329463"/>
                <a:gd name="connsiteY3" fmla="*/ 45445 h 179551"/>
                <a:gd name="connsiteX4" fmla="*/ 329463 w 329463"/>
                <a:gd name="connsiteY4" fmla="*/ 119711 h 179551"/>
                <a:gd name="connsiteX5" fmla="*/ 269623 w 329463"/>
                <a:gd name="connsiteY5" fmla="*/ 179551 h 179551"/>
                <a:gd name="connsiteX6" fmla="*/ 59840 w 329463"/>
                <a:gd name="connsiteY6" fmla="*/ 179551 h 179551"/>
                <a:gd name="connsiteX7" fmla="*/ 0 w 329463"/>
                <a:gd name="connsiteY7" fmla="*/ 119711 h 179551"/>
                <a:gd name="connsiteX8" fmla="*/ 0 w 329463"/>
                <a:gd name="connsiteY8" fmla="*/ 45445 h 179551"/>
                <a:gd name="connsiteX9" fmla="*/ 9491 w 329463"/>
                <a:gd name="connsiteY9" fmla="*/ 22533 h 179551"/>
                <a:gd name="connsiteX10" fmla="*/ 41530 w 329463"/>
                <a:gd name="connsiteY10" fmla="*/ 12060 h 179551"/>
                <a:gd name="connsiteX11" fmla="*/ 164731 w 329463"/>
                <a:gd name="connsiteY11" fmla="*/ 0 h 1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463" h="179551">
                  <a:moveTo>
                    <a:pt x="164731" y="0"/>
                  </a:moveTo>
                  <a:cubicBezTo>
                    <a:pt x="208433" y="0"/>
                    <a:pt x="250066" y="4294"/>
                    <a:pt x="287933" y="12060"/>
                  </a:cubicBezTo>
                  <a:lnTo>
                    <a:pt x="319973" y="22533"/>
                  </a:lnTo>
                  <a:lnTo>
                    <a:pt x="329463" y="45445"/>
                  </a:lnTo>
                  <a:lnTo>
                    <a:pt x="329463" y="119711"/>
                  </a:lnTo>
                  <a:cubicBezTo>
                    <a:pt x="329463" y="152760"/>
                    <a:pt x="302672" y="179551"/>
                    <a:pt x="269623" y="179551"/>
                  </a:cubicBezTo>
                  <a:lnTo>
                    <a:pt x="59840" y="179551"/>
                  </a:lnTo>
                  <a:cubicBezTo>
                    <a:pt x="26791" y="179551"/>
                    <a:pt x="0" y="152760"/>
                    <a:pt x="0" y="119711"/>
                  </a:cubicBezTo>
                  <a:lnTo>
                    <a:pt x="0" y="45445"/>
                  </a:lnTo>
                  <a:lnTo>
                    <a:pt x="9491" y="22533"/>
                  </a:lnTo>
                  <a:lnTo>
                    <a:pt x="41530" y="12060"/>
                  </a:lnTo>
                  <a:cubicBezTo>
                    <a:pt x="79397" y="4294"/>
                    <a:pt x="121030" y="0"/>
                    <a:pt x="164731" y="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6609201" y="2005675"/>
              <a:ext cx="329463" cy="179551"/>
            </a:xfrm>
            <a:custGeom>
              <a:avLst/>
              <a:gdLst>
                <a:gd name="connsiteX0" fmla="*/ 164731 w 329463"/>
                <a:gd name="connsiteY0" fmla="*/ 0 h 179551"/>
                <a:gd name="connsiteX1" fmla="*/ 287933 w 329463"/>
                <a:gd name="connsiteY1" fmla="*/ 12060 h 179551"/>
                <a:gd name="connsiteX2" fmla="*/ 319973 w 329463"/>
                <a:gd name="connsiteY2" fmla="*/ 22533 h 179551"/>
                <a:gd name="connsiteX3" fmla="*/ 329463 w 329463"/>
                <a:gd name="connsiteY3" fmla="*/ 45445 h 179551"/>
                <a:gd name="connsiteX4" fmla="*/ 329463 w 329463"/>
                <a:gd name="connsiteY4" fmla="*/ 119711 h 179551"/>
                <a:gd name="connsiteX5" fmla="*/ 269623 w 329463"/>
                <a:gd name="connsiteY5" fmla="*/ 179551 h 179551"/>
                <a:gd name="connsiteX6" fmla="*/ 59840 w 329463"/>
                <a:gd name="connsiteY6" fmla="*/ 179551 h 179551"/>
                <a:gd name="connsiteX7" fmla="*/ 0 w 329463"/>
                <a:gd name="connsiteY7" fmla="*/ 119711 h 179551"/>
                <a:gd name="connsiteX8" fmla="*/ 0 w 329463"/>
                <a:gd name="connsiteY8" fmla="*/ 45445 h 179551"/>
                <a:gd name="connsiteX9" fmla="*/ 9491 w 329463"/>
                <a:gd name="connsiteY9" fmla="*/ 22533 h 179551"/>
                <a:gd name="connsiteX10" fmla="*/ 41530 w 329463"/>
                <a:gd name="connsiteY10" fmla="*/ 12060 h 179551"/>
                <a:gd name="connsiteX11" fmla="*/ 164731 w 329463"/>
                <a:gd name="connsiteY11" fmla="*/ 0 h 1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463" h="179551">
                  <a:moveTo>
                    <a:pt x="164731" y="0"/>
                  </a:moveTo>
                  <a:cubicBezTo>
                    <a:pt x="208433" y="0"/>
                    <a:pt x="250066" y="4294"/>
                    <a:pt x="287933" y="12060"/>
                  </a:cubicBezTo>
                  <a:lnTo>
                    <a:pt x="319973" y="22533"/>
                  </a:lnTo>
                  <a:lnTo>
                    <a:pt x="329463" y="45445"/>
                  </a:lnTo>
                  <a:lnTo>
                    <a:pt x="329463" y="119711"/>
                  </a:lnTo>
                  <a:cubicBezTo>
                    <a:pt x="329463" y="152760"/>
                    <a:pt x="302672" y="179551"/>
                    <a:pt x="269623" y="179551"/>
                  </a:cubicBezTo>
                  <a:lnTo>
                    <a:pt x="59840" y="179551"/>
                  </a:lnTo>
                  <a:cubicBezTo>
                    <a:pt x="26791" y="179551"/>
                    <a:pt x="0" y="152760"/>
                    <a:pt x="0" y="119711"/>
                  </a:cubicBezTo>
                  <a:lnTo>
                    <a:pt x="0" y="45445"/>
                  </a:lnTo>
                  <a:lnTo>
                    <a:pt x="9491" y="22533"/>
                  </a:lnTo>
                  <a:lnTo>
                    <a:pt x="41530" y="12060"/>
                  </a:lnTo>
                  <a:cubicBezTo>
                    <a:pt x="79397" y="4294"/>
                    <a:pt x="121030" y="0"/>
                    <a:pt x="164731" y="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Arc 151"/>
            <p:cNvSpPr/>
            <p:nvPr/>
          </p:nvSpPr>
          <p:spPr>
            <a:xfrm>
              <a:off x="6311746" y="2056932"/>
              <a:ext cx="382515" cy="286595"/>
            </a:xfrm>
            <a:prstGeom prst="arc">
              <a:avLst>
                <a:gd name="adj1" fmla="val 13428075"/>
                <a:gd name="adj2" fmla="val 18757687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5503268" y="2986852"/>
              <a:ext cx="1928932" cy="1418761"/>
              <a:chOff x="3420912" y="2988971"/>
              <a:chExt cx="1928932" cy="1418761"/>
            </a:xfrm>
          </p:grpSpPr>
          <p:sp>
            <p:nvSpPr>
              <p:cNvPr id="155" name="Freeform 154"/>
              <p:cNvSpPr/>
              <p:nvPr/>
            </p:nvSpPr>
            <p:spPr>
              <a:xfrm rot="16200000">
                <a:off x="3675997" y="2733886"/>
                <a:ext cx="1418761" cy="1928932"/>
              </a:xfrm>
              <a:custGeom>
                <a:avLst/>
                <a:gdLst>
                  <a:gd name="connsiteX0" fmla="*/ 1418761 w 1418761"/>
                  <a:gd name="connsiteY0" fmla="*/ 759986 h 1928932"/>
                  <a:gd name="connsiteX1" fmla="*/ 1414643 w 1418761"/>
                  <a:gd name="connsiteY1" fmla="*/ 782806 h 1928932"/>
                  <a:gd name="connsiteX2" fmla="*/ 1402202 w 1418761"/>
                  <a:gd name="connsiteY2" fmla="*/ 995095 h 1928932"/>
                  <a:gd name="connsiteX3" fmla="*/ 1414601 w 1418761"/>
                  <a:gd name="connsiteY3" fmla="*/ 1206666 h 1928932"/>
                  <a:gd name="connsiteX4" fmla="*/ 1339071 w 1418761"/>
                  <a:gd name="connsiteY4" fmla="*/ 1221254 h 1928932"/>
                  <a:gd name="connsiteX5" fmla="*/ 1333436 w 1418761"/>
                  <a:gd name="connsiteY5" fmla="*/ 1277392 h 1928932"/>
                  <a:gd name="connsiteX6" fmla="*/ 1087717 w 1418761"/>
                  <a:gd name="connsiteY6" fmla="*/ 1885121 h 1928932"/>
                  <a:gd name="connsiteX7" fmla="*/ 0 w 1418761"/>
                  <a:gd name="connsiteY7" fmla="*/ 1916866 h 1928932"/>
                  <a:gd name="connsiteX8" fmla="*/ 800 w 1418761"/>
                  <a:gd name="connsiteY8" fmla="*/ 1432730 h 1928932"/>
                  <a:gd name="connsiteX9" fmla="*/ 1493 w 1418761"/>
                  <a:gd name="connsiteY9" fmla="*/ 1013321 h 1928932"/>
                  <a:gd name="connsiteX10" fmla="*/ 24 w 1418761"/>
                  <a:gd name="connsiteY10" fmla="*/ 978836 h 1928932"/>
                  <a:gd name="connsiteX11" fmla="*/ 1552 w 1418761"/>
                  <a:gd name="connsiteY11" fmla="*/ 951167 h 1928932"/>
                  <a:gd name="connsiteX12" fmla="*/ 800 w 1418761"/>
                  <a:gd name="connsiteY12" fmla="*/ 496202 h 1928932"/>
                  <a:gd name="connsiteX13" fmla="*/ 0 w 1418761"/>
                  <a:gd name="connsiteY13" fmla="*/ 12066 h 1928932"/>
                  <a:gd name="connsiteX14" fmla="*/ 1087717 w 1418761"/>
                  <a:gd name="connsiteY14" fmla="*/ 43811 h 1928932"/>
                  <a:gd name="connsiteX15" fmla="*/ 1333436 w 1418761"/>
                  <a:gd name="connsiteY15" fmla="*/ 651540 h 1928932"/>
                  <a:gd name="connsiteX16" fmla="*/ 1342799 w 1418761"/>
                  <a:gd name="connsiteY16" fmla="*/ 74481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8761" h="1928932">
                    <a:moveTo>
                      <a:pt x="1418761" y="759986"/>
                    </a:moveTo>
                    <a:lnTo>
                      <a:pt x="1414643" y="782806"/>
                    </a:lnTo>
                    <a:cubicBezTo>
                      <a:pt x="1406485" y="851377"/>
                      <a:pt x="1402202" y="922375"/>
                      <a:pt x="1402202" y="995095"/>
                    </a:cubicBezTo>
                    <a:lnTo>
                      <a:pt x="1414601" y="1206666"/>
                    </a:lnTo>
                    <a:lnTo>
                      <a:pt x="1339071" y="1221254"/>
                    </a:lnTo>
                    <a:lnTo>
                      <a:pt x="1333436" y="1277392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493" y="1013321"/>
                    </a:lnTo>
                    <a:lnTo>
                      <a:pt x="24" y="978836"/>
                    </a:lnTo>
                    <a:lnTo>
                      <a:pt x="1552" y="951167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lnTo>
                      <a:pt x="1342799" y="74481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16200000">
                <a:off x="3759948" y="3088519"/>
                <a:ext cx="1314358" cy="1324067"/>
              </a:xfrm>
              <a:custGeom>
                <a:avLst/>
                <a:gdLst>
                  <a:gd name="connsiteX0" fmla="*/ 1314358 w 1314358"/>
                  <a:gd name="connsiteY0" fmla="*/ 180701 h 1324067"/>
                  <a:gd name="connsiteX1" fmla="*/ 1250997 w 1314358"/>
                  <a:gd name="connsiteY1" fmla="*/ 229442 h 1324067"/>
                  <a:gd name="connsiteX2" fmla="*/ 278120 w 1314358"/>
                  <a:gd name="connsiteY2" fmla="*/ 662033 h 1324067"/>
                  <a:gd name="connsiteX3" fmla="*/ 278121 w 1314358"/>
                  <a:gd name="connsiteY3" fmla="*/ 662033 h 1324067"/>
                  <a:gd name="connsiteX4" fmla="*/ 1250998 w 1314358"/>
                  <a:gd name="connsiteY4" fmla="*/ 1094624 h 1324067"/>
                  <a:gd name="connsiteX5" fmla="*/ 1312520 w 1314358"/>
                  <a:gd name="connsiteY5" fmla="*/ 1141950 h 1324067"/>
                  <a:gd name="connsiteX6" fmla="*/ 1297512 w 1314358"/>
                  <a:gd name="connsiteY6" fmla="*/ 1242693 h 1324067"/>
                  <a:gd name="connsiteX7" fmla="*/ 1281314 w 1314358"/>
                  <a:gd name="connsiteY7" fmla="*/ 1324067 h 1324067"/>
                  <a:gd name="connsiteX8" fmla="*/ 1154393 w 1314358"/>
                  <a:gd name="connsiteY8" fmla="*/ 1305620 h 1324067"/>
                  <a:gd name="connsiteX9" fmla="*/ 314965 w 1314358"/>
                  <a:gd name="connsiteY9" fmla="*/ 1260450 h 1324067"/>
                  <a:gd name="connsiteX10" fmla="*/ 12387 w 1314358"/>
                  <a:gd name="connsiteY10" fmla="*/ 1265824 h 1324067"/>
                  <a:gd name="connsiteX11" fmla="*/ 10 w 1314358"/>
                  <a:gd name="connsiteY11" fmla="*/ 1266500 h 1324067"/>
                  <a:gd name="connsiteX12" fmla="*/ 245 w 1314358"/>
                  <a:gd name="connsiteY12" fmla="*/ 1122584 h 1324067"/>
                  <a:gd name="connsiteX13" fmla="*/ 1019 w 1314358"/>
                  <a:gd name="connsiteY13" fmla="*/ 654320 h 1324067"/>
                  <a:gd name="connsiteX14" fmla="*/ 245 w 1314358"/>
                  <a:gd name="connsiteY14" fmla="*/ 186056 h 1324067"/>
                  <a:gd name="connsiteX15" fmla="*/ 0 w 1314358"/>
                  <a:gd name="connsiteY15" fmla="*/ 36169 h 1324067"/>
                  <a:gd name="connsiteX16" fmla="*/ 121594 w 1314358"/>
                  <a:gd name="connsiteY16" fmla="*/ 42818 h 1324067"/>
                  <a:gd name="connsiteX17" fmla="*/ 424171 w 1314358"/>
                  <a:gd name="connsiteY17" fmla="*/ 48191 h 1324067"/>
                  <a:gd name="connsiteX18" fmla="*/ 1263599 w 1314358"/>
                  <a:gd name="connsiteY18" fmla="*/ 3022 h 1324067"/>
                  <a:gd name="connsiteX19" fmla="*/ 1284385 w 1314358"/>
                  <a:gd name="connsiteY19" fmla="*/ 0 h 1324067"/>
                  <a:gd name="connsiteX20" fmla="*/ 1297512 w 1314358"/>
                  <a:gd name="connsiteY20" fmla="*/ 65948 h 1324067"/>
                  <a:gd name="connsiteX21" fmla="*/ 1313188 w 1314358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4358" h="1324067">
                    <a:moveTo>
                      <a:pt x="1314358" y="180701"/>
                    </a:moveTo>
                    <a:lnTo>
                      <a:pt x="1250997" y="229442"/>
                    </a:lnTo>
                    <a:cubicBezTo>
                      <a:pt x="842232" y="535899"/>
                      <a:pt x="613656" y="592889"/>
                      <a:pt x="278120" y="662033"/>
                    </a:cubicBezTo>
                    <a:lnTo>
                      <a:pt x="278121" y="662033"/>
                    </a:lnTo>
                    <a:cubicBezTo>
                      <a:pt x="613657" y="731178"/>
                      <a:pt x="842233" y="788167"/>
                      <a:pt x="1250998" y="1094624"/>
                    </a:cubicBezTo>
                    <a:lnTo>
                      <a:pt x="1312520" y="1141950"/>
                    </a:lnTo>
                    <a:lnTo>
                      <a:pt x="1297512" y="1242693"/>
                    </a:ln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4" name="Freeform 153"/>
            <p:cNvSpPr/>
            <p:nvPr/>
          </p:nvSpPr>
          <p:spPr>
            <a:xfrm flipH="1">
              <a:off x="6498099" y="1157004"/>
              <a:ext cx="934101" cy="3250726"/>
            </a:xfrm>
            <a:custGeom>
              <a:avLst/>
              <a:gdLst>
                <a:gd name="connsiteX0" fmla="*/ 934101 w 934101"/>
                <a:gd name="connsiteY0" fmla="*/ 0 h 3250726"/>
                <a:gd name="connsiteX1" fmla="*/ 778607 w 934101"/>
                <a:gd name="connsiteY1" fmla="*/ 10292 h 3250726"/>
                <a:gd name="connsiteX2" fmla="*/ 275342 w 934101"/>
                <a:gd name="connsiteY2" fmla="*/ 555660 h 3250726"/>
                <a:gd name="connsiteX3" fmla="*/ 265679 w 934101"/>
                <a:gd name="connsiteY3" fmla="*/ 653640 h 3250726"/>
                <a:gd name="connsiteX4" fmla="*/ 261496 w 934101"/>
                <a:gd name="connsiteY4" fmla="*/ 656284 h 3250726"/>
                <a:gd name="connsiteX5" fmla="*/ 262917 w 934101"/>
                <a:gd name="connsiteY5" fmla="*/ 681649 h 3250726"/>
                <a:gd name="connsiteX6" fmla="*/ 261496 w 934101"/>
                <a:gd name="connsiteY6" fmla="*/ 696059 h 3250726"/>
                <a:gd name="connsiteX7" fmla="*/ 263805 w 934101"/>
                <a:gd name="connsiteY7" fmla="*/ 697497 h 3250726"/>
                <a:gd name="connsiteX8" fmla="*/ 260399 w 934101"/>
                <a:gd name="connsiteY8" fmla="*/ 734656 h 3250726"/>
                <a:gd name="connsiteX9" fmla="*/ 252544 w 934101"/>
                <a:gd name="connsiteY9" fmla="*/ 738266 h 3250726"/>
                <a:gd name="connsiteX10" fmla="*/ 153834 w 934101"/>
                <a:gd name="connsiteY10" fmla="*/ 929537 h 3250726"/>
                <a:gd name="connsiteX11" fmla="*/ 265680 w 934101"/>
                <a:gd name="connsiteY11" fmla="*/ 1113141 h 3250726"/>
                <a:gd name="connsiteX12" fmla="*/ 313488 w 934101"/>
                <a:gd name="connsiteY12" fmla="*/ 1131461 h 3250726"/>
                <a:gd name="connsiteX13" fmla="*/ 343481 w 934101"/>
                <a:gd name="connsiteY13" fmla="*/ 1243958 h 3250726"/>
                <a:gd name="connsiteX14" fmla="*/ 402611 w 934101"/>
                <a:gd name="connsiteY14" fmla="*/ 1394142 h 3250726"/>
                <a:gd name="connsiteX15" fmla="*/ 413244 w 934101"/>
                <a:gd name="connsiteY15" fmla="*/ 1413158 h 3250726"/>
                <a:gd name="connsiteX16" fmla="*/ 414054 w 934101"/>
                <a:gd name="connsiteY16" fmla="*/ 1415164 h 3250726"/>
                <a:gd name="connsiteX17" fmla="*/ 418179 w 934101"/>
                <a:gd name="connsiteY17" fmla="*/ 1421983 h 3250726"/>
                <a:gd name="connsiteX18" fmla="*/ 479660 w 934101"/>
                <a:gd name="connsiteY18" fmla="*/ 1531935 h 3250726"/>
                <a:gd name="connsiteX19" fmla="*/ 498939 w 934101"/>
                <a:gd name="connsiteY19" fmla="*/ 1555514 h 3250726"/>
                <a:gd name="connsiteX20" fmla="*/ 506691 w 934101"/>
                <a:gd name="connsiteY20" fmla="*/ 1568331 h 3250726"/>
                <a:gd name="connsiteX21" fmla="*/ 525918 w 934101"/>
                <a:gd name="connsiteY21" fmla="*/ 1588512 h 3250726"/>
                <a:gd name="connsiteX22" fmla="*/ 575800 w 934101"/>
                <a:gd name="connsiteY22" fmla="*/ 1649519 h 3250726"/>
                <a:gd name="connsiteX23" fmla="*/ 606692 w 934101"/>
                <a:gd name="connsiteY23" fmla="*/ 1673288 h 3250726"/>
                <a:gd name="connsiteX24" fmla="*/ 624697 w 934101"/>
                <a:gd name="connsiteY24" fmla="*/ 1692185 h 3250726"/>
                <a:gd name="connsiteX25" fmla="*/ 684258 w 934101"/>
                <a:gd name="connsiteY25" fmla="*/ 1732967 h 3250726"/>
                <a:gd name="connsiteX26" fmla="*/ 692198 w 934101"/>
                <a:gd name="connsiteY26" fmla="*/ 1739076 h 3250726"/>
                <a:gd name="connsiteX27" fmla="*/ 736965 w 934101"/>
                <a:gd name="connsiteY27" fmla="*/ 1760020 h 3250726"/>
                <a:gd name="connsiteX28" fmla="*/ 707678 w 934101"/>
                <a:gd name="connsiteY28" fmla="*/ 1911655 h 3250726"/>
                <a:gd name="connsiteX29" fmla="*/ 651539 w 934101"/>
                <a:gd name="connsiteY29" fmla="*/ 1917290 h 3250726"/>
                <a:gd name="connsiteX30" fmla="*/ 43811 w 934101"/>
                <a:gd name="connsiteY30" fmla="*/ 2163009 h 3250726"/>
                <a:gd name="connsiteX31" fmla="*/ 12066 w 934101"/>
                <a:gd name="connsiteY31" fmla="*/ 3250726 h 3250726"/>
                <a:gd name="connsiteX32" fmla="*/ 496202 w 934101"/>
                <a:gd name="connsiteY32" fmla="*/ 3249926 h 3250726"/>
                <a:gd name="connsiteX33" fmla="*/ 915600 w 934101"/>
                <a:gd name="connsiteY33" fmla="*/ 3249233 h 3250726"/>
                <a:gd name="connsiteX34" fmla="*/ 934101 w 934101"/>
                <a:gd name="connsiteY34" fmla="*/ 3250021 h 325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34101" h="3250726">
                  <a:moveTo>
                    <a:pt x="934101" y="0"/>
                  </a:moveTo>
                  <a:lnTo>
                    <a:pt x="778607" y="10292"/>
                  </a:lnTo>
                  <a:cubicBezTo>
                    <a:pt x="431590" y="60340"/>
                    <a:pt x="330946" y="277891"/>
                    <a:pt x="275342" y="555660"/>
                  </a:cubicBezTo>
                  <a:lnTo>
                    <a:pt x="265679" y="653640"/>
                  </a:lnTo>
                  <a:lnTo>
                    <a:pt x="261496" y="656284"/>
                  </a:lnTo>
                  <a:cubicBezTo>
                    <a:pt x="261970" y="664739"/>
                    <a:pt x="262443" y="673194"/>
                    <a:pt x="262917" y="681649"/>
                  </a:cubicBezTo>
                  <a:lnTo>
                    <a:pt x="261496" y="696059"/>
                  </a:lnTo>
                  <a:lnTo>
                    <a:pt x="263805" y="697497"/>
                  </a:lnTo>
                  <a:lnTo>
                    <a:pt x="260399" y="734656"/>
                  </a:lnTo>
                  <a:lnTo>
                    <a:pt x="252544" y="738266"/>
                  </a:lnTo>
                  <a:cubicBezTo>
                    <a:pt x="189532" y="781006"/>
                    <a:pt x="150971" y="852241"/>
                    <a:pt x="153834" y="929537"/>
                  </a:cubicBezTo>
                  <a:cubicBezTo>
                    <a:pt x="156685" y="1006509"/>
                    <a:pt x="200073" y="1074716"/>
                    <a:pt x="265680" y="1113141"/>
                  </a:cubicBezTo>
                  <a:lnTo>
                    <a:pt x="313488" y="1131461"/>
                  </a:lnTo>
                  <a:lnTo>
                    <a:pt x="343481" y="1243958"/>
                  </a:lnTo>
                  <a:cubicBezTo>
                    <a:pt x="360334" y="1295216"/>
                    <a:pt x="379979" y="1345712"/>
                    <a:pt x="402611" y="1394142"/>
                  </a:cubicBezTo>
                  <a:lnTo>
                    <a:pt x="413244" y="1413158"/>
                  </a:lnTo>
                  <a:lnTo>
                    <a:pt x="414054" y="1415164"/>
                  </a:lnTo>
                  <a:lnTo>
                    <a:pt x="418179" y="1421983"/>
                  </a:lnTo>
                  <a:lnTo>
                    <a:pt x="479660" y="1531935"/>
                  </a:lnTo>
                  <a:lnTo>
                    <a:pt x="498939" y="1555514"/>
                  </a:lnTo>
                  <a:lnTo>
                    <a:pt x="506691" y="1568331"/>
                  </a:lnTo>
                  <a:lnTo>
                    <a:pt x="525918" y="1588512"/>
                  </a:lnTo>
                  <a:lnTo>
                    <a:pt x="575800" y="1649519"/>
                  </a:lnTo>
                  <a:lnTo>
                    <a:pt x="606692" y="1673288"/>
                  </a:lnTo>
                  <a:lnTo>
                    <a:pt x="624697" y="1692185"/>
                  </a:lnTo>
                  <a:lnTo>
                    <a:pt x="684258" y="1732967"/>
                  </a:lnTo>
                  <a:lnTo>
                    <a:pt x="692198" y="1739076"/>
                  </a:lnTo>
                  <a:lnTo>
                    <a:pt x="736965" y="1760020"/>
                  </a:lnTo>
                  <a:lnTo>
                    <a:pt x="707678" y="1911655"/>
                  </a:lnTo>
                  <a:lnTo>
                    <a:pt x="651539" y="1917290"/>
                  </a:lnTo>
                  <a:cubicBezTo>
                    <a:pt x="212000" y="1963092"/>
                    <a:pt x="78958" y="2004098"/>
                    <a:pt x="43811" y="2163009"/>
                  </a:cubicBezTo>
                  <a:cubicBezTo>
                    <a:pt x="18414" y="2400698"/>
                    <a:pt x="-19684" y="2943188"/>
                    <a:pt x="12066" y="3250726"/>
                  </a:cubicBezTo>
                  <a:cubicBezTo>
                    <a:pt x="169210" y="3250459"/>
                    <a:pt x="332706" y="3250192"/>
                    <a:pt x="496202" y="3249926"/>
                  </a:cubicBezTo>
                  <a:lnTo>
                    <a:pt x="915600" y="3249233"/>
                  </a:lnTo>
                  <a:lnTo>
                    <a:pt x="934101" y="3250021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156595" y="1006075"/>
            <a:ext cx="1207069" cy="4297633"/>
            <a:chOff x="5515183" y="1006075"/>
            <a:chExt cx="1207069" cy="4297633"/>
          </a:xfrm>
        </p:grpSpPr>
        <p:grpSp>
          <p:nvGrpSpPr>
            <p:cNvPr id="158" name="Group 157"/>
            <p:cNvGrpSpPr/>
            <p:nvPr/>
          </p:nvGrpSpPr>
          <p:grpSpPr>
            <a:xfrm>
              <a:off x="5515183" y="1006075"/>
              <a:ext cx="645316" cy="4216611"/>
              <a:chOff x="1854673" y="1594618"/>
              <a:chExt cx="518286" cy="3386574"/>
            </a:xfrm>
          </p:grpSpPr>
          <p:pic>
            <p:nvPicPr>
              <p:cNvPr id="168" name="Picture 16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5461" y="2356456"/>
                <a:ext cx="356710" cy="395240"/>
              </a:xfrm>
              <a:prstGeom prst="rect">
                <a:avLst/>
              </a:prstGeom>
            </p:spPr>
          </p:pic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4105" y="3193667"/>
                <a:ext cx="319423" cy="427555"/>
              </a:xfrm>
              <a:prstGeom prst="rect">
                <a:avLst/>
              </a:prstGeom>
            </p:spPr>
          </p:pic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2919" y="4612053"/>
                <a:ext cx="341795" cy="369139"/>
              </a:xfrm>
              <a:prstGeom prst="rect">
                <a:avLst/>
              </a:prstGeom>
            </p:spPr>
          </p:pic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4162" y="2007702"/>
                <a:ext cx="339309" cy="328123"/>
              </a:xfrm>
              <a:prstGeom prst="rect">
                <a:avLst/>
              </a:prstGeom>
            </p:spPr>
          </p:pic>
          <p:pic>
            <p:nvPicPr>
              <p:cNvPr id="172" name="Picture 17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4673" y="3695795"/>
                <a:ext cx="518286" cy="346767"/>
              </a:xfrm>
              <a:prstGeom prst="rect">
                <a:avLst/>
              </a:prstGeom>
            </p:spPr>
          </p:pic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6477" y="1594618"/>
                <a:ext cx="274679" cy="379082"/>
              </a:xfrm>
              <a:prstGeom prst="rect">
                <a:avLst/>
              </a:prstGeom>
            </p:spPr>
          </p:pic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7890" y="2772327"/>
                <a:ext cx="331852" cy="421340"/>
              </a:xfrm>
              <a:prstGeom prst="rect">
                <a:avLst/>
              </a:prstGeom>
            </p:spPr>
          </p:pic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7890" y="4111666"/>
                <a:ext cx="331852" cy="421340"/>
              </a:xfrm>
              <a:prstGeom prst="rect">
                <a:avLst/>
              </a:prstGeom>
            </p:spPr>
          </p:pic>
        </p:grpSp>
        <p:grpSp>
          <p:nvGrpSpPr>
            <p:cNvPr id="159" name="Group 158"/>
            <p:cNvGrpSpPr/>
            <p:nvPr/>
          </p:nvGrpSpPr>
          <p:grpSpPr>
            <a:xfrm>
              <a:off x="6180829" y="1006075"/>
              <a:ext cx="541423" cy="4297633"/>
              <a:chOff x="6180829" y="1006075"/>
              <a:chExt cx="541423" cy="4297633"/>
            </a:xfrm>
          </p:grpSpPr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6" name="Picture 17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49" y="3038674"/>
            <a:ext cx="614509" cy="213981"/>
          </a:xfrm>
          <a:prstGeom prst="rect">
            <a:avLst/>
          </a:prstGeom>
        </p:spPr>
      </p:pic>
      <p:grpSp>
        <p:nvGrpSpPr>
          <p:cNvPr id="180" name="Group 179"/>
          <p:cNvGrpSpPr/>
          <p:nvPr/>
        </p:nvGrpSpPr>
        <p:grpSpPr>
          <a:xfrm>
            <a:off x="4070367" y="1006050"/>
            <a:ext cx="541423" cy="4297633"/>
            <a:chOff x="3619328" y="1006050"/>
            <a:chExt cx="541423" cy="4297633"/>
          </a:xfrm>
        </p:grpSpPr>
        <p:sp>
          <p:nvSpPr>
            <p:cNvPr id="182" name="Rectangle 181"/>
            <p:cNvSpPr>
              <a:spLocks noChangeAspect="1"/>
            </p:cNvSpPr>
            <p:nvPr/>
          </p:nvSpPr>
          <p:spPr>
            <a:xfrm>
              <a:off x="3619328" y="2611550"/>
              <a:ext cx="541423" cy="540000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3619328" y="3151550"/>
              <a:ext cx="541423" cy="540000"/>
            </a:xfrm>
            <a:prstGeom prst="rect">
              <a:avLst/>
            </a:prstGeom>
            <a:solidFill>
              <a:srgbClr val="FFC000">
                <a:alpha val="5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3619328" y="3683683"/>
              <a:ext cx="541423" cy="540000"/>
            </a:xfrm>
            <a:prstGeom prst="rect">
              <a:avLst/>
            </a:prstGeom>
            <a:solidFill>
              <a:srgbClr val="FFC000">
                <a:alpha val="15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>
              <a:spLocks noChangeAspect="1"/>
            </p:cNvSpPr>
            <p:nvPr/>
          </p:nvSpPr>
          <p:spPr>
            <a:xfrm>
              <a:off x="3619328" y="4223683"/>
              <a:ext cx="541423" cy="540000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>
              <a:spLocks noChangeAspect="1"/>
            </p:cNvSpPr>
            <p:nvPr/>
          </p:nvSpPr>
          <p:spPr>
            <a:xfrm>
              <a:off x="3619328" y="4763683"/>
              <a:ext cx="541423" cy="540000"/>
            </a:xfrm>
            <a:prstGeom prst="rect">
              <a:avLst/>
            </a:prstGeom>
            <a:solidFill>
              <a:srgbClr val="FFC000">
                <a:alpha val="15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3619328" y="2070316"/>
              <a:ext cx="541423" cy="540000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>
              <a:spLocks noChangeAspect="1"/>
            </p:cNvSpPr>
            <p:nvPr/>
          </p:nvSpPr>
          <p:spPr>
            <a:xfrm>
              <a:off x="3619328" y="1538183"/>
              <a:ext cx="541423" cy="540000"/>
            </a:xfrm>
            <a:prstGeom prst="rect">
              <a:avLst/>
            </a:prstGeom>
            <a:solidFill>
              <a:srgbClr val="FFC000">
                <a:alpha val="15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>
              <a:spLocks noChangeAspect="1"/>
            </p:cNvSpPr>
            <p:nvPr/>
          </p:nvSpPr>
          <p:spPr>
            <a:xfrm>
              <a:off x="3619328" y="1006050"/>
              <a:ext cx="541423" cy="540000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0" name="Picture 1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91" y="3038674"/>
            <a:ext cx="603535" cy="213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01175" y="5493428"/>
                <a:ext cx="1555239" cy="600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5" y="5493428"/>
                <a:ext cx="1555239" cy="6008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936126" y="5503921"/>
                <a:ext cx="2164722" cy="600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26" y="5503921"/>
                <a:ext cx="2164722" cy="6008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4085537" y="5470184"/>
                <a:ext cx="2142116" cy="600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537" y="5470184"/>
                <a:ext cx="2142116" cy="6008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5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31615 -3.7037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8" grpId="0" animBg="1"/>
      <p:bldP spid="191" grpId="0"/>
      <p:bldP spid="192" grpId="0"/>
      <p:bldP spid="1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using Latent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Very popular concept in recommendation systems</a:t>
                </a:r>
              </a:p>
              <a:p>
                <a:pPr lvl="2"/>
                <a:r>
                  <a:rPr lang="en-IN" dirty="0"/>
                  <a:t>Part of the explosion in number of users and items may be an illusion</a:t>
                </a:r>
              </a:p>
              <a:p>
                <a:pPr lvl="3"/>
                <a:r>
                  <a:rPr lang="en-IN" dirty="0"/>
                  <a:t>Even though there are 1 million users, there may not be 1 million types of users</a:t>
                </a:r>
              </a:p>
              <a:p>
                <a:pPr lvl="3"/>
                <a:r>
                  <a:rPr lang="en-IN" dirty="0"/>
                  <a:t>Even though there are 1 billion items, there may not be 1 billion types of items</a:t>
                </a:r>
              </a:p>
              <a:p>
                <a:pPr lvl="2"/>
                <a:r>
                  <a:rPr lang="en-IN" dirty="0"/>
                  <a:t>This means that there may very well exist a</a:t>
                </a:r>
              </a:p>
              <a:p>
                <a:pPr lvl="3"/>
                <a:r>
                  <a:rPr lang="en-IN" dirty="0"/>
                  <a:t>Small set of item types </a:t>
                </a:r>
                <a:r>
                  <a:rPr lang="en-IN" dirty="0" err="1"/>
                  <a:t>s.t.</a:t>
                </a:r>
                <a:r>
                  <a:rPr lang="en-IN" dirty="0"/>
                  <a:t> prediction of any item possible as combination of these types</a:t>
                </a:r>
              </a:p>
              <a:p>
                <a:r>
                  <a:rPr lang="en-IN" dirty="0"/>
                  <a:t>One simple idea to exploit this: force the predictors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to be linear combinations of a few,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meta </a:t>
                </a:r>
                <a:r>
                  <a:rPr lang="en-IN" dirty="0"/>
                  <a:t>predictors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We have to learn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as well as how to combine them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dirty="0"/>
                  <a:t> i.e. a combination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This is equivalent to assuming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IN" dirty="0"/>
                  <a:t> is rank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Yu et al. </a:t>
                </a:r>
                <a:r>
                  <a:rPr lang="en-US" dirty="0"/>
                  <a:t>Large-scale Multi-label Learning with Missing Labels, ICML 2014</a:t>
                </a:r>
              </a:p>
              <a:p>
                <a:pPr lvl="3"/>
                <a:r>
                  <a:rPr lang="en-US" dirty="0"/>
                  <a:t>Xu et al. </a:t>
                </a:r>
                <a:r>
                  <a:rPr lang="en-IN" dirty="0"/>
                  <a:t>Robust Extreme Multi-label Learning, KDD 2016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919" b="-1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using Latent Variables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32</a:t>
            </a:fld>
            <a:endParaRPr lang="en-US"/>
          </a:p>
        </p:txBody>
      </p:sp>
      <p:grpSp>
        <p:nvGrpSpPr>
          <p:cNvPr id="133" name="Group 132" descr=" 12"/>
          <p:cNvGrpSpPr/>
          <p:nvPr/>
        </p:nvGrpSpPr>
        <p:grpSpPr>
          <a:xfrm>
            <a:off x="175551" y="1767067"/>
            <a:ext cx="1407089" cy="2013750"/>
            <a:chOff x="4705853" y="-699278"/>
            <a:chExt cx="3568475" cy="5107009"/>
          </a:xfrm>
        </p:grpSpPr>
        <p:sp>
          <p:nvSpPr>
            <p:cNvPr id="134" name="Pie 133"/>
            <p:cNvSpPr/>
            <p:nvPr/>
          </p:nvSpPr>
          <p:spPr>
            <a:xfrm flipH="1">
              <a:off x="6811520" y="1854226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Pie 134"/>
            <p:cNvSpPr/>
            <p:nvPr/>
          </p:nvSpPr>
          <p:spPr>
            <a:xfrm rot="10800000" flipH="1">
              <a:off x="4705853" y="-699278"/>
              <a:ext cx="3568475" cy="5107009"/>
            </a:xfrm>
            <a:prstGeom prst="pie">
              <a:avLst>
                <a:gd name="adj1" fmla="val 15522115"/>
                <a:gd name="adj2" fmla="val 16855910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Pie 135"/>
            <p:cNvSpPr/>
            <p:nvPr/>
          </p:nvSpPr>
          <p:spPr>
            <a:xfrm>
              <a:off x="5701538" y="1854226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49"/>
            <p:cNvSpPr/>
            <p:nvPr/>
          </p:nvSpPr>
          <p:spPr>
            <a:xfrm>
              <a:off x="5808587" y="1242503"/>
              <a:ext cx="1363008" cy="783729"/>
            </a:xfrm>
            <a:custGeom>
              <a:avLst/>
              <a:gdLst>
                <a:gd name="connsiteX0" fmla="*/ 0 w 1363008"/>
                <a:gd name="connsiteY0" fmla="*/ 696648 h 1393296"/>
                <a:gd name="connsiteX1" fmla="*/ 681504 w 1363008"/>
                <a:gd name="connsiteY1" fmla="*/ 0 h 1393296"/>
                <a:gd name="connsiteX2" fmla="*/ 1363008 w 1363008"/>
                <a:gd name="connsiteY2" fmla="*/ 696648 h 1393296"/>
                <a:gd name="connsiteX3" fmla="*/ 681504 w 1363008"/>
                <a:gd name="connsiteY3" fmla="*/ 1393296 h 1393296"/>
                <a:gd name="connsiteX4" fmla="*/ 0 w 1363008"/>
                <a:gd name="connsiteY4" fmla="*/ 696648 h 1393296"/>
                <a:gd name="connsiteX0" fmla="*/ 0 w 1363008"/>
                <a:gd name="connsiteY0" fmla="*/ 696648 h 783729"/>
                <a:gd name="connsiteX1" fmla="*/ 681504 w 1363008"/>
                <a:gd name="connsiteY1" fmla="*/ 0 h 783729"/>
                <a:gd name="connsiteX2" fmla="*/ 1363008 w 1363008"/>
                <a:gd name="connsiteY2" fmla="*/ 696648 h 783729"/>
                <a:gd name="connsiteX3" fmla="*/ 0 w 1363008"/>
                <a:gd name="connsiteY3" fmla="*/ 696648 h 7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008" h="783729">
                  <a:moveTo>
                    <a:pt x="0" y="696648"/>
                  </a:moveTo>
                  <a:cubicBezTo>
                    <a:pt x="0" y="311900"/>
                    <a:pt x="305120" y="0"/>
                    <a:pt x="681504" y="0"/>
                  </a:cubicBezTo>
                  <a:cubicBezTo>
                    <a:pt x="1057888" y="0"/>
                    <a:pt x="1363008" y="311900"/>
                    <a:pt x="1363008" y="696648"/>
                  </a:cubicBezTo>
                  <a:cubicBezTo>
                    <a:pt x="1249424" y="812756"/>
                    <a:pt x="113584" y="812756"/>
                    <a:pt x="0" y="696648"/>
                  </a:cubicBezTo>
                  <a:close/>
                </a:path>
              </a:pathLst>
            </a:cu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50"/>
            <p:cNvSpPr/>
            <p:nvPr/>
          </p:nvSpPr>
          <p:spPr>
            <a:xfrm flipV="1">
              <a:off x="5808587" y="1786931"/>
              <a:ext cx="1363008" cy="1174950"/>
            </a:xfrm>
            <a:custGeom>
              <a:avLst/>
              <a:gdLst>
                <a:gd name="connsiteX0" fmla="*/ 0 w 1393296"/>
                <a:gd name="connsiteY0" fmla="*/ 696648 h 1393296"/>
                <a:gd name="connsiteX1" fmla="*/ 696648 w 1393296"/>
                <a:gd name="connsiteY1" fmla="*/ 0 h 1393296"/>
                <a:gd name="connsiteX2" fmla="*/ 1393296 w 1393296"/>
                <a:gd name="connsiteY2" fmla="*/ 696648 h 1393296"/>
                <a:gd name="connsiteX3" fmla="*/ 696648 w 1393296"/>
                <a:gd name="connsiteY3" fmla="*/ 1393296 h 1393296"/>
                <a:gd name="connsiteX4" fmla="*/ 0 w 1393296"/>
                <a:gd name="connsiteY4" fmla="*/ 696648 h 1393296"/>
                <a:gd name="connsiteX0" fmla="*/ 0 w 1393296"/>
                <a:gd name="connsiteY0" fmla="*/ 696648 h 783729"/>
                <a:gd name="connsiteX1" fmla="*/ 696648 w 1393296"/>
                <a:gd name="connsiteY1" fmla="*/ 0 h 783729"/>
                <a:gd name="connsiteX2" fmla="*/ 1393296 w 1393296"/>
                <a:gd name="connsiteY2" fmla="*/ 696648 h 783729"/>
                <a:gd name="connsiteX3" fmla="*/ 0 w 1393296"/>
                <a:gd name="connsiteY3" fmla="*/ 696648 h 783729"/>
                <a:gd name="connsiteX0" fmla="*/ 19365 w 1412661"/>
                <a:gd name="connsiteY0" fmla="*/ 1118570 h 1233514"/>
                <a:gd name="connsiteX1" fmla="*/ 716013 w 1412661"/>
                <a:gd name="connsiteY1" fmla="*/ 0 h 1233514"/>
                <a:gd name="connsiteX2" fmla="*/ 1412661 w 1412661"/>
                <a:gd name="connsiteY2" fmla="*/ 1118570 h 1233514"/>
                <a:gd name="connsiteX3" fmla="*/ 19365 w 1412661"/>
                <a:gd name="connsiteY3" fmla="*/ 1118570 h 1233514"/>
                <a:gd name="connsiteX0" fmla="*/ 23325 w 1416621"/>
                <a:gd name="connsiteY0" fmla="*/ 1120104 h 1235048"/>
                <a:gd name="connsiteX1" fmla="*/ 719973 w 1416621"/>
                <a:gd name="connsiteY1" fmla="*/ 1534 h 1235048"/>
                <a:gd name="connsiteX2" fmla="*/ 1416621 w 1416621"/>
                <a:gd name="connsiteY2" fmla="*/ 1120104 h 1235048"/>
                <a:gd name="connsiteX3" fmla="*/ 23325 w 1416621"/>
                <a:gd name="connsiteY3" fmla="*/ 1120104 h 1235048"/>
                <a:gd name="connsiteX0" fmla="*/ 23325 w 1416621"/>
                <a:gd name="connsiteY0" fmla="*/ 1120104 h 1235048"/>
                <a:gd name="connsiteX1" fmla="*/ 719973 w 1416621"/>
                <a:gd name="connsiteY1" fmla="*/ 1534 h 1235048"/>
                <a:gd name="connsiteX2" fmla="*/ 1416621 w 1416621"/>
                <a:gd name="connsiteY2" fmla="*/ 1120104 h 1235048"/>
                <a:gd name="connsiteX3" fmla="*/ 23325 w 1416621"/>
                <a:gd name="connsiteY3" fmla="*/ 1120104 h 1235048"/>
                <a:gd name="connsiteX0" fmla="*/ 471 w 1393767"/>
                <a:gd name="connsiteY0" fmla="*/ 1120592 h 1235536"/>
                <a:gd name="connsiteX1" fmla="*/ 697119 w 1393767"/>
                <a:gd name="connsiteY1" fmla="*/ 2022 h 1235536"/>
                <a:gd name="connsiteX2" fmla="*/ 1393767 w 1393767"/>
                <a:gd name="connsiteY2" fmla="*/ 1120592 h 1235536"/>
                <a:gd name="connsiteX3" fmla="*/ 471 w 1393767"/>
                <a:gd name="connsiteY3" fmla="*/ 1120592 h 1235536"/>
                <a:gd name="connsiteX0" fmla="*/ 0 w 1393296"/>
                <a:gd name="connsiteY0" fmla="*/ 1120576 h 1235520"/>
                <a:gd name="connsiteX1" fmla="*/ 696648 w 1393296"/>
                <a:gd name="connsiteY1" fmla="*/ 2006 h 1235520"/>
                <a:gd name="connsiteX2" fmla="*/ 1393296 w 1393296"/>
                <a:gd name="connsiteY2" fmla="*/ 1120576 h 1235520"/>
                <a:gd name="connsiteX3" fmla="*/ 0 w 1393296"/>
                <a:gd name="connsiteY3" fmla="*/ 1120576 h 1235520"/>
                <a:gd name="connsiteX0" fmla="*/ 0 w 1393296"/>
                <a:gd name="connsiteY0" fmla="*/ 1120527 h 1235471"/>
                <a:gd name="connsiteX1" fmla="*/ 696648 w 1393296"/>
                <a:gd name="connsiteY1" fmla="*/ 1957 h 1235471"/>
                <a:gd name="connsiteX2" fmla="*/ 1393296 w 1393296"/>
                <a:gd name="connsiteY2" fmla="*/ 1120527 h 1235471"/>
                <a:gd name="connsiteX3" fmla="*/ 0 w 1393296"/>
                <a:gd name="connsiteY3" fmla="*/ 1120527 h 1235471"/>
                <a:gd name="connsiteX0" fmla="*/ 0 w 1393296"/>
                <a:gd name="connsiteY0" fmla="*/ 1118614 h 1233558"/>
                <a:gd name="connsiteX1" fmla="*/ 696648 w 1393296"/>
                <a:gd name="connsiteY1" fmla="*/ 44 h 1233558"/>
                <a:gd name="connsiteX2" fmla="*/ 1393296 w 1393296"/>
                <a:gd name="connsiteY2" fmla="*/ 1118614 h 1233558"/>
                <a:gd name="connsiteX3" fmla="*/ 0 w 1393296"/>
                <a:gd name="connsiteY3" fmla="*/ 1118614 h 1233558"/>
                <a:gd name="connsiteX0" fmla="*/ 0 w 1393296"/>
                <a:gd name="connsiteY0" fmla="*/ 1118614 h 1233558"/>
                <a:gd name="connsiteX1" fmla="*/ 696648 w 1393296"/>
                <a:gd name="connsiteY1" fmla="*/ 44 h 1233558"/>
                <a:gd name="connsiteX2" fmla="*/ 1393296 w 1393296"/>
                <a:gd name="connsiteY2" fmla="*/ 1118614 h 1233558"/>
                <a:gd name="connsiteX3" fmla="*/ 0 w 1393296"/>
                <a:gd name="connsiteY3" fmla="*/ 1118614 h 1233558"/>
                <a:gd name="connsiteX0" fmla="*/ 0 w 1393296"/>
                <a:gd name="connsiteY0" fmla="*/ 1118571 h 1233515"/>
                <a:gd name="connsiteX1" fmla="*/ 696648 w 1393296"/>
                <a:gd name="connsiteY1" fmla="*/ 1 h 1233515"/>
                <a:gd name="connsiteX2" fmla="*/ 1393296 w 1393296"/>
                <a:gd name="connsiteY2" fmla="*/ 1118571 h 1233515"/>
                <a:gd name="connsiteX3" fmla="*/ 0 w 1393296"/>
                <a:gd name="connsiteY3" fmla="*/ 1118571 h 1233515"/>
                <a:gd name="connsiteX0" fmla="*/ 0 w 1393296"/>
                <a:gd name="connsiteY0" fmla="*/ 1053660 h 1168604"/>
                <a:gd name="connsiteX1" fmla="*/ 690157 w 1393296"/>
                <a:gd name="connsiteY1" fmla="*/ 1 h 1168604"/>
                <a:gd name="connsiteX2" fmla="*/ 1393296 w 1393296"/>
                <a:gd name="connsiteY2" fmla="*/ 1053660 h 1168604"/>
                <a:gd name="connsiteX3" fmla="*/ 0 w 1393296"/>
                <a:gd name="connsiteY3" fmla="*/ 1053660 h 1168604"/>
                <a:gd name="connsiteX0" fmla="*/ 0 w 1393296"/>
                <a:gd name="connsiteY0" fmla="*/ 774542 h 889486"/>
                <a:gd name="connsiteX1" fmla="*/ 690157 w 1393296"/>
                <a:gd name="connsiteY1" fmla="*/ 1 h 889486"/>
                <a:gd name="connsiteX2" fmla="*/ 1393296 w 1393296"/>
                <a:gd name="connsiteY2" fmla="*/ 774542 h 889486"/>
                <a:gd name="connsiteX3" fmla="*/ 0 w 1393296"/>
                <a:gd name="connsiteY3" fmla="*/ 774542 h 889486"/>
                <a:gd name="connsiteX0" fmla="*/ 0 w 1393296"/>
                <a:gd name="connsiteY0" fmla="*/ 1092605 h 1207549"/>
                <a:gd name="connsiteX1" fmla="*/ 703139 w 1393296"/>
                <a:gd name="connsiteY1" fmla="*/ 0 h 1207549"/>
                <a:gd name="connsiteX2" fmla="*/ 1393296 w 1393296"/>
                <a:gd name="connsiteY2" fmla="*/ 1092605 h 1207549"/>
                <a:gd name="connsiteX3" fmla="*/ 0 w 1393296"/>
                <a:gd name="connsiteY3" fmla="*/ 1092605 h 1207549"/>
                <a:gd name="connsiteX0" fmla="*/ 0 w 1393296"/>
                <a:gd name="connsiteY0" fmla="*/ 1092605 h 1207549"/>
                <a:gd name="connsiteX1" fmla="*/ 690157 w 1393296"/>
                <a:gd name="connsiteY1" fmla="*/ 0 h 1207549"/>
                <a:gd name="connsiteX2" fmla="*/ 1393296 w 1393296"/>
                <a:gd name="connsiteY2" fmla="*/ 1092605 h 1207549"/>
                <a:gd name="connsiteX3" fmla="*/ 0 w 1393296"/>
                <a:gd name="connsiteY3" fmla="*/ 1092605 h 1207549"/>
                <a:gd name="connsiteX0" fmla="*/ 0 w 1393296"/>
                <a:gd name="connsiteY0" fmla="*/ 1092777 h 1207721"/>
                <a:gd name="connsiteX1" fmla="*/ 690157 w 1393296"/>
                <a:gd name="connsiteY1" fmla="*/ 172 h 1207721"/>
                <a:gd name="connsiteX2" fmla="*/ 1393296 w 1393296"/>
                <a:gd name="connsiteY2" fmla="*/ 1092777 h 1207721"/>
                <a:gd name="connsiteX3" fmla="*/ 0 w 1393296"/>
                <a:gd name="connsiteY3" fmla="*/ 1092777 h 1207721"/>
                <a:gd name="connsiteX0" fmla="*/ 0 w 1393296"/>
                <a:gd name="connsiteY0" fmla="*/ 1086289 h 1201233"/>
                <a:gd name="connsiteX1" fmla="*/ 670684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89 h 1201233"/>
                <a:gd name="connsiteX1" fmla="*/ 683666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89 h 1201233"/>
                <a:gd name="connsiteX1" fmla="*/ 683666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94 h 1201238"/>
                <a:gd name="connsiteX1" fmla="*/ 683666 w 1393296"/>
                <a:gd name="connsiteY1" fmla="*/ 180 h 1201238"/>
                <a:gd name="connsiteX2" fmla="*/ 1393296 w 1393296"/>
                <a:gd name="connsiteY2" fmla="*/ 1086294 h 1201238"/>
                <a:gd name="connsiteX3" fmla="*/ 0 w 1393296"/>
                <a:gd name="connsiteY3" fmla="*/ 1086294 h 1201238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115 h 1201059"/>
                <a:gd name="connsiteX1" fmla="*/ 683666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  <a:gd name="connsiteX0" fmla="*/ 0 w 1393296"/>
                <a:gd name="connsiteY0" fmla="*/ 1086115 h 1201059"/>
                <a:gd name="connsiteX1" fmla="*/ 696648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  <a:gd name="connsiteX0" fmla="*/ 0 w 1393296"/>
                <a:gd name="connsiteY0" fmla="*/ 1086115 h 1201059"/>
                <a:gd name="connsiteX1" fmla="*/ 696648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296" h="1201059">
                  <a:moveTo>
                    <a:pt x="0" y="1086115"/>
                  </a:moveTo>
                  <a:cubicBezTo>
                    <a:pt x="7223" y="678991"/>
                    <a:pt x="181463" y="0"/>
                    <a:pt x="696648" y="1"/>
                  </a:cubicBezTo>
                  <a:cubicBezTo>
                    <a:pt x="1211833" y="2"/>
                    <a:pt x="1393296" y="701367"/>
                    <a:pt x="1393296" y="1086115"/>
                  </a:cubicBezTo>
                  <a:cubicBezTo>
                    <a:pt x="1277188" y="1202223"/>
                    <a:pt x="116108" y="1272543"/>
                    <a:pt x="0" y="1086115"/>
                  </a:cubicBezTo>
                  <a:close/>
                </a:path>
              </a:pathLst>
            </a:cu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Chord 138"/>
            <p:cNvSpPr/>
            <p:nvPr/>
          </p:nvSpPr>
          <p:spPr>
            <a:xfrm rot="16200000">
              <a:off x="6298257" y="2273216"/>
              <a:ext cx="383667" cy="383667"/>
            </a:xfrm>
            <a:prstGeom prst="chord">
              <a:avLst>
                <a:gd name="adj1" fmla="val 5317236"/>
                <a:gd name="adj2" fmla="val 16200000"/>
              </a:avLst>
            </a:pr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5807827" y="1156415"/>
              <a:ext cx="1363008" cy="1035663"/>
            </a:xfrm>
            <a:custGeom>
              <a:avLst/>
              <a:gdLst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872594"/>
                <a:gd name="connsiteX1" fmla="*/ 1349162 w 1363008"/>
                <a:gd name="connsiteY1" fmla="*/ 556249 h 872594"/>
                <a:gd name="connsiteX2" fmla="*/ 1358825 w 1363008"/>
                <a:gd name="connsiteY2" fmla="*/ 654229 h 872594"/>
                <a:gd name="connsiteX3" fmla="*/ 1363008 w 1363008"/>
                <a:gd name="connsiteY3" fmla="*/ 656873 h 872594"/>
                <a:gd name="connsiteX4" fmla="*/ 1361587 w 1363008"/>
                <a:gd name="connsiteY4" fmla="*/ 682238 h 872594"/>
                <a:gd name="connsiteX5" fmla="*/ 1363008 w 1363008"/>
                <a:gd name="connsiteY5" fmla="*/ 696648 h 872594"/>
                <a:gd name="connsiteX6" fmla="*/ 1360699 w 1363008"/>
                <a:gd name="connsiteY6" fmla="*/ 698086 h 872594"/>
                <a:gd name="connsiteX7" fmla="*/ 1356017 w 1363008"/>
                <a:gd name="connsiteY7" fmla="*/ 781663 h 872594"/>
                <a:gd name="connsiteX8" fmla="*/ 8300 w 1363008"/>
                <a:gd name="connsiteY8" fmla="*/ 781663 h 872594"/>
                <a:gd name="connsiteX9" fmla="*/ 2760 w 1363008"/>
                <a:gd name="connsiteY9" fmla="*/ 698366 h 872594"/>
                <a:gd name="connsiteX10" fmla="*/ 0 w 1363008"/>
                <a:gd name="connsiteY10" fmla="*/ 696648 h 872594"/>
                <a:gd name="connsiteX11" fmla="*/ 1580 w 1363008"/>
                <a:gd name="connsiteY11" fmla="*/ 680629 h 872594"/>
                <a:gd name="connsiteX12" fmla="*/ 0 w 1363008"/>
                <a:gd name="connsiteY12" fmla="*/ 656873 h 872594"/>
                <a:gd name="connsiteX13" fmla="*/ 4331 w 1363008"/>
                <a:gd name="connsiteY13" fmla="*/ 652738 h 872594"/>
                <a:gd name="connsiteX14" fmla="*/ 13846 w 1363008"/>
                <a:gd name="connsiteY14" fmla="*/ 556249 h 872594"/>
                <a:gd name="connsiteX15" fmla="*/ 681504 w 1363008"/>
                <a:gd name="connsiteY15" fmla="*/ 0 h 872594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76729"/>
                <a:gd name="connsiteX1" fmla="*/ 1349162 w 1363008"/>
                <a:gd name="connsiteY1" fmla="*/ 556249 h 876729"/>
                <a:gd name="connsiteX2" fmla="*/ 1358825 w 1363008"/>
                <a:gd name="connsiteY2" fmla="*/ 654229 h 876729"/>
                <a:gd name="connsiteX3" fmla="*/ 1363008 w 1363008"/>
                <a:gd name="connsiteY3" fmla="*/ 656873 h 876729"/>
                <a:gd name="connsiteX4" fmla="*/ 1361587 w 1363008"/>
                <a:gd name="connsiteY4" fmla="*/ 682238 h 876729"/>
                <a:gd name="connsiteX5" fmla="*/ 1363008 w 1363008"/>
                <a:gd name="connsiteY5" fmla="*/ 696648 h 876729"/>
                <a:gd name="connsiteX6" fmla="*/ 1360699 w 1363008"/>
                <a:gd name="connsiteY6" fmla="*/ 698086 h 876729"/>
                <a:gd name="connsiteX7" fmla="*/ 1356017 w 1363008"/>
                <a:gd name="connsiteY7" fmla="*/ 781663 h 876729"/>
                <a:gd name="connsiteX8" fmla="*/ 21000 w 1363008"/>
                <a:gd name="connsiteY8" fmla="*/ 851513 h 876729"/>
                <a:gd name="connsiteX9" fmla="*/ 2760 w 1363008"/>
                <a:gd name="connsiteY9" fmla="*/ 698366 h 876729"/>
                <a:gd name="connsiteX10" fmla="*/ 0 w 1363008"/>
                <a:gd name="connsiteY10" fmla="*/ 696648 h 876729"/>
                <a:gd name="connsiteX11" fmla="*/ 1580 w 1363008"/>
                <a:gd name="connsiteY11" fmla="*/ 680629 h 876729"/>
                <a:gd name="connsiteX12" fmla="*/ 0 w 1363008"/>
                <a:gd name="connsiteY12" fmla="*/ 656873 h 876729"/>
                <a:gd name="connsiteX13" fmla="*/ 4331 w 1363008"/>
                <a:gd name="connsiteY13" fmla="*/ 652738 h 876729"/>
                <a:gd name="connsiteX14" fmla="*/ 13846 w 1363008"/>
                <a:gd name="connsiteY14" fmla="*/ 556249 h 876729"/>
                <a:gd name="connsiteX15" fmla="*/ 681504 w 1363008"/>
                <a:gd name="connsiteY15" fmla="*/ 0 h 876729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84838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60779 w 1363008"/>
                <a:gd name="connsiteY7" fmla="*/ 776901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76901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709"/>
                <a:gd name="connsiteX1" fmla="*/ 1349162 w 1366278"/>
                <a:gd name="connsiteY1" fmla="*/ 556249 h 908709"/>
                <a:gd name="connsiteX2" fmla="*/ 1358825 w 1366278"/>
                <a:gd name="connsiteY2" fmla="*/ 654229 h 908709"/>
                <a:gd name="connsiteX3" fmla="*/ 1363008 w 1366278"/>
                <a:gd name="connsiteY3" fmla="*/ 656873 h 908709"/>
                <a:gd name="connsiteX4" fmla="*/ 1361587 w 1366278"/>
                <a:gd name="connsiteY4" fmla="*/ 682238 h 908709"/>
                <a:gd name="connsiteX5" fmla="*/ 1363008 w 1366278"/>
                <a:gd name="connsiteY5" fmla="*/ 696648 h 908709"/>
                <a:gd name="connsiteX6" fmla="*/ 1360699 w 1366278"/>
                <a:gd name="connsiteY6" fmla="*/ 698086 h 908709"/>
                <a:gd name="connsiteX7" fmla="*/ 1365542 w 1366278"/>
                <a:gd name="connsiteY7" fmla="*/ 776901 h 908709"/>
                <a:gd name="connsiteX8" fmla="*/ 597206 w 1366278"/>
                <a:gd name="connsiteY8" fmla="*/ 401452 h 908709"/>
                <a:gd name="connsiteX9" fmla="*/ 16238 w 1366278"/>
                <a:gd name="connsiteY9" fmla="*/ 908663 h 908709"/>
                <a:gd name="connsiteX10" fmla="*/ 2760 w 1366278"/>
                <a:gd name="connsiteY10" fmla="*/ 698366 h 908709"/>
                <a:gd name="connsiteX11" fmla="*/ 0 w 1366278"/>
                <a:gd name="connsiteY11" fmla="*/ 696648 h 908709"/>
                <a:gd name="connsiteX12" fmla="*/ 1580 w 1366278"/>
                <a:gd name="connsiteY12" fmla="*/ 680629 h 908709"/>
                <a:gd name="connsiteX13" fmla="*/ 0 w 1366278"/>
                <a:gd name="connsiteY13" fmla="*/ 656873 h 908709"/>
                <a:gd name="connsiteX14" fmla="*/ 4331 w 1366278"/>
                <a:gd name="connsiteY14" fmla="*/ 652738 h 908709"/>
                <a:gd name="connsiteX15" fmla="*/ 13846 w 1366278"/>
                <a:gd name="connsiteY15" fmla="*/ 556249 h 908709"/>
                <a:gd name="connsiteX16" fmla="*/ 681504 w 1366278"/>
                <a:gd name="connsiteY16" fmla="*/ 0 h 908709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597206 w 1366278"/>
                <a:gd name="connsiteY8" fmla="*/ 401452 h 908663"/>
                <a:gd name="connsiteX9" fmla="*/ 16238 w 1366278"/>
                <a:gd name="connsiteY9" fmla="*/ 908663 h 908663"/>
                <a:gd name="connsiteX10" fmla="*/ 2760 w 1366278"/>
                <a:gd name="connsiteY10" fmla="*/ 698366 h 908663"/>
                <a:gd name="connsiteX11" fmla="*/ 0 w 1366278"/>
                <a:gd name="connsiteY11" fmla="*/ 696648 h 908663"/>
                <a:gd name="connsiteX12" fmla="*/ 1580 w 1366278"/>
                <a:gd name="connsiteY12" fmla="*/ 680629 h 908663"/>
                <a:gd name="connsiteX13" fmla="*/ 0 w 1366278"/>
                <a:gd name="connsiteY13" fmla="*/ 656873 h 908663"/>
                <a:gd name="connsiteX14" fmla="*/ 4331 w 1366278"/>
                <a:gd name="connsiteY14" fmla="*/ 652738 h 908663"/>
                <a:gd name="connsiteX15" fmla="*/ 13846 w 1366278"/>
                <a:gd name="connsiteY15" fmla="*/ 556249 h 908663"/>
                <a:gd name="connsiteX16" fmla="*/ 681504 w 1366278"/>
                <a:gd name="connsiteY16" fmla="*/ 0 h 908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952806 w 1366278"/>
                <a:gd name="connsiteY8" fmla="*/ 5792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952806 w 1366278"/>
                <a:gd name="connsiteY8" fmla="*/ 5792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13673 w 1366278"/>
                <a:gd name="connsiteY8" fmla="*/ 354885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64473 w 1366278"/>
                <a:gd name="connsiteY8" fmla="*/ 409919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56007 w 1366278"/>
                <a:gd name="connsiteY8" fmla="*/ 3633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56007 w 1366278"/>
                <a:gd name="connsiteY8" fmla="*/ 3633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52842 w 1363008"/>
                <a:gd name="connsiteY7" fmla="*/ 916601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52842 w 1363008"/>
                <a:gd name="connsiteY7" fmla="*/ 916601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61309 w 1363008"/>
                <a:gd name="connsiteY7" fmla="*/ 997034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22141 w 1363008"/>
                <a:gd name="connsiteY8" fmla="*/ 384519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14743 w 1363008"/>
                <a:gd name="connsiteY7" fmla="*/ 1001267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14743 w 1363008"/>
                <a:gd name="connsiteY7" fmla="*/ 1001267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23209 w 1363008"/>
                <a:gd name="connsiteY7" fmla="*/ 9843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23209 w 1363008"/>
                <a:gd name="connsiteY7" fmla="*/ 9843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008" h="1035663">
                  <a:moveTo>
                    <a:pt x="681504" y="0"/>
                  </a:moveTo>
                  <a:cubicBezTo>
                    <a:pt x="1163240" y="0"/>
                    <a:pt x="1285615" y="238799"/>
                    <a:pt x="1349162" y="556249"/>
                  </a:cubicBezTo>
                  <a:lnTo>
                    <a:pt x="1358825" y="654229"/>
                  </a:lnTo>
                  <a:lnTo>
                    <a:pt x="1363008" y="656873"/>
                  </a:lnTo>
                  <a:cubicBezTo>
                    <a:pt x="1362534" y="665328"/>
                    <a:pt x="1362061" y="673783"/>
                    <a:pt x="1361587" y="682238"/>
                  </a:cubicBezTo>
                  <a:lnTo>
                    <a:pt x="1363008" y="696648"/>
                  </a:lnTo>
                  <a:lnTo>
                    <a:pt x="1360699" y="698086"/>
                  </a:lnTo>
                  <a:cubicBezTo>
                    <a:pt x="1360726" y="724358"/>
                    <a:pt x="1364457" y="831062"/>
                    <a:pt x="1323209" y="984334"/>
                  </a:cubicBezTo>
                  <a:cubicBezTo>
                    <a:pt x="1263695" y="845995"/>
                    <a:pt x="1287759" y="603858"/>
                    <a:pt x="1147541" y="392985"/>
                  </a:cubicBezTo>
                  <a:cubicBezTo>
                    <a:pt x="914190" y="961045"/>
                    <a:pt x="161879" y="215711"/>
                    <a:pt x="50105" y="1035663"/>
                  </a:cubicBezTo>
                  <a:cubicBezTo>
                    <a:pt x="6983" y="867139"/>
                    <a:pt x="7253" y="768465"/>
                    <a:pt x="2760" y="698366"/>
                  </a:cubicBezTo>
                  <a:lnTo>
                    <a:pt x="0" y="696648"/>
                  </a:lnTo>
                  <a:lnTo>
                    <a:pt x="1580" y="680629"/>
                  </a:lnTo>
                  <a:lnTo>
                    <a:pt x="0" y="656873"/>
                  </a:lnTo>
                  <a:lnTo>
                    <a:pt x="4331" y="652738"/>
                  </a:lnTo>
                  <a:lnTo>
                    <a:pt x="13846" y="556249"/>
                  </a:lnTo>
                  <a:cubicBezTo>
                    <a:pt x="77394" y="238799"/>
                    <a:pt x="199768" y="0"/>
                    <a:pt x="68150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6057455" y="2005675"/>
              <a:ext cx="329463" cy="179551"/>
            </a:xfrm>
            <a:custGeom>
              <a:avLst/>
              <a:gdLst>
                <a:gd name="connsiteX0" fmla="*/ 164731 w 329463"/>
                <a:gd name="connsiteY0" fmla="*/ 0 h 179551"/>
                <a:gd name="connsiteX1" fmla="*/ 287933 w 329463"/>
                <a:gd name="connsiteY1" fmla="*/ 12060 h 179551"/>
                <a:gd name="connsiteX2" fmla="*/ 319973 w 329463"/>
                <a:gd name="connsiteY2" fmla="*/ 22533 h 179551"/>
                <a:gd name="connsiteX3" fmla="*/ 329463 w 329463"/>
                <a:gd name="connsiteY3" fmla="*/ 45445 h 179551"/>
                <a:gd name="connsiteX4" fmla="*/ 329463 w 329463"/>
                <a:gd name="connsiteY4" fmla="*/ 119711 h 179551"/>
                <a:gd name="connsiteX5" fmla="*/ 269623 w 329463"/>
                <a:gd name="connsiteY5" fmla="*/ 179551 h 179551"/>
                <a:gd name="connsiteX6" fmla="*/ 59840 w 329463"/>
                <a:gd name="connsiteY6" fmla="*/ 179551 h 179551"/>
                <a:gd name="connsiteX7" fmla="*/ 0 w 329463"/>
                <a:gd name="connsiteY7" fmla="*/ 119711 h 179551"/>
                <a:gd name="connsiteX8" fmla="*/ 0 w 329463"/>
                <a:gd name="connsiteY8" fmla="*/ 45445 h 179551"/>
                <a:gd name="connsiteX9" fmla="*/ 9491 w 329463"/>
                <a:gd name="connsiteY9" fmla="*/ 22533 h 179551"/>
                <a:gd name="connsiteX10" fmla="*/ 41530 w 329463"/>
                <a:gd name="connsiteY10" fmla="*/ 12060 h 179551"/>
                <a:gd name="connsiteX11" fmla="*/ 164731 w 329463"/>
                <a:gd name="connsiteY11" fmla="*/ 0 h 1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463" h="179551">
                  <a:moveTo>
                    <a:pt x="164731" y="0"/>
                  </a:moveTo>
                  <a:cubicBezTo>
                    <a:pt x="208433" y="0"/>
                    <a:pt x="250066" y="4294"/>
                    <a:pt x="287933" y="12060"/>
                  </a:cubicBezTo>
                  <a:lnTo>
                    <a:pt x="319973" y="22533"/>
                  </a:lnTo>
                  <a:lnTo>
                    <a:pt x="329463" y="45445"/>
                  </a:lnTo>
                  <a:lnTo>
                    <a:pt x="329463" y="119711"/>
                  </a:lnTo>
                  <a:cubicBezTo>
                    <a:pt x="329463" y="152760"/>
                    <a:pt x="302672" y="179551"/>
                    <a:pt x="269623" y="179551"/>
                  </a:cubicBezTo>
                  <a:lnTo>
                    <a:pt x="59840" y="179551"/>
                  </a:lnTo>
                  <a:cubicBezTo>
                    <a:pt x="26791" y="179551"/>
                    <a:pt x="0" y="152760"/>
                    <a:pt x="0" y="119711"/>
                  </a:cubicBezTo>
                  <a:lnTo>
                    <a:pt x="0" y="45445"/>
                  </a:lnTo>
                  <a:lnTo>
                    <a:pt x="9491" y="22533"/>
                  </a:lnTo>
                  <a:lnTo>
                    <a:pt x="41530" y="12060"/>
                  </a:lnTo>
                  <a:cubicBezTo>
                    <a:pt x="79397" y="4294"/>
                    <a:pt x="121030" y="0"/>
                    <a:pt x="164731" y="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6609201" y="2005675"/>
              <a:ext cx="329463" cy="179551"/>
            </a:xfrm>
            <a:custGeom>
              <a:avLst/>
              <a:gdLst>
                <a:gd name="connsiteX0" fmla="*/ 164731 w 329463"/>
                <a:gd name="connsiteY0" fmla="*/ 0 h 179551"/>
                <a:gd name="connsiteX1" fmla="*/ 287933 w 329463"/>
                <a:gd name="connsiteY1" fmla="*/ 12060 h 179551"/>
                <a:gd name="connsiteX2" fmla="*/ 319973 w 329463"/>
                <a:gd name="connsiteY2" fmla="*/ 22533 h 179551"/>
                <a:gd name="connsiteX3" fmla="*/ 329463 w 329463"/>
                <a:gd name="connsiteY3" fmla="*/ 45445 h 179551"/>
                <a:gd name="connsiteX4" fmla="*/ 329463 w 329463"/>
                <a:gd name="connsiteY4" fmla="*/ 119711 h 179551"/>
                <a:gd name="connsiteX5" fmla="*/ 269623 w 329463"/>
                <a:gd name="connsiteY5" fmla="*/ 179551 h 179551"/>
                <a:gd name="connsiteX6" fmla="*/ 59840 w 329463"/>
                <a:gd name="connsiteY6" fmla="*/ 179551 h 179551"/>
                <a:gd name="connsiteX7" fmla="*/ 0 w 329463"/>
                <a:gd name="connsiteY7" fmla="*/ 119711 h 179551"/>
                <a:gd name="connsiteX8" fmla="*/ 0 w 329463"/>
                <a:gd name="connsiteY8" fmla="*/ 45445 h 179551"/>
                <a:gd name="connsiteX9" fmla="*/ 9491 w 329463"/>
                <a:gd name="connsiteY9" fmla="*/ 22533 h 179551"/>
                <a:gd name="connsiteX10" fmla="*/ 41530 w 329463"/>
                <a:gd name="connsiteY10" fmla="*/ 12060 h 179551"/>
                <a:gd name="connsiteX11" fmla="*/ 164731 w 329463"/>
                <a:gd name="connsiteY11" fmla="*/ 0 h 1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463" h="179551">
                  <a:moveTo>
                    <a:pt x="164731" y="0"/>
                  </a:moveTo>
                  <a:cubicBezTo>
                    <a:pt x="208433" y="0"/>
                    <a:pt x="250066" y="4294"/>
                    <a:pt x="287933" y="12060"/>
                  </a:cubicBezTo>
                  <a:lnTo>
                    <a:pt x="319973" y="22533"/>
                  </a:lnTo>
                  <a:lnTo>
                    <a:pt x="329463" y="45445"/>
                  </a:lnTo>
                  <a:lnTo>
                    <a:pt x="329463" y="119711"/>
                  </a:lnTo>
                  <a:cubicBezTo>
                    <a:pt x="329463" y="152760"/>
                    <a:pt x="302672" y="179551"/>
                    <a:pt x="269623" y="179551"/>
                  </a:cubicBezTo>
                  <a:lnTo>
                    <a:pt x="59840" y="179551"/>
                  </a:lnTo>
                  <a:cubicBezTo>
                    <a:pt x="26791" y="179551"/>
                    <a:pt x="0" y="152760"/>
                    <a:pt x="0" y="119711"/>
                  </a:cubicBezTo>
                  <a:lnTo>
                    <a:pt x="0" y="45445"/>
                  </a:lnTo>
                  <a:lnTo>
                    <a:pt x="9491" y="22533"/>
                  </a:lnTo>
                  <a:lnTo>
                    <a:pt x="41530" y="12060"/>
                  </a:lnTo>
                  <a:cubicBezTo>
                    <a:pt x="79397" y="4294"/>
                    <a:pt x="121030" y="0"/>
                    <a:pt x="164731" y="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rc 142"/>
            <p:cNvSpPr/>
            <p:nvPr/>
          </p:nvSpPr>
          <p:spPr>
            <a:xfrm>
              <a:off x="6311746" y="2056932"/>
              <a:ext cx="382515" cy="286595"/>
            </a:xfrm>
            <a:prstGeom prst="arc">
              <a:avLst>
                <a:gd name="adj1" fmla="val 13428075"/>
                <a:gd name="adj2" fmla="val 18757687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503268" y="2986852"/>
              <a:ext cx="1928932" cy="1418761"/>
              <a:chOff x="3420912" y="2988971"/>
              <a:chExt cx="1928932" cy="1418761"/>
            </a:xfrm>
          </p:grpSpPr>
          <p:sp>
            <p:nvSpPr>
              <p:cNvPr id="146" name="Freeform 145"/>
              <p:cNvSpPr/>
              <p:nvPr/>
            </p:nvSpPr>
            <p:spPr>
              <a:xfrm rot="16200000">
                <a:off x="3675997" y="2733886"/>
                <a:ext cx="1418761" cy="1928932"/>
              </a:xfrm>
              <a:custGeom>
                <a:avLst/>
                <a:gdLst>
                  <a:gd name="connsiteX0" fmla="*/ 1418761 w 1418761"/>
                  <a:gd name="connsiteY0" fmla="*/ 759986 h 1928932"/>
                  <a:gd name="connsiteX1" fmla="*/ 1414643 w 1418761"/>
                  <a:gd name="connsiteY1" fmla="*/ 782806 h 1928932"/>
                  <a:gd name="connsiteX2" fmla="*/ 1402202 w 1418761"/>
                  <a:gd name="connsiteY2" fmla="*/ 995095 h 1928932"/>
                  <a:gd name="connsiteX3" fmla="*/ 1414601 w 1418761"/>
                  <a:gd name="connsiteY3" fmla="*/ 1206666 h 1928932"/>
                  <a:gd name="connsiteX4" fmla="*/ 1339071 w 1418761"/>
                  <a:gd name="connsiteY4" fmla="*/ 1221254 h 1928932"/>
                  <a:gd name="connsiteX5" fmla="*/ 1333436 w 1418761"/>
                  <a:gd name="connsiteY5" fmla="*/ 1277392 h 1928932"/>
                  <a:gd name="connsiteX6" fmla="*/ 1087717 w 1418761"/>
                  <a:gd name="connsiteY6" fmla="*/ 1885121 h 1928932"/>
                  <a:gd name="connsiteX7" fmla="*/ 0 w 1418761"/>
                  <a:gd name="connsiteY7" fmla="*/ 1916866 h 1928932"/>
                  <a:gd name="connsiteX8" fmla="*/ 800 w 1418761"/>
                  <a:gd name="connsiteY8" fmla="*/ 1432730 h 1928932"/>
                  <a:gd name="connsiteX9" fmla="*/ 1493 w 1418761"/>
                  <a:gd name="connsiteY9" fmla="*/ 1013321 h 1928932"/>
                  <a:gd name="connsiteX10" fmla="*/ 24 w 1418761"/>
                  <a:gd name="connsiteY10" fmla="*/ 978836 h 1928932"/>
                  <a:gd name="connsiteX11" fmla="*/ 1552 w 1418761"/>
                  <a:gd name="connsiteY11" fmla="*/ 951167 h 1928932"/>
                  <a:gd name="connsiteX12" fmla="*/ 800 w 1418761"/>
                  <a:gd name="connsiteY12" fmla="*/ 496202 h 1928932"/>
                  <a:gd name="connsiteX13" fmla="*/ 0 w 1418761"/>
                  <a:gd name="connsiteY13" fmla="*/ 12066 h 1928932"/>
                  <a:gd name="connsiteX14" fmla="*/ 1087717 w 1418761"/>
                  <a:gd name="connsiteY14" fmla="*/ 43811 h 1928932"/>
                  <a:gd name="connsiteX15" fmla="*/ 1333436 w 1418761"/>
                  <a:gd name="connsiteY15" fmla="*/ 651540 h 1928932"/>
                  <a:gd name="connsiteX16" fmla="*/ 1342799 w 1418761"/>
                  <a:gd name="connsiteY16" fmla="*/ 74481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8761" h="1928932">
                    <a:moveTo>
                      <a:pt x="1418761" y="759986"/>
                    </a:moveTo>
                    <a:lnTo>
                      <a:pt x="1414643" y="782806"/>
                    </a:lnTo>
                    <a:cubicBezTo>
                      <a:pt x="1406485" y="851377"/>
                      <a:pt x="1402202" y="922375"/>
                      <a:pt x="1402202" y="995095"/>
                    </a:cubicBezTo>
                    <a:lnTo>
                      <a:pt x="1414601" y="1206666"/>
                    </a:lnTo>
                    <a:lnTo>
                      <a:pt x="1339071" y="1221254"/>
                    </a:lnTo>
                    <a:lnTo>
                      <a:pt x="1333436" y="1277392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493" y="1013321"/>
                    </a:lnTo>
                    <a:lnTo>
                      <a:pt x="24" y="978836"/>
                    </a:lnTo>
                    <a:lnTo>
                      <a:pt x="1552" y="951167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lnTo>
                      <a:pt x="1342799" y="74481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46"/>
              <p:cNvSpPr/>
              <p:nvPr/>
            </p:nvSpPr>
            <p:spPr>
              <a:xfrm rot="16200000">
                <a:off x="3759948" y="3088519"/>
                <a:ext cx="1314358" cy="1324067"/>
              </a:xfrm>
              <a:custGeom>
                <a:avLst/>
                <a:gdLst>
                  <a:gd name="connsiteX0" fmla="*/ 1314358 w 1314358"/>
                  <a:gd name="connsiteY0" fmla="*/ 180701 h 1324067"/>
                  <a:gd name="connsiteX1" fmla="*/ 1250997 w 1314358"/>
                  <a:gd name="connsiteY1" fmla="*/ 229442 h 1324067"/>
                  <a:gd name="connsiteX2" fmla="*/ 278120 w 1314358"/>
                  <a:gd name="connsiteY2" fmla="*/ 662033 h 1324067"/>
                  <a:gd name="connsiteX3" fmla="*/ 278121 w 1314358"/>
                  <a:gd name="connsiteY3" fmla="*/ 662033 h 1324067"/>
                  <a:gd name="connsiteX4" fmla="*/ 1250998 w 1314358"/>
                  <a:gd name="connsiteY4" fmla="*/ 1094624 h 1324067"/>
                  <a:gd name="connsiteX5" fmla="*/ 1312520 w 1314358"/>
                  <a:gd name="connsiteY5" fmla="*/ 1141950 h 1324067"/>
                  <a:gd name="connsiteX6" fmla="*/ 1297512 w 1314358"/>
                  <a:gd name="connsiteY6" fmla="*/ 1242693 h 1324067"/>
                  <a:gd name="connsiteX7" fmla="*/ 1281314 w 1314358"/>
                  <a:gd name="connsiteY7" fmla="*/ 1324067 h 1324067"/>
                  <a:gd name="connsiteX8" fmla="*/ 1154393 w 1314358"/>
                  <a:gd name="connsiteY8" fmla="*/ 1305620 h 1324067"/>
                  <a:gd name="connsiteX9" fmla="*/ 314965 w 1314358"/>
                  <a:gd name="connsiteY9" fmla="*/ 1260450 h 1324067"/>
                  <a:gd name="connsiteX10" fmla="*/ 12387 w 1314358"/>
                  <a:gd name="connsiteY10" fmla="*/ 1265824 h 1324067"/>
                  <a:gd name="connsiteX11" fmla="*/ 10 w 1314358"/>
                  <a:gd name="connsiteY11" fmla="*/ 1266500 h 1324067"/>
                  <a:gd name="connsiteX12" fmla="*/ 245 w 1314358"/>
                  <a:gd name="connsiteY12" fmla="*/ 1122584 h 1324067"/>
                  <a:gd name="connsiteX13" fmla="*/ 1019 w 1314358"/>
                  <a:gd name="connsiteY13" fmla="*/ 654320 h 1324067"/>
                  <a:gd name="connsiteX14" fmla="*/ 245 w 1314358"/>
                  <a:gd name="connsiteY14" fmla="*/ 186056 h 1324067"/>
                  <a:gd name="connsiteX15" fmla="*/ 0 w 1314358"/>
                  <a:gd name="connsiteY15" fmla="*/ 36169 h 1324067"/>
                  <a:gd name="connsiteX16" fmla="*/ 121594 w 1314358"/>
                  <a:gd name="connsiteY16" fmla="*/ 42818 h 1324067"/>
                  <a:gd name="connsiteX17" fmla="*/ 424171 w 1314358"/>
                  <a:gd name="connsiteY17" fmla="*/ 48191 h 1324067"/>
                  <a:gd name="connsiteX18" fmla="*/ 1263599 w 1314358"/>
                  <a:gd name="connsiteY18" fmla="*/ 3022 h 1324067"/>
                  <a:gd name="connsiteX19" fmla="*/ 1284385 w 1314358"/>
                  <a:gd name="connsiteY19" fmla="*/ 0 h 1324067"/>
                  <a:gd name="connsiteX20" fmla="*/ 1297512 w 1314358"/>
                  <a:gd name="connsiteY20" fmla="*/ 65948 h 1324067"/>
                  <a:gd name="connsiteX21" fmla="*/ 1313188 w 1314358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4358" h="1324067">
                    <a:moveTo>
                      <a:pt x="1314358" y="180701"/>
                    </a:moveTo>
                    <a:lnTo>
                      <a:pt x="1250997" y="229442"/>
                    </a:lnTo>
                    <a:cubicBezTo>
                      <a:pt x="842232" y="535899"/>
                      <a:pt x="613656" y="592889"/>
                      <a:pt x="278120" y="662033"/>
                    </a:cubicBezTo>
                    <a:lnTo>
                      <a:pt x="278121" y="662033"/>
                    </a:lnTo>
                    <a:cubicBezTo>
                      <a:pt x="613657" y="731178"/>
                      <a:pt x="842233" y="788167"/>
                      <a:pt x="1250998" y="1094624"/>
                    </a:cubicBezTo>
                    <a:lnTo>
                      <a:pt x="1312520" y="1141950"/>
                    </a:lnTo>
                    <a:lnTo>
                      <a:pt x="1297512" y="1242693"/>
                    </a:ln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5" name="Freeform 144"/>
            <p:cNvSpPr/>
            <p:nvPr/>
          </p:nvSpPr>
          <p:spPr>
            <a:xfrm flipH="1">
              <a:off x="6498099" y="1157004"/>
              <a:ext cx="934101" cy="3250726"/>
            </a:xfrm>
            <a:custGeom>
              <a:avLst/>
              <a:gdLst>
                <a:gd name="connsiteX0" fmla="*/ 934101 w 934101"/>
                <a:gd name="connsiteY0" fmla="*/ 0 h 3250726"/>
                <a:gd name="connsiteX1" fmla="*/ 778607 w 934101"/>
                <a:gd name="connsiteY1" fmla="*/ 10292 h 3250726"/>
                <a:gd name="connsiteX2" fmla="*/ 275342 w 934101"/>
                <a:gd name="connsiteY2" fmla="*/ 555660 h 3250726"/>
                <a:gd name="connsiteX3" fmla="*/ 265679 w 934101"/>
                <a:gd name="connsiteY3" fmla="*/ 653640 h 3250726"/>
                <a:gd name="connsiteX4" fmla="*/ 261496 w 934101"/>
                <a:gd name="connsiteY4" fmla="*/ 656284 h 3250726"/>
                <a:gd name="connsiteX5" fmla="*/ 262917 w 934101"/>
                <a:gd name="connsiteY5" fmla="*/ 681649 h 3250726"/>
                <a:gd name="connsiteX6" fmla="*/ 261496 w 934101"/>
                <a:gd name="connsiteY6" fmla="*/ 696059 h 3250726"/>
                <a:gd name="connsiteX7" fmla="*/ 263805 w 934101"/>
                <a:gd name="connsiteY7" fmla="*/ 697497 h 3250726"/>
                <a:gd name="connsiteX8" fmla="*/ 260399 w 934101"/>
                <a:gd name="connsiteY8" fmla="*/ 734656 h 3250726"/>
                <a:gd name="connsiteX9" fmla="*/ 252544 w 934101"/>
                <a:gd name="connsiteY9" fmla="*/ 738266 h 3250726"/>
                <a:gd name="connsiteX10" fmla="*/ 153834 w 934101"/>
                <a:gd name="connsiteY10" fmla="*/ 929537 h 3250726"/>
                <a:gd name="connsiteX11" fmla="*/ 265680 w 934101"/>
                <a:gd name="connsiteY11" fmla="*/ 1113141 h 3250726"/>
                <a:gd name="connsiteX12" fmla="*/ 313488 w 934101"/>
                <a:gd name="connsiteY12" fmla="*/ 1131461 h 3250726"/>
                <a:gd name="connsiteX13" fmla="*/ 343481 w 934101"/>
                <a:gd name="connsiteY13" fmla="*/ 1243958 h 3250726"/>
                <a:gd name="connsiteX14" fmla="*/ 402611 w 934101"/>
                <a:gd name="connsiteY14" fmla="*/ 1394142 h 3250726"/>
                <a:gd name="connsiteX15" fmla="*/ 413244 w 934101"/>
                <a:gd name="connsiteY15" fmla="*/ 1413158 h 3250726"/>
                <a:gd name="connsiteX16" fmla="*/ 414054 w 934101"/>
                <a:gd name="connsiteY16" fmla="*/ 1415164 h 3250726"/>
                <a:gd name="connsiteX17" fmla="*/ 418179 w 934101"/>
                <a:gd name="connsiteY17" fmla="*/ 1421983 h 3250726"/>
                <a:gd name="connsiteX18" fmla="*/ 479660 w 934101"/>
                <a:gd name="connsiteY18" fmla="*/ 1531935 h 3250726"/>
                <a:gd name="connsiteX19" fmla="*/ 498939 w 934101"/>
                <a:gd name="connsiteY19" fmla="*/ 1555514 h 3250726"/>
                <a:gd name="connsiteX20" fmla="*/ 506691 w 934101"/>
                <a:gd name="connsiteY20" fmla="*/ 1568331 h 3250726"/>
                <a:gd name="connsiteX21" fmla="*/ 525918 w 934101"/>
                <a:gd name="connsiteY21" fmla="*/ 1588512 h 3250726"/>
                <a:gd name="connsiteX22" fmla="*/ 575800 w 934101"/>
                <a:gd name="connsiteY22" fmla="*/ 1649519 h 3250726"/>
                <a:gd name="connsiteX23" fmla="*/ 606692 w 934101"/>
                <a:gd name="connsiteY23" fmla="*/ 1673288 h 3250726"/>
                <a:gd name="connsiteX24" fmla="*/ 624697 w 934101"/>
                <a:gd name="connsiteY24" fmla="*/ 1692185 h 3250726"/>
                <a:gd name="connsiteX25" fmla="*/ 684258 w 934101"/>
                <a:gd name="connsiteY25" fmla="*/ 1732967 h 3250726"/>
                <a:gd name="connsiteX26" fmla="*/ 692198 w 934101"/>
                <a:gd name="connsiteY26" fmla="*/ 1739076 h 3250726"/>
                <a:gd name="connsiteX27" fmla="*/ 736965 w 934101"/>
                <a:gd name="connsiteY27" fmla="*/ 1760020 h 3250726"/>
                <a:gd name="connsiteX28" fmla="*/ 707678 w 934101"/>
                <a:gd name="connsiteY28" fmla="*/ 1911655 h 3250726"/>
                <a:gd name="connsiteX29" fmla="*/ 651539 w 934101"/>
                <a:gd name="connsiteY29" fmla="*/ 1917290 h 3250726"/>
                <a:gd name="connsiteX30" fmla="*/ 43811 w 934101"/>
                <a:gd name="connsiteY30" fmla="*/ 2163009 h 3250726"/>
                <a:gd name="connsiteX31" fmla="*/ 12066 w 934101"/>
                <a:gd name="connsiteY31" fmla="*/ 3250726 h 3250726"/>
                <a:gd name="connsiteX32" fmla="*/ 496202 w 934101"/>
                <a:gd name="connsiteY32" fmla="*/ 3249926 h 3250726"/>
                <a:gd name="connsiteX33" fmla="*/ 915600 w 934101"/>
                <a:gd name="connsiteY33" fmla="*/ 3249233 h 3250726"/>
                <a:gd name="connsiteX34" fmla="*/ 934101 w 934101"/>
                <a:gd name="connsiteY34" fmla="*/ 3250021 h 325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34101" h="3250726">
                  <a:moveTo>
                    <a:pt x="934101" y="0"/>
                  </a:moveTo>
                  <a:lnTo>
                    <a:pt x="778607" y="10292"/>
                  </a:lnTo>
                  <a:cubicBezTo>
                    <a:pt x="431590" y="60340"/>
                    <a:pt x="330946" y="277891"/>
                    <a:pt x="275342" y="555660"/>
                  </a:cubicBezTo>
                  <a:lnTo>
                    <a:pt x="265679" y="653640"/>
                  </a:lnTo>
                  <a:lnTo>
                    <a:pt x="261496" y="656284"/>
                  </a:lnTo>
                  <a:cubicBezTo>
                    <a:pt x="261970" y="664739"/>
                    <a:pt x="262443" y="673194"/>
                    <a:pt x="262917" y="681649"/>
                  </a:cubicBezTo>
                  <a:lnTo>
                    <a:pt x="261496" y="696059"/>
                  </a:lnTo>
                  <a:lnTo>
                    <a:pt x="263805" y="697497"/>
                  </a:lnTo>
                  <a:lnTo>
                    <a:pt x="260399" y="734656"/>
                  </a:lnTo>
                  <a:lnTo>
                    <a:pt x="252544" y="738266"/>
                  </a:lnTo>
                  <a:cubicBezTo>
                    <a:pt x="189532" y="781006"/>
                    <a:pt x="150971" y="852241"/>
                    <a:pt x="153834" y="929537"/>
                  </a:cubicBezTo>
                  <a:cubicBezTo>
                    <a:pt x="156685" y="1006509"/>
                    <a:pt x="200073" y="1074716"/>
                    <a:pt x="265680" y="1113141"/>
                  </a:cubicBezTo>
                  <a:lnTo>
                    <a:pt x="313488" y="1131461"/>
                  </a:lnTo>
                  <a:lnTo>
                    <a:pt x="343481" y="1243958"/>
                  </a:lnTo>
                  <a:cubicBezTo>
                    <a:pt x="360334" y="1295216"/>
                    <a:pt x="379979" y="1345712"/>
                    <a:pt x="402611" y="1394142"/>
                  </a:cubicBezTo>
                  <a:lnTo>
                    <a:pt x="413244" y="1413158"/>
                  </a:lnTo>
                  <a:lnTo>
                    <a:pt x="414054" y="1415164"/>
                  </a:lnTo>
                  <a:lnTo>
                    <a:pt x="418179" y="1421983"/>
                  </a:lnTo>
                  <a:lnTo>
                    <a:pt x="479660" y="1531935"/>
                  </a:lnTo>
                  <a:lnTo>
                    <a:pt x="498939" y="1555514"/>
                  </a:lnTo>
                  <a:lnTo>
                    <a:pt x="506691" y="1568331"/>
                  </a:lnTo>
                  <a:lnTo>
                    <a:pt x="525918" y="1588512"/>
                  </a:lnTo>
                  <a:lnTo>
                    <a:pt x="575800" y="1649519"/>
                  </a:lnTo>
                  <a:lnTo>
                    <a:pt x="606692" y="1673288"/>
                  </a:lnTo>
                  <a:lnTo>
                    <a:pt x="624697" y="1692185"/>
                  </a:lnTo>
                  <a:lnTo>
                    <a:pt x="684258" y="1732967"/>
                  </a:lnTo>
                  <a:lnTo>
                    <a:pt x="692198" y="1739076"/>
                  </a:lnTo>
                  <a:lnTo>
                    <a:pt x="736965" y="1760020"/>
                  </a:lnTo>
                  <a:lnTo>
                    <a:pt x="707678" y="1911655"/>
                  </a:lnTo>
                  <a:lnTo>
                    <a:pt x="651539" y="1917290"/>
                  </a:lnTo>
                  <a:cubicBezTo>
                    <a:pt x="212000" y="1963092"/>
                    <a:pt x="78958" y="2004098"/>
                    <a:pt x="43811" y="2163009"/>
                  </a:cubicBezTo>
                  <a:cubicBezTo>
                    <a:pt x="18414" y="2400698"/>
                    <a:pt x="-19684" y="2943188"/>
                    <a:pt x="12066" y="3250726"/>
                  </a:cubicBezTo>
                  <a:cubicBezTo>
                    <a:pt x="169210" y="3250459"/>
                    <a:pt x="332706" y="3250192"/>
                    <a:pt x="496202" y="3249926"/>
                  </a:cubicBezTo>
                  <a:lnTo>
                    <a:pt x="915600" y="3249233"/>
                  </a:lnTo>
                  <a:lnTo>
                    <a:pt x="934101" y="3250021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8" name="Group 147" descr=" 87"/>
          <p:cNvGrpSpPr/>
          <p:nvPr/>
        </p:nvGrpSpPr>
        <p:grpSpPr>
          <a:xfrm>
            <a:off x="1302094" y="1006050"/>
            <a:ext cx="1207069" cy="4297633"/>
            <a:chOff x="5515183" y="1006075"/>
            <a:chExt cx="1207069" cy="4297633"/>
          </a:xfrm>
        </p:grpSpPr>
        <p:grpSp>
          <p:nvGrpSpPr>
            <p:cNvPr id="149" name="Group 148"/>
            <p:cNvGrpSpPr/>
            <p:nvPr/>
          </p:nvGrpSpPr>
          <p:grpSpPr>
            <a:xfrm>
              <a:off x="5515183" y="1006075"/>
              <a:ext cx="645316" cy="4216611"/>
              <a:chOff x="1854673" y="1594618"/>
              <a:chExt cx="518286" cy="3386574"/>
            </a:xfrm>
          </p:grpSpPr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5461" y="2356456"/>
                <a:ext cx="356710" cy="395240"/>
              </a:xfrm>
              <a:prstGeom prst="rect">
                <a:avLst/>
              </a:prstGeom>
            </p:spPr>
          </p:pic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4105" y="3193667"/>
                <a:ext cx="319423" cy="427555"/>
              </a:xfrm>
              <a:prstGeom prst="rect">
                <a:avLst/>
              </a:prstGeom>
            </p:spPr>
          </p:pic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2919" y="4612053"/>
                <a:ext cx="341795" cy="369139"/>
              </a:xfrm>
              <a:prstGeom prst="rect">
                <a:avLst/>
              </a:prstGeom>
            </p:spPr>
          </p:pic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4162" y="2007702"/>
                <a:ext cx="339309" cy="328123"/>
              </a:xfrm>
              <a:prstGeom prst="rect">
                <a:avLst/>
              </a:prstGeom>
            </p:spPr>
          </p:pic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4673" y="3695795"/>
                <a:ext cx="518286" cy="346767"/>
              </a:xfrm>
              <a:prstGeom prst="rect">
                <a:avLst/>
              </a:prstGeom>
            </p:spPr>
          </p:pic>
          <p:pic>
            <p:nvPicPr>
              <p:cNvPr id="164" name="Picture 16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6477" y="1594618"/>
                <a:ext cx="274679" cy="379082"/>
              </a:xfrm>
              <a:prstGeom prst="rect">
                <a:avLst/>
              </a:prstGeom>
            </p:spPr>
          </p:pic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7890" y="2772327"/>
                <a:ext cx="331852" cy="421340"/>
              </a:xfrm>
              <a:prstGeom prst="rect">
                <a:avLst/>
              </a:prstGeom>
            </p:spPr>
          </p:pic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7890" y="4111666"/>
                <a:ext cx="331852" cy="421340"/>
              </a:xfrm>
              <a:prstGeom prst="rect">
                <a:avLst/>
              </a:prstGeom>
            </p:spPr>
          </p:pic>
        </p:grpSp>
        <p:grpSp>
          <p:nvGrpSpPr>
            <p:cNvPr id="150" name="Group 149"/>
            <p:cNvGrpSpPr/>
            <p:nvPr/>
          </p:nvGrpSpPr>
          <p:grpSpPr>
            <a:xfrm>
              <a:off x="6180829" y="1006075"/>
              <a:ext cx="541423" cy="4297633"/>
              <a:chOff x="6180829" y="1006075"/>
              <a:chExt cx="541423" cy="4297633"/>
            </a:xfrm>
          </p:grpSpPr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8630253" y="1006075"/>
            <a:ext cx="1232188" cy="5156643"/>
            <a:chOff x="8191212" y="1006174"/>
            <a:chExt cx="1232188" cy="5156643"/>
          </a:xfrm>
        </p:grpSpPr>
        <p:grpSp>
          <p:nvGrpSpPr>
            <p:cNvPr id="168" name="Group 167"/>
            <p:cNvGrpSpPr/>
            <p:nvPr/>
          </p:nvGrpSpPr>
          <p:grpSpPr>
            <a:xfrm>
              <a:off x="8191212" y="1006174"/>
              <a:ext cx="1207069" cy="4297633"/>
              <a:chOff x="5515183" y="1006075"/>
              <a:chExt cx="1207069" cy="4297633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5515183" y="1006075"/>
                <a:ext cx="645316" cy="4216611"/>
                <a:chOff x="1854673" y="1594618"/>
                <a:chExt cx="518286" cy="3386574"/>
              </a:xfrm>
            </p:grpSpPr>
            <p:pic>
              <p:nvPicPr>
                <p:cNvPr id="180" name="Picture 17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5461" y="2356456"/>
                  <a:ext cx="356710" cy="395240"/>
                </a:xfrm>
                <a:prstGeom prst="rect">
                  <a:avLst/>
                </a:prstGeom>
              </p:spPr>
            </p:pic>
            <p:pic>
              <p:nvPicPr>
                <p:cNvPr id="181" name="Picture 18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54105" y="3193667"/>
                  <a:ext cx="319423" cy="427555"/>
                </a:xfrm>
                <a:prstGeom prst="rect">
                  <a:avLst/>
                </a:prstGeom>
              </p:spPr>
            </p:pic>
            <p:pic>
              <p:nvPicPr>
                <p:cNvPr id="182" name="Picture 18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2919" y="4612053"/>
                  <a:ext cx="341795" cy="369139"/>
                </a:xfrm>
                <a:prstGeom prst="rect">
                  <a:avLst/>
                </a:prstGeom>
              </p:spPr>
            </p:pic>
            <p:pic>
              <p:nvPicPr>
                <p:cNvPr id="183" name="Picture 18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4162" y="2007702"/>
                  <a:ext cx="339309" cy="328123"/>
                </a:xfrm>
                <a:prstGeom prst="rect">
                  <a:avLst/>
                </a:prstGeom>
              </p:spPr>
            </p:pic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4673" y="3695795"/>
                  <a:ext cx="518286" cy="346767"/>
                </a:xfrm>
                <a:prstGeom prst="rect">
                  <a:avLst/>
                </a:prstGeom>
              </p:spPr>
            </p:pic>
            <p:pic>
              <p:nvPicPr>
                <p:cNvPr id="185" name="Picture 18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76477" y="1594618"/>
                  <a:ext cx="274679" cy="379082"/>
                </a:xfrm>
                <a:prstGeom prst="rect">
                  <a:avLst/>
                </a:prstGeom>
              </p:spPr>
            </p:pic>
            <p:pic>
              <p:nvPicPr>
                <p:cNvPr id="186" name="Picture 185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7890" y="2772327"/>
                  <a:ext cx="331852" cy="421340"/>
                </a:xfrm>
                <a:prstGeom prst="rect">
                  <a:avLst/>
                </a:prstGeom>
              </p:spPr>
            </p:pic>
            <p:pic>
              <p:nvPicPr>
                <p:cNvPr id="187" name="Picture 186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7890" y="4111666"/>
                  <a:ext cx="331852" cy="421340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/>
              <p:cNvGrpSpPr/>
              <p:nvPr/>
            </p:nvGrpSpPr>
            <p:grpSpPr>
              <a:xfrm>
                <a:off x="6180829" y="1006075"/>
                <a:ext cx="541423" cy="4297633"/>
                <a:chOff x="6180829" y="1006075"/>
                <a:chExt cx="541423" cy="4297633"/>
              </a:xfrm>
            </p:grpSpPr>
            <p:sp>
              <p:nvSpPr>
                <p:cNvPr id="172" name="Rectangle 171"/>
                <p:cNvSpPr>
                  <a:spLocks noChangeAspect="1"/>
                </p:cNvSpPr>
                <p:nvPr/>
              </p:nvSpPr>
              <p:spPr>
                <a:xfrm>
                  <a:off x="6180829" y="2611575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Rectangle 172"/>
                <p:cNvSpPr>
                  <a:spLocks noChangeAspect="1"/>
                </p:cNvSpPr>
                <p:nvPr/>
              </p:nvSpPr>
              <p:spPr>
                <a:xfrm>
                  <a:off x="6180829" y="3151575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Rectangle 173"/>
                <p:cNvSpPr>
                  <a:spLocks noChangeAspect="1"/>
                </p:cNvSpPr>
                <p:nvPr/>
              </p:nvSpPr>
              <p:spPr>
                <a:xfrm>
                  <a:off x="6180829" y="368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Rectangle 174"/>
                <p:cNvSpPr>
                  <a:spLocks noChangeAspect="1"/>
                </p:cNvSpPr>
                <p:nvPr/>
              </p:nvSpPr>
              <p:spPr>
                <a:xfrm>
                  <a:off x="6180829" y="422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175"/>
                <p:cNvSpPr>
                  <a:spLocks noChangeAspect="1"/>
                </p:cNvSpPr>
                <p:nvPr/>
              </p:nvSpPr>
              <p:spPr>
                <a:xfrm>
                  <a:off x="6180829" y="476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/>
                <p:cNvSpPr>
                  <a:spLocks noChangeAspect="1"/>
                </p:cNvSpPr>
                <p:nvPr/>
              </p:nvSpPr>
              <p:spPr>
                <a:xfrm>
                  <a:off x="6180829" y="2070341"/>
                  <a:ext cx="541423" cy="540000"/>
                </a:xfrm>
                <a:prstGeom prst="rect">
                  <a:avLst/>
                </a:prstGeom>
                <a:solidFill>
                  <a:srgbClr val="41CB71"/>
                </a:solidFill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177"/>
                <p:cNvSpPr>
                  <a:spLocks noChangeAspect="1"/>
                </p:cNvSpPr>
                <p:nvPr/>
              </p:nvSpPr>
              <p:spPr>
                <a:xfrm>
                  <a:off x="6180829" y="15382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178"/>
                <p:cNvSpPr>
                  <a:spLocks noChangeAspect="1"/>
                </p:cNvSpPr>
                <p:nvPr/>
              </p:nvSpPr>
              <p:spPr>
                <a:xfrm>
                  <a:off x="6180829" y="1006075"/>
                  <a:ext cx="541423" cy="540000"/>
                </a:xfrm>
                <a:prstGeom prst="rect">
                  <a:avLst/>
                </a:prstGeom>
                <a:solidFill>
                  <a:srgbClr val="41CB71"/>
                </a:solidFill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42870" y="5416220"/>
              <a:ext cx="1080530" cy="746597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10854854" y="1006174"/>
            <a:ext cx="1232188" cy="5156643"/>
            <a:chOff x="8191212" y="1006174"/>
            <a:chExt cx="1232188" cy="5156643"/>
          </a:xfrm>
        </p:grpSpPr>
        <p:grpSp>
          <p:nvGrpSpPr>
            <p:cNvPr id="189" name="Group 188"/>
            <p:cNvGrpSpPr/>
            <p:nvPr/>
          </p:nvGrpSpPr>
          <p:grpSpPr>
            <a:xfrm>
              <a:off x="8191212" y="1006174"/>
              <a:ext cx="1207069" cy="4297633"/>
              <a:chOff x="5515183" y="1006075"/>
              <a:chExt cx="1207069" cy="429763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5515183" y="1006075"/>
                <a:ext cx="645316" cy="4216611"/>
                <a:chOff x="1854673" y="1594618"/>
                <a:chExt cx="518286" cy="3386574"/>
              </a:xfrm>
            </p:grpSpPr>
            <p:pic>
              <p:nvPicPr>
                <p:cNvPr id="201" name="Picture 20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5461" y="2356456"/>
                  <a:ext cx="356710" cy="395240"/>
                </a:xfrm>
                <a:prstGeom prst="rect">
                  <a:avLst/>
                </a:prstGeom>
              </p:spPr>
            </p:pic>
            <p:pic>
              <p:nvPicPr>
                <p:cNvPr id="202" name="Picture 20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54105" y="3193667"/>
                  <a:ext cx="319423" cy="427555"/>
                </a:xfrm>
                <a:prstGeom prst="rect">
                  <a:avLst/>
                </a:prstGeom>
              </p:spPr>
            </p:pic>
            <p:pic>
              <p:nvPicPr>
                <p:cNvPr id="203" name="Picture 20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2919" y="4612053"/>
                  <a:ext cx="341795" cy="369139"/>
                </a:xfrm>
                <a:prstGeom prst="rect">
                  <a:avLst/>
                </a:prstGeom>
              </p:spPr>
            </p:pic>
            <p:pic>
              <p:nvPicPr>
                <p:cNvPr id="204" name="Picture 20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4162" y="2007702"/>
                  <a:ext cx="339309" cy="328123"/>
                </a:xfrm>
                <a:prstGeom prst="rect">
                  <a:avLst/>
                </a:prstGeom>
              </p:spPr>
            </p:pic>
            <p:pic>
              <p:nvPicPr>
                <p:cNvPr id="205" name="Picture 20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4673" y="3695795"/>
                  <a:ext cx="518286" cy="346767"/>
                </a:xfrm>
                <a:prstGeom prst="rect">
                  <a:avLst/>
                </a:prstGeom>
              </p:spPr>
            </p:pic>
            <p:pic>
              <p:nvPicPr>
                <p:cNvPr id="206" name="Picture 20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76477" y="1594618"/>
                  <a:ext cx="274679" cy="379082"/>
                </a:xfrm>
                <a:prstGeom prst="rect">
                  <a:avLst/>
                </a:prstGeom>
              </p:spPr>
            </p:pic>
            <p:pic>
              <p:nvPicPr>
                <p:cNvPr id="207" name="Picture 206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7890" y="2772327"/>
                  <a:ext cx="331852" cy="421340"/>
                </a:xfrm>
                <a:prstGeom prst="rect">
                  <a:avLst/>
                </a:prstGeom>
              </p:spPr>
            </p:pic>
            <p:pic>
              <p:nvPicPr>
                <p:cNvPr id="208" name="Picture 207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7890" y="4111666"/>
                  <a:ext cx="331852" cy="421340"/>
                </a:xfrm>
                <a:prstGeom prst="rect">
                  <a:avLst/>
                </a:prstGeom>
              </p:spPr>
            </p:pic>
          </p:grpSp>
          <p:grpSp>
            <p:nvGrpSpPr>
              <p:cNvPr id="192" name="Group 191"/>
              <p:cNvGrpSpPr/>
              <p:nvPr/>
            </p:nvGrpSpPr>
            <p:grpSpPr>
              <a:xfrm>
                <a:off x="6180829" y="1006075"/>
                <a:ext cx="541423" cy="4297633"/>
                <a:chOff x="6180829" y="1006075"/>
                <a:chExt cx="541423" cy="4297633"/>
              </a:xfrm>
            </p:grpSpPr>
            <p:sp>
              <p:nvSpPr>
                <p:cNvPr id="193" name="Rectangle 192"/>
                <p:cNvSpPr>
                  <a:spLocks noChangeAspect="1"/>
                </p:cNvSpPr>
                <p:nvPr/>
              </p:nvSpPr>
              <p:spPr>
                <a:xfrm>
                  <a:off x="6180829" y="2611575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Rectangle 193"/>
                <p:cNvSpPr>
                  <a:spLocks noChangeAspect="1"/>
                </p:cNvSpPr>
                <p:nvPr/>
              </p:nvSpPr>
              <p:spPr>
                <a:xfrm>
                  <a:off x="6180829" y="3151575"/>
                  <a:ext cx="541423" cy="540000"/>
                </a:xfrm>
                <a:prstGeom prst="rect">
                  <a:avLst/>
                </a:prstGeom>
                <a:solidFill>
                  <a:srgbClr val="41CB71"/>
                </a:solidFill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 194"/>
                <p:cNvSpPr>
                  <a:spLocks noChangeAspect="1"/>
                </p:cNvSpPr>
                <p:nvPr/>
              </p:nvSpPr>
              <p:spPr>
                <a:xfrm>
                  <a:off x="6180829" y="368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ectangle 195"/>
                <p:cNvSpPr>
                  <a:spLocks noChangeAspect="1"/>
                </p:cNvSpPr>
                <p:nvPr/>
              </p:nvSpPr>
              <p:spPr>
                <a:xfrm>
                  <a:off x="6180829" y="4223708"/>
                  <a:ext cx="541423" cy="540000"/>
                </a:xfrm>
                <a:prstGeom prst="rect">
                  <a:avLst/>
                </a:prstGeom>
                <a:solidFill>
                  <a:srgbClr val="41CB71"/>
                </a:solidFill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196"/>
                <p:cNvSpPr>
                  <a:spLocks noChangeAspect="1"/>
                </p:cNvSpPr>
                <p:nvPr/>
              </p:nvSpPr>
              <p:spPr>
                <a:xfrm>
                  <a:off x="6180829" y="476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/>
                <p:cNvSpPr>
                  <a:spLocks noChangeAspect="1"/>
                </p:cNvSpPr>
                <p:nvPr/>
              </p:nvSpPr>
              <p:spPr>
                <a:xfrm>
                  <a:off x="6180829" y="2070341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/>
                <p:cNvSpPr>
                  <a:spLocks noChangeAspect="1"/>
                </p:cNvSpPr>
                <p:nvPr/>
              </p:nvSpPr>
              <p:spPr>
                <a:xfrm>
                  <a:off x="6180829" y="15382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/>
                <p:cNvSpPr>
                  <a:spLocks noChangeAspect="1"/>
                </p:cNvSpPr>
                <p:nvPr/>
              </p:nvSpPr>
              <p:spPr>
                <a:xfrm>
                  <a:off x="6180829" y="1006075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42870" y="5416220"/>
              <a:ext cx="1080530" cy="746597"/>
            </a:xfrm>
            <a:prstGeom prst="rect">
              <a:avLst/>
            </a:prstGeom>
          </p:spPr>
        </p:pic>
      </p:grpSp>
      <p:grpSp>
        <p:nvGrpSpPr>
          <p:cNvPr id="209" name="Group 208"/>
          <p:cNvGrpSpPr/>
          <p:nvPr/>
        </p:nvGrpSpPr>
        <p:grpSpPr>
          <a:xfrm>
            <a:off x="6405652" y="1006075"/>
            <a:ext cx="1232188" cy="5156643"/>
            <a:chOff x="8191212" y="1006174"/>
            <a:chExt cx="1232188" cy="5156643"/>
          </a:xfrm>
        </p:grpSpPr>
        <p:grpSp>
          <p:nvGrpSpPr>
            <p:cNvPr id="210" name="Group 209"/>
            <p:cNvGrpSpPr/>
            <p:nvPr/>
          </p:nvGrpSpPr>
          <p:grpSpPr>
            <a:xfrm>
              <a:off x="8191212" y="1006174"/>
              <a:ext cx="1207069" cy="4297633"/>
              <a:chOff x="5515183" y="1006075"/>
              <a:chExt cx="1207069" cy="4297633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5515183" y="1006075"/>
                <a:ext cx="645316" cy="4216611"/>
                <a:chOff x="1854673" y="1594618"/>
                <a:chExt cx="518286" cy="3386574"/>
              </a:xfrm>
            </p:grpSpPr>
            <p:pic>
              <p:nvPicPr>
                <p:cNvPr id="222" name="Picture 22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5461" y="2356456"/>
                  <a:ext cx="356710" cy="395240"/>
                </a:xfrm>
                <a:prstGeom prst="rect">
                  <a:avLst/>
                </a:prstGeom>
              </p:spPr>
            </p:pic>
            <p:pic>
              <p:nvPicPr>
                <p:cNvPr id="223" name="Picture 2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54105" y="3193667"/>
                  <a:ext cx="319423" cy="427555"/>
                </a:xfrm>
                <a:prstGeom prst="rect">
                  <a:avLst/>
                </a:prstGeom>
              </p:spPr>
            </p:pic>
            <p:pic>
              <p:nvPicPr>
                <p:cNvPr id="224" name="Picture 22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2919" y="4612053"/>
                  <a:ext cx="341795" cy="369139"/>
                </a:xfrm>
                <a:prstGeom prst="rect">
                  <a:avLst/>
                </a:prstGeom>
              </p:spPr>
            </p:pic>
            <p:pic>
              <p:nvPicPr>
                <p:cNvPr id="225" name="Picture 22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4162" y="2007702"/>
                  <a:ext cx="339309" cy="328123"/>
                </a:xfrm>
                <a:prstGeom prst="rect">
                  <a:avLst/>
                </a:prstGeom>
              </p:spPr>
            </p:pic>
            <p:pic>
              <p:nvPicPr>
                <p:cNvPr id="226" name="Picture 225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4673" y="3695795"/>
                  <a:ext cx="518286" cy="346767"/>
                </a:xfrm>
                <a:prstGeom prst="rect">
                  <a:avLst/>
                </a:prstGeom>
              </p:spPr>
            </p:pic>
            <p:pic>
              <p:nvPicPr>
                <p:cNvPr id="227" name="Picture 226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76477" y="1594618"/>
                  <a:ext cx="274679" cy="379082"/>
                </a:xfrm>
                <a:prstGeom prst="rect">
                  <a:avLst/>
                </a:prstGeom>
              </p:spPr>
            </p:pic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7890" y="2772327"/>
                  <a:ext cx="331852" cy="421340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7890" y="4111666"/>
                  <a:ext cx="331852" cy="421340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Group 212"/>
              <p:cNvGrpSpPr/>
              <p:nvPr/>
            </p:nvGrpSpPr>
            <p:grpSpPr>
              <a:xfrm>
                <a:off x="6180829" y="1006075"/>
                <a:ext cx="541423" cy="4297633"/>
                <a:chOff x="6180829" y="1006075"/>
                <a:chExt cx="541423" cy="4297633"/>
              </a:xfrm>
            </p:grpSpPr>
            <p:sp>
              <p:nvSpPr>
                <p:cNvPr id="214" name="Rectangle 213"/>
                <p:cNvSpPr>
                  <a:spLocks noChangeAspect="1"/>
                </p:cNvSpPr>
                <p:nvPr/>
              </p:nvSpPr>
              <p:spPr>
                <a:xfrm>
                  <a:off x="6180829" y="2611575"/>
                  <a:ext cx="541423" cy="540000"/>
                </a:xfrm>
                <a:prstGeom prst="rect">
                  <a:avLst/>
                </a:prstGeom>
                <a:solidFill>
                  <a:srgbClr val="41CB71"/>
                </a:solidFill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Rectangle 214"/>
                <p:cNvSpPr>
                  <a:spLocks noChangeAspect="1"/>
                </p:cNvSpPr>
                <p:nvPr/>
              </p:nvSpPr>
              <p:spPr>
                <a:xfrm>
                  <a:off x="6180829" y="3151575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Rectangle 215"/>
                <p:cNvSpPr>
                  <a:spLocks noChangeAspect="1"/>
                </p:cNvSpPr>
                <p:nvPr/>
              </p:nvSpPr>
              <p:spPr>
                <a:xfrm>
                  <a:off x="6180829" y="368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Rectangle 216"/>
                <p:cNvSpPr>
                  <a:spLocks noChangeAspect="1"/>
                </p:cNvSpPr>
                <p:nvPr/>
              </p:nvSpPr>
              <p:spPr>
                <a:xfrm>
                  <a:off x="6180829" y="422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 217"/>
                <p:cNvSpPr>
                  <a:spLocks noChangeAspect="1"/>
                </p:cNvSpPr>
                <p:nvPr/>
              </p:nvSpPr>
              <p:spPr>
                <a:xfrm>
                  <a:off x="6180829" y="476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Rectangle 218"/>
                <p:cNvSpPr>
                  <a:spLocks noChangeAspect="1"/>
                </p:cNvSpPr>
                <p:nvPr/>
              </p:nvSpPr>
              <p:spPr>
                <a:xfrm>
                  <a:off x="6180829" y="2070341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219"/>
                <p:cNvSpPr>
                  <a:spLocks noChangeAspect="1"/>
                </p:cNvSpPr>
                <p:nvPr/>
              </p:nvSpPr>
              <p:spPr>
                <a:xfrm>
                  <a:off x="6180829" y="15382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220"/>
                <p:cNvSpPr>
                  <a:spLocks noChangeAspect="1"/>
                </p:cNvSpPr>
                <p:nvPr/>
              </p:nvSpPr>
              <p:spPr>
                <a:xfrm>
                  <a:off x="6180829" y="1006075"/>
                  <a:ext cx="541423" cy="540000"/>
                </a:xfrm>
                <a:prstGeom prst="rect">
                  <a:avLst/>
                </a:prstGeom>
                <a:solidFill>
                  <a:srgbClr val="41CB71"/>
                </a:solidFill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42870" y="5416220"/>
              <a:ext cx="1080530" cy="746597"/>
            </a:xfrm>
            <a:prstGeom prst="rect">
              <a:avLst/>
            </a:prstGeom>
          </p:spPr>
        </p:pic>
      </p:grpSp>
      <p:grpSp>
        <p:nvGrpSpPr>
          <p:cNvPr id="230" name="Group 229"/>
          <p:cNvGrpSpPr/>
          <p:nvPr/>
        </p:nvGrpSpPr>
        <p:grpSpPr>
          <a:xfrm>
            <a:off x="4181051" y="1006075"/>
            <a:ext cx="1232188" cy="5156643"/>
            <a:chOff x="8191212" y="1006174"/>
            <a:chExt cx="1232188" cy="5156643"/>
          </a:xfrm>
        </p:grpSpPr>
        <p:grpSp>
          <p:nvGrpSpPr>
            <p:cNvPr id="231" name="Group 230"/>
            <p:cNvGrpSpPr/>
            <p:nvPr/>
          </p:nvGrpSpPr>
          <p:grpSpPr>
            <a:xfrm>
              <a:off x="8191212" y="1006174"/>
              <a:ext cx="1207069" cy="4297633"/>
              <a:chOff x="5515183" y="1006075"/>
              <a:chExt cx="1207069" cy="4297633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5515183" y="1006075"/>
                <a:ext cx="645316" cy="4216611"/>
                <a:chOff x="1854673" y="1594618"/>
                <a:chExt cx="518286" cy="3386574"/>
              </a:xfrm>
            </p:grpSpPr>
            <p:pic>
              <p:nvPicPr>
                <p:cNvPr id="243" name="Picture 24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5461" y="2356456"/>
                  <a:ext cx="356710" cy="395240"/>
                </a:xfrm>
                <a:prstGeom prst="rect">
                  <a:avLst/>
                </a:prstGeom>
              </p:spPr>
            </p:pic>
            <p:pic>
              <p:nvPicPr>
                <p:cNvPr id="244" name="Picture 24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54105" y="3193667"/>
                  <a:ext cx="319423" cy="427555"/>
                </a:xfrm>
                <a:prstGeom prst="rect">
                  <a:avLst/>
                </a:prstGeom>
              </p:spPr>
            </p:pic>
            <p:pic>
              <p:nvPicPr>
                <p:cNvPr id="245" name="Picture 24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2919" y="4612053"/>
                  <a:ext cx="341795" cy="369139"/>
                </a:xfrm>
                <a:prstGeom prst="rect">
                  <a:avLst/>
                </a:prstGeom>
              </p:spPr>
            </p:pic>
            <p:pic>
              <p:nvPicPr>
                <p:cNvPr id="246" name="Picture 24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4162" y="2007702"/>
                  <a:ext cx="339309" cy="328123"/>
                </a:xfrm>
                <a:prstGeom prst="rect">
                  <a:avLst/>
                </a:prstGeom>
              </p:spPr>
            </p:pic>
            <p:pic>
              <p:nvPicPr>
                <p:cNvPr id="247" name="Picture 24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4673" y="3695795"/>
                  <a:ext cx="518286" cy="346767"/>
                </a:xfrm>
                <a:prstGeom prst="rect">
                  <a:avLst/>
                </a:prstGeom>
              </p:spPr>
            </p:pic>
            <p:pic>
              <p:nvPicPr>
                <p:cNvPr id="248" name="Picture 247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76477" y="1594618"/>
                  <a:ext cx="274679" cy="379082"/>
                </a:xfrm>
                <a:prstGeom prst="rect">
                  <a:avLst/>
                </a:prstGeom>
              </p:spPr>
            </p:pic>
            <p:pic>
              <p:nvPicPr>
                <p:cNvPr id="249" name="Picture 24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7890" y="2772327"/>
                  <a:ext cx="331852" cy="421340"/>
                </a:xfrm>
                <a:prstGeom prst="rect">
                  <a:avLst/>
                </a:prstGeom>
              </p:spPr>
            </p:pic>
            <p:pic>
              <p:nvPicPr>
                <p:cNvPr id="250" name="Picture 24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7890" y="4111666"/>
                  <a:ext cx="331852" cy="421340"/>
                </a:xfrm>
                <a:prstGeom prst="rect">
                  <a:avLst/>
                </a:prstGeom>
              </p:spPr>
            </p:pic>
          </p:grpSp>
          <p:grpSp>
            <p:nvGrpSpPr>
              <p:cNvPr id="234" name="Group 233"/>
              <p:cNvGrpSpPr/>
              <p:nvPr/>
            </p:nvGrpSpPr>
            <p:grpSpPr>
              <a:xfrm>
                <a:off x="6180829" y="1006075"/>
                <a:ext cx="541423" cy="4297633"/>
                <a:chOff x="6180829" y="1006075"/>
                <a:chExt cx="541423" cy="4297633"/>
              </a:xfrm>
            </p:grpSpPr>
            <p:sp>
              <p:nvSpPr>
                <p:cNvPr id="235" name="Rectangle 234"/>
                <p:cNvSpPr>
                  <a:spLocks noChangeAspect="1"/>
                </p:cNvSpPr>
                <p:nvPr/>
              </p:nvSpPr>
              <p:spPr>
                <a:xfrm>
                  <a:off x="6180829" y="2611575"/>
                  <a:ext cx="541423" cy="540000"/>
                </a:xfrm>
                <a:prstGeom prst="rect">
                  <a:avLst/>
                </a:prstGeom>
                <a:solidFill>
                  <a:srgbClr val="41CB71"/>
                </a:solidFill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235"/>
                <p:cNvSpPr>
                  <a:spLocks noChangeAspect="1"/>
                </p:cNvSpPr>
                <p:nvPr/>
              </p:nvSpPr>
              <p:spPr>
                <a:xfrm>
                  <a:off x="6180829" y="3151575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236"/>
                <p:cNvSpPr>
                  <a:spLocks noChangeAspect="1"/>
                </p:cNvSpPr>
                <p:nvPr/>
              </p:nvSpPr>
              <p:spPr>
                <a:xfrm>
                  <a:off x="6180829" y="3683708"/>
                  <a:ext cx="541423" cy="540000"/>
                </a:xfrm>
                <a:prstGeom prst="rect">
                  <a:avLst/>
                </a:prstGeom>
                <a:solidFill>
                  <a:srgbClr val="41CB71"/>
                </a:solidFill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Rectangle 237"/>
                <p:cNvSpPr>
                  <a:spLocks noChangeAspect="1"/>
                </p:cNvSpPr>
                <p:nvPr/>
              </p:nvSpPr>
              <p:spPr>
                <a:xfrm>
                  <a:off x="6180829" y="422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38"/>
                <p:cNvSpPr>
                  <a:spLocks noChangeAspect="1"/>
                </p:cNvSpPr>
                <p:nvPr/>
              </p:nvSpPr>
              <p:spPr>
                <a:xfrm>
                  <a:off x="6180829" y="47637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239"/>
                <p:cNvSpPr>
                  <a:spLocks noChangeAspect="1"/>
                </p:cNvSpPr>
                <p:nvPr/>
              </p:nvSpPr>
              <p:spPr>
                <a:xfrm>
                  <a:off x="6180829" y="2070341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240"/>
                <p:cNvSpPr>
                  <a:spLocks noChangeAspect="1"/>
                </p:cNvSpPr>
                <p:nvPr/>
              </p:nvSpPr>
              <p:spPr>
                <a:xfrm>
                  <a:off x="6180829" y="1538208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Rectangle 241"/>
                <p:cNvSpPr>
                  <a:spLocks noChangeAspect="1"/>
                </p:cNvSpPr>
                <p:nvPr/>
              </p:nvSpPr>
              <p:spPr>
                <a:xfrm>
                  <a:off x="6180829" y="1006075"/>
                  <a:ext cx="541423" cy="54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42870" y="5416220"/>
              <a:ext cx="1080530" cy="746597"/>
            </a:xfrm>
            <a:prstGeom prst="rect">
              <a:avLst/>
            </a:prstGeom>
          </p:spPr>
        </p:pic>
      </p:grpSp>
      <p:pic>
        <p:nvPicPr>
          <p:cNvPr id="251" name="Picture 2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51" y="3038674"/>
            <a:ext cx="614509" cy="213981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3761544" y="2793613"/>
            <a:ext cx="56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prstClr val="black"/>
                </a:solidFill>
                <a:latin typeface="Nexa Book" panose="02000000000000000000" pitchFamily="2" charset="0"/>
              </a:rPr>
              <a:t>0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959152" y="2793613"/>
            <a:ext cx="56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prstClr val="black"/>
                </a:solidFill>
                <a:latin typeface="Nexa Book" panose="02000000000000000000" pitchFamily="2" charset="0"/>
              </a:rPr>
              <a:t>1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8216382" y="2793613"/>
            <a:ext cx="56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prstClr val="black"/>
                </a:solidFill>
                <a:latin typeface="Nexa Book" panose="02000000000000000000" pitchFamily="2" charset="0"/>
              </a:rPr>
              <a:t>1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0389914" y="2793613"/>
            <a:ext cx="56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prstClr val="black"/>
                </a:solidFill>
                <a:latin typeface="Nexa Book" panose="02000000000000000000" pitchFamily="2" charset="0"/>
              </a:rPr>
              <a:t>0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403082" y="2793613"/>
            <a:ext cx="56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prstClr val="black"/>
                </a:solidFill>
                <a:latin typeface="Nexa Book" panose="02000000000000000000" pitchFamily="2" charset="0"/>
              </a:rPr>
              <a:t>+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646844" y="2793613"/>
            <a:ext cx="56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prstClr val="black"/>
                </a:solidFill>
                <a:latin typeface="Nexa Book" panose="02000000000000000000" pitchFamily="2" charset="0"/>
              </a:rPr>
              <a:t>+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9830854" y="2793613"/>
            <a:ext cx="56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prstClr val="black"/>
                </a:solidFill>
                <a:latin typeface="Nexa Book" panose="02000000000000000000" pitchFamily="2" charset="0"/>
              </a:rPr>
              <a:t>+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pic>
        <p:nvPicPr>
          <p:cNvPr id="259" name="Picture 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0" y="5665971"/>
            <a:ext cx="429790" cy="338345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56" y="5665971"/>
            <a:ext cx="429790" cy="48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0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  <p:bldP spid="255" grpId="0"/>
      <p:bldP spid="256" grpId="0"/>
      <p:bldP spid="257" grpId="0"/>
      <p:bldP spid="2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using Latent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Very popular concept in recommendation systems</a:t>
                </a:r>
              </a:p>
              <a:p>
                <a:pPr lvl="2"/>
                <a:r>
                  <a:rPr lang="en-IN" dirty="0"/>
                  <a:t>Part of the explosion in number of users and items may be an illusion</a:t>
                </a:r>
              </a:p>
              <a:p>
                <a:pPr lvl="3"/>
                <a:r>
                  <a:rPr lang="en-IN" dirty="0"/>
                  <a:t>Even though there are 1 million users, there may not be 1 million types of users</a:t>
                </a:r>
              </a:p>
              <a:p>
                <a:pPr lvl="3"/>
                <a:r>
                  <a:rPr lang="en-IN" dirty="0"/>
                  <a:t>Even though there are 1 billion items, there may not be 1 billion types of items</a:t>
                </a:r>
              </a:p>
              <a:p>
                <a:pPr lvl="2"/>
                <a:r>
                  <a:rPr lang="en-IN" dirty="0"/>
                  <a:t>This means that there may very well exist a</a:t>
                </a:r>
              </a:p>
              <a:p>
                <a:pPr lvl="3"/>
                <a:r>
                  <a:rPr lang="en-IN" dirty="0"/>
                  <a:t>Small set of item types </a:t>
                </a:r>
                <a:r>
                  <a:rPr lang="en-IN" dirty="0" err="1"/>
                  <a:t>s.t.</a:t>
                </a:r>
                <a:r>
                  <a:rPr lang="en-IN" dirty="0"/>
                  <a:t> prediction of any item possible as combination of these types</a:t>
                </a:r>
              </a:p>
              <a:p>
                <a:pPr lvl="3"/>
                <a:r>
                  <a:rPr lang="en-IN" dirty="0"/>
                  <a:t>Small set of item combinations (say sets of items that are frequently purchased together) that every purchase profile can be explained in their terms</a:t>
                </a:r>
              </a:p>
              <a:p>
                <a:r>
                  <a:rPr lang="en-IN" dirty="0"/>
                  <a:t>One simple idea to exploit this: assume that the like probability vector of every user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IN" dirty="0"/>
                  <a:t> is a linear combination of a few prototype probability vectors – each prototype corresponding to a purchase profile. Refer to the reference for more technical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1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using Latent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53" y="6388100"/>
            <a:ext cx="11600329" cy="395197"/>
          </a:xfrm>
        </p:spPr>
        <p:txBody>
          <a:bodyPr/>
          <a:lstStyle/>
          <a:p>
            <a:r>
              <a:rPr lang="en-US" sz="1600"/>
              <a:t>Rai et al. Large-Scale Bayesian Multi-Label Learning via Topic-Based Label Embeddings, NIPS 2015</a:t>
            </a:r>
          </a:p>
        </p:txBody>
      </p:sp>
      <p:grpSp>
        <p:nvGrpSpPr>
          <p:cNvPr id="110" name="Group 109" descr=" 12"/>
          <p:cNvGrpSpPr/>
          <p:nvPr/>
        </p:nvGrpSpPr>
        <p:grpSpPr>
          <a:xfrm>
            <a:off x="175551" y="1767067"/>
            <a:ext cx="1407089" cy="2013750"/>
            <a:chOff x="4705853" y="-699278"/>
            <a:chExt cx="3568475" cy="5107009"/>
          </a:xfrm>
        </p:grpSpPr>
        <p:sp>
          <p:nvSpPr>
            <p:cNvPr id="111" name="Pie 110"/>
            <p:cNvSpPr/>
            <p:nvPr/>
          </p:nvSpPr>
          <p:spPr>
            <a:xfrm flipH="1">
              <a:off x="6811520" y="1854226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Pie 111"/>
            <p:cNvSpPr/>
            <p:nvPr/>
          </p:nvSpPr>
          <p:spPr>
            <a:xfrm rot="10800000" flipH="1">
              <a:off x="4705853" y="-699278"/>
              <a:ext cx="3568475" cy="5107009"/>
            </a:xfrm>
            <a:prstGeom prst="pie">
              <a:avLst>
                <a:gd name="adj1" fmla="val 15522115"/>
                <a:gd name="adj2" fmla="val 16855910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Pie 112"/>
            <p:cNvSpPr/>
            <p:nvPr/>
          </p:nvSpPr>
          <p:spPr>
            <a:xfrm>
              <a:off x="5701538" y="1854226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49"/>
            <p:cNvSpPr/>
            <p:nvPr/>
          </p:nvSpPr>
          <p:spPr>
            <a:xfrm>
              <a:off x="5808587" y="1242503"/>
              <a:ext cx="1363008" cy="783729"/>
            </a:xfrm>
            <a:custGeom>
              <a:avLst/>
              <a:gdLst>
                <a:gd name="connsiteX0" fmla="*/ 0 w 1363008"/>
                <a:gd name="connsiteY0" fmla="*/ 696648 h 1393296"/>
                <a:gd name="connsiteX1" fmla="*/ 681504 w 1363008"/>
                <a:gd name="connsiteY1" fmla="*/ 0 h 1393296"/>
                <a:gd name="connsiteX2" fmla="*/ 1363008 w 1363008"/>
                <a:gd name="connsiteY2" fmla="*/ 696648 h 1393296"/>
                <a:gd name="connsiteX3" fmla="*/ 681504 w 1363008"/>
                <a:gd name="connsiteY3" fmla="*/ 1393296 h 1393296"/>
                <a:gd name="connsiteX4" fmla="*/ 0 w 1363008"/>
                <a:gd name="connsiteY4" fmla="*/ 696648 h 1393296"/>
                <a:gd name="connsiteX0" fmla="*/ 0 w 1363008"/>
                <a:gd name="connsiteY0" fmla="*/ 696648 h 783729"/>
                <a:gd name="connsiteX1" fmla="*/ 681504 w 1363008"/>
                <a:gd name="connsiteY1" fmla="*/ 0 h 783729"/>
                <a:gd name="connsiteX2" fmla="*/ 1363008 w 1363008"/>
                <a:gd name="connsiteY2" fmla="*/ 696648 h 783729"/>
                <a:gd name="connsiteX3" fmla="*/ 0 w 1363008"/>
                <a:gd name="connsiteY3" fmla="*/ 696648 h 7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008" h="783729">
                  <a:moveTo>
                    <a:pt x="0" y="696648"/>
                  </a:moveTo>
                  <a:cubicBezTo>
                    <a:pt x="0" y="311900"/>
                    <a:pt x="305120" y="0"/>
                    <a:pt x="681504" y="0"/>
                  </a:cubicBezTo>
                  <a:cubicBezTo>
                    <a:pt x="1057888" y="0"/>
                    <a:pt x="1363008" y="311900"/>
                    <a:pt x="1363008" y="696648"/>
                  </a:cubicBezTo>
                  <a:cubicBezTo>
                    <a:pt x="1249424" y="812756"/>
                    <a:pt x="113584" y="812756"/>
                    <a:pt x="0" y="696648"/>
                  </a:cubicBezTo>
                  <a:close/>
                </a:path>
              </a:pathLst>
            </a:cu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50"/>
            <p:cNvSpPr/>
            <p:nvPr/>
          </p:nvSpPr>
          <p:spPr>
            <a:xfrm flipV="1">
              <a:off x="5808587" y="1786931"/>
              <a:ext cx="1363008" cy="1174950"/>
            </a:xfrm>
            <a:custGeom>
              <a:avLst/>
              <a:gdLst>
                <a:gd name="connsiteX0" fmla="*/ 0 w 1393296"/>
                <a:gd name="connsiteY0" fmla="*/ 696648 h 1393296"/>
                <a:gd name="connsiteX1" fmla="*/ 696648 w 1393296"/>
                <a:gd name="connsiteY1" fmla="*/ 0 h 1393296"/>
                <a:gd name="connsiteX2" fmla="*/ 1393296 w 1393296"/>
                <a:gd name="connsiteY2" fmla="*/ 696648 h 1393296"/>
                <a:gd name="connsiteX3" fmla="*/ 696648 w 1393296"/>
                <a:gd name="connsiteY3" fmla="*/ 1393296 h 1393296"/>
                <a:gd name="connsiteX4" fmla="*/ 0 w 1393296"/>
                <a:gd name="connsiteY4" fmla="*/ 696648 h 1393296"/>
                <a:gd name="connsiteX0" fmla="*/ 0 w 1393296"/>
                <a:gd name="connsiteY0" fmla="*/ 696648 h 783729"/>
                <a:gd name="connsiteX1" fmla="*/ 696648 w 1393296"/>
                <a:gd name="connsiteY1" fmla="*/ 0 h 783729"/>
                <a:gd name="connsiteX2" fmla="*/ 1393296 w 1393296"/>
                <a:gd name="connsiteY2" fmla="*/ 696648 h 783729"/>
                <a:gd name="connsiteX3" fmla="*/ 0 w 1393296"/>
                <a:gd name="connsiteY3" fmla="*/ 696648 h 783729"/>
                <a:gd name="connsiteX0" fmla="*/ 19365 w 1412661"/>
                <a:gd name="connsiteY0" fmla="*/ 1118570 h 1233514"/>
                <a:gd name="connsiteX1" fmla="*/ 716013 w 1412661"/>
                <a:gd name="connsiteY1" fmla="*/ 0 h 1233514"/>
                <a:gd name="connsiteX2" fmla="*/ 1412661 w 1412661"/>
                <a:gd name="connsiteY2" fmla="*/ 1118570 h 1233514"/>
                <a:gd name="connsiteX3" fmla="*/ 19365 w 1412661"/>
                <a:gd name="connsiteY3" fmla="*/ 1118570 h 1233514"/>
                <a:gd name="connsiteX0" fmla="*/ 23325 w 1416621"/>
                <a:gd name="connsiteY0" fmla="*/ 1120104 h 1235048"/>
                <a:gd name="connsiteX1" fmla="*/ 719973 w 1416621"/>
                <a:gd name="connsiteY1" fmla="*/ 1534 h 1235048"/>
                <a:gd name="connsiteX2" fmla="*/ 1416621 w 1416621"/>
                <a:gd name="connsiteY2" fmla="*/ 1120104 h 1235048"/>
                <a:gd name="connsiteX3" fmla="*/ 23325 w 1416621"/>
                <a:gd name="connsiteY3" fmla="*/ 1120104 h 1235048"/>
                <a:gd name="connsiteX0" fmla="*/ 23325 w 1416621"/>
                <a:gd name="connsiteY0" fmla="*/ 1120104 h 1235048"/>
                <a:gd name="connsiteX1" fmla="*/ 719973 w 1416621"/>
                <a:gd name="connsiteY1" fmla="*/ 1534 h 1235048"/>
                <a:gd name="connsiteX2" fmla="*/ 1416621 w 1416621"/>
                <a:gd name="connsiteY2" fmla="*/ 1120104 h 1235048"/>
                <a:gd name="connsiteX3" fmla="*/ 23325 w 1416621"/>
                <a:gd name="connsiteY3" fmla="*/ 1120104 h 1235048"/>
                <a:gd name="connsiteX0" fmla="*/ 471 w 1393767"/>
                <a:gd name="connsiteY0" fmla="*/ 1120592 h 1235536"/>
                <a:gd name="connsiteX1" fmla="*/ 697119 w 1393767"/>
                <a:gd name="connsiteY1" fmla="*/ 2022 h 1235536"/>
                <a:gd name="connsiteX2" fmla="*/ 1393767 w 1393767"/>
                <a:gd name="connsiteY2" fmla="*/ 1120592 h 1235536"/>
                <a:gd name="connsiteX3" fmla="*/ 471 w 1393767"/>
                <a:gd name="connsiteY3" fmla="*/ 1120592 h 1235536"/>
                <a:gd name="connsiteX0" fmla="*/ 0 w 1393296"/>
                <a:gd name="connsiteY0" fmla="*/ 1120576 h 1235520"/>
                <a:gd name="connsiteX1" fmla="*/ 696648 w 1393296"/>
                <a:gd name="connsiteY1" fmla="*/ 2006 h 1235520"/>
                <a:gd name="connsiteX2" fmla="*/ 1393296 w 1393296"/>
                <a:gd name="connsiteY2" fmla="*/ 1120576 h 1235520"/>
                <a:gd name="connsiteX3" fmla="*/ 0 w 1393296"/>
                <a:gd name="connsiteY3" fmla="*/ 1120576 h 1235520"/>
                <a:gd name="connsiteX0" fmla="*/ 0 w 1393296"/>
                <a:gd name="connsiteY0" fmla="*/ 1120527 h 1235471"/>
                <a:gd name="connsiteX1" fmla="*/ 696648 w 1393296"/>
                <a:gd name="connsiteY1" fmla="*/ 1957 h 1235471"/>
                <a:gd name="connsiteX2" fmla="*/ 1393296 w 1393296"/>
                <a:gd name="connsiteY2" fmla="*/ 1120527 h 1235471"/>
                <a:gd name="connsiteX3" fmla="*/ 0 w 1393296"/>
                <a:gd name="connsiteY3" fmla="*/ 1120527 h 1235471"/>
                <a:gd name="connsiteX0" fmla="*/ 0 w 1393296"/>
                <a:gd name="connsiteY0" fmla="*/ 1118614 h 1233558"/>
                <a:gd name="connsiteX1" fmla="*/ 696648 w 1393296"/>
                <a:gd name="connsiteY1" fmla="*/ 44 h 1233558"/>
                <a:gd name="connsiteX2" fmla="*/ 1393296 w 1393296"/>
                <a:gd name="connsiteY2" fmla="*/ 1118614 h 1233558"/>
                <a:gd name="connsiteX3" fmla="*/ 0 w 1393296"/>
                <a:gd name="connsiteY3" fmla="*/ 1118614 h 1233558"/>
                <a:gd name="connsiteX0" fmla="*/ 0 w 1393296"/>
                <a:gd name="connsiteY0" fmla="*/ 1118614 h 1233558"/>
                <a:gd name="connsiteX1" fmla="*/ 696648 w 1393296"/>
                <a:gd name="connsiteY1" fmla="*/ 44 h 1233558"/>
                <a:gd name="connsiteX2" fmla="*/ 1393296 w 1393296"/>
                <a:gd name="connsiteY2" fmla="*/ 1118614 h 1233558"/>
                <a:gd name="connsiteX3" fmla="*/ 0 w 1393296"/>
                <a:gd name="connsiteY3" fmla="*/ 1118614 h 1233558"/>
                <a:gd name="connsiteX0" fmla="*/ 0 w 1393296"/>
                <a:gd name="connsiteY0" fmla="*/ 1118571 h 1233515"/>
                <a:gd name="connsiteX1" fmla="*/ 696648 w 1393296"/>
                <a:gd name="connsiteY1" fmla="*/ 1 h 1233515"/>
                <a:gd name="connsiteX2" fmla="*/ 1393296 w 1393296"/>
                <a:gd name="connsiteY2" fmla="*/ 1118571 h 1233515"/>
                <a:gd name="connsiteX3" fmla="*/ 0 w 1393296"/>
                <a:gd name="connsiteY3" fmla="*/ 1118571 h 1233515"/>
                <a:gd name="connsiteX0" fmla="*/ 0 w 1393296"/>
                <a:gd name="connsiteY0" fmla="*/ 1053660 h 1168604"/>
                <a:gd name="connsiteX1" fmla="*/ 690157 w 1393296"/>
                <a:gd name="connsiteY1" fmla="*/ 1 h 1168604"/>
                <a:gd name="connsiteX2" fmla="*/ 1393296 w 1393296"/>
                <a:gd name="connsiteY2" fmla="*/ 1053660 h 1168604"/>
                <a:gd name="connsiteX3" fmla="*/ 0 w 1393296"/>
                <a:gd name="connsiteY3" fmla="*/ 1053660 h 1168604"/>
                <a:gd name="connsiteX0" fmla="*/ 0 w 1393296"/>
                <a:gd name="connsiteY0" fmla="*/ 774542 h 889486"/>
                <a:gd name="connsiteX1" fmla="*/ 690157 w 1393296"/>
                <a:gd name="connsiteY1" fmla="*/ 1 h 889486"/>
                <a:gd name="connsiteX2" fmla="*/ 1393296 w 1393296"/>
                <a:gd name="connsiteY2" fmla="*/ 774542 h 889486"/>
                <a:gd name="connsiteX3" fmla="*/ 0 w 1393296"/>
                <a:gd name="connsiteY3" fmla="*/ 774542 h 889486"/>
                <a:gd name="connsiteX0" fmla="*/ 0 w 1393296"/>
                <a:gd name="connsiteY0" fmla="*/ 1092605 h 1207549"/>
                <a:gd name="connsiteX1" fmla="*/ 703139 w 1393296"/>
                <a:gd name="connsiteY1" fmla="*/ 0 h 1207549"/>
                <a:gd name="connsiteX2" fmla="*/ 1393296 w 1393296"/>
                <a:gd name="connsiteY2" fmla="*/ 1092605 h 1207549"/>
                <a:gd name="connsiteX3" fmla="*/ 0 w 1393296"/>
                <a:gd name="connsiteY3" fmla="*/ 1092605 h 1207549"/>
                <a:gd name="connsiteX0" fmla="*/ 0 w 1393296"/>
                <a:gd name="connsiteY0" fmla="*/ 1092605 h 1207549"/>
                <a:gd name="connsiteX1" fmla="*/ 690157 w 1393296"/>
                <a:gd name="connsiteY1" fmla="*/ 0 h 1207549"/>
                <a:gd name="connsiteX2" fmla="*/ 1393296 w 1393296"/>
                <a:gd name="connsiteY2" fmla="*/ 1092605 h 1207549"/>
                <a:gd name="connsiteX3" fmla="*/ 0 w 1393296"/>
                <a:gd name="connsiteY3" fmla="*/ 1092605 h 1207549"/>
                <a:gd name="connsiteX0" fmla="*/ 0 w 1393296"/>
                <a:gd name="connsiteY0" fmla="*/ 1092777 h 1207721"/>
                <a:gd name="connsiteX1" fmla="*/ 690157 w 1393296"/>
                <a:gd name="connsiteY1" fmla="*/ 172 h 1207721"/>
                <a:gd name="connsiteX2" fmla="*/ 1393296 w 1393296"/>
                <a:gd name="connsiteY2" fmla="*/ 1092777 h 1207721"/>
                <a:gd name="connsiteX3" fmla="*/ 0 w 1393296"/>
                <a:gd name="connsiteY3" fmla="*/ 1092777 h 1207721"/>
                <a:gd name="connsiteX0" fmla="*/ 0 w 1393296"/>
                <a:gd name="connsiteY0" fmla="*/ 1086289 h 1201233"/>
                <a:gd name="connsiteX1" fmla="*/ 670684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89 h 1201233"/>
                <a:gd name="connsiteX1" fmla="*/ 683666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89 h 1201233"/>
                <a:gd name="connsiteX1" fmla="*/ 683666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94 h 1201238"/>
                <a:gd name="connsiteX1" fmla="*/ 683666 w 1393296"/>
                <a:gd name="connsiteY1" fmla="*/ 180 h 1201238"/>
                <a:gd name="connsiteX2" fmla="*/ 1393296 w 1393296"/>
                <a:gd name="connsiteY2" fmla="*/ 1086294 h 1201238"/>
                <a:gd name="connsiteX3" fmla="*/ 0 w 1393296"/>
                <a:gd name="connsiteY3" fmla="*/ 1086294 h 1201238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115 h 1201059"/>
                <a:gd name="connsiteX1" fmla="*/ 683666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  <a:gd name="connsiteX0" fmla="*/ 0 w 1393296"/>
                <a:gd name="connsiteY0" fmla="*/ 1086115 h 1201059"/>
                <a:gd name="connsiteX1" fmla="*/ 696648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  <a:gd name="connsiteX0" fmla="*/ 0 w 1393296"/>
                <a:gd name="connsiteY0" fmla="*/ 1086115 h 1201059"/>
                <a:gd name="connsiteX1" fmla="*/ 696648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296" h="1201059">
                  <a:moveTo>
                    <a:pt x="0" y="1086115"/>
                  </a:moveTo>
                  <a:cubicBezTo>
                    <a:pt x="7223" y="678991"/>
                    <a:pt x="181463" y="0"/>
                    <a:pt x="696648" y="1"/>
                  </a:cubicBezTo>
                  <a:cubicBezTo>
                    <a:pt x="1211833" y="2"/>
                    <a:pt x="1393296" y="701367"/>
                    <a:pt x="1393296" y="1086115"/>
                  </a:cubicBezTo>
                  <a:cubicBezTo>
                    <a:pt x="1277188" y="1202223"/>
                    <a:pt x="116108" y="1272543"/>
                    <a:pt x="0" y="1086115"/>
                  </a:cubicBezTo>
                  <a:close/>
                </a:path>
              </a:pathLst>
            </a:cu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Chord 115"/>
            <p:cNvSpPr/>
            <p:nvPr/>
          </p:nvSpPr>
          <p:spPr>
            <a:xfrm rot="16200000">
              <a:off x="6298257" y="2273216"/>
              <a:ext cx="383667" cy="383667"/>
            </a:xfrm>
            <a:prstGeom prst="chord">
              <a:avLst>
                <a:gd name="adj1" fmla="val 5317236"/>
                <a:gd name="adj2" fmla="val 16200000"/>
              </a:avLst>
            </a:prstGeom>
            <a:solidFill>
              <a:srgbClr val="EFCF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5807827" y="1156415"/>
              <a:ext cx="1363008" cy="1035663"/>
            </a:xfrm>
            <a:custGeom>
              <a:avLst/>
              <a:gdLst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872594"/>
                <a:gd name="connsiteX1" fmla="*/ 1349162 w 1363008"/>
                <a:gd name="connsiteY1" fmla="*/ 556249 h 872594"/>
                <a:gd name="connsiteX2" fmla="*/ 1358825 w 1363008"/>
                <a:gd name="connsiteY2" fmla="*/ 654229 h 872594"/>
                <a:gd name="connsiteX3" fmla="*/ 1363008 w 1363008"/>
                <a:gd name="connsiteY3" fmla="*/ 656873 h 872594"/>
                <a:gd name="connsiteX4" fmla="*/ 1361587 w 1363008"/>
                <a:gd name="connsiteY4" fmla="*/ 682238 h 872594"/>
                <a:gd name="connsiteX5" fmla="*/ 1363008 w 1363008"/>
                <a:gd name="connsiteY5" fmla="*/ 696648 h 872594"/>
                <a:gd name="connsiteX6" fmla="*/ 1360699 w 1363008"/>
                <a:gd name="connsiteY6" fmla="*/ 698086 h 872594"/>
                <a:gd name="connsiteX7" fmla="*/ 1356017 w 1363008"/>
                <a:gd name="connsiteY7" fmla="*/ 781663 h 872594"/>
                <a:gd name="connsiteX8" fmla="*/ 8300 w 1363008"/>
                <a:gd name="connsiteY8" fmla="*/ 781663 h 872594"/>
                <a:gd name="connsiteX9" fmla="*/ 2760 w 1363008"/>
                <a:gd name="connsiteY9" fmla="*/ 698366 h 872594"/>
                <a:gd name="connsiteX10" fmla="*/ 0 w 1363008"/>
                <a:gd name="connsiteY10" fmla="*/ 696648 h 872594"/>
                <a:gd name="connsiteX11" fmla="*/ 1580 w 1363008"/>
                <a:gd name="connsiteY11" fmla="*/ 680629 h 872594"/>
                <a:gd name="connsiteX12" fmla="*/ 0 w 1363008"/>
                <a:gd name="connsiteY12" fmla="*/ 656873 h 872594"/>
                <a:gd name="connsiteX13" fmla="*/ 4331 w 1363008"/>
                <a:gd name="connsiteY13" fmla="*/ 652738 h 872594"/>
                <a:gd name="connsiteX14" fmla="*/ 13846 w 1363008"/>
                <a:gd name="connsiteY14" fmla="*/ 556249 h 872594"/>
                <a:gd name="connsiteX15" fmla="*/ 681504 w 1363008"/>
                <a:gd name="connsiteY15" fmla="*/ 0 h 872594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76729"/>
                <a:gd name="connsiteX1" fmla="*/ 1349162 w 1363008"/>
                <a:gd name="connsiteY1" fmla="*/ 556249 h 876729"/>
                <a:gd name="connsiteX2" fmla="*/ 1358825 w 1363008"/>
                <a:gd name="connsiteY2" fmla="*/ 654229 h 876729"/>
                <a:gd name="connsiteX3" fmla="*/ 1363008 w 1363008"/>
                <a:gd name="connsiteY3" fmla="*/ 656873 h 876729"/>
                <a:gd name="connsiteX4" fmla="*/ 1361587 w 1363008"/>
                <a:gd name="connsiteY4" fmla="*/ 682238 h 876729"/>
                <a:gd name="connsiteX5" fmla="*/ 1363008 w 1363008"/>
                <a:gd name="connsiteY5" fmla="*/ 696648 h 876729"/>
                <a:gd name="connsiteX6" fmla="*/ 1360699 w 1363008"/>
                <a:gd name="connsiteY6" fmla="*/ 698086 h 876729"/>
                <a:gd name="connsiteX7" fmla="*/ 1356017 w 1363008"/>
                <a:gd name="connsiteY7" fmla="*/ 781663 h 876729"/>
                <a:gd name="connsiteX8" fmla="*/ 21000 w 1363008"/>
                <a:gd name="connsiteY8" fmla="*/ 851513 h 876729"/>
                <a:gd name="connsiteX9" fmla="*/ 2760 w 1363008"/>
                <a:gd name="connsiteY9" fmla="*/ 698366 h 876729"/>
                <a:gd name="connsiteX10" fmla="*/ 0 w 1363008"/>
                <a:gd name="connsiteY10" fmla="*/ 696648 h 876729"/>
                <a:gd name="connsiteX11" fmla="*/ 1580 w 1363008"/>
                <a:gd name="connsiteY11" fmla="*/ 680629 h 876729"/>
                <a:gd name="connsiteX12" fmla="*/ 0 w 1363008"/>
                <a:gd name="connsiteY12" fmla="*/ 656873 h 876729"/>
                <a:gd name="connsiteX13" fmla="*/ 4331 w 1363008"/>
                <a:gd name="connsiteY13" fmla="*/ 652738 h 876729"/>
                <a:gd name="connsiteX14" fmla="*/ 13846 w 1363008"/>
                <a:gd name="connsiteY14" fmla="*/ 556249 h 876729"/>
                <a:gd name="connsiteX15" fmla="*/ 681504 w 1363008"/>
                <a:gd name="connsiteY15" fmla="*/ 0 h 876729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84838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60779 w 1363008"/>
                <a:gd name="connsiteY7" fmla="*/ 776901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76901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709"/>
                <a:gd name="connsiteX1" fmla="*/ 1349162 w 1366278"/>
                <a:gd name="connsiteY1" fmla="*/ 556249 h 908709"/>
                <a:gd name="connsiteX2" fmla="*/ 1358825 w 1366278"/>
                <a:gd name="connsiteY2" fmla="*/ 654229 h 908709"/>
                <a:gd name="connsiteX3" fmla="*/ 1363008 w 1366278"/>
                <a:gd name="connsiteY3" fmla="*/ 656873 h 908709"/>
                <a:gd name="connsiteX4" fmla="*/ 1361587 w 1366278"/>
                <a:gd name="connsiteY4" fmla="*/ 682238 h 908709"/>
                <a:gd name="connsiteX5" fmla="*/ 1363008 w 1366278"/>
                <a:gd name="connsiteY5" fmla="*/ 696648 h 908709"/>
                <a:gd name="connsiteX6" fmla="*/ 1360699 w 1366278"/>
                <a:gd name="connsiteY6" fmla="*/ 698086 h 908709"/>
                <a:gd name="connsiteX7" fmla="*/ 1365542 w 1366278"/>
                <a:gd name="connsiteY7" fmla="*/ 776901 h 908709"/>
                <a:gd name="connsiteX8" fmla="*/ 597206 w 1366278"/>
                <a:gd name="connsiteY8" fmla="*/ 401452 h 908709"/>
                <a:gd name="connsiteX9" fmla="*/ 16238 w 1366278"/>
                <a:gd name="connsiteY9" fmla="*/ 908663 h 908709"/>
                <a:gd name="connsiteX10" fmla="*/ 2760 w 1366278"/>
                <a:gd name="connsiteY10" fmla="*/ 698366 h 908709"/>
                <a:gd name="connsiteX11" fmla="*/ 0 w 1366278"/>
                <a:gd name="connsiteY11" fmla="*/ 696648 h 908709"/>
                <a:gd name="connsiteX12" fmla="*/ 1580 w 1366278"/>
                <a:gd name="connsiteY12" fmla="*/ 680629 h 908709"/>
                <a:gd name="connsiteX13" fmla="*/ 0 w 1366278"/>
                <a:gd name="connsiteY13" fmla="*/ 656873 h 908709"/>
                <a:gd name="connsiteX14" fmla="*/ 4331 w 1366278"/>
                <a:gd name="connsiteY14" fmla="*/ 652738 h 908709"/>
                <a:gd name="connsiteX15" fmla="*/ 13846 w 1366278"/>
                <a:gd name="connsiteY15" fmla="*/ 556249 h 908709"/>
                <a:gd name="connsiteX16" fmla="*/ 681504 w 1366278"/>
                <a:gd name="connsiteY16" fmla="*/ 0 h 908709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597206 w 1366278"/>
                <a:gd name="connsiteY8" fmla="*/ 401452 h 908663"/>
                <a:gd name="connsiteX9" fmla="*/ 16238 w 1366278"/>
                <a:gd name="connsiteY9" fmla="*/ 908663 h 908663"/>
                <a:gd name="connsiteX10" fmla="*/ 2760 w 1366278"/>
                <a:gd name="connsiteY10" fmla="*/ 698366 h 908663"/>
                <a:gd name="connsiteX11" fmla="*/ 0 w 1366278"/>
                <a:gd name="connsiteY11" fmla="*/ 696648 h 908663"/>
                <a:gd name="connsiteX12" fmla="*/ 1580 w 1366278"/>
                <a:gd name="connsiteY12" fmla="*/ 680629 h 908663"/>
                <a:gd name="connsiteX13" fmla="*/ 0 w 1366278"/>
                <a:gd name="connsiteY13" fmla="*/ 656873 h 908663"/>
                <a:gd name="connsiteX14" fmla="*/ 4331 w 1366278"/>
                <a:gd name="connsiteY14" fmla="*/ 652738 h 908663"/>
                <a:gd name="connsiteX15" fmla="*/ 13846 w 1366278"/>
                <a:gd name="connsiteY15" fmla="*/ 556249 h 908663"/>
                <a:gd name="connsiteX16" fmla="*/ 681504 w 1366278"/>
                <a:gd name="connsiteY16" fmla="*/ 0 h 908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952806 w 1366278"/>
                <a:gd name="connsiteY8" fmla="*/ 5792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952806 w 1366278"/>
                <a:gd name="connsiteY8" fmla="*/ 5792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13673 w 1366278"/>
                <a:gd name="connsiteY8" fmla="*/ 354885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64473 w 1366278"/>
                <a:gd name="connsiteY8" fmla="*/ 409919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56007 w 1366278"/>
                <a:gd name="connsiteY8" fmla="*/ 3633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56007 w 1366278"/>
                <a:gd name="connsiteY8" fmla="*/ 3633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52842 w 1363008"/>
                <a:gd name="connsiteY7" fmla="*/ 916601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52842 w 1363008"/>
                <a:gd name="connsiteY7" fmla="*/ 916601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61309 w 1363008"/>
                <a:gd name="connsiteY7" fmla="*/ 997034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22141 w 1363008"/>
                <a:gd name="connsiteY8" fmla="*/ 384519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14743 w 1363008"/>
                <a:gd name="connsiteY7" fmla="*/ 1001267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14743 w 1363008"/>
                <a:gd name="connsiteY7" fmla="*/ 1001267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23209 w 1363008"/>
                <a:gd name="connsiteY7" fmla="*/ 9843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23209 w 1363008"/>
                <a:gd name="connsiteY7" fmla="*/ 9843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008" h="1035663">
                  <a:moveTo>
                    <a:pt x="681504" y="0"/>
                  </a:moveTo>
                  <a:cubicBezTo>
                    <a:pt x="1163240" y="0"/>
                    <a:pt x="1285615" y="238799"/>
                    <a:pt x="1349162" y="556249"/>
                  </a:cubicBezTo>
                  <a:lnTo>
                    <a:pt x="1358825" y="654229"/>
                  </a:lnTo>
                  <a:lnTo>
                    <a:pt x="1363008" y="656873"/>
                  </a:lnTo>
                  <a:cubicBezTo>
                    <a:pt x="1362534" y="665328"/>
                    <a:pt x="1362061" y="673783"/>
                    <a:pt x="1361587" y="682238"/>
                  </a:cubicBezTo>
                  <a:lnTo>
                    <a:pt x="1363008" y="696648"/>
                  </a:lnTo>
                  <a:lnTo>
                    <a:pt x="1360699" y="698086"/>
                  </a:lnTo>
                  <a:cubicBezTo>
                    <a:pt x="1360726" y="724358"/>
                    <a:pt x="1364457" y="831062"/>
                    <a:pt x="1323209" y="984334"/>
                  </a:cubicBezTo>
                  <a:cubicBezTo>
                    <a:pt x="1263695" y="845995"/>
                    <a:pt x="1287759" y="603858"/>
                    <a:pt x="1147541" y="392985"/>
                  </a:cubicBezTo>
                  <a:cubicBezTo>
                    <a:pt x="914190" y="961045"/>
                    <a:pt x="161879" y="215711"/>
                    <a:pt x="50105" y="1035663"/>
                  </a:cubicBezTo>
                  <a:cubicBezTo>
                    <a:pt x="6983" y="867139"/>
                    <a:pt x="7253" y="768465"/>
                    <a:pt x="2760" y="698366"/>
                  </a:cubicBezTo>
                  <a:lnTo>
                    <a:pt x="0" y="696648"/>
                  </a:lnTo>
                  <a:lnTo>
                    <a:pt x="1580" y="680629"/>
                  </a:lnTo>
                  <a:lnTo>
                    <a:pt x="0" y="656873"/>
                  </a:lnTo>
                  <a:lnTo>
                    <a:pt x="4331" y="652738"/>
                  </a:lnTo>
                  <a:lnTo>
                    <a:pt x="13846" y="556249"/>
                  </a:lnTo>
                  <a:cubicBezTo>
                    <a:pt x="77394" y="238799"/>
                    <a:pt x="199768" y="0"/>
                    <a:pt x="68150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6057455" y="2005675"/>
              <a:ext cx="329463" cy="179551"/>
            </a:xfrm>
            <a:custGeom>
              <a:avLst/>
              <a:gdLst>
                <a:gd name="connsiteX0" fmla="*/ 164731 w 329463"/>
                <a:gd name="connsiteY0" fmla="*/ 0 h 179551"/>
                <a:gd name="connsiteX1" fmla="*/ 287933 w 329463"/>
                <a:gd name="connsiteY1" fmla="*/ 12060 h 179551"/>
                <a:gd name="connsiteX2" fmla="*/ 319973 w 329463"/>
                <a:gd name="connsiteY2" fmla="*/ 22533 h 179551"/>
                <a:gd name="connsiteX3" fmla="*/ 329463 w 329463"/>
                <a:gd name="connsiteY3" fmla="*/ 45445 h 179551"/>
                <a:gd name="connsiteX4" fmla="*/ 329463 w 329463"/>
                <a:gd name="connsiteY4" fmla="*/ 119711 h 179551"/>
                <a:gd name="connsiteX5" fmla="*/ 269623 w 329463"/>
                <a:gd name="connsiteY5" fmla="*/ 179551 h 179551"/>
                <a:gd name="connsiteX6" fmla="*/ 59840 w 329463"/>
                <a:gd name="connsiteY6" fmla="*/ 179551 h 179551"/>
                <a:gd name="connsiteX7" fmla="*/ 0 w 329463"/>
                <a:gd name="connsiteY7" fmla="*/ 119711 h 179551"/>
                <a:gd name="connsiteX8" fmla="*/ 0 w 329463"/>
                <a:gd name="connsiteY8" fmla="*/ 45445 h 179551"/>
                <a:gd name="connsiteX9" fmla="*/ 9491 w 329463"/>
                <a:gd name="connsiteY9" fmla="*/ 22533 h 179551"/>
                <a:gd name="connsiteX10" fmla="*/ 41530 w 329463"/>
                <a:gd name="connsiteY10" fmla="*/ 12060 h 179551"/>
                <a:gd name="connsiteX11" fmla="*/ 164731 w 329463"/>
                <a:gd name="connsiteY11" fmla="*/ 0 h 1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463" h="179551">
                  <a:moveTo>
                    <a:pt x="164731" y="0"/>
                  </a:moveTo>
                  <a:cubicBezTo>
                    <a:pt x="208433" y="0"/>
                    <a:pt x="250066" y="4294"/>
                    <a:pt x="287933" y="12060"/>
                  </a:cubicBezTo>
                  <a:lnTo>
                    <a:pt x="319973" y="22533"/>
                  </a:lnTo>
                  <a:lnTo>
                    <a:pt x="329463" y="45445"/>
                  </a:lnTo>
                  <a:lnTo>
                    <a:pt x="329463" y="119711"/>
                  </a:lnTo>
                  <a:cubicBezTo>
                    <a:pt x="329463" y="152760"/>
                    <a:pt x="302672" y="179551"/>
                    <a:pt x="269623" y="179551"/>
                  </a:cubicBezTo>
                  <a:lnTo>
                    <a:pt x="59840" y="179551"/>
                  </a:lnTo>
                  <a:cubicBezTo>
                    <a:pt x="26791" y="179551"/>
                    <a:pt x="0" y="152760"/>
                    <a:pt x="0" y="119711"/>
                  </a:cubicBezTo>
                  <a:lnTo>
                    <a:pt x="0" y="45445"/>
                  </a:lnTo>
                  <a:lnTo>
                    <a:pt x="9491" y="22533"/>
                  </a:lnTo>
                  <a:lnTo>
                    <a:pt x="41530" y="12060"/>
                  </a:lnTo>
                  <a:cubicBezTo>
                    <a:pt x="79397" y="4294"/>
                    <a:pt x="121030" y="0"/>
                    <a:pt x="164731" y="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6609201" y="2005675"/>
              <a:ext cx="329463" cy="179551"/>
            </a:xfrm>
            <a:custGeom>
              <a:avLst/>
              <a:gdLst>
                <a:gd name="connsiteX0" fmla="*/ 164731 w 329463"/>
                <a:gd name="connsiteY0" fmla="*/ 0 h 179551"/>
                <a:gd name="connsiteX1" fmla="*/ 287933 w 329463"/>
                <a:gd name="connsiteY1" fmla="*/ 12060 h 179551"/>
                <a:gd name="connsiteX2" fmla="*/ 319973 w 329463"/>
                <a:gd name="connsiteY2" fmla="*/ 22533 h 179551"/>
                <a:gd name="connsiteX3" fmla="*/ 329463 w 329463"/>
                <a:gd name="connsiteY3" fmla="*/ 45445 h 179551"/>
                <a:gd name="connsiteX4" fmla="*/ 329463 w 329463"/>
                <a:gd name="connsiteY4" fmla="*/ 119711 h 179551"/>
                <a:gd name="connsiteX5" fmla="*/ 269623 w 329463"/>
                <a:gd name="connsiteY5" fmla="*/ 179551 h 179551"/>
                <a:gd name="connsiteX6" fmla="*/ 59840 w 329463"/>
                <a:gd name="connsiteY6" fmla="*/ 179551 h 179551"/>
                <a:gd name="connsiteX7" fmla="*/ 0 w 329463"/>
                <a:gd name="connsiteY7" fmla="*/ 119711 h 179551"/>
                <a:gd name="connsiteX8" fmla="*/ 0 w 329463"/>
                <a:gd name="connsiteY8" fmla="*/ 45445 h 179551"/>
                <a:gd name="connsiteX9" fmla="*/ 9491 w 329463"/>
                <a:gd name="connsiteY9" fmla="*/ 22533 h 179551"/>
                <a:gd name="connsiteX10" fmla="*/ 41530 w 329463"/>
                <a:gd name="connsiteY10" fmla="*/ 12060 h 179551"/>
                <a:gd name="connsiteX11" fmla="*/ 164731 w 329463"/>
                <a:gd name="connsiteY11" fmla="*/ 0 h 1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463" h="179551">
                  <a:moveTo>
                    <a:pt x="164731" y="0"/>
                  </a:moveTo>
                  <a:cubicBezTo>
                    <a:pt x="208433" y="0"/>
                    <a:pt x="250066" y="4294"/>
                    <a:pt x="287933" y="12060"/>
                  </a:cubicBezTo>
                  <a:lnTo>
                    <a:pt x="319973" y="22533"/>
                  </a:lnTo>
                  <a:lnTo>
                    <a:pt x="329463" y="45445"/>
                  </a:lnTo>
                  <a:lnTo>
                    <a:pt x="329463" y="119711"/>
                  </a:lnTo>
                  <a:cubicBezTo>
                    <a:pt x="329463" y="152760"/>
                    <a:pt x="302672" y="179551"/>
                    <a:pt x="269623" y="179551"/>
                  </a:cubicBezTo>
                  <a:lnTo>
                    <a:pt x="59840" y="179551"/>
                  </a:lnTo>
                  <a:cubicBezTo>
                    <a:pt x="26791" y="179551"/>
                    <a:pt x="0" y="152760"/>
                    <a:pt x="0" y="119711"/>
                  </a:cubicBezTo>
                  <a:lnTo>
                    <a:pt x="0" y="45445"/>
                  </a:lnTo>
                  <a:lnTo>
                    <a:pt x="9491" y="22533"/>
                  </a:lnTo>
                  <a:lnTo>
                    <a:pt x="41530" y="12060"/>
                  </a:lnTo>
                  <a:cubicBezTo>
                    <a:pt x="79397" y="4294"/>
                    <a:pt x="121030" y="0"/>
                    <a:pt x="164731" y="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/>
            <p:cNvSpPr/>
            <p:nvPr/>
          </p:nvSpPr>
          <p:spPr>
            <a:xfrm>
              <a:off x="6311746" y="2056932"/>
              <a:ext cx="382515" cy="286595"/>
            </a:xfrm>
            <a:prstGeom prst="arc">
              <a:avLst>
                <a:gd name="adj1" fmla="val 13428075"/>
                <a:gd name="adj2" fmla="val 18757687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5503268" y="2986852"/>
              <a:ext cx="1928932" cy="1418761"/>
              <a:chOff x="3420912" y="2988971"/>
              <a:chExt cx="1928932" cy="1418761"/>
            </a:xfrm>
          </p:grpSpPr>
          <p:sp>
            <p:nvSpPr>
              <p:cNvPr id="123" name="Freeform 122"/>
              <p:cNvSpPr/>
              <p:nvPr/>
            </p:nvSpPr>
            <p:spPr>
              <a:xfrm rot="16200000">
                <a:off x="3675997" y="2733886"/>
                <a:ext cx="1418761" cy="1928932"/>
              </a:xfrm>
              <a:custGeom>
                <a:avLst/>
                <a:gdLst>
                  <a:gd name="connsiteX0" fmla="*/ 1418761 w 1418761"/>
                  <a:gd name="connsiteY0" fmla="*/ 759986 h 1928932"/>
                  <a:gd name="connsiteX1" fmla="*/ 1414643 w 1418761"/>
                  <a:gd name="connsiteY1" fmla="*/ 782806 h 1928932"/>
                  <a:gd name="connsiteX2" fmla="*/ 1402202 w 1418761"/>
                  <a:gd name="connsiteY2" fmla="*/ 995095 h 1928932"/>
                  <a:gd name="connsiteX3" fmla="*/ 1414601 w 1418761"/>
                  <a:gd name="connsiteY3" fmla="*/ 1206666 h 1928932"/>
                  <a:gd name="connsiteX4" fmla="*/ 1339071 w 1418761"/>
                  <a:gd name="connsiteY4" fmla="*/ 1221254 h 1928932"/>
                  <a:gd name="connsiteX5" fmla="*/ 1333436 w 1418761"/>
                  <a:gd name="connsiteY5" fmla="*/ 1277392 h 1928932"/>
                  <a:gd name="connsiteX6" fmla="*/ 1087717 w 1418761"/>
                  <a:gd name="connsiteY6" fmla="*/ 1885121 h 1928932"/>
                  <a:gd name="connsiteX7" fmla="*/ 0 w 1418761"/>
                  <a:gd name="connsiteY7" fmla="*/ 1916866 h 1928932"/>
                  <a:gd name="connsiteX8" fmla="*/ 800 w 1418761"/>
                  <a:gd name="connsiteY8" fmla="*/ 1432730 h 1928932"/>
                  <a:gd name="connsiteX9" fmla="*/ 1493 w 1418761"/>
                  <a:gd name="connsiteY9" fmla="*/ 1013321 h 1928932"/>
                  <a:gd name="connsiteX10" fmla="*/ 24 w 1418761"/>
                  <a:gd name="connsiteY10" fmla="*/ 978836 h 1928932"/>
                  <a:gd name="connsiteX11" fmla="*/ 1552 w 1418761"/>
                  <a:gd name="connsiteY11" fmla="*/ 951167 h 1928932"/>
                  <a:gd name="connsiteX12" fmla="*/ 800 w 1418761"/>
                  <a:gd name="connsiteY12" fmla="*/ 496202 h 1928932"/>
                  <a:gd name="connsiteX13" fmla="*/ 0 w 1418761"/>
                  <a:gd name="connsiteY13" fmla="*/ 12066 h 1928932"/>
                  <a:gd name="connsiteX14" fmla="*/ 1087717 w 1418761"/>
                  <a:gd name="connsiteY14" fmla="*/ 43811 h 1928932"/>
                  <a:gd name="connsiteX15" fmla="*/ 1333436 w 1418761"/>
                  <a:gd name="connsiteY15" fmla="*/ 651540 h 1928932"/>
                  <a:gd name="connsiteX16" fmla="*/ 1342799 w 1418761"/>
                  <a:gd name="connsiteY16" fmla="*/ 74481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8761" h="1928932">
                    <a:moveTo>
                      <a:pt x="1418761" y="759986"/>
                    </a:moveTo>
                    <a:lnTo>
                      <a:pt x="1414643" y="782806"/>
                    </a:lnTo>
                    <a:cubicBezTo>
                      <a:pt x="1406485" y="851377"/>
                      <a:pt x="1402202" y="922375"/>
                      <a:pt x="1402202" y="995095"/>
                    </a:cubicBezTo>
                    <a:lnTo>
                      <a:pt x="1414601" y="1206666"/>
                    </a:lnTo>
                    <a:lnTo>
                      <a:pt x="1339071" y="1221254"/>
                    </a:lnTo>
                    <a:lnTo>
                      <a:pt x="1333436" y="1277392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493" y="1013321"/>
                    </a:lnTo>
                    <a:lnTo>
                      <a:pt x="24" y="978836"/>
                    </a:lnTo>
                    <a:lnTo>
                      <a:pt x="1552" y="951167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lnTo>
                      <a:pt x="1342799" y="74481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6200000">
                <a:off x="3759948" y="3088519"/>
                <a:ext cx="1314358" cy="1324067"/>
              </a:xfrm>
              <a:custGeom>
                <a:avLst/>
                <a:gdLst>
                  <a:gd name="connsiteX0" fmla="*/ 1314358 w 1314358"/>
                  <a:gd name="connsiteY0" fmla="*/ 180701 h 1324067"/>
                  <a:gd name="connsiteX1" fmla="*/ 1250997 w 1314358"/>
                  <a:gd name="connsiteY1" fmla="*/ 229442 h 1324067"/>
                  <a:gd name="connsiteX2" fmla="*/ 278120 w 1314358"/>
                  <a:gd name="connsiteY2" fmla="*/ 662033 h 1324067"/>
                  <a:gd name="connsiteX3" fmla="*/ 278121 w 1314358"/>
                  <a:gd name="connsiteY3" fmla="*/ 662033 h 1324067"/>
                  <a:gd name="connsiteX4" fmla="*/ 1250998 w 1314358"/>
                  <a:gd name="connsiteY4" fmla="*/ 1094624 h 1324067"/>
                  <a:gd name="connsiteX5" fmla="*/ 1312520 w 1314358"/>
                  <a:gd name="connsiteY5" fmla="*/ 1141950 h 1324067"/>
                  <a:gd name="connsiteX6" fmla="*/ 1297512 w 1314358"/>
                  <a:gd name="connsiteY6" fmla="*/ 1242693 h 1324067"/>
                  <a:gd name="connsiteX7" fmla="*/ 1281314 w 1314358"/>
                  <a:gd name="connsiteY7" fmla="*/ 1324067 h 1324067"/>
                  <a:gd name="connsiteX8" fmla="*/ 1154393 w 1314358"/>
                  <a:gd name="connsiteY8" fmla="*/ 1305620 h 1324067"/>
                  <a:gd name="connsiteX9" fmla="*/ 314965 w 1314358"/>
                  <a:gd name="connsiteY9" fmla="*/ 1260450 h 1324067"/>
                  <a:gd name="connsiteX10" fmla="*/ 12387 w 1314358"/>
                  <a:gd name="connsiteY10" fmla="*/ 1265824 h 1324067"/>
                  <a:gd name="connsiteX11" fmla="*/ 10 w 1314358"/>
                  <a:gd name="connsiteY11" fmla="*/ 1266500 h 1324067"/>
                  <a:gd name="connsiteX12" fmla="*/ 245 w 1314358"/>
                  <a:gd name="connsiteY12" fmla="*/ 1122584 h 1324067"/>
                  <a:gd name="connsiteX13" fmla="*/ 1019 w 1314358"/>
                  <a:gd name="connsiteY13" fmla="*/ 654320 h 1324067"/>
                  <a:gd name="connsiteX14" fmla="*/ 245 w 1314358"/>
                  <a:gd name="connsiteY14" fmla="*/ 186056 h 1324067"/>
                  <a:gd name="connsiteX15" fmla="*/ 0 w 1314358"/>
                  <a:gd name="connsiteY15" fmla="*/ 36169 h 1324067"/>
                  <a:gd name="connsiteX16" fmla="*/ 121594 w 1314358"/>
                  <a:gd name="connsiteY16" fmla="*/ 42818 h 1324067"/>
                  <a:gd name="connsiteX17" fmla="*/ 424171 w 1314358"/>
                  <a:gd name="connsiteY17" fmla="*/ 48191 h 1324067"/>
                  <a:gd name="connsiteX18" fmla="*/ 1263599 w 1314358"/>
                  <a:gd name="connsiteY18" fmla="*/ 3022 h 1324067"/>
                  <a:gd name="connsiteX19" fmla="*/ 1284385 w 1314358"/>
                  <a:gd name="connsiteY19" fmla="*/ 0 h 1324067"/>
                  <a:gd name="connsiteX20" fmla="*/ 1297512 w 1314358"/>
                  <a:gd name="connsiteY20" fmla="*/ 65948 h 1324067"/>
                  <a:gd name="connsiteX21" fmla="*/ 1313188 w 1314358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4358" h="1324067">
                    <a:moveTo>
                      <a:pt x="1314358" y="180701"/>
                    </a:moveTo>
                    <a:lnTo>
                      <a:pt x="1250997" y="229442"/>
                    </a:lnTo>
                    <a:cubicBezTo>
                      <a:pt x="842232" y="535899"/>
                      <a:pt x="613656" y="592889"/>
                      <a:pt x="278120" y="662033"/>
                    </a:cubicBezTo>
                    <a:lnTo>
                      <a:pt x="278121" y="662033"/>
                    </a:lnTo>
                    <a:cubicBezTo>
                      <a:pt x="613657" y="731178"/>
                      <a:pt x="842233" y="788167"/>
                      <a:pt x="1250998" y="1094624"/>
                    </a:cubicBezTo>
                    <a:lnTo>
                      <a:pt x="1312520" y="1141950"/>
                    </a:lnTo>
                    <a:lnTo>
                      <a:pt x="1297512" y="1242693"/>
                    </a:ln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2" name="Freeform 121"/>
            <p:cNvSpPr/>
            <p:nvPr/>
          </p:nvSpPr>
          <p:spPr>
            <a:xfrm flipH="1">
              <a:off x="6498099" y="1157004"/>
              <a:ext cx="934101" cy="3250726"/>
            </a:xfrm>
            <a:custGeom>
              <a:avLst/>
              <a:gdLst>
                <a:gd name="connsiteX0" fmla="*/ 934101 w 934101"/>
                <a:gd name="connsiteY0" fmla="*/ 0 h 3250726"/>
                <a:gd name="connsiteX1" fmla="*/ 778607 w 934101"/>
                <a:gd name="connsiteY1" fmla="*/ 10292 h 3250726"/>
                <a:gd name="connsiteX2" fmla="*/ 275342 w 934101"/>
                <a:gd name="connsiteY2" fmla="*/ 555660 h 3250726"/>
                <a:gd name="connsiteX3" fmla="*/ 265679 w 934101"/>
                <a:gd name="connsiteY3" fmla="*/ 653640 h 3250726"/>
                <a:gd name="connsiteX4" fmla="*/ 261496 w 934101"/>
                <a:gd name="connsiteY4" fmla="*/ 656284 h 3250726"/>
                <a:gd name="connsiteX5" fmla="*/ 262917 w 934101"/>
                <a:gd name="connsiteY5" fmla="*/ 681649 h 3250726"/>
                <a:gd name="connsiteX6" fmla="*/ 261496 w 934101"/>
                <a:gd name="connsiteY6" fmla="*/ 696059 h 3250726"/>
                <a:gd name="connsiteX7" fmla="*/ 263805 w 934101"/>
                <a:gd name="connsiteY7" fmla="*/ 697497 h 3250726"/>
                <a:gd name="connsiteX8" fmla="*/ 260399 w 934101"/>
                <a:gd name="connsiteY8" fmla="*/ 734656 h 3250726"/>
                <a:gd name="connsiteX9" fmla="*/ 252544 w 934101"/>
                <a:gd name="connsiteY9" fmla="*/ 738266 h 3250726"/>
                <a:gd name="connsiteX10" fmla="*/ 153834 w 934101"/>
                <a:gd name="connsiteY10" fmla="*/ 929537 h 3250726"/>
                <a:gd name="connsiteX11" fmla="*/ 265680 w 934101"/>
                <a:gd name="connsiteY11" fmla="*/ 1113141 h 3250726"/>
                <a:gd name="connsiteX12" fmla="*/ 313488 w 934101"/>
                <a:gd name="connsiteY12" fmla="*/ 1131461 h 3250726"/>
                <a:gd name="connsiteX13" fmla="*/ 343481 w 934101"/>
                <a:gd name="connsiteY13" fmla="*/ 1243958 h 3250726"/>
                <a:gd name="connsiteX14" fmla="*/ 402611 w 934101"/>
                <a:gd name="connsiteY14" fmla="*/ 1394142 h 3250726"/>
                <a:gd name="connsiteX15" fmla="*/ 413244 w 934101"/>
                <a:gd name="connsiteY15" fmla="*/ 1413158 h 3250726"/>
                <a:gd name="connsiteX16" fmla="*/ 414054 w 934101"/>
                <a:gd name="connsiteY16" fmla="*/ 1415164 h 3250726"/>
                <a:gd name="connsiteX17" fmla="*/ 418179 w 934101"/>
                <a:gd name="connsiteY17" fmla="*/ 1421983 h 3250726"/>
                <a:gd name="connsiteX18" fmla="*/ 479660 w 934101"/>
                <a:gd name="connsiteY18" fmla="*/ 1531935 h 3250726"/>
                <a:gd name="connsiteX19" fmla="*/ 498939 w 934101"/>
                <a:gd name="connsiteY19" fmla="*/ 1555514 h 3250726"/>
                <a:gd name="connsiteX20" fmla="*/ 506691 w 934101"/>
                <a:gd name="connsiteY20" fmla="*/ 1568331 h 3250726"/>
                <a:gd name="connsiteX21" fmla="*/ 525918 w 934101"/>
                <a:gd name="connsiteY21" fmla="*/ 1588512 h 3250726"/>
                <a:gd name="connsiteX22" fmla="*/ 575800 w 934101"/>
                <a:gd name="connsiteY22" fmla="*/ 1649519 h 3250726"/>
                <a:gd name="connsiteX23" fmla="*/ 606692 w 934101"/>
                <a:gd name="connsiteY23" fmla="*/ 1673288 h 3250726"/>
                <a:gd name="connsiteX24" fmla="*/ 624697 w 934101"/>
                <a:gd name="connsiteY24" fmla="*/ 1692185 h 3250726"/>
                <a:gd name="connsiteX25" fmla="*/ 684258 w 934101"/>
                <a:gd name="connsiteY25" fmla="*/ 1732967 h 3250726"/>
                <a:gd name="connsiteX26" fmla="*/ 692198 w 934101"/>
                <a:gd name="connsiteY26" fmla="*/ 1739076 h 3250726"/>
                <a:gd name="connsiteX27" fmla="*/ 736965 w 934101"/>
                <a:gd name="connsiteY27" fmla="*/ 1760020 h 3250726"/>
                <a:gd name="connsiteX28" fmla="*/ 707678 w 934101"/>
                <a:gd name="connsiteY28" fmla="*/ 1911655 h 3250726"/>
                <a:gd name="connsiteX29" fmla="*/ 651539 w 934101"/>
                <a:gd name="connsiteY29" fmla="*/ 1917290 h 3250726"/>
                <a:gd name="connsiteX30" fmla="*/ 43811 w 934101"/>
                <a:gd name="connsiteY30" fmla="*/ 2163009 h 3250726"/>
                <a:gd name="connsiteX31" fmla="*/ 12066 w 934101"/>
                <a:gd name="connsiteY31" fmla="*/ 3250726 h 3250726"/>
                <a:gd name="connsiteX32" fmla="*/ 496202 w 934101"/>
                <a:gd name="connsiteY32" fmla="*/ 3249926 h 3250726"/>
                <a:gd name="connsiteX33" fmla="*/ 915600 w 934101"/>
                <a:gd name="connsiteY33" fmla="*/ 3249233 h 3250726"/>
                <a:gd name="connsiteX34" fmla="*/ 934101 w 934101"/>
                <a:gd name="connsiteY34" fmla="*/ 3250021 h 325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34101" h="3250726">
                  <a:moveTo>
                    <a:pt x="934101" y="0"/>
                  </a:moveTo>
                  <a:lnTo>
                    <a:pt x="778607" y="10292"/>
                  </a:lnTo>
                  <a:cubicBezTo>
                    <a:pt x="431590" y="60340"/>
                    <a:pt x="330946" y="277891"/>
                    <a:pt x="275342" y="555660"/>
                  </a:cubicBezTo>
                  <a:lnTo>
                    <a:pt x="265679" y="653640"/>
                  </a:lnTo>
                  <a:lnTo>
                    <a:pt x="261496" y="656284"/>
                  </a:lnTo>
                  <a:cubicBezTo>
                    <a:pt x="261970" y="664739"/>
                    <a:pt x="262443" y="673194"/>
                    <a:pt x="262917" y="681649"/>
                  </a:cubicBezTo>
                  <a:lnTo>
                    <a:pt x="261496" y="696059"/>
                  </a:lnTo>
                  <a:lnTo>
                    <a:pt x="263805" y="697497"/>
                  </a:lnTo>
                  <a:lnTo>
                    <a:pt x="260399" y="734656"/>
                  </a:lnTo>
                  <a:lnTo>
                    <a:pt x="252544" y="738266"/>
                  </a:lnTo>
                  <a:cubicBezTo>
                    <a:pt x="189532" y="781006"/>
                    <a:pt x="150971" y="852241"/>
                    <a:pt x="153834" y="929537"/>
                  </a:cubicBezTo>
                  <a:cubicBezTo>
                    <a:pt x="156685" y="1006509"/>
                    <a:pt x="200073" y="1074716"/>
                    <a:pt x="265680" y="1113141"/>
                  </a:cubicBezTo>
                  <a:lnTo>
                    <a:pt x="313488" y="1131461"/>
                  </a:lnTo>
                  <a:lnTo>
                    <a:pt x="343481" y="1243958"/>
                  </a:lnTo>
                  <a:cubicBezTo>
                    <a:pt x="360334" y="1295216"/>
                    <a:pt x="379979" y="1345712"/>
                    <a:pt x="402611" y="1394142"/>
                  </a:cubicBezTo>
                  <a:lnTo>
                    <a:pt x="413244" y="1413158"/>
                  </a:lnTo>
                  <a:lnTo>
                    <a:pt x="414054" y="1415164"/>
                  </a:lnTo>
                  <a:lnTo>
                    <a:pt x="418179" y="1421983"/>
                  </a:lnTo>
                  <a:lnTo>
                    <a:pt x="479660" y="1531935"/>
                  </a:lnTo>
                  <a:lnTo>
                    <a:pt x="498939" y="1555514"/>
                  </a:lnTo>
                  <a:lnTo>
                    <a:pt x="506691" y="1568331"/>
                  </a:lnTo>
                  <a:lnTo>
                    <a:pt x="525918" y="1588512"/>
                  </a:lnTo>
                  <a:lnTo>
                    <a:pt x="575800" y="1649519"/>
                  </a:lnTo>
                  <a:lnTo>
                    <a:pt x="606692" y="1673288"/>
                  </a:lnTo>
                  <a:lnTo>
                    <a:pt x="624697" y="1692185"/>
                  </a:lnTo>
                  <a:lnTo>
                    <a:pt x="684258" y="1732967"/>
                  </a:lnTo>
                  <a:lnTo>
                    <a:pt x="692198" y="1739076"/>
                  </a:lnTo>
                  <a:lnTo>
                    <a:pt x="736965" y="1760020"/>
                  </a:lnTo>
                  <a:lnTo>
                    <a:pt x="707678" y="1911655"/>
                  </a:lnTo>
                  <a:lnTo>
                    <a:pt x="651539" y="1917290"/>
                  </a:lnTo>
                  <a:cubicBezTo>
                    <a:pt x="212000" y="1963092"/>
                    <a:pt x="78958" y="2004098"/>
                    <a:pt x="43811" y="2163009"/>
                  </a:cubicBezTo>
                  <a:cubicBezTo>
                    <a:pt x="18414" y="2400698"/>
                    <a:pt x="-19684" y="2943188"/>
                    <a:pt x="12066" y="3250726"/>
                  </a:cubicBezTo>
                  <a:cubicBezTo>
                    <a:pt x="169210" y="3250459"/>
                    <a:pt x="332706" y="3250192"/>
                    <a:pt x="496202" y="3249926"/>
                  </a:cubicBezTo>
                  <a:lnTo>
                    <a:pt x="915600" y="3249233"/>
                  </a:lnTo>
                  <a:lnTo>
                    <a:pt x="934101" y="3250021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Group 124" descr=" 87"/>
          <p:cNvGrpSpPr/>
          <p:nvPr/>
        </p:nvGrpSpPr>
        <p:grpSpPr>
          <a:xfrm>
            <a:off x="1302094" y="1006050"/>
            <a:ext cx="1207069" cy="4297633"/>
            <a:chOff x="5515183" y="1006075"/>
            <a:chExt cx="1207069" cy="4297633"/>
          </a:xfrm>
        </p:grpSpPr>
        <p:grpSp>
          <p:nvGrpSpPr>
            <p:cNvPr id="126" name="Group 125"/>
            <p:cNvGrpSpPr/>
            <p:nvPr/>
          </p:nvGrpSpPr>
          <p:grpSpPr>
            <a:xfrm>
              <a:off x="5515183" y="1006075"/>
              <a:ext cx="645316" cy="4216611"/>
              <a:chOff x="1854673" y="1594618"/>
              <a:chExt cx="518286" cy="3386574"/>
            </a:xfrm>
          </p:grpSpPr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5461" y="2356456"/>
                <a:ext cx="356710" cy="395240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54105" y="3193667"/>
                <a:ext cx="319423" cy="427555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2919" y="4612053"/>
                <a:ext cx="341795" cy="369139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44162" y="2007702"/>
                <a:ext cx="339309" cy="328123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4673" y="3695795"/>
                <a:ext cx="518286" cy="346767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76477" y="1594618"/>
                <a:ext cx="274679" cy="379082"/>
              </a:xfrm>
              <a:prstGeom prst="rect">
                <a:avLst/>
              </a:prstGeom>
            </p:spPr>
          </p:pic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7890" y="2772327"/>
                <a:ext cx="331852" cy="421340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47890" y="4111666"/>
                <a:ext cx="331852" cy="421340"/>
              </a:xfrm>
              <a:prstGeom prst="rect">
                <a:avLst/>
              </a:prstGeom>
            </p:spPr>
          </p:pic>
        </p:grpSp>
        <p:grpSp>
          <p:nvGrpSpPr>
            <p:cNvPr id="127" name="Group 126"/>
            <p:cNvGrpSpPr/>
            <p:nvPr/>
          </p:nvGrpSpPr>
          <p:grpSpPr>
            <a:xfrm>
              <a:off x="6180829" y="1006075"/>
              <a:ext cx="541423" cy="4297633"/>
              <a:chOff x="6180829" y="1006075"/>
              <a:chExt cx="541423" cy="4297633"/>
            </a:xfrm>
          </p:grpSpPr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4" name="Picture 1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0" y="5665971"/>
            <a:ext cx="429790" cy="338345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56" y="5665971"/>
            <a:ext cx="429790" cy="484657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3169913" y="1006050"/>
            <a:ext cx="1440253" cy="5247439"/>
            <a:chOff x="3169913" y="1006050"/>
            <a:chExt cx="1440253" cy="5247439"/>
          </a:xfrm>
        </p:grpSpPr>
        <p:grpSp>
          <p:nvGrpSpPr>
            <p:cNvPr id="147" name="Group 146"/>
            <p:cNvGrpSpPr/>
            <p:nvPr/>
          </p:nvGrpSpPr>
          <p:grpSpPr>
            <a:xfrm>
              <a:off x="3619328" y="1006050"/>
              <a:ext cx="541423" cy="4297633"/>
              <a:chOff x="3619328" y="1006050"/>
              <a:chExt cx="541423" cy="4297633"/>
            </a:xfrm>
          </p:grpSpPr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3619328" y="2611550"/>
                <a:ext cx="541423" cy="540000"/>
              </a:xfrm>
              <a:prstGeom prst="rect">
                <a:avLst/>
              </a:prstGeom>
              <a:solidFill>
                <a:srgbClr val="FFC00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3619328" y="3151550"/>
                <a:ext cx="541423" cy="540000"/>
              </a:xfrm>
              <a:prstGeom prst="rect">
                <a:avLst/>
              </a:prstGeom>
              <a:solidFill>
                <a:srgbClr val="FFC000">
                  <a:alpha val="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3619328" y="3683683"/>
                <a:ext cx="541423" cy="540000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619328" y="4223683"/>
                <a:ext cx="541423" cy="540000"/>
              </a:xfrm>
              <a:prstGeom prst="rect">
                <a:avLst/>
              </a:prstGeom>
              <a:solidFill>
                <a:srgbClr val="FFC000">
                  <a:alpha val="3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3619328" y="4763683"/>
                <a:ext cx="541423" cy="540000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3619328" y="2070316"/>
                <a:ext cx="541423" cy="540000"/>
              </a:xfrm>
              <a:prstGeom prst="rect">
                <a:avLst/>
              </a:prstGeom>
              <a:solidFill>
                <a:srgbClr val="FFC00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619328" y="1538183"/>
                <a:ext cx="541423" cy="540000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3619328" y="1006050"/>
                <a:ext cx="541423" cy="540000"/>
              </a:xfrm>
              <a:prstGeom prst="rect">
                <a:avLst/>
              </a:prstGeom>
              <a:solidFill>
                <a:srgbClr val="FFC00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48" name="Picture 14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3" y="5494498"/>
              <a:ext cx="1440253" cy="758991"/>
            </a:xfrm>
            <a:prstGeom prst="rect">
              <a:avLst/>
            </a:prstGeom>
          </p:spPr>
        </p:pic>
      </p:grpSp>
      <p:pic>
        <p:nvPicPr>
          <p:cNvPr id="157" name="Picture 1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52" y="3038674"/>
            <a:ext cx="603535" cy="213981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92" y="3038674"/>
            <a:ext cx="614509" cy="213981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>
            <a:off x="5585914" y="1006075"/>
            <a:ext cx="1080530" cy="5156643"/>
            <a:chOff x="5453476" y="1006075"/>
            <a:chExt cx="1080530" cy="5156643"/>
          </a:xfrm>
        </p:grpSpPr>
        <p:grpSp>
          <p:nvGrpSpPr>
            <p:cNvPr id="160" name="Group 159"/>
            <p:cNvGrpSpPr/>
            <p:nvPr/>
          </p:nvGrpSpPr>
          <p:grpSpPr>
            <a:xfrm>
              <a:off x="5504250" y="1006075"/>
              <a:ext cx="541423" cy="4297633"/>
              <a:chOff x="6180829" y="1006075"/>
              <a:chExt cx="541423" cy="4297633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solidFill>
                <a:srgbClr val="00B0F0">
                  <a:alpha val="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00B0F0">
                  <a:alpha val="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00B0F0">
                  <a:alpha val="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453476" y="5416121"/>
              <a:ext cx="1080530" cy="746597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460" y="4933991"/>
              <a:ext cx="380410" cy="356025"/>
            </a:xfrm>
            <a:prstGeom prst="rect">
              <a:avLst/>
            </a:prstGeom>
          </p:spPr>
        </p:pic>
      </p:grpSp>
      <p:grpSp>
        <p:nvGrpSpPr>
          <p:cNvPr id="171" name="Group 170"/>
          <p:cNvGrpSpPr/>
          <p:nvPr/>
        </p:nvGrpSpPr>
        <p:grpSpPr>
          <a:xfrm>
            <a:off x="7373530" y="1006075"/>
            <a:ext cx="1080530" cy="5156643"/>
            <a:chOff x="7285238" y="1006075"/>
            <a:chExt cx="1080530" cy="5156643"/>
          </a:xfrm>
        </p:grpSpPr>
        <p:grpSp>
          <p:nvGrpSpPr>
            <p:cNvPr id="172" name="Group 171"/>
            <p:cNvGrpSpPr/>
            <p:nvPr/>
          </p:nvGrpSpPr>
          <p:grpSpPr>
            <a:xfrm>
              <a:off x="7336012" y="1006075"/>
              <a:ext cx="541423" cy="4297633"/>
              <a:chOff x="6180829" y="1006075"/>
              <a:chExt cx="541423" cy="4297633"/>
            </a:xfrm>
          </p:grpSpPr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solidFill>
                <a:srgbClr val="00B0F0">
                  <a:alpha val="1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solidFill>
                <a:srgbClr val="00B0F0">
                  <a:alpha val="1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solidFill>
                <a:srgbClr val="00B0F0">
                  <a:alpha val="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solidFill>
                <a:srgbClr val="00B0F0">
                  <a:alpha val="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00B0F0">
                  <a:alpha val="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solidFill>
                <a:srgbClr val="00B0F0">
                  <a:alpha val="1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285238" y="5416121"/>
              <a:ext cx="1080530" cy="746597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783" y="4933992"/>
              <a:ext cx="390164" cy="356025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9161146" y="1006075"/>
            <a:ext cx="1080530" cy="5156643"/>
            <a:chOff x="9117000" y="1006075"/>
            <a:chExt cx="1080530" cy="5156643"/>
          </a:xfrm>
        </p:grpSpPr>
        <p:grpSp>
          <p:nvGrpSpPr>
            <p:cNvPr id="184" name="Group 183"/>
            <p:cNvGrpSpPr/>
            <p:nvPr/>
          </p:nvGrpSpPr>
          <p:grpSpPr>
            <a:xfrm>
              <a:off x="9167774" y="1006075"/>
              <a:ext cx="541423" cy="4297633"/>
              <a:chOff x="6180829" y="1006075"/>
              <a:chExt cx="541423" cy="4297633"/>
            </a:xfrm>
          </p:grpSpPr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solidFill>
                <a:srgbClr val="00B0F0">
                  <a:alpha val="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solidFill>
                <a:srgbClr val="00B0F0">
                  <a:alpha val="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117000" y="5416121"/>
              <a:ext cx="1080530" cy="746597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751" y="4933992"/>
              <a:ext cx="392603" cy="356025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10948762" y="1006174"/>
            <a:ext cx="1243238" cy="5156643"/>
            <a:chOff x="10948762" y="1006174"/>
            <a:chExt cx="1243238" cy="5156643"/>
          </a:xfrm>
        </p:grpSpPr>
        <p:grpSp>
          <p:nvGrpSpPr>
            <p:cNvPr id="196" name="Group 195"/>
            <p:cNvGrpSpPr/>
            <p:nvPr/>
          </p:nvGrpSpPr>
          <p:grpSpPr>
            <a:xfrm>
              <a:off x="10999536" y="1006174"/>
              <a:ext cx="541423" cy="4297633"/>
              <a:chOff x="6180829" y="1006075"/>
              <a:chExt cx="541423" cy="4297633"/>
            </a:xfrm>
          </p:grpSpPr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00B0F0">
                  <a:alpha val="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00B0F0">
                  <a:alpha val="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948762" y="5416220"/>
              <a:ext cx="1080530" cy="746597"/>
            </a:xfrm>
            <a:prstGeom prst="rect">
              <a:avLst/>
            </a:prstGeom>
          </p:spPr>
        </p:pic>
        <p:pic>
          <p:nvPicPr>
            <p:cNvPr id="198" name="Picture 19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0156" y="4933993"/>
              <a:ext cx="521844" cy="360901"/>
            </a:xfrm>
            <a:prstGeom prst="rect">
              <a:avLst/>
            </a:prstGeom>
          </p:spPr>
        </p:pic>
      </p:grpSp>
      <p:pic>
        <p:nvPicPr>
          <p:cNvPr id="207" name="Picture 20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81" y="3050165"/>
            <a:ext cx="328591" cy="211237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03" y="3050166"/>
            <a:ext cx="337126" cy="211237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85" y="3050166"/>
            <a:ext cx="339260" cy="21763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07" y="3050166"/>
            <a:ext cx="452346" cy="211237"/>
          </a:xfrm>
          <a:prstGeom prst="rect">
            <a:avLst/>
          </a:prstGeom>
        </p:spPr>
      </p:pic>
      <p:sp>
        <p:nvSpPr>
          <p:cNvPr id="211" name="TextBox 210"/>
          <p:cNvSpPr txBox="1"/>
          <p:nvPr/>
        </p:nvSpPr>
        <p:spPr>
          <a:xfrm>
            <a:off x="6301748" y="2793613"/>
            <a:ext cx="56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prstClr val="black"/>
                </a:solidFill>
                <a:latin typeface="Nexa Book" panose="02000000000000000000" pitchFamily="2" charset="0"/>
              </a:rPr>
              <a:t>+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8132048" y="2793613"/>
            <a:ext cx="56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prstClr val="black"/>
                </a:solidFill>
                <a:latin typeface="Nexa Book" panose="02000000000000000000" pitchFamily="2" charset="0"/>
              </a:rPr>
              <a:t>+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847736" y="2793613"/>
            <a:ext cx="56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prstClr val="black"/>
                </a:solidFill>
                <a:latin typeface="Nexa Book" panose="02000000000000000000" pitchFamily="2" charset="0"/>
              </a:rPr>
              <a:t>+</a:t>
            </a:r>
            <a:endParaRPr lang="en-US" sz="3600" dirty="0">
              <a:solidFill>
                <a:prstClr val="black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4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2" grpId="0"/>
      <p:bldP spid="2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Extreme Multi-label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92617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Pros</a:t>
            </a:r>
          </a:p>
          <a:p>
            <a:pPr lvl="1"/>
            <a:r>
              <a:rPr lang="en-IN" dirty="0"/>
              <a:t>Very powerful – can extend to millions of items and users</a:t>
            </a:r>
          </a:p>
          <a:p>
            <a:pPr lvl="1"/>
            <a:r>
              <a:rPr lang="en-IN" dirty="0"/>
              <a:t>State-of-the-art accuracies and very fast training and predictions</a:t>
            </a:r>
          </a:p>
          <a:p>
            <a:pPr lvl="2"/>
            <a:r>
              <a:rPr lang="en-IN" dirty="0"/>
              <a:t>Indications that several major commercial systems use this in some form</a:t>
            </a:r>
          </a:p>
          <a:p>
            <a:pPr lvl="1"/>
            <a:r>
              <a:rPr lang="en-IN" dirty="0"/>
              <a:t>Can utilize user and item features easily</a:t>
            </a:r>
          </a:p>
          <a:p>
            <a:pPr lvl="1"/>
            <a:r>
              <a:rPr lang="en-IN" dirty="0"/>
              <a:t>Can add new users easily</a:t>
            </a:r>
          </a:p>
          <a:p>
            <a:r>
              <a:rPr lang="en-IN" dirty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IN" dirty="0"/>
              <a:t>No explicit collaboration – does not infer similarity of items/users</a:t>
            </a:r>
          </a:p>
          <a:p>
            <a:pPr lvl="2"/>
            <a:r>
              <a:rPr lang="en-IN" dirty="0"/>
              <a:t>May pose an issue if user features are not very informative</a:t>
            </a:r>
          </a:p>
          <a:p>
            <a:pPr lvl="1"/>
            <a:r>
              <a:rPr lang="en-IN" dirty="0"/>
              <a:t>Not straightforward to add new items</a:t>
            </a:r>
          </a:p>
          <a:p>
            <a:pPr lvl="1"/>
            <a:r>
              <a:rPr lang="en-IN" dirty="0"/>
              <a:t>Recommendations can get stale with time</a:t>
            </a:r>
          </a:p>
          <a:p>
            <a:pPr lvl="2"/>
            <a:r>
              <a:rPr lang="en-IN" dirty="0"/>
              <a:t>Common trick – retrain models frequently e.g. nightly, monthly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7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016C3-99B3-7B6E-2F6A-5EBF35F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 err="1"/>
              <a:t>Endsem</a:t>
            </a:r>
            <a:r>
              <a:rPr lang="en-US" dirty="0"/>
              <a:t> Exam</a:t>
            </a:r>
            <a:endParaRPr lang="en-IN" dirty="0"/>
          </a:p>
        </p:txBody>
      </p:sp>
      <p:pic>
        <p:nvPicPr>
          <p:cNvPr id="8" name="Picture 7" descr="Hand holding a pen shading number on a sheet">
            <a:extLst>
              <a:ext uri="{FF2B5EF4-FFF2-40B4-BE49-F238E27FC236}">
                <a16:creationId xmlns:a16="http://schemas.microsoft.com/office/drawing/2014/main" id="{7AFE89F7-9C90-3CEB-C4E3-93486BE1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94" r="-1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02BA10-88EE-5F1D-ED4D-4051992C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Nov 22 (Tuesday)</a:t>
            </a:r>
            <a:r>
              <a:rPr lang="en-IN" dirty="0">
                <a:solidFill>
                  <a:schemeClr val="accent5"/>
                </a:solidFill>
              </a:rPr>
              <a:t>, 8AM, L1,2,3,4,5,6,7</a:t>
            </a:r>
          </a:p>
          <a:p>
            <a:pPr lvl="2"/>
            <a:r>
              <a:rPr lang="en-IN" dirty="0"/>
              <a:t>Only for registered students (no auditors)</a:t>
            </a:r>
          </a:p>
          <a:p>
            <a:r>
              <a:rPr lang="en-US" dirty="0"/>
              <a:t>Open notes (handwritten only)</a:t>
            </a:r>
          </a:p>
          <a:p>
            <a:r>
              <a:rPr lang="en-US" dirty="0"/>
              <a:t>No mobile phones, tablets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Bring your institute ID card</a:t>
            </a:r>
          </a:p>
          <a:p>
            <a:r>
              <a:rPr lang="en-US" dirty="0"/>
              <a:t>Syllabus:</a:t>
            </a:r>
          </a:p>
          <a:p>
            <a:pPr lvl="2"/>
            <a:r>
              <a:rPr lang="en-US" dirty="0"/>
              <a:t>All videos/slides uploaded to YouTube/GitHub by 20</a:t>
            </a:r>
            <a:r>
              <a:rPr lang="en-US" baseline="30000" dirty="0"/>
              <a:t>th</a:t>
            </a:r>
            <a:r>
              <a:rPr lang="en-US" dirty="0"/>
              <a:t> Nov</a:t>
            </a:r>
          </a:p>
          <a:p>
            <a:pPr lvl="2"/>
            <a:r>
              <a:rPr lang="en-US" dirty="0"/>
              <a:t>DS content (slides, code) for DS 1 – 13.</a:t>
            </a:r>
          </a:p>
          <a:p>
            <a:r>
              <a:rPr lang="en-US" dirty="0"/>
              <a:t>See previous year’s GitHub for practice</a:t>
            </a:r>
          </a:p>
        </p:txBody>
      </p:sp>
    </p:spTree>
    <p:extLst>
      <p:ext uri="{BB962C8B-B14F-4D97-AF65-F5344CB8AC3E}">
        <p14:creationId xmlns:p14="http://schemas.microsoft.com/office/powerpoint/2010/main" val="40030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Learning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Adaptive </a:t>
                </a:r>
                <a:r>
                  <a:rPr lang="en-IN" i="1" dirty="0"/>
                  <a:t>momentum</a:t>
                </a:r>
                <a:r>
                  <a:rPr lang="en-IN" dirty="0"/>
                  <a:t>-based methods popular (esp. for deep learning)</a:t>
                </a:r>
              </a:p>
              <a:p>
                <a:pPr lvl="1"/>
                <a:r>
                  <a:rPr lang="en-IN" dirty="0"/>
                  <a:t>GD is known to experience oscillations even in a simple optimization problems such as least squares regression problem</a:t>
                </a:r>
              </a:p>
              <a:p>
                <a:pPr lvl="1"/>
                <a:r>
                  <a:rPr lang="en-IN" dirty="0"/>
                  <a:t>These oscillations waste time and slow progress</a:t>
                </a:r>
              </a:p>
              <a:p>
                <a:pPr lvl="1"/>
                <a:r>
                  <a:rPr lang="en-IN" dirty="0"/>
                  <a:t>Solution: introduce a “velocity” term to prevent GD from changing directions abruptly, thus avoiding oscillations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dirty="0" err="1"/>
                  <a:t>Nesterov’s</a:t>
                </a:r>
                <a:r>
                  <a:rPr lang="en-IN" b="1" dirty="0"/>
                  <a:t> accelerated gradient </a:t>
                </a:r>
                <a:r>
                  <a:rPr lang="en-IN" dirty="0"/>
                  <a:t>(NAG): pioneer method</a:t>
                </a:r>
                <a:br>
                  <a:rPr lang="en-IN" dirty="0"/>
                </a:br>
                <a:r>
                  <a:rPr lang="en-IN" dirty="0"/>
                  <a:t>in the area of momentum methods</a:t>
                </a:r>
              </a:p>
              <a:p>
                <a:pPr lvl="2"/>
                <a:r>
                  <a:rPr lang="en-IN" dirty="0"/>
                  <a:t>For differentiable convex problems, NAG ensures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steps hence the name</a:t>
                </a:r>
                <a:br>
                  <a:rPr lang="en-US" dirty="0"/>
                </a:br>
                <a:r>
                  <a:rPr lang="en-US" dirty="0"/>
                  <a:t>“accelerated” gradient</a:t>
                </a:r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  <a:blipFill>
                <a:blip r:embed="rId2"/>
                <a:stretch>
                  <a:fillRect l="-562" t="-2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87" y="3625941"/>
            <a:ext cx="3126106" cy="2978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07513" y="1265445"/>
            <a:ext cx="1787788" cy="178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/>
              <p:cNvSpPr/>
              <p:nvPr/>
            </p:nvSpPr>
            <p:spPr>
              <a:xfrm>
                <a:off x="2167812" y="1108141"/>
                <a:ext cx="8101503" cy="1320056"/>
              </a:xfrm>
              <a:prstGeom prst="wedgeRectCallout">
                <a:avLst>
                  <a:gd name="adj1" fmla="val 58510"/>
                  <a:gd name="adj2" fmla="val 5145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Simple GD, on the other hand, is only able to ensure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rate of convergence for differentiable convex functions in general. Thus, NAG is able to bring a quadratic reduction in run time!</a:t>
                </a: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812" y="1108141"/>
                <a:ext cx="8101503" cy="1320056"/>
              </a:xfrm>
              <a:prstGeom prst="wedgeRectCallout">
                <a:avLst>
                  <a:gd name="adj1" fmla="val 58510"/>
                  <a:gd name="adj2" fmla="val 51456"/>
                </a:avLst>
              </a:prstGeom>
              <a:blipFill>
                <a:blip r:embed="rId5"/>
                <a:stretch>
                  <a:fillRect l="-897" b="-265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0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Learning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Adagrad</a:t>
                </a:r>
                <a:r>
                  <a:rPr lang="en-IN" dirty="0"/>
                  <a:t> (</a:t>
                </a:r>
                <a:r>
                  <a:rPr lang="en-IN" dirty="0" err="1"/>
                  <a:t>Duchi</a:t>
                </a:r>
                <a:r>
                  <a:rPr lang="en-IN" dirty="0"/>
                  <a:t> et al. 2011) – takes inspiration from Newton’s method</a:t>
                </a:r>
              </a:p>
              <a:p>
                <a:r>
                  <a:rPr lang="en-IN" dirty="0"/>
                  <a:t>Recall: Newton’s method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Key idea: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– much cheaper</a:t>
                </a:r>
              </a:p>
              <a:p>
                <a:pPr lvl="2"/>
                <a:r>
                  <a:rPr lang="en-IN" dirty="0"/>
                  <a:t>Use past updates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lvl="2" algn="ctr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a coordinate got very vigorous updates in the past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/>
                  <a:t>, mellow its future updates</a:t>
                </a:r>
              </a:p>
              <a:p>
                <a:pPr lvl="2"/>
                <a:r>
                  <a:rPr lang="en-IN" dirty="0"/>
                  <a:t>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if </a:t>
                </a:r>
                <a:r>
                  <a:rPr lang="en-IN" dirty="0"/>
                  <a:t>all coordinates got roughly similar gradients in the past since then we would have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If some coordinate is static, not getting updated at all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rad>
                  </m:oMath>
                </a14:m>
                <a:r>
                  <a:rPr lang="en-US" dirty="0"/>
                  <a:t> to prevent a divide-by-zero error when we take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Learning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</a:rPr>
                  <a:t>RMSProp</a:t>
                </a:r>
                <a:r>
                  <a:rPr lang="en-IN" dirty="0">
                    <a:solidFill>
                      <a:schemeClr val="bg1"/>
                    </a:solidFill>
                  </a:rPr>
                  <a:t> (Hinton 2012) – apply momentum idea to </a:t>
                </a:r>
                <a:r>
                  <a:rPr lang="en-IN" dirty="0" err="1">
                    <a:solidFill>
                      <a:schemeClr val="bg1"/>
                    </a:solidFill>
                  </a:rPr>
                  <a:t>Adagrad</a:t>
                </a:r>
                <a:endParaRPr lang="en-I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 err="1">
                    <a:solidFill>
                      <a:schemeClr val="bg1"/>
                    </a:solidFill>
                  </a:rPr>
                  <a:t>Adagrad</a:t>
                </a:r>
                <a:r>
                  <a:rPr lang="en-IN" dirty="0">
                    <a:solidFill>
                      <a:schemeClr val="bg1"/>
                    </a:solidFill>
                  </a:rPr>
                  <a:t> sometimes forces step sizes to go down too much – this avoids that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Adam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 (</a:t>
                </a:r>
                <a:r>
                  <a:rPr lang="en-IN" dirty="0" err="1">
                    <a:solidFill>
                      <a:schemeClr val="bg1"/>
                    </a:solidFill>
                    <a:latin typeface="+mj-lt"/>
                  </a:rPr>
                  <a:t>Kingma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 and Ba 2014) – combine NAG and RMS-Prop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and</a:t>
                </a:r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Also does some </a:t>
                </a:r>
                <a:r>
                  <a:rPr lang="en-IN" i="1" dirty="0">
                    <a:solidFill>
                      <a:schemeClr val="bg1"/>
                    </a:solidFill>
                  </a:rPr>
                  <a:t>bias corrections</a:t>
                </a:r>
                <a:r>
                  <a:rPr lang="en-IN" dirty="0">
                    <a:solidFill>
                      <a:schemeClr val="bg1"/>
                    </a:solidFill>
                  </a:rPr>
                  <a:t> (reweighting)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(not shown above)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All these methods are readily available in libraries like </a:t>
                </a:r>
                <a:r>
                  <a:rPr lang="en-IN" dirty="0" err="1">
                    <a:solidFill>
                      <a:schemeClr val="bg1"/>
                    </a:solidFill>
                  </a:rPr>
                  <a:t>PyTorch</a:t>
                </a:r>
                <a:r>
                  <a:rPr lang="en-IN" dirty="0">
                    <a:solidFill>
                      <a:schemeClr val="bg1"/>
                    </a:solidFill>
                  </a:rPr>
                  <a:t>, TF </a:t>
                </a:r>
                <a:r>
                  <a:rPr lang="en-IN" dirty="0" err="1">
                    <a:solidFill>
                      <a:schemeClr val="bg1"/>
                    </a:solidFill>
                  </a:rPr>
                  <a:t>etc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prevent overfitting?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Regularize the weights</a:t>
                </a:r>
              </a:p>
              <a:p>
                <a:pPr lvl="2"/>
                <a:r>
                  <a:rPr lang="en-IN" b="1" dirty="0"/>
                  <a:t>1.1</a:t>
                </a:r>
                <a:r>
                  <a:rPr lang="en-IN" dirty="0"/>
                  <a:t>: add an explicit regularization term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1.2</a:t>
                </a:r>
                <a:r>
                  <a:rPr lang="en-IN" dirty="0"/>
                  <a:t>: don’t allow any weight to get big (clip them)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Most libraries implement these strategies themselves e.g. weight clipping</a:t>
                </a:r>
              </a:p>
              <a:p>
                <a:pPr lvl="2"/>
                <a:r>
                  <a:rPr lang="en-IN" dirty="0"/>
                  <a:t>Sometimes even gradient coordinates are clipped to stabilize training</a:t>
                </a:r>
              </a:p>
              <a:p>
                <a:r>
                  <a:rPr lang="en-IN" b="1" dirty="0"/>
                  <a:t>Method 2</a:t>
                </a:r>
                <a:r>
                  <a:rPr lang="en-IN" dirty="0"/>
                  <a:t>: Deliberately inject noise into the labels</a:t>
                </a:r>
              </a:p>
              <a:p>
                <a:pPr lvl="2"/>
                <a:r>
                  <a:rPr lang="en-IN" dirty="0"/>
                  <a:t>For binary classification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=1→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For regression problems,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Unlikely that a NN with limited # of nodes would be able to memorize noise</a:t>
                </a:r>
              </a:p>
              <a:p>
                <a:pPr lvl="2"/>
                <a:r>
                  <a:rPr lang="en-IN" dirty="0"/>
                  <a:t>For NN setting these are just heuristics but when applied to nicer settings (e.g. linear models), label noise can be shown to be equivalent to regularization</a:t>
                </a:r>
              </a:p>
              <a:p>
                <a:pPr lvl="2"/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prevent overfitting?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Method 3</a:t>
                </a:r>
                <a:r>
                  <a:rPr lang="en-IN" dirty="0"/>
                  <a:t>: Learn Sparse Models</a:t>
                </a:r>
              </a:p>
              <a:p>
                <a:pPr lvl="2"/>
                <a:r>
                  <a:rPr lang="en-IN" b="1" dirty="0"/>
                  <a:t>3.1</a:t>
                </a:r>
                <a:r>
                  <a:rPr lang="en-IN" dirty="0"/>
                  <a:t> Learn a NN that has sparse (instead of dense) connections b/w layers</a:t>
                </a:r>
              </a:p>
              <a:p>
                <a:pPr lvl="3"/>
                <a:r>
                  <a:rPr lang="en-IN" dirty="0"/>
                  <a:t>See </a:t>
                </a:r>
                <a:r>
                  <a:rPr lang="en-IN" dirty="0" err="1"/>
                  <a:t>Frankle-Carbin</a:t>
                </a:r>
                <a:r>
                  <a:rPr lang="en-IN" dirty="0"/>
                  <a:t> (ICLR 2019) – The Lottery Ticket Hypothesis</a:t>
                </a:r>
              </a:p>
              <a:p>
                <a:pPr lvl="2"/>
                <a:r>
                  <a:rPr lang="en-IN" b="1" dirty="0"/>
                  <a:t>3.2</a:t>
                </a:r>
                <a:r>
                  <a:rPr lang="en-IN" dirty="0"/>
                  <a:t> </a:t>
                </a:r>
                <a:r>
                  <a:rPr lang="en-IN" b="1" dirty="0"/>
                  <a:t>Parameter sharing</a:t>
                </a:r>
                <a:r>
                  <a:rPr lang="en-IN" dirty="0"/>
                  <a:t>: force some of the weights to take the same value by adding constraints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Convolutional NN do this implicitly and are very successful</a:t>
                </a:r>
              </a:p>
              <a:p>
                <a:pPr lvl="2"/>
                <a:r>
                  <a:rPr lang="en-IN" b="1" dirty="0"/>
                  <a:t>3.3 Dropout</a:t>
                </a:r>
                <a:r>
                  <a:rPr lang="en-IN" dirty="0"/>
                  <a:t>: </a:t>
                </a:r>
                <a:r>
                  <a:rPr lang="en-US" dirty="0"/>
                  <a:t>Implicitly trains on multiple sparse networks in parallel</a:t>
                </a:r>
              </a:p>
              <a:p>
                <a:pPr lvl="3"/>
                <a:r>
                  <a:rPr lang="en-US" dirty="0"/>
                  <a:t>While executing a GD update, randomly remove edges or entire nodes from network so they do not get updated in that iteration. Put them back in after update is over</a:t>
                </a:r>
              </a:p>
              <a:p>
                <a:pPr lvl="3"/>
                <a:r>
                  <a:rPr lang="en-US" dirty="0"/>
                  <a:t>Can again be shown to be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regularization in “nice” settings</a:t>
                </a:r>
                <a:endParaRPr lang="en-IN" dirty="0"/>
              </a:p>
              <a:p>
                <a:r>
                  <a:rPr lang="en-IN" b="1" dirty="0"/>
                  <a:t>Method 4</a:t>
                </a:r>
                <a:r>
                  <a:rPr lang="en-IN" dirty="0"/>
                  <a:t>: Validation</a:t>
                </a:r>
              </a:p>
              <a:p>
                <a:pPr lvl="2"/>
                <a:r>
                  <a:rPr lang="en-IN" dirty="0"/>
                  <a:t>Use early stopping – do not rely on training loss but rather performance on a held-out (or k-fold) validation set to decide when to stop training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During training, before applying mini-batch gradient descent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Randomly mark each input node (e.g. choose each with </a:t>
                </a:r>
                <a:r>
                  <a:rPr lang="en-IN" dirty="0" err="1">
                    <a:sym typeface="Wingdings" panose="05000000000000000000" pitchFamily="2" charset="2"/>
                  </a:rPr>
                  <a:t>prob</a:t>
                </a:r>
                <a:r>
                  <a:rPr lang="en-IN" dirty="0">
                    <a:sym typeface="Wingdings" panose="05000000000000000000" pitchFamily="2" charset="2"/>
                  </a:rPr>
                  <a:t> 20%)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Randomly mark each hidden node (e.g. choose each with </a:t>
                </a:r>
                <a:r>
                  <a:rPr lang="en-IN" dirty="0" err="1">
                    <a:sym typeface="Wingdings" panose="05000000000000000000" pitchFamily="2" charset="2"/>
                  </a:rPr>
                  <a:t>prob</a:t>
                </a:r>
                <a:r>
                  <a:rPr lang="en-IN" dirty="0">
                    <a:sym typeface="Wingdings" panose="05000000000000000000" pitchFamily="2" charset="2"/>
                  </a:rPr>
                  <a:t> 50%)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Remove marked nodes, and corresponding edges from the network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Apply mini-batch gradient descent (or </a:t>
                </a:r>
                <a:r>
                  <a:rPr lang="en-IN" dirty="0" err="1">
                    <a:sym typeface="Wingdings" panose="05000000000000000000" pitchFamily="2" charset="2"/>
                  </a:rPr>
                  <a:t>backprop</a:t>
                </a:r>
                <a:r>
                  <a:rPr lang="en-IN" dirty="0">
                    <a:sym typeface="Wingdings" panose="05000000000000000000" pitchFamily="2" charset="2"/>
                  </a:rPr>
                  <a:t>) to the remaining network</a:t>
                </a:r>
              </a:p>
              <a:p>
                <a:pPr lvl="3"/>
                <a:r>
                  <a:rPr lang="en-IN" dirty="0" err="1">
                    <a:sym typeface="Wingdings" panose="05000000000000000000" pitchFamily="2" charset="2"/>
                  </a:rPr>
                  <a:t>Backprop</a:t>
                </a:r>
                <a:r>
                  <a:rPr lang="en-IN" dirty="0">
                    <a:sym typeface="Wingdings" panose="05000000000000000000" pitchFamily="2" charset="2"/>
                  </a:rPr>
                  <a:t> is GD applied to multilayer </a:t>
                </a:r>
                <a:r>
                  <a:rPr lang="en-IN" dirty="0" err="1">
                    <a:sym typeface="Wingdings" panose="05000000000000000000" pitchFamily="2" charset="2"/>
                  </a:rPr>
                  <a:t>perceptrons</a:t>
                </a:r>
                <a:r>
                  <a:rPr lang="en-IN" dirty="0">
                    <a:sym typeface="Wingdings" panose="05000000000000000000" pitchFamily="2" charset="2"/>
                  </a:rPr>
                  <a:t> – will study this next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NAG, </a:t>
                </a:r>
                <a:r>
                  <a:rPr lang="en-IN" dirty="0" err="1">
                    <a:sym typeface="Wingdings" panose="05000000000000000000" pitchFamily="2" charset="2"/>
                  </a:rPr>
                  <a:t>AdaGrad</a:t>
                </a:r>
                <a:r>
                  <a:rPr lang="en-IN" dirty="0">
                    <a:sym typeface="Wingdings" panose="05000000000000000000" pitchFamily="2" charset="2"/>
                  </a:rPr>
                  <a:t>, Adam </a:t>
                </a:r>
                <a:r>
                  <a:rPr lang="en-IN" dirty="0" err="1">
                    <a:sym typeface="Wingdings" panose="05000000000000000000" pitchFamily="2" charset="2"/>
                  </a:rPr>
                  <a:t>etc</a:t>
                </a:r>
                <a:r>
                  <a:rPr lang="en-IN" dirty="0">
                    <a:sym typeface="Wingdings" panose="05000000000000000000" pitchFamily="2" charset="2"/>
                  </a:rPr>
                  <a:t> can be used along with dropout as usual</a:t>
                </a:r>
              </a:p>
              <a:p>
                <a:pPr lvl="2"/>
                <a:r>
                  <a:rPr lang="en-IN" b="1" dirty="0">
                    <a:sym typeface="Wingdings" panose="05000000000000000000" pitchFamily="2" charset="2"/>
                  </a:rPr>
                  <a:t>Dropout at t</a:t>
                </a:r>
                <a:r>
                  <a:rPr lang="en-IN" b="1" dirty="0"/>
                  <a:t>est time</a:t>
                </a:r>
                <a:r>
                  <a:rPr lang="en-IN" dirty="0"/>
                  <a:t>: scale the (post-activation) output of each node in the NN with the </a:t>
                </a:r>
                <a:r>
                  <a:rPr lang="en-IN" dirty="0" err="1"/>
                  <a:t>prob</a:t>
                </a:r>
                <a:r>
                  <a:rPr lang="en-IN" dirty="0"/>
                  <a:t> with which that node would have been spared from marking</a:t>
                </a:r>
              </a:p>
              <a:p>
                <a:pPr lvl="3"/>
                <a:r>
                  <a:rPr lang="en-IN" dirty="0">
                    <a:sym typeface="Wingdings" panose="05000000000000000000" pitchFamily="2" charset="2"/>
                  </a:rPr>
                  <a:t>An approximation but a scalable one that gives acceptable performance in practice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drop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+0⋅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drop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=0.2/0.5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for </a:t>
                </a:r>
                <a:r>
                  <a:rPr lang="en-IN" dirty="0" err="1">
                    <a:sym typeface="Wingdings" panose="05000000000000000000" pitchFamily="2" charset="2"/>
                  </a:rPr>
                  <a:t>ip</a:t>
                </a:r>
                <a:r>
                  <a:rPr lang="en-IN" dirty="0">
                    <a:sym typeface="Wingdings" panose="05000000000000000000" pitchFamily="2" charset="2"/>
                  </a:rPr>
                  <a:t>/hidden nodes)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Forces nodes to learn to work in absence of other nodes – robust!</a:t>
                </a:r>
              </a:p>
              <a:p>
                <a:pPr lvl="2"/>
                <a:r>
                  <a:rPr lang="en-IN" dirty="0"/>
                  <a:t>Side effect is slightly faster training and regularization</a:t>
                </a:r>
              </a:p>
              <a:p>
                <a:endParaRPr lang="en-IN" dirty="0"/>
              </a:p>
              <a:p>
                <a:pPr lvl="2"/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817" t="-2545" r="-511" b="-1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.50181"/>
  <p:tag name="ORIGINALWIDTH" val="55.00283"/>
  <p:tag name="LATEXADDIN" val="\documentclass{article}&#10;\usepackage{amsmath,amssymb}&#10;\pagestyle{empty}&#10;\begin{document}&#10;&#10;\[&#10;\mathbf \approx&#10;\]&#10;&#10;\end{document}"/>
  <p:tag name="IGUANATEXSIZE" val="150"/>
  <p:tag name="IGUANATEXCURSOR" val="10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0102"/>
  <p:tag name="ORIGINALWIDTH" val="56.00291"/>
  <p:tag name="LATEXADDIN" val="\documentclass{article}&#10;\usepackage{amsmath,amssymb}&#10;\usepackage{olo}&#10;\pagestyle{empty}&#10;\begin{document}&#10;&#10;\[&#10;=&#10;\]&#10;&#10;\end{document}"/>
  <p:tag name="IGUANATEXSIZE" val="72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0252"/>
  <p:tag name="ORIGINALWIDTH" val="77.00394"/>
  <p:tag name="LATEXADDIN" val="\documentclass{article}&#10;\usepackage{amsmath,amssymb}&#10;\usepackage{olo}&#10;\pagestyle{empty}&#10;\begin{document}&#10;&#10;\[&#10;\vu_1&#10;\]&#10;&#10;\end{document}"/>
  <p:tag name="IGUANATEXSIZE" val="28"/>
  <p:tag name="IGUANATEXCURSOR" val="1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0252"/>
  <p:tag name="ORIGINALWIDTH" val="79.0041"/>
  <p:tag name="LATEXADDIN" val="\documentclass{article}&#10;\usepackage{amsmath,amssymb}&#10;\usepackage{olo}&#10;\pagestyle{empty}&#10;\begin{document}&#10;&#10;\[&#10;\vu_2&#10;\]&#10;&#10;\end{document}"/>
  <p:tag name="IGUANATEXSIZE" val="28"/>
  <p:tag name="IGUANATEXCURSOR" val="1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.0026"/>
  <p:tag name="ORIGINALWIDTH" val="79.5041"/>
  <p:tag name="LATEXADDIN" val="\documentclass{article}&#10;\usepackage{amsmath,amssymb}&#10;\usepackage{olo}&#10;\pagestyle{empty}&#10;\begin{document}&#10;&#10;\[&#10;\vu_3&#10;\]&#10;&#10;\end{document}"/>
  <p:tag name="IGUANATEXSIZE" val="28"/>
  <p:tag name="IGUANATEXCURSOR" val="1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0252"/>
  <p:tag name="ORIGINALWIDTH" val="106.0054"/>
  <p:tag name="LATEXADDIN" val="\documentclass{article}&#10;\usepackage{amsmath,amssymb}&#10;\usepackage{olo}&#10;\pagestyle{empty}&#10;\begin{document}&#10;&#10;\[&#10;\vu_K&#10;\]&#10;&#10;\end{document}"/>
  <p:tag name="IGUANATEXSIZE" val="28"/>
  <p:tag name="IGUANATEXCURSOR" val="1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00378"/>
  <p:tag name="ORIGINALWIDTH" val="107.0055"/>
  <p:tag name="LATEXADDIN" val="\documentclass{article}&#10;\usepackage{amsmath,amssymb}&#10;\usepackage{olo}&#10;\pagestyle{empty}&#10;\begin{document}&#10;&#10;\[&#10;\vv^K&#10;\]&#10;&#10;\end{document}"/>
  <p:tag name="IGUANATEXSIZE" val="32"/>
  <p:tag name="IGUANATEXCURSOR" val="1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00378"/>
  <p:tag name="ORIGINALWIDTH" val="80.50417"/>
  <p:tag name="LATEXADDIN" val="\documentclass{article}&#10;\usepackage{amsmath,amssymb}&#10;\usepackage{olo}&#10;\pagestyle{empty}&#10;\begin{document}&#10;&#10;\[&#10;\vv^3&#10;\]&#10;&#10;\end{document}"/>
  <p:tag name="IGUANATEXSIZE" val="32"/>
  <p:tag name="IGUANATEXCURSOR" val="1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00378"/>
  <p:tag name="ORIGINALWIDTH" val="80.0041"/>
  <p:tag name="LATEXADDIN" val="\documentclass{article}&#10;\usepackage{amsmath,amssymb}&#10;\usepackage{olo}&#10;\pagestyle{empty}&#10;\begin{document}&#10;&#10;\[&#10;\vv^2&#10;\]&#10;&#10;\end{document}"/>
  <p:tag name="IGUANATEXSIZE" val="32"/>
  <p:tag name="IGUANATEXCURSOR" val="1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00378"/>
  <p:tag name="ORIGINALWIDTH" val="78.00401"/>
  <p:tag name="LATEXADDIN" val="\documentclass{article}&#10;\usepackage{amsmath,amssymb}&#10;\usepackage{olo}&#10;\pagestyle{empty}&#10;\begin{document}&#10;&#10;\[&#10;\vv^1&#10;\]&#10;&#10;\end{document}"/>
  <p:tag name="IGUANATEXSIZE" val="32"/>
  <p:tag name="IGUANATEXCURSOR" val="1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57.5081"/>
  <p:tag name="LATEXADDIN" val="\documentclass{article}&#10;\usepackage{amsmath,amssymb}&#10;\usepackage{olo}&#10;\pagestyle{empty}&#10;\begin{document}&#10;&#10;\[&#10;\veta(\vx)&#10;\]&#10;&#10;\end{document}"/>
  <p:tag name="IGUANATEXSIZE" val="60"/>
  <p:tag name="IGUANATEXCURSOR" val="1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0102"/>
  <p:tag name="ORIGINALWIDTH" val="56.00291"/>
  <p:tag name="LATEXADDIN" val="\documentclass{article}&#10;\usepackage{amsmath,amssymb}&#10;\usepackage{olo}&#10;\pagestyle{empty}&#10;\begin{document}&#10;&#10;\[&#10;=&#10;\]&#10;&#10;\end{document}"/>
  <p:tag name="IGUANATEXSIZE" val="72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0102"/>
  <p:tag name="ORIGINALWIDTH" val="55.00283"/>
  <p:tag name="LATEXADDIN" val="\documentclass{article}&#10;\usepackage{amsmath,amssymb}&#10;\usepackage{olo}&#10;\pagestyle{empty}&#10;\begin{document}&#10;&#10;\[&#10;\sim&#10;\]&#10;&#10;\end{document}"/>
  <p:tag name="IGUANATEXSIZE" val="72"/>
  <p:tag name="IGUANATEXCURSOR" val="1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0102"/>
  <p:tag name="ORIGINALWIDTH" val="56.00291"/>
  <p:tag name="LATEXADDIN" val="\documentclass{article}&#10;\usepackage{amsmath,amssymb}&#10;\usepackage{olo}&#10;\pagestyle{empty}&#10;\begin{document}&#10;&#10;\[&#10;=&#10;\]&#10;&#10;\end{document}"/>
  <p:tag name="IGUANATEXSIZE" val="72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60"/>
  <p:tag name="IGUANATEXCURSOR" val="1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60"/>
  <p:tag name="IGUANATEXCURSOR" val="1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60"/>
  <p:tag name="IGUANATEXCURSOR" val="1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60"/>
  <p:tag name="IGUANATEXCURSOR" val="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0102"/>
  <p:tag name="ORIGINALWIDTH" val="55.00283"/>
  <p:tag name="LATEXADDIN" val="\documentclass{article}&#10;\usepackage{amsmath,amssymb}&#10;\usepackage{olo}&#10;\pagestyle{empty}&#10;\begin{document}&#10;&#10;\[&#10;\sim&#10;\]&#10;&#10;\end{document}"/>
  <p:tag name="IGUANATEXSIZE" val="72"/>
  <p:tag name="IGUANATEXCURSOR" val="113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497</TotalTime>
  <Words>3514</Words>
  <Application>Microsoft Office PowerPoint</Application>
  <PresentationFormat>Widescreen</PresentationFormat>
  <Paragraphs>424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Nexa Bold Regular</vt:lpstr>
      <vt:lpstr>Nexa Book</vt:lpstr>
      <vt:lpstr>Wingdings</vt:lpstr>
      <vt:lpstr>MLC-gold</vt:lpstr>
      <vt:lpstr>Deep Learning</vt:lpstr>
      <vt:lpstr>Doing Deep Learning</vt:lpstr>
      <vt:lpstr>Doing Deep Learning</vt:lpstr>
      <vt:lpstr>Adaptive Learning Rates</vt:lpstr>
      <vt:lpstr>Adaptive Learning Rates</vt:lpstr>
      <vt:lpstr>Adaptive Learning Rates</vt:lpstr>
      <vt:lpstr>How to prevent overfitting?</vt:lpstr>
      <vt:lpstr>How to prevent overfitting?</vt:lpstr>
      <vt:lpstr>Dropout</vt:lpstr>
      <vt:lpstr>Dropout at Work</vt:lpstr>
      <vt:lpstr>Popular layer types in deep learning</vt:lpstr>
      <vt:lpstr>Popular training strategies - pretraining</vt:lpstr>
      <vt:lpstr>Popular (pre)training strategies – Siamese</vt:lpstr>
      <vt:lpstr>Popular (pre)training strategies – Cloze tasks</vt:lpstr>
      <vt:lpstr>Recommendation Systems</vt:lpstr>
      <vt:lpstr>Recommendation Systems</vt:lpstr>
      <vt:lpstr>Abstract Problem Statement</vt:lpstr>
      <vt:lpstr>Applications of RecSys</vt:lpstr>
      <vt:lpstr>RecSys via Matrix Completion</vt:lpstr>
      <vt:lpstr>The Matrix Completion Problem</vt:lpstr>
      <vt:lpstr>Low-rank Matrix Completion</vt:lpstr>
      <vt:lpstr>Low-rank Matrix Completion</vt:lpstr>
      <vt:lpstr>AltMin for LRMC</vt:lpstr>
      <vt:lpstr>Interesting Extensions</vt:lpstr>
      <vt:lpstr>Collaborative Filtering</vt:lpstr>
      <vt:lpstr>RecSys via Multi-label Learning</vt:lpstr>
      <vt:lpstr>Recommendation as Multi-label Learning</vt:lpstr>
      <vt:lpstr>Recommendation using kNN</vt:lpstr>
      <vt:lpstr>Recommendation using DT</vt:lpstr>
      <vt:lpstr>Recommendation using Linear Models</vt:lpstr>
      <vt:lpstr>Recommendation using Latent Variables </vt:lpstr>
      <vt:lpstr>Recommendation using Latent Variables </vt:lpstr>
      <vt:lpstr>Recommendation using Latent Variables </vt:lpstr>
      <vt:lpstr>Recommendation using Latent Variables</vt:lpstr>
      <vt:lpstr>Extreme Multi-label Classification</vt:lpstr>
      <vt:lpstr>Endsem Exam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Purushottam Kar</dc:creator>
  <cp:lastModifiedBy>Purushottam Kar</cp:lastModifiedBy>
  <cp:revision>52</cp:revision>
  <dcterms:created xsi:type="dcterms:W3CDTF">2022-11-11T10:23:49Z</dcterms:created>
  <dcterms:modified xsi:type="dcterms:W3CDTF">2022-11-11T18:41:18Z</dcterms:modified>
</cp:coreProperties>
</file>