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21"/>
  </p:notesMasterIdLst>
  <p:sldIdLst>
    <p:sldId id="257" r:id="rId3"/>
    <p:sldId id="256" r:id="rId4"/>
    <p:sldId id="258" r:id="rId5"/>
    <p:sldId id="259" r:id="rId6"/>
    <p:sldId id="262" r:id="rId7"/>
    <p:sldId id="263" r:id="rId8"/>
    <p:sldId id="264" r:id="rId9"/>
    <p:sldId id="273" r:id="rId10"/>
    <p:sldId id="274" r:id="rId11"/>
    <p:sldId id="275" r:id="rId12"/>
    <p:sldId id="276" r:id="rId13"/>
    <p:sldId id="268" r:id="rId14"/>
    <p:sldId id="269" r:id="rId15"/>
    <p:sldId id="272" r:id="rId16"/>
    <p:sldId id="261" r:id="rId17"/>
    <p:sldId id="267" r:id="rId18"/>
    <p:sldId id="27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82F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55" autoAdjust="0"/>
    <p:restoredTop sz="93557" autoAdjust="0"/>
  </p:normalViewPr>
  <p:slideViewPr>
    <p:cSldViewPr snapToGrid="0">
      <p:cViewPr>
        <p:scale>
          <a:sx n="75" d="100"/>
          <a:sy n="75" d="100"/>
        </p:scale>
        <p:origin x="332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8A65C-0BA8-4491-9939-4860D0207CAA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9C964-0BCB-4A8D-87CE-D854C396B2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31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9C964-0BCB-4A8D-87CE-D854C396B27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04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9A5CABB-D501-4524-87FD-FDA2E9FEAC50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022C5C8-A519-4DDC-8FC9-8DBECC167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16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9A5CABB-D501-4524-87FD-FDA2E9FEAC50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022C5C8-A519-4DDC-8FC9-8DBECC167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44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CABB-D501-4524-87FD-FDA2E9FEAC50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5C8-A519-4DDC-8FC9-8DBECC167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151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CABB-D501-4524-87FD-FDA2E9FEAC50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5C8-A519-4DDC-8FC9-8DBECC167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716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4B0F-E33C-46FC-99F9-76C15273C72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E2E6B-3757-4B52-AF0A-B214A5CC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44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CABB-D501-4524-87FD-FDA2E9FEAC50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5C8-A519-4DDC-8FC9-8DBECC167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04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CABB-D501-4524-87FD-FDA2E9FEAC50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5C8-A519-4DDC-8FC9-8DBECC167CA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CABB-D501-4524-87FD-FDA2E9FEAC50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5C8-A519-4DDC-8FC9-8DBECC167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64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CABB-D501-4524-87FD-FDA2E9FEAC50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5C8-A519-4DDC-8FC9-8DBECC167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76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9A5CABB-D501-4524-87FD-FDA2E9FEAC50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022C5C8-A519-4DDC-8FC9-8DBECC167CA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02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CABB-D501-4524-87FD-FDA2E9FEAC50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5C8-A519-4DDC-8FC9-8DBECC167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5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CABB-D501-4524-87FD-FDA2E9FEAC50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C5C8-A519-4DDC-8FC9-8DBECC167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85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CABB-D501-4524-87FD-FDA2E9FEAC50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022C5C8-A519-4DDC-8FC9-8DBECC167CA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3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9A5CABB-D501-4524-87FD-FDA2E9FEAC50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022C5C8-A519-4DDC-8FC9-8DBECC167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98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4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6114B0F-E33C-46FC-99F9-76C15273C72F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0E2E6B-3757-4B52-AF0A-B214A5CCE7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13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12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32.png"/><Relationship Id="rId5" Type="http://schemas.openxmlformats.org/officeDocument/2006/relationships/image" Target="../media/image9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36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78834516-FEA0-6129-A390-E3513E1E2C84}"/>
              </a:ext>
            </a:extLst>
          </p:cNvPr>
          <p:cNvGrpSpPr/>
          <p:nvPr/>
        </p:nvGrpSpPr>
        <p:grpSpPr>
          <a:xfrm>
            <a:off x="676285" y="617535"/>
            <a:ext cx="2822482" cy="2438843"/>
            <a:chOff x="676285" y="617535"/>
            <a:chExt cx="2822482" cy="2438843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810ABCA-181B-4921-A7F3-2F08BD06E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510" y="617535"/>
              <a:ext cx="2402032" cy="1731414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599569B-22D2-6999-420D-8EFACCBE4079}"/>
                </a:ext>
              </a:extLst>
            </p:cNvPr>
            <p:cNvSpPr txBox="1"/>
            <p:nvPr/>
          </p:nvSpPr>
          <p:spPr>
            <a:xfrm>
              <a:off x="676285" y="2594713"/>
              <a:ext cx="2822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RECOMMENDATION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AFEBBDE-FA1B-D9D0-B0B8-0BF93C56C184}"/>
              </a:ext>
            </a:extLst>
          </p:cNvPr>
          <p:cNvGrpSpPr/>
          <p:nvPr/>
        </p:nvGrpSpPr>
        <p:grpSpPr>
          <a:xfrm>
            <a:off x="8795234" y="394423"/>
            <a:ext cx="2822482" cy="2661955"/>
            <a:chOff x="8795234" y="394423"/>
            <a:chExt cx="2822482" cy="2661955"/>
          </a:xfrm>
        </p:grpSpPr>
        <p:pic>
          <p:nvPicPr>
            <p:cNvPr id="66" name="Picture 65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D9F4430E-48A2-A598-5EE6-83EA5AFC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3458" y="394423"/>
              <a:ext cx="2606034" cy="1954526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138267-2331-545B-2087-05CA652636BD}"/>
                </a:ext>
              </a:extLst>
            </p:cNvPr>
            <p:cNvSpPr txBox="1"/>
            <p:nvPr/>
          </p:nvSpPr>
          <p:spPr>
            <a:xfrm>
              <a:off x="8795234" y="2594713"/>
              <a:ext cx="2822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PROTEIN FOLDING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D62218-F0CF-704A-B367-E352FBA1922D}"/>
                </a:ext>
              </a:extLst>
            </p:cNvPr>
            <p:cNvSpPr txBox="1"/>
            <p:nvPr/>
          </p:nvSpPr>
          <p:spPr>
            <a:xfrm>
              <a:off x="10258662" y="2348492"/>
              <a:ext cx="1250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nature.com</a:t>
              </a:r>
              <a:endParaRPr lang="en-IN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BD1F07C-633C-9C46-E1A8-9B625152D32C}"/>
              </a:ext>
            </a:extLst>
          </p:cNvPr>
          <p:cNvGrpSpPr/>
          <p:nvPr/>
        </p:nvGrpSpPr>
        <p:grpSpPr>
          <a:xfrm>
            <a:off x="4684759" y="1051678"/>
            <a:ext cx="2822482" cy="2023893"/>
            <a:chOff x="4684759" y="1051678"/>
            <a:chExt cx="2822482" cy="2023893"/>
          </a:xfrm>
        </p:grpSpPr>
        <p:pic>
          <p:nvPicPr>
            <p:cNvPr id="62" name="Picture 61" descr="A close up of a license plate&#10;&#10;Description automatically generated with medium confidence">
              <a:extLst>
                <a:ext uri="{FF2B5EF4-FFF2-40B4-BE49-F238E27FC236}">
                  <a16:creationId xmlns:a16="http://schemas.microsoft.com/office/drawing/2014/main" id="{62BB3568-0A35-7C9C-E79A-444E034C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0907" y="1051678"/>
              <a:ext cx="1850186" cy="92793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7088F2-DE25-6E3F-18DF-816853C0DB11}"/>
                </a:ext>
              </a:extLst>
            </p:cNvPr>
            <p:cNvSpPr txBox="1"/>
            <p:nvPr/>
          </p:nvSpPr>
          <p:spPr>
            <a:xfrm>
              <a:off x="4684759" y="2244574"/>
              <a:ext cx="28224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LICENSE PLATE IDENTIFICATION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67C7E1C-A161-F110-8189-C19A7EBA57A5}"/>
                </a:ext>
              </a:extLst>
            </p:cNvPr>
            <p:cNvSpPr txBox="1"/>
            <p:nvPr/>
          </p:nvSpPr>
          <p:spPr>
            <a:xfrm>
              <a:off x="5770263" y="1974305"/>
              <a:ext cx="1250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oyelecoupons.com</a:t>
              </a:r>
              <a:endParaRPr lang="en-IN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5F6AF4E-E968-0882-88E4-3882AD75A238}"/>
              </a:ext>
            </a:extLst>
          </p:cNvPr>
          <p:cNvGrpSpPr/>
          <p:nvPr/>
        </p:nvGrpSpPr>
        <p:grpSpPr>
          <a:xfrm>
            <a:off x="4730656" y="3834132"/>
            <a:ext cx="2822482" cy="2421138"/>
            <a:chOff x="4730656" y="3834132"/>
            <a:chExt cx="2822482" cy="2421138"/>
          </a:xfrm>
        </p:grpSpPr>
        <p:pic>
          <p:nvPicPr>
            <p:cNvPr id="74" name="Picture 73" descr="A collage of a person&#10;&#10;Description automatically generated with medium confidence">
              <a:extLst>
                <a:ext uri="{FF2B5EF4-FFF2-40B4-BE49-F238E27FC236}">
                  <a16:creationId xmlns:a16="http://schemas.microsoft.com/office/drawing/2014/main" id="{A4C765DA-4EEA-C6DA-8136-8E943F5D3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9272" y="3834132"/>
              <a:ext cx="2593455" cy="1713252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382E25E-DA6A-0557-F599-4F8416402E25}"/>
                </a:ext>
              </a:extLst>
            </p:cNvPr>
            <p:cNvSpPr txBox="1"/>
            <p:nvPr/>
          </p:nvSpPr>
          <p:spPr>
            <a:xfrm>
              <a:off x="6141897" y="5547384"/>
              <a:ext cx="1250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bachelornation.com</a:t>
              </a:r>
              <a:endParaRPr lang="en-IN" sz="10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8E6A00-4E0B-EF65-BAB8-E50139D0089D}"/>
                </a:ext>
              </a:extLst>
            </p:cNvPr>
            <p:cNvSpPr txBox="1"/>
            <p:nvPr/>
          </p:nvSpPr>
          <p:spPr>
            <a:xfrm>
              <a:off x="4730656" y="5793605"/>
              <a:ext cx="2822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“CONTEST” WINNER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2366B84-75D8-B359-9753-62E6B686332C}"/>
              </a:ext>
            </a:extLst>
          </p:cNvPr>
          <p:cNvGrpSpPr/>
          <p:nvPr/>
        </p:nvGrpSpPr>
        <p:grpSpPr>
          <a:xfrm>
            <a:off x="442694" y="3977724"/>
            <a:ext cx="3289659" cy="2295251"/>
            <a:chOff x="442694" y="3977724"/>
            <a:chExt cx="3289659" cy="229525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6F1B8D-3E00-8C7D-1D98-03E5FE2618CE}"/>
                </a:ext>
              </a:extLst>
            </p:cNvPr>
            <p:cNvSpPr txBox="1"/>
            <p:nvPr/>
          </p:nvSpPr>
          <p:spPr>
            <a:xfrm>
              <a:off x="442694" y="5811310"/>
              <a:ext cx="3289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 MACHINE TRANSLATION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44E3E36-3712-14F9-AA5C-DB40D7D88E4C}"/>
                </a:ext>
              </a:extLst>
            </p:cNvPr>
            <p:cNvSpPr txBox="1"/>
            <p:nvPr/>
          </p:nvSpPr>
          <p:spPr>
            <a:xfrm>
              <a:off x="597392" y="3977724"/>
              <a:ext cx="29802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My name is </a:t>
              </a:r>
              <a:r>
                <a:rPr lang="en-US" sz="2400" dirty="0" err="1">
                  <a:solidFill>
                    <a:schemeClr val="bg1"/>
                  </a:solidFill>
                </a:rPr>
                <a:t>Melbo</a:t>
              </a:r>
              <a:endParaRPr lang="en-US" sz="2400" dirty="0">
                <a:solidFill>
                  <a:schemeClr val="bg1"/>
                </a:solidFill>
              </a:endParaRPr>
            </a:p>
            <a:p>
              <a:pPr algn="ctr"/>
              <a:endParaRPr lang="en-US" sz="2400" dirty="0">
                <a:solidFill>
                  <a:schemeClr val="bg1"/>
                </a:solidFill>
              </a:endParaRPr>
            </a:p>
            <a:p>
              <a:pPr algn="ctr"/>
              <a:endParaRPr lang="en-US" sz="2400" dirty="0">
                <a:solidFill>
                  <a:schemeClr val="bg1"/>
                </a:solidFill>
              </a:endParaRPr>
            </a:p>
            <a:p>
              <a:pPr algn="ctr"/>
              <a:r>
                <a:rPr lang="hi-IN" sz="2400" dirty="0">
                  <a:solidFill>
                    <a:schemeClr val="bg1"/>
                  </a:solidFill>
                </a:rPr>
                <a:t>माझे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hi-IN" sz="2400" dirty="0">
                  <a:solidFill>
                    <a:schemeClr val="bg1"/>
                  </a:solidFill>
                </a:rPr>
                <a:t>नाव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Melbo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hi-IN" sz="2400" dirty="0">
                  <a:solidFill>
                    <a:schemeClr val="bg1"/>
                  </a:solidFill>
                </a:rPr>
                <a:t>आहे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88" name="Arrow: Down 87">
              <a:extLst>
                <a:ext uri="{FF2B5EF4-FFF2-40B4-BE49-F238E27FC236}">
                  <a16:creationId xmlns:a16="http://schemas.microsoft.com/office/drawing/2014/main" id="{CB29510F-A5AE-5FC5-B0D7-4B56E4BCC1B4}"/>
                </a:ext>
              </a:extLst>
            </p:cNvPr>
            <p:cNvSpPr/>
            <p:nvPr/>
          </p:nvSpPr>
          <p:spPr>
            <a:xfrm>
              <a:off x="1888558" y="4531721"/>
              <a:ext cx="397933" cy="461665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9838841-5ECF-A725-1721-424905C6FB0E}"/>
              </a:ext>
            </a:extLst>
          </p:cNvPr>
          <p:cNvGrpSpPr/>
          <p:nvPr/>
        </p:nvGrpSpPr>
        <p:grpSpPr>
          <a:xfrm>
            <a:off x="8847421" y="3578853"/>
            <a:ext cx="2822482" cy="2676417"/>
            <a:chOff x="8847421" y="3578853"/>
            <a:chExt cx="2822482" cy="2676417"/>
          </a:xfrm>
        </p:grpSpPr>
        <p:pic>
          <p:nvPicPr>
            <p:cNvPr id="93" name="Picture 92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8BA548AA-3533-22A6-394A-60111FDC2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2209" y="3578853"/>
              <a:ext cx="1968531" cy="1968531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3928367-B033-3B13-D37D-96B51EB67A47}"/>
                </a:ext>
              </a:extLst>
            </p:cNvPr>
            <p:cNvSpPr txBox="1"/>
            <p:nvPr/>
          </p:nvSpPr>
          <p:spPr>
            <a:xfrm>
              <a:off x="9939910" y="5547384"/>
              <a:ext cx="1250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chess.com</a:t>
              </a:r>
              <a:endParaRPr lang="en-IN" sz="1000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515664E-C39B-18D6-4DDF-7F24BD89E349}"/>
                </a:ext>
              </a:extLst>
            </p:cNvPr>
            <p:cNvSpPr txBox="1"/>
            <p:nvPr/>
          </p:nvSpPr>
          <p:spPr>
            <a:xfrm>
              <a:off x="8847421" y="5793605"/>
              <a:ext cx="2822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GAME PLAY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0" name="Picture 99" descr="Icon&#10;&#10;Description automatically generated">
            <a:extLst>
              <a:ext uri="{FF2B5EF4-FFF2-40B4-BE49-F238E27FC236}">
                <a16:creationId xmlns:a16="http://schemas.microsoft.com/office/drawing/2014/main" id="{4B492808-B0E0-C92B-2D28-2E9C619FDC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257" y="4835081"/>
            <a:ext cx="1371600" cy="1371600"/>
          </a:xfrm>
          <a:prstGeom prst="rect">
            <a:avLst/>
          </a:prstGeom>
        </p:spPr>
      </p:pic>
      <p:sp>
        <p:nvSpPr>
          <p:cNvPr id="101" name="Speech Bubble: Rectangle 100">
            <a:extLst>
              <a:ext uri="{FF2B5EF4-FFF2-40B4-BE49-F238E27FC236}">
                <a16:creationId xmlns:a16="http://schemas.microsoft.com/office/drawing/2014/main" id="{D271EC6B-129B-92F9-1974-4729495D8534}"/>
              </a:ext>
            </a:extLst>
          </p:cNvPr>
          <p:cNvSpPr/>
          <p:nvPr/>
        </p:nvSpPr>
        <p:spPr>
          <a:xfrm>
            <a:off x="4730656" y="4872423"/>
            <a:ext cx="3317257" cy="733373"/>
          </a:xfrm>
          <a:prstGeom prst="wedgeRectCallout">
            <a:avLst>
              <a:gd name="adj1" fmla="val -61115"/>
              <a:gd name="adj2" fmla="val 5637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 I need to learn a different ML technique for each problem?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A937BCD-6677-57C8-F15A-AAC20EF1361A}"/>
              </a:ext>
            </a:extLst>
          </p:cNvPr>
          <p:cNvGrpSpPr>
            <a:grpSpLocks noChangeAspect="1"/>
          </p:cNvGrpSpPr>
          <p:nvPr/>
        </p:nvGrpSpPr>
        <p:grpSpPr>
          <a:xfrm>
            <a:off x="7704421" y="3584876"/>
            <a:ext cx="1143000" cy="1143000"/>
            <a:chOff x="7020470" y="457533"/>
            <a:chExt cx="4572000" cy="4572000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F883A0D-A830-AE30-9E63-A312C40FD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E043260-B89C-2EA0-80FB-66CB4F288EAB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823F16E-2079-C64C-C0D0-D8EF158084BA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3AAF79EC-76F9-B0D6-EFE8-FF7195B9ED0D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722F8046-23D1-0D7B-3E1C-33AE74BCD487}"/>
              </a:ext>
            </a:extLst>
          </p:cNvPr>
          <p:cNvSpPr/>
          <p:nvPr/>
        </p:nvSpPr>
        <p:spPr>
          <a:xfrm>
            <a:off x="4283331" y="3695935"/>
            <a:ext cx="3269807" cy="1173737"/>
          </a:xfrm>
          <a:prstGeom prst="wedgeRectCallout">
            <a:avLst>
              <a:gd name="adj1" fmla="val 67813"/>
              <a:gd name="adj2" fmla="val 981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Fortunately, not. There are some basic ML techniques with which you can mix-n-match to solve more complicated problems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9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2CF0FC-C199-4E33-9090-5FE8C18B7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5765" y="1111624"/>
            <a:ext cx="8607917" cy="5746376"/>
          </a:xfrm>
        </p:spPr>
        <p:txBody>
          <a:bodyPr>
            <a:normAutofit/>
          </a:bodyPr>
          <a:lstStyle/>
          <a:p>
            <a:r>
              <a:rPr lang="en-US" dirty="0"/>
              <a:t>Often solved via multi-class classification</a:t>
            </a:r>
          </a:p>
          <a:p>
            <a:pPr lvl="1"/>
            <a:r>
              <a:rPr lang="en-US" dirty="0"/>
              <a:t>Treat each word in the Marathi dictionary as a “class”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Create a data point out of the English sentence and try to predict the first word of the Marathi sentence correctly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Now, change the data point to include the first Marathi word and try to predict the second word of the Marathi sentence correctly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Repeat till done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18A9E7-984F-E0BA-57B7-16F8C078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mini-case studies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C44A10-BD94-33C8-EEE8-97A9B88853DD}"/>
              </a:ext>
            </a:extLst>
          </p:cNvPr>
          <p:cNvGrpSpPr/>
          <p:nvPr/>
        </p:nvGrpSpPr>
        <p:grpSpPr>
          <a:xfrm>
            <a:off x="55718" y="1225398"/>
            <a:ext cx="3289659" cy="2295251"/>
            <a:chOff x="442694" y="3977724"/>
            <a:chExt cx="3289659" cy="229525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757197-58DF-391F-65E3-E52B6B8109E8}"/>
                </a:ext>
              </a:extLst>
            </p:cNvPr>
            <p:cNvSpPr txBox="1"/>
            <p:nvPr/>
          </p:nvSpPr>
          <p:spPr>
            <a:xfrm>
              <a:off x="442694" y="5811310"/>
              <a:ext cx="3289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 MACHINE TRANSLATION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ABDCDF-F844-CA1A-CCDB-11384C19DA89}"/>
                </a:ext>
              </a:extLst>
            </p:cNvPr>
            <p:cNvSpPr txBox="1"/>
            <p:nvPr/>
          </p:nvSpPr>
          <p:spPr>
            <a:xfrm>
              <a:off x="597392" y="3977724"/>
              <a:ext cx="29802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My name is </a:t>
              </a:r>
              <a:r>
                <a:rPr lang="en-US" sz="2400" dirty="0" err="1">
                  <a:solidFill>
                    <a:schemeClr val="bg1"/>
                  </a:solidFill>
                </a:rPr>
                <a:t>Melbo</a:t>
              </a:r>
              <a:endParaRPr lang="en-US" sz="2400" dirty="0">
                <a:solidFill>
                  <a:schemeClr val="bg1"/>
                </a:solidFill>
              </a:endParaRPr>
            </a:p>
            <a:p>
              <a:pPr algn="ctr"/>
              <a:endParaRPr lang="en-US" sz="2400" dirty="0">
                <a:solidFill>
                  <a:schemeClr val="bg1"/>
                </a:solidFill>
              </a:endParaRPr>
            </a:p>
            <a:p>
              <a:pPr algn="ctr"/>
              <a:endParaRPr lang="en-US" sz="2400" dirty="0">
                <a:solidFill>
                  <a:schemeClr val="bg1"/>
                </a:solidFill>
              </a:endParaRPr>
            </a:p>
            <a:p>
              <a:pPr algn="ctr"/>
              <a:r>
                <a:rPr lang="hi-IN" sz="2400" dirty="0">
                  <a:solidFill>
                    <a:schemeClr val="bg1"/>
                  </a:solidFill>
                </a:rPr>
                <a:t>माझे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hi-IN" sz="2400" dirty="0">
                  <a:solidFill>
                    <a:schemeClr val="bg1"/>
                  </a:solidFill>
                </a:rPr>
                <a:t>नाव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Melbo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hi-IN" sz="2400" dirty="0">
                  <a:solidFill>
                    <a:schemeClr val="bg1"/>
                  </a:solidFill>
                </a:rPr>
                <a:t>आहे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6DA15237-0F26-1AB6-C97C-B097C8FC21C9}"/>
                </a:ext>
              </a:extLst>
            </p:cNvPr>
            <p:cNvSpPr/>
            <p:nvPr/>
          </p:nvSpPr>
          <p:spPr>
            <a:xfrm>
              <a:off x="1888558" y="4531721"/>
              <a:ext cx="397933" cy="461665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4923071B-D8CC-B0A0-5328-5D0E64DC6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6" y="5190914"/>
            <a:ext cx="1371600" cy="1371600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6ED7D0B9-94EF-62A9-8E1C-BCB56DF943D1}"/>
              </a:ext>
            </a:extLst>
          </p:cNvPr>
          <p:cNvSpPr/>
          <p:nvPr/>
        </p:nvSpPr>
        <p:spPr>
          <a:xfrm>
            <a:off x="1285459" y="5425186"/>
            <a:ext cx="2050334" cy="571508"/>
          </a:xfrm>
          <a:prstGeom prst="wedgeRectCallout">
            <a:avLst>
              <a:gd name="adj1" fmla="val -67763"/>
              <a:gd name="adj2" fmla="val 6639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Yet again, very large number of classes!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448DE7-D223-4FD2-CED5-037EF9672DB2}"/>
              </a:ext>
            </a:extLst>
          </p:cNvPr>
          <p:cNvGrpSpPr>
            <a:grpSpLocks noChangeAspect="1"/>
          </p:cNvGrpSpPr>
          <p:nvPr/>
        </p:nvGrpSpPr>
        <p:grpSpPr>
          <a:xfrm>
            <a:off x="136106" y="3920229"/>
            <a:ext cx="1143000" cy="1143000"/>
            <a:chOff x="7020470" y="457533"/>
            <a:chExt cx="4572000" cy="4572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0FBB73-8535-53F0-DD1C-700869CCD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7093FA4-1105-1A7B-C92F-AA7F065998A4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0AB4454-395C-0601-A4AD-C0459D76CB3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A8FAE77-30EA-EB1E-8C8E-F6FA2CA62EF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16DA14B1-2F31-AFED-1C20-E7DFA98A4671}"/>
              </a:ext>
            </a:extLst>
          </p:cNvPr>
          <p:cNvSpPr/>
          <p:nvPr/>
        </p:nvSpPr>
        <p:spPr>
          <a:xfrm>
            <a:off x="1369432" y="4025139"/>
            <a:ext cx="2050334" cy="880368"/>
          </a:xfrm>
          <a:prstGeom prst="wedgeRectCallout">
            <a:avLst>
              <a:gd name="adj1" fmla="val -71196"/>
              <a:gd name="adj2" fmla="val 4056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Yup, many modern ML apps have millions of classes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44E8EE8-5635-6A87-FA5E-1B0FD3DDEF64}"/>
              </a:ext>
            </a:extLst>
          </p:cNvPr>
          <p:cNvGrpSpPr/>
          <p:nvPr/>
        </p:nvGrpSpPr>
        <p:grpSpPr>
          <a:xfrm>
            <a:off x="4152794" y="2056505"/>
            <a:ext cx="7370841" cy="1267719"/>
            <a:chOff x="3703644" y="2437596"/>
            <a:chExt cx="7370841" cy="126771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7F07E7-F937-B8CA-FCDC-EC5E9E6A5D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3644" y="2437596"/>
              <a:ext cx="615118" cy="922677"/>
            </a:xfrm>
            <a:custGeom>
              <a:avLst/>
              <a:gdLst>
                <a:gd name="connsiteX0" fmla="*/ 0 w 2286000"/>
                <a:gd name="connsiteY0" fmla="*/ 0 h 3429000"/>
                <a:gd name="connsiteX1" fmla="*/ 228600 w 2286000"/>
                <a:gd name="connsiteY1" fmla="*/ 0 h 3429000"/>
                <a:gd name="connsiteX2" fmla="*/ 228600 w 2286000"/>
                <a:gd name="connsiteY2" fmla="*/ 3200400 h 3429000"/>
                <a:gd name="connsiteX3" fmla="*/ 2057400 w 2286000"/>
                <a:gd name="connsiteY3" fmla="*/ 3200400 h 3429000"/>
                <a:gd name="connsiteX4" fmla="*/ 2057400 w 2286000"/>
                <a:gd name="connsiteY4" fmla="*/ 0 h 3429000"/>
                <a:gd name="connsiteX5" fmla="*/ 2286000 w 2286000"/>
                <a:gd name="connsiteY5" fmla="*/ 0 h 3429000"/>
                <a:gd name="connsiteX6" fmla="*/ 2286000 w 2286000"/>
                <a:gd name="connsiteY6" fmla="*/ 3429000 h 3429000"/>
                <a:gd name="connsiteX7" fmla="*/ 0 w 2286000"/>
                <a:gd name="connsiteY7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3429000">
                  <a:moveTo>
                    <a:pt x="0" y="0"/>
                  </a:moveTo>
                  <a:lnTo>
                    <a:pt x="228600" y="0"/>
                  </a:lnTo>
                  <a:lnTo>
                    <a:pt x="228600" y="3200400"/>
                  </a:lnTo>
                  <a:lnTo>
                    <a:pt x="2057400" y="3200400"/>
                  </a:lnTo>
                  <a:lnTo>
                    <a:pt x="2057400" y="0"/>
                  </a:lnTo>
                  <a:lnTo>
                    <a:pt x="2286000" y="0"/>
                  </a:lnTo>
                  <a:lnTo>
                    <a:pt x="2286000" y="3429000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AA7E75F-A60B-5F69-023A-7A8138F09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8769" y="2437597"/>
              <a:ext cx="615118" cy="922677"/>
            </a:xfrm>
            <a:custGeom>
              <a:avLst/>
              <a:gdLst>
                <a:gd name="connsiteX0" fmla="*/ 0 w 2286000"/>
                <a:gd name="connsiteY0" fmla="*/ 0 h 3429000"/>
                <a:gd name="connsiteX1" fmla="*/ 228600 w 2286000"/>
                <a:gd name="connsiteY1" fmla="*/ 0 h 3429000"/>
                <a:gd name="connsiteX2" fmla="*/ 228600 w 2286000"/>
                <a:gd name="connsiteY2" fmla="*/ 3200400 h 3429000"/>
                <a:gd name="connsiteX3" fmla="*/ 2057400 w 2286000"/>
                <a:gd name="connsiteY3" fmla="*/ 3200400 h 3429000"/>
                <a:gd name="connsiteX4" fmla="*/ 2057400 w 2286000"/>
                <a:gd name="connsiteY4" fmla="*/ 0 h 3429000"/>
                <a:gd name="connsiteX5" fmla="*/ 2286000 w 2286000"/>
                <a:gd name="connsiteY5" fmla="*/ 0 h 3429000"/>
                <a:gd name="connsiteX6" fmla="*/ 2286000 w 2286000"/>
                <a:gd name="connsiteY6" fmla="*/ 3429000 h 3429000"/>
                <a:gd name="connsiteX7" fmla="*/ 0 w 2286000"/>
                <a:gd name="connsiteY7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3429000">
                  <a:moveTo>
                    <a:pt x="0" y="0"/>
                  </a:moveTo>
                  <a:lnTo>
                    <a:pt x="228600" y="0"/>
                  </a:lnTo>
                  <a:lnTo>
                    <a:pt x="228600" y="3200400"/>
                  </a:lnTo>
                  <a:lnTo>
                    <a:pt x="2057400" y="3200400"/>
                  </a:lnTo>
                  <a:lnTo>
                    <a:pt x="2057400" y="0"/>
                  </a:lnTo>
                  <a:lnTo>
                    <a:pt x="2286000" y="0"/>
                  </a:lnTo>
                  <a:lnTo>
                    <a:pt x="2286000" y="3429000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B27B6C1-C403-1424-2CDC-AF2204522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8201" y="2437597"/>
              <a:ext cx="615118" cy="922677"/>
            </a:xfrm>
            <a:custGeom>
              <a:avLst/>
              <a:gdLst>
                <a:gd name="connsiteX0" fmla="*/ 0 w 2286000"/>
                <a:gd name="connsiteY0" fmla="*/ 0 h 3429000"/>
                <a:gd name="connsiteX1" fmla="*/ 228600 w 2286000"/>
                <a:gd name="connsiteY1" fmla="*/ 0 h 3429000"/>
                <a:gd name="connsiteX2" fmla="*/ 228600 w 2286000"/>
                <a:gd name="connsiteY2" fmla="*/ 3200400 h 3429000"/>
                <a:gd name="connsiteX3" fmla="*/ 2057400 w 2286000"/>
                <a:gd name="connsiteY3" fmla="*/ 3200400 h 3429000"/>
                <a:gd name="connsiteX4" fmla="*/ 2057400 w 2286000"/>
                <a:gd name="connsiteY4" fmla="*/ 0 h 3429000"/>
                <a:gd name="connsiteX5" fmla="*/ 2286000 w 2286000"/>
                <a:gd name="connsiteY5" fmla="*/ 0 h 3429000"/>
                <a:gd name="connsiteX6" fmla="*/ 2286000 w 2286000"/>
                <a:gd name="connsiteY6" fmla="*/ 3429000 h 3429000"/>
                <a:gd name="connsiteX7" fmla="*/ 0 w 2286000"/>
                <a:gd name="connsiteY7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3429000">
                  <a:moveTo>
                    <a:pt x="0" y="0"/>
                  </a:moveTo>
                  <a:lnTo>
                    <a:pt x="228600" y="0"/>
                  </a:lnTo>
                  <a:lnTo>
                    <a:pt x="228600" y="3200400"/>
                  </a:lnTo>
                  <a:lnTo>
                    <a:pt x="2057400" y="3200400"/>
                  </a:lnTo>
                  <a:lnTo>
                    <a:pt x="2057400" y="0"/>
                  </a:lnTo>
                  <a:lnTo>
                    <a:pt x="2286000" y="0"/>
                  </a:lnTo>
                  <a:lnTo>
                    <a:pt x="2286000" y="3429000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D603CC3-8B10-36F3-6156-320D49CA1F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7016" y="2437597"/>
              <a:ext cx="615118" cy="922677"/>
            </a:xfrm>
            <a:custGeom>
              <a:avLst/>
              <a:gdLst>
                <a:gd name="connsiteX0" fmla="*/ 0 w 2286000"/>
                <a:gd name="connsiteY0" fmla="*/ 0 h 3429000"/>
                <a:gd name="connsiteX1" fmla="*/ 228600 w 2286000"/>
                <a:gd name="connsiteY1" fmla="*/ 0 h 3429000"/>
                <a:gd name="connsiteX2" fmla="*/ 228600 w 2286000"/>
                <a:gd name="connsiteY2" fmla="*/ 3200400 h 3429000"/>
                <a:gd name="connsiteX3" fmla="*/ 2057400 w 2286000"/>
                <a:gd name="connsiteY3" fmla="*/ 3200400 h 3429000"/>
                <a:gd name="connsiteX4" fmla="*/ 2057400 w 2286000"/>
                <a:gd name="connsiteY4" fmla="*/ 0 h 3429000"/>
                <a:gd name="connsiteX5" fmla="*/ 2286000 w 2286000"/>
                <a:gd name="connsiteY5" fmla="*/ 0 h 3429000"/>
                <a:gd name="connsiteX6" fmla="*/ 2286000 w 2286000"/>
                <a:gd name="connsiteY6" fmla="*/ 3429000 h 3429000"/>
                <a:gd name="connsiteX7" fmla="*/ 0 w 2286000"/>
                <a:gd name="connsiteY7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3429000">
                  <a:moveTo>
                    <a:pt x="0" y="0"/>
                  </a:moveTo>
                  <a:lnTo>
                    <a:pt x="228600" y="0"/>
                  </a:lnTo>
                  <a:lnTo>
                    <a:pt x="228600" y="3200400"/>
                  </a:lnTo>
                  <a:lnTo>
                    <a:pt x="2057400" y="3200400"/>
                  </a:lnTo>
                  <a:lnTo>
                    <a:pt x="2057400" y="0"/>
                  </a:lnTo>
                  <a:lnTo>
                    <a:pt x="2286000" y="0"/>
                  </a:lnTo>
                  <a:lnTo>
                    <a:pt x="2286000" y="3429000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AD3A77B-37BA-3364-84E0-E32B7632B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3151" y="2437597"/>
              <a:ext cx="615118" cy="922677"/>
            </a:xfrm>
            <a:custGeom>
              <a:avLst/>
              <a:gdLst>
                <a:gd name="connsiteX0" fmla="*/ 0 w 2286000"/>
                <a:gd name="connsiteY0" fmla="*/ 0 h 3429000"/>
                <a:gd name="connsiteX1" fmla="*/ 228600 w 2286000"/>
                <a:gd name="connsiteY1" fmla="*/ 0 h 3429000"/>
                <a:gd name="connsiteX2" fmla="*/ 228600 w 2286000"/>
                <a:gd name="connsiteY2" fmla="*/ 3200400 h 3429000"/>
                <a:gd name="connsiteX3" fmla="*/ 2057400 w 2286000"/>
                <a:gd name="connsiteY3" fmla="*/ 3200400 h 3429000"/>
                <a:gd name="connsiteX4" fmla="*/ 2057400 w 2286000"/>
                <a:gd name="connsiteY4" fmla="*/ 0 h 3429000"/>
                <a:gd name="connsiteX5" fmla="*/ 2286000 w 2286000"/>
                <a:gd name="connsiteY5" fmla="*/ 0 h 3429000"/>
                <a:gd name="connsiteX6" fmla="*/ 2286000 w 2286000"/>
                <a:gd name="connsiteY6" fmla="*/ 3429000 h 3429000"/>
                <a:gd name="connsiteX7" fmla="*/ 0 w 2286000"/>
                <a:gd name="connsiteY7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3429000">
                  <a:moveTo>
                    <a:pt x="0" y="0"/>
                  </a:moveTo>
                  <a:lnTo>
                    <a:pt x="228600" y="0"/>
                  </a:lnTo>
                  <a:lnTo>
                    <a:pt x="228600" y="3200400"/>
                  </a:lnTo>
                  <a:lnTo>
                    <a:pt x="2057400" y="3200400"/>
                  </a:lnTo>
                  <a:lnTo>
                    <a:pt x="2057400" y="0"/>
                  </a:lnTo>
                  <a:lnTo>
                    <a:pt x="2286000" y="0"/>
                  </a:lnTo>
                  <a:lnTo>
                    <a:pt x="2286000" y="3429000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B2DFC52-24B9-5513-5A31-B3CF2F9540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48793" y="2437596"/>
              <a:ext cx="615118" cy="922677"/>
            </a:xfrm>
            <a:custGeom>
              <a:avLst/>
              <a:gdLst>
                <a:gd name="connsiteX0" fmla="*/ 0 w 2286000"/>
                <a:gd name="connsiteY0" fmla="*/ 0 h 3429000"/>
                <a:gd name="connsiteX1" fmla="*/ 228600 w 2286000"/>
                <a:gd name="connsiteY1" fmla="*/ 0 h 3429000"/>
                <a:gd name="connsiteX2" fmla="*/ 228600 w 2286000"/>
                <a:gd name="connsiteY2" fmla="*/ 3200400 h 3429000"/>
                <a:gd name="connsiteX3" fmla="*/ 2057400 w 2286000"/>
                <a:gd name="connsiteY3" fmla="*/ 3200400 h 3429000"/>
                <a:gd name="connsiteX4" fmla="*/ 2057400 w 2286000"/>
                <a:gd name="connsiteY4" fmla="*/ 0 h 3429000"/>
                <a:gd name="connsiteX5" fmla="*/ 2286000 w 2286000"/>
                <a:gd name="connsiteY5" fmla="*/ 0 h 3429000"/>
                <a:gd name="connsiteX6" fmla="*/ 2286000 w 2286000"/>
                <a:gd name="connsiteY6" fmla="*/ 3429000 h 3429000"/>
                <a:gd name="connsiteX7" fmla="*/ 0 w 2286000"/>
                <a:gd name="connsiteY7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3429000">
                  <a:moveTo>
                    <a:pt x="0" y="0"/>
                  </a:moveTo>
                  <a:lnTo>
                    <a:pt x="228600" y="0"/>
                  </a:lnTo>
                  <a:lnTo>
                    <a:pt x="228600" y="3200400"/>
                  </a:lnTo>
                  <a:lnTo>
                    <a:pt x="2057400" y="3200400"/>
                  </a:lnTo>
                  <a:lnTo>
                    <a:pt x="2057400" y="0"/>
                  </a:lnTo>
                  <a:lnTo>
                    <a:pt x="2286000" y="0"/>
                  </a:lnTo>
                  <a:lnTo>
                    <a:pt x="2286000" y="3429000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33B83E5-6EB2-7776-6115-8E1FF8CF1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83918" y="2437597"/>
              <a:ext cx="615118" cy="922677"/>
            </a:xfrm>
            <a:custGeom>
              <a:avLst/>
              <a:gdLst>
                <a:gd name="connsiteX0" fmla="*/ 0 w 2286000"/>
                <a:gd name="connsiteY0" fmla="*/ 0 h 3429000"/>
                <a:gd name="connsiteX1" fmla="*/ 228600 w 2286000"/>
                <a:gd name="connsiteY1" fmla="*/ 0 h 3429000"/>
                <a:gd name="connsiteX2" fmla="*/ 228600 w 2286000"/>
                <a:gd name="connsiteY2" fmla="*/ 3200400 h 3429000"/>
                <a:gd name="connsiteX3" fmla="*/ 2057400 w 2286000"/>
                <a:gd name="connsiteY3" fmla="*/ 3200400 h 3429000"/>
                <a:gd name="connsiteX4" fmla="*/ 2057400 w 2286000"/>
                <a:gd name="connsiteY4" fmla="*/ 0 h 3429000"/>
                <a:gd name="connsiteX5" fmla="*/ 2286000 w 2286000"/>
                <a:gd name="connsiteY5" fmla="*/ 0 h 3429000"/>
                <a:gd name="connsiteX6" fmla="*/ 2286000 w 2286000"/>
                <a:gd name="connsiteY6" fmla="*/ 3429000 h 3429000"/>
                <a:gd name="connsiteX7" fmla="*/ 0 w 2286000"/>
                <a:gd name="connsiteY7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3429000">
                  <a:moveTo>
                    <a:pt x="0" y="0"/>
                  </a:moveTo>
                  <a:lnTo>
                    <a:pt x="228600" y="0"/>
                  </a:lnTo>
                  <a:lnTo>
                    <a:pt x="228600" y="3200400"/>
                  </a:lnTo>
                  <a:lnTo>
                    <a:pt x="2057400" y="3200400"/>
                  </a:lnTo>
                  <a:lnTo>
                    <a:pt x="2057400" y="0"/>
                  </a:lnTo>
                  <a:lnTo>
                    <a:pt x="2286000" y="0"/>
                  </a:lnTo>
                  <a:lnTo>
                    <a:pt x="2286000" y="3429000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24C1A0C-8F05-AB35-21A2-81A8AAA3B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3350" y="2437597"/>
              <a:ext cx="615118" cy="922677"/>
            </a:xfrm>
            <a:custGeom>
              <a:avLst/>
              <a:gdLst>
                <a:gd name="connsiteX0" fmla="*/ 0 w 2286000"/>
                <a:gd name="connsiteY0" fmla="*/ 0 h 3429000"/>
                <a:gd name="connsiteX1" fmla="*/ 228600 w 2286000"/>
                <a:gd name="connsiteY1" fmla="*/ 0 h 3429000"/>
                <a:gd name="connsiteX2" fmla="*/ 228600 w 2286000"/>
                <a:gd name="connsiteY2" fmla="*/ 3200400 h 3429000"/>
                <a:gd name="connsiteX3" fmla="*/ 2057400 w 2286000"/>
                <a:gd name="connsiteY3" fmla="*/ 3200400 h 3429000"/>
                <a:gd name="connsiteX4" fmla="*/ 2057400 w 2286000"/>
                <a:gd name="connsiteY4" fmla="*/ 0 h 3429000"/>
                <a:gd name="connsiteX5" fmla="*/ 2286000 w 2286000"/>
                <a:gd name="connsiteY5" fmla="*/ 0 h 3429000"/>
                <a:gd name="connsiteX6" fmla="*/ 2286000 w 2286000"/>
                <a:gd name="connsiteY6" fmla="*/ 3429000 h 3429000"/>
                <a:gd name="connsiteX7" fmla="*/ 0 w 2286000"/>
                <a:gd name="connsiteY7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3429000">
                  <a:moveTo>
                    <a:pt x="0" y="0"/>
                  </a:moveTo>
                  <a:lnTo>
                    <a:pt x="228600" y="0"/>
                  </a:lnTo>
                  <a:lnTo>
                    <a:pt x="228600" y="3200400"/>
                  </a:lnTo>
                  <a:lnTo>
                    <a:pt x="2057400" y="3200400"/>
                  </a:lnTo>
                  <a:lnTo>
                    <a:pt x="2057400" y="0"/>
                  </a:lnTo>
                  <a:lnTo>
                    <a:pt x="2286000" y="0"/>
                  </a:lnTo>
                  <a:lnTo>
                    <a:pt x="2286000" y="3429000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0B84314-47CA-9314-B2F4-7746EDE9C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2165" y="2437597"/>
              <a:ext cx="615118" cy="922677"/>
            </a:xfrm>
            <a:custGeom>
              <a:avLst/>
              <a:gdLst>
                <a:gd name="connsiteX0" fmla="*/ 0 w 2286000"/>
                <a:gd name="connsiteY0" fmla="*/ 0 h 3429000"/>
                <a:gd name="connsiteX1" fmla="*/ 228600 w 2286000"/>
                <a:gd name="connsiteY1" fmla="*/ 0 h 3429000"/>
                <a:gd name="connsiteX2" fmla="*/ 228600 w 2286000"/>
                <a:gd name="connsiteY2" fmla="*/ 3200400 h 3429000"/>
                <a:gd name="connsiteX3" fmla="*/ 2057400 w 2286000"/>
                <a:gd name="connsiteY3" fmla="*/ 3200400 h 3429000"/>
                <a:gd name="connsiteX4" fmla="*/ 2057400 w 2286000"/>
                <a:gd name="connsiteY4" fmla="*/ 0 h 3429000"/>
                <a:gd name="connsiteX5" fmla="*/ 2286000 w 2286000"/>
                <a:gd name="connsiteY5" fmla="*/ 0 h 3429000"/>
                <a:gd name="connsiteX6" fmla="*/ 2286000 w 2286000"/>
                <a:gd name="connsiteY6" fmla="*/ 3429000 h 3429000"/>
                <a:gd name="connsiteX7" fmla="*/ 0 w 2286000"/>
                <a:gd name="connsiteY7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3429000">
                  <a:moveTo>
                    <a:pt x="0" y="0"/>
                  </a:moveTo>
                  <a:lnTo>
                    <a:pt x="228600" y="0"/>
                  </a:lnTo>
                  <a:lnTo>
                    <a:pt x="228600" y="3200400"/>
                  </a:lnTo>
                  <a:lnTo>
                    <a:pt x="2057400" y="3200400"/>
                  </a:lnTo>
                  <a:lnTo>
                    <a:pt x="2057400" y="0"/>
                  </a:lnTo>
                  <a:lnTo>
                    <a:pt x="2286000" y="0"/>
                  </a:lnTo>
                  <a:lnTo>
                    <a:pt x="2286000" y="3429000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131333C-33FB-B2FD-1485-7D05CC1DAB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38300" y="2437597"/>
              <a:ext cx="615118" cy="922677"/>
            </a:xfrm>
            <a:custGeom>
              <a:avLst/>
              <a:gdLst>
                <a:gd name="connsiteX0" fmla="*/ 0 w 2286000"/>
                <a:gd name="connsiteY0" fmla="*/ 0 h 3429000"/>
                <a:gd name="connsiteX1" fmla="*/ 228600 w 2286000"/>
                <a:gd name="connsiteY1" fmla="*/ 0 h 3429000"/>
                <a:gd name="connsiteX2" fmla="*/ 228600 w 2286000"/>
                <a:gd name="connsiteY2" fmla="*/ 3200400 h 3429000"/>
                <a:gd name="connsiteX3" fmla="*/ 2057400 w 2286000"/>
                <a:gd name="connsiteY3" fmla="*/ 3200400 h 3429000"/>
                <a:gd name="connsiteX4" fmla="*/ 2057400 w 2286000"/>
                <a:gd name="connsiteY4" fmla="*/ 0 h 3429000"/>
                <a:gd name="connsiteX5" fmla="*/ 2286000 w 2286000"/>
                <a:gd name="connsiteY5" fmla="*/ 0 h 3429000"/>
                <a:gd name="connsiteX6" fmla="*/ 2286000 w 2286000"/>
                <a:gd name="connsiteY6" fmla="*/ 3429000 h 3429000"/>
                <a:gd name="connsiteX7" fmla="*/ 0 w 2286000"/>
                <a:gd name="connsiteY7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3429000">
                  <a:moveTo>
                    <a:pt x="0" y="0"/>
                  </a:moveTo>
                  <a:lnTo>
                    <a:pt x="228600" y="0"/>
                  </a:lnTo>
                  <a:lnTo>
                    <a:pt x="228600" y="3200400"/>
                  </a:lnTo>
                  <a:lnTo>
                    <a:pt x="2057400" y="3200400"/>
                  </a:lnTo>
                  <a:lnTo>
                    <a:pt x="2057400" y="0"/>
                  </a:lnTo>
                  <a:lnTo>
                    <a:pt x="2286000" y="0"/>
                  </a:lnTo>
                  <a:lnTo>
                    <a:pt x="2286000" y="3429000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B7210B-CBAC-7E8A-78AD-04FBE94DDA5D}"/>
                </a:ext>
              </a:extLst>
            </p:cNvPr>
            <p:cNvSpPr/>
            <p:nvPr/>
          </p:nvSpPr>
          <p:spPr>
            <a:xfrm>
              <a:off x="6740136" y="2642811"/>
              <a:ext cx="1222408" cy="2176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accent5"/>
                  </a:solidFill>
                </a:rPr>
                <a:t>…</a:t>
              </a:r>
              <a:endParaRPr lang="en-IN" sz="4800" dirty="0">
                <a:solidFill>
                  <a:schemeClr val="accent5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6204A19-6454-6DE6-7719-47F7549CAE0B}"/>
                </a:ext>
              </a:extLst>
            </p:cNvPr>
            <p:cNvSpPr txBox="1"/>
            <p:nvPr/>
          </p:nvSpPr>
          <p:spPr>
            <a:xfrm>
              <a:off x="3742560" y="3335983"/>
              <a:ext cx="733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5"/>
                  </a:solidFill>
                </a:rPr>
                <a:t> </a:t>
              </a:r>
              <a:r>
                <a:rPr lang="hi-IN" sz="1800" dirty="0">
                  <a:solidFill>
                    <a:schemeClr val="accent5"/>
                  </a:solidFill>
                </a:rPr>
                <a:t>मला </a:t>
              </a:r>
              <a:r>
                <a:rPr lang="en-US" sz="1800" dirty="0">
                  <a:solidFill>
                    <a:schemeClr val="accent5"/>
                  </a:solidFill>
                </a:rPr>
                <a:t> </a:t>
              </a:r>
              <a:r>
                <a:rPr lang="hi-IN" sz="1800" dirty="0">
                  <a:solidFill>
                    <a:schemeClr val="accent5"/>
                  </a:solidFill>
                </a:rPr>
                <a:t>गणना मराठी आम्ही</a:t>
              </a:r>
              <a:r>
                <a:rPr lang="en-US" sz="1800" dirty="0">
                  <a:solidFill>
                    <a:schemeClr val="accent5"/>
                  </a:solidFill>
                </a:rPr>
                <a:t>  </a:t>
              </a:r>
              <a:r>
                <a:rPr lang="hi-IN" sz="1800" dirty="0">
                  <a:solidFill>
                    <a:schemeClr val="accent5"/>
                  </a:solidFill>
                </a:rPr>
                <a:t> माझे </a:t>
              </a:r>
              <a:r>
                <a:rPr lang="en-US" sz="1800" dirty="0">
                  <a:solidFill>
                    <a:schemeClr val="accent5"/>
                  </a:solidFill>
                </a:rPr>
                <a:t>              </a:t>
              </a:r>
              <a:r>
                <a:rPr lang="hi-IN" sz="1800" dirty="0">
                  <a:solidFill>
                    <a:schemeClr val="accent5"/>
                  </a:solidFill>
                </a:rPr>
                <a:t>आहे आमच्या नाव </a:t>
              </a:r>
              <a:r>
                <a:rPr lang="en-US" sz="1800" dirty="0">
                  <a:solidFill>
                    <a:schemeClr val="accent5"/>
                  </a:solidFill>
                </a:rPr>
                <a:t>  </a:t>
              </a:r>
              <a:r>
                <a:rPr lang="en-IN" sz="1800" dirty="0" err="1">
                  <a:solidFill>
                    <a:schemeClr val="accent5"/>
                  </a:solidFill>
                </a:rPr>
                <a:t>Melbo</a:t>
              </a:r>
              <a:r>
                <a:rPr lang="en-IN" sz="1800" dirty="0">
                  <a:solidFill>
                    <a:schemeClr val="accent5"/>
                  </a:solidFill>
                </a:rPr>
                <a:t>   </a:t>
              </a:r>
              <a:r>
                <a:rPr lang="hi-IN" sz="1800" dirty="0">
                  <a:solidFill>
                    <a:schemeClr val="accent5"/>
                  </a:solidFill>
                </a:rPr>
                <a:t>चला </a:t>
              </a:r>
              <a:endParaRPr lang="en-IN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47C0E27-382E-9CE4-7558-CFE802AC4439}"/>
              </a:ext>
            </a:extLst>
          </p:cNvPr>
          <p:cNvSpPr txBox="1"/>
          <p:nvPr/>
        </p:nvSpPr>
        <p:spPr>
          <a:xfrm>
            <a:off x="6151009" y="3926334"/>
            <a:ext cx="3374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My name is </a:t>
            </a:r>
            <a:r>
              <a:rPr lang="en-US" sz="2000" dirty="0" err="1">
                <a:solidFill>
                  <a:schemeClr val="bg1"/>
                </a:solidFill>
              </a:rPr>
              <a:t>Melbo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hi-IN" sz="2000" dirty="0">
                <a:solidFill>
                  <a:schemeClr val="accent5"/>
                </a:solidFill>
              </a:rPr>
              <a:t>माझे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en-IN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170F75-83B3-D544-BFD7-CDDC625904BE}"/>
              </a:ext>
            </a:extLst>
          </p:cNvPr>
          <p:cNvSpPr txBox="1"/>
          <p:nvPr/>
        </p:nvSpPr>
        <p:spPr>
          <a:xfrm>
            <a:off x="5856405" y="4992057"/>
            <a:ext cx="3748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My name is </a:t>
            </a:r>
            <a:r>
              <a:rPr lang="en-US" sz="2000" dirty="0" err="1">
                <a:solidFill>
                  <a:schemeClr val="bg1"/>
                </a:solidFill>
              </a:rPr>
              <a:t>Melbo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hi-IN" sz="2000" dirty="0">
                <a:solidFill>
                  <a:schemeClr val="bg1"/>
                </a:solidFill>
              </a:rPr>
              <a:t>माझे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hi-IN" sz="2000" dirty="0">
                <a:solidFill>
                  <a:schemeClr val="accent5"/>
                </a:solidFill>
              </a:rPr>
              <a:t>नाव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en-IN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3B5229-B1C0-BC7E-DA23-44204D0F7796}"/>
              </a:ext>
            </a:extLst>
          </p:cNvPr>
          <p:cNvSpPr txBox="1"/>
          <p:nvPr/>
        </p:nvSpPr>
        <p:spPr>
          <a:xfrm>
            <a:off x="5457419" y="5753743"/>
            <a:ext cx="460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My name is </a:t>
            </a:r>
            <a:r>
              <a:rPr lang="en-US" sz="2000" dirty="0" err="1">
                <a:solidFill>
                  <a:schemeClr val="bg1"/>
                </a:solidFill>
              </a:rPr>
              <a:t>Melbo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hi-IN" sz="2000" dirty="0">
                <a:solidFill>
                  <a:schemeClr val="bg1"/>
                </a:solidFill>
              </a:rPr>
              <a:t>माझे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hi-IN" sz="2000" dirty="0">
                <a:solidFill>
                  <a:schemeClr val="bg1"/>
                </a:solidFill>
              </a:rPr>
              <a:t>नाव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 err="1">
                <a:solidFill>
                  <a:schemeClr val="accent5"/>
                </a:solidFill>
              </a:rPr>
              <a:t>Melbo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en-IN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825B96-22E4-733E-708E-2B16CDDE96B3}"/>
              </a:ext>
            </a:extLst>
          </p:cNvPr>
          <p:cNvSpPr txBox="1"/>
          <p:nvPr/>
        </p:nvSpPr>
        <p:spPr>
          <a:xfrm>
            <a:off x="5214249" y="6124393"/>
            <a:ext cx="5172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My name is </a:t>
            </a:r>
            <a:r>
              <a:rPr lang="en-US" sz="2000" dirty="0" err="1">
                <a:solidFill>
                  <a:schemeClr val="bg1"/>
                </a:solidFill>
              </a:rPr>
              <a:t>Melbo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hi-IN" sz="2000" dirty="0">
                <a:solidFill>
                  <a:schemeClr val="bg1"/>
                </a:solidFill>
              </a:rPr>
              <a:t>माझे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hi-IN" sz="2000" dirty="0">
                <a:solidFill>
                  <a:schemeClr val="bg1"/>
                </a:solidFill>
              </a:rPr>
              <a:t>नाव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Melbo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hi-IN" sz="2000" dirty="0">
                <a:solidFill>
                  <a:schemeClr val="accent5"/>
                </a:solidFill>
              </a:rPr>
              <a:t>आहे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7386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0" grpId="0" animBg="1"/>
      <p:bldP spid="39" grpId="0" animBg="1"/>
      <p:bldP spid="54" grpId="0"/>
      <p:bldP spid="55" grpId="0"/>
      <p:bldP spid="56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971EBC-5112-4801-FB77-9D5485BC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20AFE2-462C-ADC2-952B-CC574C955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Think of how you might solve the other example applications we saw in the beginning using these primitives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Contest winner prediction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License-plate identification</a:t>
            </a:r>
            <a:br>
              <a:rPr lang="en-US" dirty="0"/>
            </a:br>
            <a:r>
              <a:rPr lang="en-US" i="1" dirty="0"/>
              <a:t>Hint: first find </a:t>
            </a:r>
            <a:r>
              <a:rPr lang="en-US" b="1" i="1" dirty="0"/>
              <a:t>where</a:t>
            </a:r>
            <a:r>
              <a:rPr lang="en-US" i="1" dirty="0"/>
              <a:t> the letters are located then find </a:t>
            </a:r>
            <a:r>
              <a:rPr lang="en-US" b="1" i="1" dirty="0"/>
              <a:t>what</a:t>
            </a:r>
            <a:r>
              <a:rPr lang="en-US" i="1" dirty="0"/>
              <a:t> they are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Protein folding</a:t>
            </a:r>
            <a:br>
              <a:rPr lang="en-US" dirty="0"/>
            </a:br>
            <a:r>
              <a:rPr lang="en-US" i="1" dirty="0"/>
              <a:t>Hint: predicting angles may give an idea of how chain is twisting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Game play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38F477-CDDF-ADBE-1BD4-5869C2DB3ED0}"/>
              </a:ext>
            </a:extLst>
          </p:cNvPr>
          <p:cNvGrpSpPr>
            <a:grpSpLocks noChangeAspect="1"/>
          </p:cNvGrpSpPr>
          <p:nvPr/>
        </p:nvGrpSpPr>
        <p:grpSpPr>
          <a:xfrm>
            <a:off x="6714706" y="2939519"/>
            <a:ext cx="1143000" cy="1143000"/>
            <a:chOff x="7020470" y="457533"/>
            <a:chExt cx="4572000" cy="45720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87BF118-7BFF-3F3B-EFCC-E91881F5E1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8960322-268B-3864-1288-9C40166A1BF5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700964EB-400F-013E-39C4-7310A29F236E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4F28B83-CF01-E50A-9FD3-8F7B1DF7E60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353CEF3-D0D5-E6B4-FA9D-809E4A844D6B}"/>
              </a:ext>
            </a:extLst>
          </p:cNvPr>
          <p:cNvSpPr/>
          <p:nvPr/>
        </p:nvSpPr>
        <p:spPr>
          <a:xfrm>
            <a:off x="7948032" y="3044429"/>
            <a:ext cx="3433482" cy="880368"/>
          </a:xfrm>
          <a:prstGeom prst="wedgeRectCallout">
            <a:avLst>
              <a:gd name="adj1" fmla="val -67199"/>
              <a:gd name="adj2" fmla="val 4200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of these are very complex problems and several primitives may be needed for a good solution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775F9CB-D819-B0BD-C113-9251587AA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914" y="4640544"/>
            <a:ext cx="1371600" cy="1371600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DA88F56-E4DC-1324-4A40-58C1EE3C0662}"/>
              </a:ext>
            </a:extLst>
          </p:cNvPr>
          <p:cNvSpPr/>
          <p:nvPr/>
        </p:nvSpPr>
        <p:spPr>
          <a:xfrm>
            <a:off x="6197600" y="4717817"/>
            <a:ext cx="3743990" cy="880368"/>
          </a:xfrm>
          <a:prstGeom prst="wedgeRectCallout">
            <a:avLst>
              <a:gd name="adj1" fmla="val 63112"/>
              <a:gd name="adj2" fmla="val 4200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Give it a try nevertheless … the goal is not to solve these problems </a:t>
            </a:r>
            <a:r>
              <a:rPr lang="en-US" dirty="0" err="1">
                <a:solidFill>
                  <a:schemeClr val="bg1"/>
                </a:solidFill>
              </a:rPr>
              <a:t>rightaway</a:t>
            </a:r>
            <a:r>
              <a:rPr lang="en-US" dirty="0">
                <a:solidFill>
                  <a:schemeClr val="bg1"/>
                </a:solidFill>
              </a:rPr>
              <a:t> but to start building intuition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5D1AF-FC7E-3B1A-12BF-E0E44A75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primitives by form of training data</a:t>
            </a:r>
            <a:endParaRPr lang="en-IN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4816088-BA5E-6441-70B8-CD0F8FCB1608}"/>
              </a:ext>
            </a:extLst>
          </p:cNvPr>
          <p:cNvSpPr/>
          <p:nvPr/>
        </p:nvSpPr>
        <p:spPr>
          <a:xfrm>
            <a:off x="3433275" y="3258518"/>
            <a:ext cx="550646" cy="340964"/>
          </a:xfrm>
          <a:prstGeom prst="rightArrow">
            <a:avLst/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05D23F3-CFB7-6692-183A-6233D7A36D53}"/>
              </a:ext>
            </a:extLst>
          </p:cNvPr>
          <p:cNvSpPr/>
          <p:nvPr/>
        </p:nvSpPr>
        <p:spPr>
          <a:xfrm>
            <a:off x="7436267" y="3258518"/>
            <a:ext cx="550646" cy="340964"/>
          </a:xfrm>
          <a:prstGeom prst="rightArrow">
            <a:avLst/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CBD786-5A7B-90BB-8CD1-05385768FC4E}"/>
              </a:ext>
            </a:extLst>
          </p:cNvPr>
          <p:cNvGrpSpPr/>
          <p:nvPr/>
        </p:nvGrpSpPr>
        <p:grpSpPr>
          <a:xfrm>
            <a:off x="4130191" y="2712468"/>
            <a:ext cx="3454406" cy="1838160"/>
            <a:chOff x="4513882" y="2712468"/>
            <a:chExt cx="3454406" cy="1838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6C302F-0B24-C698-AB14-E9E075A25327}"/>
                </a:ext>
              </a:extLst>
            </p:cNvPr>
            <p:cNvGrpSpPr/>
            <p:nvPr/>
          </p:nvGrpSpPr>
          <p:grpSpPr>
            <a:xfrm>
              <a:off x="4645985" y="2712468"/>
              <a:ext cx="2895600" cy="1433064"/>
              <a:chOff x="8609733" y="1556213"/>
              <a:chExt cx="2895600" cy="143306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D15DD6C-A8C1-C47C-768A-8CD7751BD8F8}"/>
                  </a:ext>
                </a:extLst>
              </p:cNvPr>
              <p:cNvGrpSpPr/>
              <p:nvPr/>
            </p:nvGrpSpPr>
            <p:grpSpPr>
              <a:xfrm>
                <a:off x="10878931" y="1792032"/>
                <a:ext cx="406048" cy="416101"/>
                <a:chOff x="8494783" y="2301406"/>
                <a:chExt cx="812096" cy="832203"/>
              </a:xfrm>
            </p:grpSpPr>
            <p:sp>
              <p:nvSpPr>
                <p:cNvPr id="26" name="Freeform 530">
                  <a:extLst>
                    <a:ext uri="{FF2B5EF4-FFF2-40B4-BE49-F238E27FC236}">
                      <a16:creationId xmlns:a16="http://schemas.microsoft.com/office/drawing/2014/main" id="{EE225C97-15D4-ACF9-D184-28C0D0FAA340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B104A62-CE1A-1326-E65B-CC2AFFD9D1D1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7CEC098-F675-0489-306D-D9F76CFAB8BE}"/>
                  </a:ext>
                </a:extLst>
              </p:cNvPr>
              <p:cNvGrpSpPr/>
              <p:nvPr/>
            </p:nvGrpSpPr>
            <p:grpSpPr>
              <a:xfrm rot="159200">
                <a:off x="9900305" y="1788300"/>
                <a:ext cx="1060170" cy="1065078"/>
                <a:chOff x="4653341" y="2546441"/>
                <a:chExt cx="2120341" cy="2130157"/>
              </a:xfrm>
            </p:grpSpPr>
            <p:sp>
              <p:nvSpPr>
                <p:cNvPr id="24" name="Freeform 543">
                  <a:extLst>
                    <a:ext uri="{FF2B5EF4-FFF2-40B4-BE49-F238E27FC236}">
                      <a16:creationId xmlns:a16="http://schemas.microsoft.com/office/drawing/2014/main" id="{CB46D2E0-F180-0E16-4B58-C6006945329A}"/>
                    </a:ext>
                  </a:extLst>
                </p:cNvPr>
                <p:cNvSpPr/>
                <p:nvPr/>
              </p:nvSpPr>
              <p:spPr>
                <a:xfrm rot="3600000">
                  <a:off x="4648433" y="2551349"/>
                  <a:ext cx="2130157" cy="2120341"/>
                </a:xfrm>
                <a:custGeom>
                  <a:avLst/>
                  <a:gdLst>
                    <a:gd name="connsiteX0" fmla="*/ 2130157 w 2130157"/>
                    <a:gd name="connsiteY0" fmla="*/ 1060126 h 2120341"/>
                    <a:gd name="connsiteX1" fmla="*/ 2130157 w 2130157"/>
                    <a:gd name="connsiteY1" fmla="*/ 1060131 h 2120341"/>
                    <a:gd name="connsiteX2" fmla="*/ 2130157 w 2130157"/>
                    <a:gd name="connsiteY2" fmla="*/ 1060135 h 2120341"/>
                    <a:gd name="connsiteX3" fmla="*/ 1969354 w 2130157"/>
                    <a:gd name="connsiteY3" fmla="*/ 497985 h 2120341"/>
                    <a:gd name="connsiteX4" fmla="*/ 2001010 w 2130157"/>
                    <a:gd name="connsiteY4" fmla="*/ 550092 h 2120341"/>
                    <a:gd name="connsiteX5" fmla="*/ 2008929 w 2130157"/>
                    <a:gd name="connsiteY5" fmla="*/ 566528 h 2120341"/>
                    <a:gd name="connsiteX6" fmla="*/ 72438 w 2130157"/>
                    <a:gd name="connsiteY6" fmla="*/ 648418 h 2120341"/>
                    <a:gd name="connsiteX7" fmla="*/ 239787 w 2130157"/>
                    <a:gd name="connsiteY7" fmla="*/ 675482 h 2120341"/>
                    <a:gd name="connsiteX8" fmla="*/ 318019 w 2130157"/>
                    <a:gd name="connsiteY8" fmla="*/ 539980 h 2120341"/>
                    <a:gd name="connsiteX9" fmla="*/ 211838 w 2130157"/>
                    <a:gd name="connsiteY9" fmla="*/ 409726 h 2120341"/>
                    <a:gd name="connsiteX10" fmla="*/ 234445 w 2130157"/>
                    <a:gd name="connsiteY10" fmla="*/ 379494 h 2120341"/>
                    <a:gd name="connsiteX11" fmla="*/ 379493 w 2130157"/>
                    <a:gd name="connsiteY11" fmla="*/ 234446 h 2120341"/>
                    <a:gd name="connsiteX12" fmla="*/ 410634 w 2130157"/>
                    <a:gd name="connsiteY12" fmla="*/ 211159 h 2120341"/>
                    <a:gd name="connsiteX13" fmla="*/ 541000 w 2130157"/>
                    <a:gd name="connsiteY13" fmla="*/ 317430 h 2120341"/>
                    <a:gd name="connsiteX14" fmla="*/ 676502 w 2130157"/>
                    <a:gd name="connsiteY14" fmla="*/ 239198 h 2120341"/>
                    <a:gd name="connsiteX15" fmla="*/ 649471 w 2130157"/>
                    <a:gd name="connsiteY15" fmla="*/ 72053 h 2120341"/>
                    <a:gd name="connsiteX16" fmla="*/ 741937 w 2130157"/>
                    <a:gd name="connsiteY16" fmla="*/ 38210 h 2120341"/>
                    <a:gd name="connsiteX17" fmla="*/ 844482 w 2130157"/>
                    <a:gd name="connsiteY17" fmla="*/ 11843 h 2120341"/>
                    <a:gd name="connsiteX18" fmla="*/ 922076 w 2130157"/>
                    <a:gd name="connsiteY18" fmla="*/ 1 h 2120341"/>
                    <a:gd name="connsiteX19" fmla="*/ 981897 w 2130157"/>
                    <a:gd name="connsiteY19" fmla="*/ 157368 h 2120341"/>
                    <a:gd name="connsiteX20" fmla="*/ 1138361 w 2130157"/>
                    <a:gd name="connsiteY20" fmla="*/ 157369 h 2120341"/>
                    <a:gd name="connsiteX21" fmla="*/ 1198183 w 2130157"/>
                    <a:gd name="connsiteY21" fmla="*/ 0 h 2120341"/>
                    <a:gd name="connsiteX22" fmla="*/ 1275778 w 2130157"/>
                    <a:gd name="connsiteY22" fmla="*/ 11843 h 2120341"/>
                    <a:gd name="connsiteX23" fmla="*/ 1378323 w 2130157"/>
                    <a:gd name="connsiteY23" fmla="*/ 38211 h 2120341"/>
                    <a:gd name="connsiteX24" fmla="*/ 1470935 w 2130157"/>
                    <a:gd name="connsiteY24" fmla="*/ 72106 h 2120341"/>
                    <a:gd name="connsiteX25" fmla="*/ 1443899 w 2130157"/>
                    <a:gd name="connsiteY25" fmla="*/ 239281 h 2120341"/>
                    <a:gd name="connsiteX26" fmla="*/ 1579401 w 2130157"/>
                    <a:gd name="connsiteY26" fmla="*/ 317513 h 2120341"/>
                    <a:gd name="connsiteX27" fmla="*/ 1709752 w 2130157"/>
                    <a:gd name="connsiteY27" fmla="*/ 211253 h 2120341"/>
                    <a:gd name="connsiteX28" fmla="*/ 1740767 w 2130157"/>
                    <a:gd name="connsiteY28" fmla="*/ 234446 h 2120341"/>
                    <a:gd name="connsiteX29" fmla="*/ 1885815 w 2130157"/>
                    <a:gd name="connsiteY29" fmla="*/ 379495 h 2120341"/>
                    <a:gd name="connsiteX30" fmla="*/ 1908762 w 2130157"/>
                    <a:gd name="connsiteY30" fmla="*/ 410180 h 2120341"/>
                    <a:gd name="connsiteX31" fmla="*/ 1801492 w 2130157"/>
                    <a:gd name="connsiteY31" fmla="*/ 541770 h 2120341"/>
                    <a:gd name="connsiteX32" fmla="*/ 1879724 w 2130157"/>
                    <a:gd name="connsiteY32" fmla="*/ 677272 h 2120341"/>
                    <a:gd name="connsiteX33" fmla="*/ 2048399 w 2130157"/>
                    <a:gd name="connsiteY33" fmla="*/ 649995 h 2120341"/>
                    <a:gd name="connsiteX34" fmla="*/ 2082050 w 2130157"/>
                    <a:gd name="connsiteY34" fmla="*/ 741938 h 2120341"/>
                    <a:gd name="connsiteX35" fmla="*/ 2108418 w 2130157"/>
                    <a:gd name="connsiteY35" fmla="*/ 844483 h 2120341"/>
                    <a:gd name="connsiteX36" fmla="*/ 2120260 w 2130157"/>
                    <a:gd name="connsiteY36" fmla="*/ 922077 h 2120341"/>
                    <a:gd name="connsiteX37" fmla="*/ 1962890 w 2130157"/>
                    <a:gd name="connsiteY37" fmla="*/ 981898 h 2120341"/>
                    <a:gd name="connsiteX38" fmla="*/ 1962890 w 2130157"/>
                    <a:gd name="connsiteY38" fmla="*/ 1138362 h 2120341"/>
                    <a:gd name="connsiteX39" fmla="*/ 2120260 w 2130157"/>
                    <a:gd name="connsiteY39" fmla="*/ 1198185 h 2120341"/>
                    <a:gd name="connsiteX40" fmla="*/ 2108418 w 2130157"/>
                    <a:gd name="connsiteY40" fmla="*/ 1275779 h 2120341"/>
                    <a:gd name="connsiteX41" fmla="*/ 2082051 w 2130157"/>
                    <a:gd name="connsiteY41" fmla="*/ 1378324 h 2120341"/>
                    <a:gd name="connsiteX42" fmla="*/ 2048057 w 2130157"/>
                    <a:gd name="connsiteY42" fmla="*/ 1471202 h 2120341"/>
                    <a:gd name="connsiteX43" fmla="*/ 1882106 w 2130157"/>
                    <a:gd name="connsiteY43" fmla="*/ 1444365 h 2120341"/>
                    <a:gd name="connsiteX44" fmla="*/ 1803874 w 2130157"/>
                    <a:gd name="connsiteY44" fmla="*/ 1579867 h 2120341"/>
                    <a:gd name="connsiteX45" fmla="*/ 1909365 w 2130157"/>
                    <a:gd name="connsiteY45" fmla="*/ 1709275 h 2120341"/>
                    <a:gd name="connsiteX46" fmla="*/ 1885815 w 2130157"/>
                    <a:gd name="connsiteY46" fmla="*/ 1740767 h 2120341"/>
                    <a:gd name="connsiteX47" fmla="*/ 1740766 w 2130157"/>
                    <a:gd name="connsiteY47" fmla="*/ 1885816 h 2120341"/>
                    <a:gd name="connsiteX48" fmla="*/ 1709629 w 2130157"/>
                    <a:gd name="connsiteY48" fmla="*/ 1909100 h 2120341"/>
                    <a:gd name="connsiteX49" fmla="*/ 1579262 w 2130157"/>
                    <a:gd name="connsiteY49" fmla="*/ 1802828 h 2120341"/>
                    <a:gd name="connsiteX50" fmla="*/ 1443760 w 2130157"/>
                    <a:gd name="connsiteY50" fmla="*/ 1881060 h 2120341"/>
                    <a:gd name="connsiteX51" fmla="*/ 1470792 w 2130157"/>
                    <a:gd name="connsiteY51" fmla="*/ 2048208 h 2120341"/>
                    <a:gd name="connsiteX52" fmla="*/ 1378323 w 2130157"/>
                    <a:gd name="connsiteY52" fmla="*/ 2082051 h 2120341"/>
                    <a:gd name="connsiteX53" fmla="*/ 1275778 w 2130157"/>
                    <a:gd name="connsiteY53" fmla="*/ 2108419 h 2120341"/>
                    <a:gd name="connsiteX54" fmla="*/ 1197661 w 2130157"/>
                    <a:gd name="connsiteY54" fmla="*/ 2120341 h 2120341"/>
                    <a:gd name="connsiteX55" fmla="*/ 1138363 w 2130157"/>
                    <a:gd name="connsiteY55" fmla="*/ 1964351 h 2120341"/>
                    <a:gd name="connsiteX56" fmla="*/ 981899 w 2130157"/>
                    <a:gd name="connsiteY56" fmla="*/ 1964351 h 2120341"/>
                    <a:gd name="connsiteX57" fmla="*/ 922602 w 2130157"/>
                    <a:gd name="connsiteY57" fmla="*/ 2120341 h 2120341"/>
                    <a:gd name="connsiteX58" fmla="*/ 844482 w 2130157"/>
                    <a:gd name="connsiteY58" fmla="*/ 2108419 h 2120341"/>
                    <a:gd name="connsiteX59" fmla="*/ 741936 w 2130157"/>
                    <a:gd name="connsiteY59" fmla="*/ 2082051 h 2120341"/>
                    <a:gd name="connsiteX60" fmla="*/ 649305 w 2130157"/>
                    <a:gd name="connsiteY60" fmla="*/ 2048148 h 2120341"/>
                    <a:gd name="connsiteX61" fmla="*/ 676186 w 2130157"/>
                    <a:gd name="connsiteY61" fmla="*/ 1881928 h 2120341"/>
                    <a:gd name="connsiteX62" fmla="*/ 540684 w 2130157"/>
                    <a:gd name="connsiteY62" fmla="*/ 1803696 h 2120341"/>
                    <a:gd name="connsiteX63" fmla="*/ 411023 w 2130157"/>
                    <a:gd name="connsiteY63" fmla="*/ 1909393 h 2120341"/>
                    <a:gd name="connsiteX64" fmla="*/ 379493 w 2130157"/>
                    <a:gd name="connsiteY64" fmla="*/ 1885816 h 2120341"/>
                    <a:gd name="connsiteX65" fmla="*/ 234445 w 2130157"/>
                    <a:gd name="connsiteY65" fmla="*/ 1740767 h 2120341"/>
                    <a:gd name="connsiteX66" fmla="*/ 210822 w 2130157"/>
                    <a:gd name="connsiteY66" fmla="*/ 1709177 h 2120341"/>
                    <a:gd name="connsiteX67" fmla="*/ 316099 w 2130157"/>
                    <a:gd name="connsiteY67" fmla="*/ 1580031 h 2120341"/>
                    <a:gd name="connsiteX68" fmla="*/ 237866 w 2130157"/>
                    <a:gd name="connsiteY68" fmla="*/ 1444529 h 2120341"/>
                    <a:gd name="connsiteX69" fmla="*/ 72244 w 2130157"/>
                    <a:gd name="connsiteY69" fmla="*/ 1471314 h 2120341"/>
                    <a:gd name="connsiteX70" fmla="*/ 38209 w 2130157"/>
                    <a:gd name="connsiteY70" fmla="*/ 1378324 h 2120341"/>
                    <a:gd name="connsiteX71" fmla="*/ 11842 w 2130157"/>
                    <a:gd name="connsiteY71" fmla="*/ 1275779 h 2120341"/>
                    <a:gd name="connsiteX72" fmla="*/ 0 w 2130157"/>
                    <a:gd name="connsiteY72" fmla="*/ 1198185 h 2120341"/>
                    <a:gd name="connsiteX73" fmla="*/ 157368 w 2130157"/>
                    <a:gd name="connsiteY73" fmla="*/ 1138362 h 2120341"/>
                    <a:gd name="connsiteX74" fmla="*/ 157368 w 2130157"/>
                    <a:gd name="connsiteY74" fmla="*/ 981898 h 2120341"/>
                    <a:gd name="connsiteX75" fmla="*/ 0 w 2130157"/>
                    <a:gd name="connsiteY75" fmla="*/ 922077 h 2120341"/>
                    <a:gd name="connsiteX76" fmla="*/ 11842 w 2130157"/>
                    <a:gd name="connsiteY76" fmla="*/ 844483 h 2120341"/>
                    <a:gd name="connsiteX77" fmla="*/ 38209 w 2130157"/>
                    <a:gd name="connsiteY77" fmla="*/ 741938 h 212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2130157" h="2120341">
                      <a:moveTo>
                        <a:pt x="2130157" y="1060126"/>
                      </a:moveTo>
                      <a:lnTo>
                        <a:pt x="2130157" y="1060131"/>
                      </a:lnTo>
                      <a:lnTo>
                        <a:pt x="2130157" y="1060135"/>
                      </a:lnTo>
                      <a:close/>
                      <a:moveTo>
                        <a:pt x="1969354" y="497985"/>
                      </a:moveTo>
                      <a:lnTo>
                        <a:pt x="2001010" y="550092"/>
                      </a:lnTo>
                      <a:lnTo>
                        <a:pt x="2008929" y="566528"/>
                      </a:lnTo>
                      <a:close/>
                      <a:moveTo>
                        <a:pt x="72438" y="648418"/>
                      </a:moveTo>
                      <a:lnTo>
                        <a:pt x="239787" y="675482"/>
                      </a:lnTo>
                      <a:lnTo>
                        <a:pt x="318019" y="539980"/>
                      </a:lnTo>
                      <a:lnTo>
                        <a:pt x="211838" y="409726"/>
                      </a:lnTo>
                      <a:lnTo>
                        <a:pt x="234445" y="379494"/>
                      </a:lnTo>
                      <a:cubicBezTo>
                        <a:pt x="278058" y="326648"/>
                        <a:pt x="326647" y="278059"/>
                        <a:pt x="379493" y="234446"/>
                      </a:cubicBezTo>
                      <a:lnTo>
                        <a:pt x="410634" y="211159"/>
                      </a:lnTo>
                      <a:lnTo>
                        <a:pt x="541000" y="317430"/>
                      </a:lnTo>
                      <a:lnTo>
                        <a:pt x="676502" y="239198"/>
                      </a:lnTo>
                      <a:lnTo>
                        <a:pt x="649471" y="72053"/>
                      </a:lnTo>
                      <a:lnTo>
                        <a:pt x="741937" y="38210"/>
                      </a:lnTo>
                      <a:cubicBezTo>
                        <a:pt x="775442" y="27789"/>
                        <a:pt x="809654" y="18970"/>
                        <a:pt x="844482" y="11843"/>
                      </a:cubicBezTo>
                      <a:lnTo>
                        <a:pt x="922076" y="1"/>
                      </a:lnTo>
                      <a:lnTo>
                        <a:pt x="981897" y="157368"/>
                      </a:lnTo>
                      <a:lnTo>
                        <a:pt x="1138361" y="157369"/>
                      </a:lnTo>
                      <a:lnTo>
                        <a:pt x="1198183" y="0"/>
                      </a:lnTo>
                      <a:lnTo>
                        <a:pt x="1275778" y="11843"/>
                      </a:lnTo>
                      <a:cubicBezTo>
                        <a:pt x="1310606" y="18970"/>
                        <a:pt x="1344818" y="27789"/>
                        <a:pt x="1378323" y="38211"/>
                      </a:cubicBezTo>
                      <a:lnTo>
                        <a:pt x="1470935" y="72106"/>
                      </a:lnTo>
                      <a:lnTo>
                        <a:pt x="1443899" y="239281"/>
                      </a:lnTo>
                      <a:lnTo>
                        <a:pt x="1579401" y="317513"/>
                      </a:lnTo>
                      <a:lnTo>
                        <a:pt x="1709752" y="211253"/>
                      </a:lnTo>
                      <a:lnTo>
                        <a:pt x="1740767" y="234446"/>
                      </a:lnTo>
                      <a:cubicBezTo>
                        <a:pt x="1793613" y="278059"/>
                        <a:pt x="1842202" y="326647"/>
                        <a:pt x="1885815" y="379495"/>
                      </a:cubicBezTo>
                      <a:lnTo>
                        <a:pt x="1908762" y="410180"/>
                      </a:lnTo>
                      <a:lnTo>
                        <a:pt x="1801492" y="541770"/>
                      </a:lnTo>
                      <a:lnTo>
                        <a:pt x="1879724" y="677272"/>
                      </a:lnTo>
                      <a:lnTo>
                        <a:pt x="2048399" y="649995"/>
                      </a:lnTo>
                      <a:lnTo>
                        <a:pt x="2082050" y="741938"/>
                      </a:lnTo>
                      <a:cubicBezTo>
                        <a:pt x="2092472" y="775443"/>
                        <a:pt x="2101291" y="809655"/>
                        <a:pt x="2108418" y="844483"/>
                      </a:cubicBezTo>
                      <a:lnTo>
                        <a:pt x="2120260" y="922077"/>
                      </a:lnTo>
                      <a:lnTo>
                        <a:pt x="1962890" y="981898"/>
                      </a:lnTo>
                      <a:lnTo>
                        <a:pt x="1962890" y="1138362"/>
                      </a:lnTo>
                      <a:lnTo>
                        <a:pt x="2120260" y="1198185"/>
                      </a:lnTo>
                      <a:lnTo>
                        <a:pt x="2108418" y="1275779"/>
                      </a:lnTo>
                      <a:cubicBezTo>
                        <a:pt x="2101291" y="1310607"/>
                        <a:pt x="2092472" y="1344819"/>
                        <a:pt x="2082051" y="1378324"/>
                      </a:cubicBezTo>
                      <a:lnTo>
                        <a:pt x="2048057" y="1471202"/>
                      </a:lnTo>
                      <a:lnTo>
                        <a:pt x="1882106" y="1444365"/>
                      </a:lnTo>
                      <a:lnTo>
                        <a:pt x="1803874" y="1579867"/>
                      </a:lnTo>
                      <a:lnTo>
                        <a:pt x="1909365" y="1709275"/>
                      </a:lnTo>
                      <a:lnTo>
                        <a:pt x="1885815" y="1740767"/>
                      </a:lnTo>
                      <a:cubicBezTo>
                        <a:pt x="1842202" y="1793614"/>
                        <a:pt x="1793614" y="1842203"/>
                        <a:pt x="1740766" y="1885816"/>
                      </a:cubicBezTo>
                      <a:lnTo>
                        <a:pt x="1709629" y="1909100"/>
                      </a:lnTo>
                      <a:lnTo>
                        <a:pt x="1579262" y="1802828"/>
                      </a:lnTo>
                      <a:lnTo>
                        <a:pt x="1443760" y="1881060"/>
                      </a:lnTo>
                      <a:lnTo>
                        <a:pt x="1470792" y="2048208"/>
                      </a:lnTo>
                      <a:lnTo>
                        <a:pt x="1378323" y="2082051"/>
                      </a:lnTo>
                      <a:cubicBezTo>
                        <a:pt x="1344818" y="2092473"/>
                        <a:pt x="1310606" y="2101292"/>
                        <a:pt x="1275778" y="2108419"/>
                      </a:cubicBezTo>
                      <a:lnTo>
                        <a:pt x="1197661" y="2120341"/>
                      </a:lnTo>
                      <a:lnTo>
                        <a:pt x="1138363" y="1964351"/>
                      </a:lnTo>
                      <a:lnTo>
                        <a:pt x="981899" y="1964351"/>
                      </a:lnTo>
                      <a:lnTo>
                        <a:pt x="922602" y="2120341"/>
                      </a:lnTo>
                      <a:lnTo>
                        <a:pt x="844482" y="2108419"/>
                      </a:lnTo>
                      <a:cubicBezTo>
                        <a:pt x="809654" y="2101292"/>
                        <a:pt x="775442" y="2092473"/>
                        <a:pt x="741936" y="2082051"/>
                      </a:cubicBezTo>
                      <a:lnTo>
                        <a:pt x="649305" y="2048148"/>
                      </a:lnTo>
                      <a:lnTo>
                        <a:pt x="676186" y="1881928"/>
                      </a:lnTo>
                      <a:lnTo>
                        <a:pt x="540684" y="1803696"/>
                      </a:lnTo>
                      <a:lnTo>
                        <a:pt x="411023" y="1909393"/>
                      </a:lnTo>
                      <a:lnTo>
                        <a:pt x="379493" y="1885816"/>
                      </a:lnTo>
                      <a:cubicBezTo>
                        <a:pt x="326646" y="1842203"/>
                        <a:pt x="278058" y="1793614"/>
                        <a:pt x="234445" y="1740767"/>
                      </a:cubicBezTo>
                      <a:lnTo>
                        <a:pt x="210822" y="1709177"/>
                      </a:lnTo>
                      <a:lnTo>
                        <a:pt x="316099" y="1580031"/>
                      </a:lnTo>
                      <a:lnTo>
                        <a:pt x="237866" y="1444529"/>
                      </a:lnTo>
                      <a:lnTo>
                        <a:pt x="72244" y="1471314"/>
                      </a:lnTo>
                      <a:lnTo>
                        <a:pt x="38209" y="1378324"/>
                      </a:lnTo>
                      <a:cubicBezTo>
                        <a:pt x="27788" y="1344819"/>
                        <a:pt x="18969" y="1310607"/>
                        <a:pt x="11842" y="1275779"/>
                      </a:cubicBezTo>
                      <a:lnTo>
                        <a:pt x="0" y="1198185"/>
                      </a:lnTo>
                      <a:lnTo>
                        <a:pt x="157368" y="1138362"/>
                      </a:lnTo>
                      <a:lnTo>
                        <a:pt x="157368" y="981898"/>
                      </a:lnTo>
                      <a:lnTo>
                        <a:pt x="0" y="922077"/>
                      </a:lnTo>
                      <a:lnTo>
                        <a:pt x="11842" y="844483"/>
                      </a:lnTo>
                      <a:cubicBezTo>
                        <a:pt x="18969" y="809655"/>
                        <a:pt x="27788" y="775443"/>
                        <a:pt x="38209" y="741938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6E118A0-6E76-5270-9A77-EE4277211643}"/>
                    </a:ext>
                  </a:extLst>
                </p:cNvPr>
                <p:cNvSpPr/>
                <p:nvPr/>
              </p:nvSpPr>
              <p:spPr>
                <a:xfrm>
                  <a:off x="5340463" y="3238471"/>
                  <a:ext cx="746097" cy="7460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8ABFFCB-33AE-3690-67D6-8BB1EF23D9FF}"/>
                  </a:ext>
                </a:extLst>
              </p:cNvPr>
              <p:cNvGrpSpPr/>
              <p:nvPr/>
            </p:nvGrpSpPr>
            <p:grpSpPr>
              <a:xfrm rot="20354995">
                <a:off x="11077669" y="2186520"/>
                <a:ext cx="275512" cy="282333"/>
                <a:chOff x="8494783" y="2301406"/>
                <a:chExt cx="812096" cy="832203"/>
              </a:xfrm>
            </p:grpSpPr>
            <p:sp>
              <p:nvSpPr>
                <p:cNvPr id="22" name="Freeform 551">
                  <a:extLst>
                    <a:ext uri="{FF2B5EF4-FFF2-40B4-BE49-F238E27FC236}">
                      <a16:creationId xmlns:a16="http://schemas.microsoft.com/office/drawing/2014/main" id="{035D03D1-1B76-D4ED-F041-97E3B2ACA1C8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8E4B444-7A50-7BEC-E10B-E4F65BE1D6E5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240FE92-645E-B67C-C082-2A73E507B271}"/>
                  </a:ext>
                </a:extLst>
              </p:cNvPr>
              <p:cNvSpPr/>
              <p:nvPr/>
            </p:nvSpPr>
            <p:spPr>
              <a:xfrm>
                <a:off x="8609733" y="1556213"/>
                <a:ext cx="2895600" cy="1433064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626346-6C35-FF73-D0C2-26829F72576D}"/>
                  </a:ext>
                </a:extLst>
              </p:cNvPr>
              <p:cNvSpPr txBox="1"/>
              <p:nvPr/>
            </p:nvSpPr>
            <p:spPr>
              <a:xfrm>
                <a:off x="8609733" y="1950570"/>
                <a:ext cx="12432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4000" dirty="0">
                    <a:solidFill>
                      <a:schemeClr val="bg1"/>
                    </a:solidFill>
                  </a:rPr>
                  <a:t>Code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130B8CC-5879-FA47-134B-D8A6EAC3D176}"/>
                  </a:ext>
                </a:extLst>
              </p:cNvPr>
              <p:cNvGrpSpPr/>
              <p:nvPr/>
            </p:nvGrpSpPr>
            <p:grpSpPr>
              <a:xfrm rot="20354995">
                <a:off x="10757175" y="1656786"/>
                <a:ext cx="225937" cy="231531"/>
                <a:chOff x="8494783" y="2301406"/>
                <a:chExt cx="812096" cy="832203"/>
              </a:xfrm>
            </p:grpSpPr>
            <p:sp>
              <p:nvSpPr>
                <p:cNvPr id="20" name="Freeform 614">
                  <a:extLst>
                    <a:ext uri="{FF2B5EF4-FFF2-40B4-BE49-F238E27FC236}">
                      <a16:creationId xmlns:a16="http://schemas.microsoft.com/office/drawing/2014/main" id="{79753649-207E-6C84-C302-4C7B1A1B908E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D646907-68A1-2F61-9E1F-EEB10898EF14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15C819-ED12-587D-3924-EE668759C11B}"/>
                </a:ext>
              </a:extLst>
            </p:cNvPr>
            <p:cNvSpPr txBox="1"/>
            <p:nvPr/>
          </p:nvSpPr>
          <p:spPr>
            <a:xfrm>
              <a:off x="4513882" y="4212074"/>
              <a:ext cx="3454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ML Algorithm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B65300A-6B4D-8EAC-D270-43BA62DDD934}"/>
              </a:ext>
            </a:extLst>
          </p:cNvPr>
          <p:cNvGrpSpPr/>
          <p:nvPr/>
        </p:nvGrpSpPr>
        <p:grpSpPr>
          <a:xfrm>
            <a:off x="8115045" y="2712468"/>
            <a:ext cx="3454406" cy="1838160"/>
            <a:chOff x="8115045" y="2712468"/>
            <a:chExt cx="3454406" cy="183816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075004A-1815-6DE8-D179-6CD1247CABC9}"/>
                </a:ext>
              </a:extLst>
            </p:cNvPr>
            <p:cNvGrpSpPr/>
            <p:nvPr/>
          </p:nvGrpSpPr>
          <p:grpSpPr>
            <a:xfrm>
              <a:off x="8247148" y="2712468"/>
              <a:ext cx="2895600" cy="1433064"/>
              <a:chOff x="8609733" y="1556213"/>
              <a:chExt cx="2895600" cy="1433064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267325A4-963A-A149-A479-817D9265A0F9}"/>
                  </a:ext>
                </a:extLst>
              </p:cNvPr>
              <p:cNvGrpSpPr/>
              <p:nvPr/>
            </p:nvGrpSpPr>
            <p:grpSpPr>
              <a:xfrm>
                <a:off x="10878931" y="1792032"/>
                <a:ext cx="406048" cy="416101"/>
                <a:chOff x="8494783" y="2301406"/>
                <a:chExt cx="812096" cy="832203"/>
              </a:xfrm>
            </p:grpSpPr>
            <p:sp>
              <p:nvSpPr>
                <p:cNvPr id="123" name="Freeform 530">
                  <a:extLst>
                    <a:ext uri="{FF2B5EF4-FFF2-40B4-BE49-F238E27FC236}">
                      <a16:creationId xmlns:a16="http://schemas.microsoft.com/office/drawing/2014/main" id="{964C3F49-9794-0B19-58E2-C6A83225307E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0D11B925-C0DF-B338-03C2-D29CE9C9E094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D1847F5A-2B5F-916D-F08A-52333B3170D0}"/>
                  </a:ext>
                </a:extLst>
              </p:cNvPr>
              <p:cNvGrpSpPr/>
              <p:nvPr/>
            </p:nvGrpSpPr>
            <p:grpSpPr>
              <a:xfrm rot="159200">
                <a:off x="9900305" y="1788300"/>
                <a:ext cx="1060170" cy="1065078"/>
                <a:chOff x="4653341" y="2546441"/>
                <a:chExt cx="2120341" cy="2130157"/>
              </a:xfrm>
            </p:grpSpPr>
            <p:sp>
              <p:nvSpPr>
                <p:cNvPr id="121" name="Freeform 543">
                  <a:extLst>
                    <a:ext uri="{FF2B5EF4-FFF2-40B4-BE49-F238E27FC236}">
                      <a16:creationId xmlns:a16="http://schemas.microsoft.com/office/drawing/2014/main" id="{3BF64C85-5B01-3A15-F9D6-D64CFC722127}"/>
                    </a:ext>
                  </a:extLst>
                </p:cNvPr>
                <p:cNvSpPr/>
                <p:nvPr/>
              </p:nvSpPr>
              <p:spPr>
                <a:xfrm rot="3600000">
                  <a:off x="4648433" y="2551349"/>
                  <a:ext cx="2130157" cy="2120341"/>
                </a:xfrm>
                <a:custGeom>
                  <a:avLst/>
                  <a:gdLst>
                    <a:gd name="connsiteX0" fmla="*/ 2130157 w 2130157"/>
                    <a:gd name="connsiteY0" fmla="*/ 1060126 h 2120341"/>
                    <a:gd name="connsiteX1" fmla="*/ 2130157 w 2130157"/>
                    <a:gd name="connsiteY1" fmla="*/ 1060131 h 2120341"/>
                    <a:gd name="connsiteX2" fmla="*/ 2130157 w 2130157"/>
                    <a:gd name="connsiteY2" fmla="*/ 1060135 h 2120341"/>
                    <a:gd name="connsiteX3" fmla="*/ 1969354 w 2130157"/>
                    <a:gd name="connsiteY3" fmla="*/ 497985 h 2120341"/>
                    <a:gd name="connsiteX4" fmla="*/ 2001010 w 2130157"/>
                    <a:gd name="connsiteY4" fmla="*/ 550092 h 2120341"/>
                    <a:gd name="connsiteX5" fmla="*/ 2008929 w 2130157"/>
                    <a:gd name="connsiteY5" fmla="*/ 566528 h 2120341"/>
                    <a:gd name="connsiteX6" fmla="*/ 72438 w 2130157"/>
                    <a:gd name="connsiteY6" fmla="*/ 648418 h 2120341"/>
                    <a:gd name="connsiteX7" fmla="*/ 239787 w 2130157"/>
                    <a:gd name="connsiteY7" fmla="*/ 675482 h 2120341"/>
                    <a:gd name="connsiteX8" fmla="*/ 318019 w 2130157"/>
                    <a:gd name="connsiteY8" fmla="*/ 539980 h 2120341"/>
                    <a:gd name="connsiteX9" fmla="*/ 211838 w 2130157"/>
                    <a:gd name="connsiteY9" fmla="*/ 409726 h 2120341"/>
                    <a:gd name="connsiteX10" fmla="*/ 234445 w 2130157"/>
                    <a:gd name="connsiteY10" fmla="*/ 379494 h 2120341"/>
                    <a:gd name="connsiteX11" fmla="*/ 379493 w 2130157"/>
                    <a:gd name="connsiteY11" fmla="*/ 234446 h 2120341"/>
                    <a:gd name="connsiteX12" fmla="*/ 410634 w 2130157"/>
                    <a:gd name="connsiteY12" fmla="*/ 211159 h 2120341"/>
                    <a:gd name="connsiteX13" fmla="*/ 541000 w 2130157"/>
                    <a:gd name="connsiteY13" fmla="*/ 317430 h 2120341"/>
                    <a:gd name="connsiteX14" fmla="*/ 676502 w 2130157"/>
                    <a:gd name="connsiteY14" fmla="*/ 239198 h 2120341"/>
                    <a:gd name="connsiteX15" fmla="*/ 649471 w 2130157"/>
                    <a:gd name="connsiteY15" fmla="*/ 72053 h 2120341"/>
                    <a:gd name="connsiteX16" fmla="*/ 741937 w 2130157"/>
                    <a:gd name="connsiteY16" fmla="*/ 38210 h 2120341"/>
                    <a:gd name="connsiteX17" fmla="*/ 844482 w 2130157"/>
                    <a:gd name="connsiteY17" fmla="*/ 11843 h 2120341"/>
                    <a:gd name="connsiteX18" fmla="*/ 922076 w 2130157"/>
                    <a:gd name="connsiteY18" fmla="*/ 1 h 2120341"/>
                    <a:gd name="connsiteX19" fmla="*/ 981897 w 2130157"/>
                    <a:gd name="connsiteY19" fmla="*/ 157368 h 2120341"/>
                    <a:gd name="connsiteX20" fmla="*/ 1138361 w 2130157"/>
                    <a:gd name="connsiteY20" fmla="*/ 157369 h 2120341"/>
                    <a:gd name="connsiteX21" fmla="*/ 1198183 w 2130157"/>
                    <a:gd name="connsiteY21" fmla="*/ 0 h 2120341"/>
                    <a:gd name="connsiteX22" fmla="*/ 1275778 w 2130157"/>
                    <a:gd name="connsiteY22" fmla="*/ 11843 h 2120341"/>
                    <a:gd name="connsiteX23" fmla="*/ 1378323 w 2130157"/>
                    <a:gd name="connsiteY23" fmla="*/ 38211 h 2120341"/>
                    <a:gd name="connsiteX24" fmla="*/ 1470935 w 2130157"/>
                    <a:gd name="connsiteY24" fmla="*/ 72106 h 2120341"/>
                    <a:gd name="connsiteX25" fmla="*/ 1443899 w 2130157"/>
                    <a:gd name="connsiteY25" fmla="*/ 239281 h 2120341"/>
                    <a:gd name="connsiteX26" fmla="*/ 1579401 w 2130157"/>
                    <a:gd name="connsiteY26" fmla="*/ 317513 h 2120341"/>
                    <a:gd name="connsiteX27" fmla="*/ 1709752 w 2130157"/>
                    <a:gd name="connsiteY27" fmla="*/ 211253 h 2120341"/>
                    <a:gd name="connsiteX28" fmla="*/ 1740767 w 2130157"/>
                    <a:gd name="connsiteY28" fmla="*/ 234446 h 2120341"/>
                    <a:gd name="connsiteX29" fmla="*/ 1885815 w 2130157"/>
                    <a:gd name="connsiteY29" fmla="*/ 379495 h 2120341"/>
                    <a:gd name="connsiteX30" fmla="*/ 1908762 w 2130157"/>
                    <a:gd name="connsiteY30" fmla="*/ 410180 h 2120341"/>
                    <a:gd name="connsiteX31" fmla="*/ 1801492 w 2130157"/>
                    <a:gd name="connsiteY31" fmla="*/ 541770 h 2120341"/>
                    <a:gd name="connsiteX32" fmla="*/ 1879724 w 2130157"/>
                    <a:gd name="connsiteY32" fmla="*/ 677272 h 2120341"/>
                    <a:gd name="connsiteX33" fmla="*/ 2048399 w 2130157"/>
                    <a:gd name="connsiteY33" fmla="*/ 649995 h 2120341"/>
                    <a:gd name="connsiteX34" fmla="*/ 2082050 w 2130157"/>
                    <a:gd name="connsiteY34" fmla="*/ 741938 h 2120341"/>
                    <a:gd name="connsiteX35" fmla="*/ 2108418 w 2130157"/>
                    <a:gd name="connsiteY35" fmla="*/ 844483 h 2120341"/>
                    <a:gd name="connsiteX36" fmla="*/ 2120260 w 2130157"/>
                    <a:gd name="connsiteY36" fmla="*/ 922077 h 2120341"/>
                    <a:gd name="connsiteX37" fmla="*/ 1962890 w 2130157"/>
                    <a:gd name="connsiteY37" fmla="*/ 981898 h 2120341"/>
                    <a:gd name="connsiteX38" fmla="*/ 1962890 w 2130157"/>
                    <a:gd name="connsiteY38" fmla="*/ 1138362 h 2120341"/>
                    <a:gd name="connsiteX39" fmla="*/ 2120260 w 2130157"/>
                    <a:gd name="connsiteY39" fmla="*/ 1198185 h 2120341"/>
                    <a:gd name="connsiteX40" fmla="*/ 2108418 w 2130157"/>
                    <a:gd name="connsiteY40" fmla="*/ 1275779 h 2120341"/>
                    <a:gd name="connsiteX41" fmla="*/ 2082051 w 2130157"/>
                    <a:gd name="connsiteY41" fmla="*/ 1378324 h 2120341"/>
                    <a:gd name="connsiteX42" fmla="*/ 2048057 w 2130157"/>
                    <a:gd name="connsiteY42" fmla="*/ 1471202 h 2120341"/>
                    <a:gd name="connsiteX43" fmla="*/ 1882106 w 2130157"/>
                    <a:gd name="connsiteY43" fmla="*/ 1444365 h 2120341"/>
                    <a:gd name="connsiteX44" fmla="*/ 1803874 w 2130157"/>
                    <a:gd name="connsiteY44" fmla="*/ 1579867 h 2120341"/>
                    <a:gd name="connsiteX45" fmla="*/ 1909365 w 2130157"/>
                    <a:gd name="connsiteY45" fmla="*/ 1709275 h 2120341"/>
                    <a:gd name="connsiteX46" fmla="*/ 1885815 w 2130157"/>
                    <a:gd name="connsiteY46" fmla="*/ 1740767 h 2120341"/>
                    <a:gd name="connsiteX47" fmla="*/ 1740766 w 2130157"/>
                    <a:gd name="connsiteY47" fmla="*/ 1885816 h 2120341"/>
                    <a:gd name="connsiteX48" fmla="*/ 1709629 w 2130157"/>
                    <a:gd name="connsiteY48" fmla="*/ 1909100 h 2120341"/>
                    <a:gd name="connsiteX49" fmla="*/ 1579262 w 2130157"/>
                    <a:gd name="connsiteY49" fmla="*/ 1802828 h 2120341"/>
                    <a:gd name="connsiteX50" fmla="*/ 1443760 w 2130157"/>
                    <a:gd name="connsiteY50" fmla="*/ 1881060 h 2120341"/>
                    <a:gd name="connsiteX51" fmla="*/ 1470792 w 2130157"/>
                    <a:gd name="connsiteY51" fmla="*/ 2048208 h 2120341"/>
                    <a:gd name="connsiteX52" fmla="*/ 1378323 w 2130157"/>
                    <a:gd name="connsiteY52" fmla="*/ 2082051 h 2120341"/>
                    <a:gd name="connsiteX53" fmla="*/ 1275778 w 2130157"/>
                    <a:gd name="connsiteY53" fmla="*/ 2108419 h 2120341"/>
                    <a:gd name="connsiteX54" fmla="*/ 1197661 w 2130157"/>
                    <a:gd name="connsiteY54" fmla="*/ 2120341 h 2120341"/>
                    <a:gd name="connsiteX55" fmla="*/ 1138363 w 2130157"/>
                    <a:gd name="connsiteY55" fmla="*/ 1964351 h 2120341"/>
                    <a:gd name="connsiteX56" fmla="*/ 981899 w 2130157"/>
                    <a:gd name="connsiteY56" fmla="*/ 1964351 h 2120341"/>
                    <a:gd name="connsiteX57" fmla="*/ 922602 w 2130157"/>
                    <a:gd name="connsiteY57" fmla="*/ 2120341 h 2120341"/>
                    <a:gd name="connsiteX58" fmla="*/ 844482 w 2130157"/>
                    <a:gd name="connsiteY58" fmla="*/ 2108419 h 2120341"/>
                    <a:gd name="connsiteX59" fmla="*/ 741936 w 2130157"/>
                    <a:gd name="connsiteY59" fmla="*/ 2082051 h 2120341"/>
                    <a:gd name="connsiteX60" fmla="*/ 649305 w 2130157"/>
                    <a:gd name="connsiteY60" fmla="*/ 2048148 h 2120341"/>
                    <a:gd name="connsiteX61" fmla="*/ 676186 w 2130157"/>
                    <a:gd name="connsiteY61" fmla="*/ 1881928 h 2120341"/>
                    <a:gd name="connsiteX62" fmla="*/ 540684 w 2130157"/>
                    <a:gd name="connsiteY62" fmla="*/ 1803696 h 2120341"/>
                    <a:gd name="connsiteX63" fmla="*/ 411023 w 2130157"/>
                    <a:gd name="connsiteY63" fmla="*/ 1909393 h 2120341"/>
                    <a:gd name="connsiteX64" fmla="*/ 379493 w 2130157"/>
                    <a:gd name="connsiteY64" fmla="*/ 1885816 h 2120341"/>
                    <a:gd name="connsiteX65" fmla="*/ 234445 w 2130157"/>
                    <a:gd name="connsiteY65" fmla="*/ 1740767 h 2120341"/>
                    <a:gd name="connsiteX66" fmla="*/ 210822 w 2130157"/>
                    <a:gd name="connsiteY66" fmla="*/ 1709177 h 2120341"/>
                    <a:gd name="connsiteX67" fmla="*/ 316099 w 2130157"/>
                    <a:gd name="connsiteY67" fmla="*/ 1580031 h 2120341"/>
                    <a:gd name="connsiteX68" fmla="*/ 237866 w 2130157"/>
                    <a:gd name="connsiteY68" fmla="*/ 1444529 h 2120341"/>
                    <a:gd name="connsiteX69" fmla="*/ 72244 w 2130157"/>
                    <a:gd name="connsiteY69" fmla="*/ 1471314 h 2120341"/>
                    <a:gd name="connsiteX70" fmla="*/ 38209 w 2130157"/>
                    <a:gd name="connsiteY70" fmla="*/ 1378324 h 2120341"/>
                    <a:gd name="connsiteX71" fmla="*/ 11842 w 2130157"/>
                    <a:gd name="connsiteY71" fmla="*/ 1275779 h 2120341"/>
                    <a:gd name="connsiteX72" fmla="*/ 0 w 2130157"/>
                    <a:gd name="connsiteY72" fmla="*/ 1198185 h 2120341"/>
                    <a:gd name="connsiteX73" fmla="*/ 157368 w 2130157"/>
                    <a:gd name="connsiteY73" fmla="*/ 1138362 h 2120341"/>
                    <a:gd name="connsiteX74" fmla="*/ 157368 w 2130157"/>
                    <a:gd name="connsiteY74" fmla="*/ 981898 h 2120341"/>
                    <a:gd name="connsiteX75" fmla="*/ 0 w 2130157"/>
                    <a:gd name="connsiteY75" fmla="*/ 922077 h 2120341"/>
                    <a:gd name="connsiteX76" fmla="*/ 11842 w 2130157"/>
                    <a:gd name="connsiteY76" fmla="*/ 844483 h 2120341"/>
                    <a:gd name="connsiteX77" fmla="*/ 38209 w 2130157"/>
                    <a:gd name="connsiteY77" fmla="*/ 741938 h 212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2130157" h="2120341">
                      <a:moveTo>
                        <a:pt x="2130157" y="1060126"/>
                      </a:moveTo>
                      <a:lnTo>
                        <a:pt x="2130157" y="1060131"/>
                      </a:lnTo>
                      <a:lnTo>
                        <a:pt x="2130157" y="1060135"/>
                      </a:lnTo>
                      <a:close/>
                      <a:moveTo>
                        <a:pt x="1969354" y="497985"/>
                      </a:moveTo>
                      <a:lnTo>
                        <a:pt x="2001010" y="550092"/>
                      </a:lnTo>
                      <a:lnTo>
                        <a:pt x="2008929" y="566528"/>
                      </a:lnTo>
                      <a:close/>
                      <a:moveTo>
                        <a:pt x="72438" y="648418"/>
                      </a:moveTo>
                      <a:lnTo>
                        <a:pt x="239787" y="675482"/>
                      </a:lnTo>
                      <a:lnTo>
                        <a:pt x="318019" y="539980"/>
                      </a:lnTo>
                      <a:lnTo>
                        <a:pt x="211838" y="409726"/>
                      </a:lnTo>
                      <a:lnTo>
                        <a:pt x="234445" y="379494"/>
                      </a:lnTo>
                      <a:cubicBezTo>
                        <a:pt x="278058" y="326648"/>
                        <a:pt x="326647" y="278059"/>
                        <a:pt x="379493" y="234446"/>
                      </a:cubicBezTo>
                      <a:lnTo>
                        <a:pt x="410634" y="211159"/>
                      </a:lnTo>
                      <a:lnTo>
                        <a:pt x="541000" y="317430"/>
                      </a:lnTo>
                      <a:lnTo>
                        <a:pt x="676502" y="239198"/>
                      </a:lnTo>
                      <a:lnTo>
                        <a:pt x="649471" y="72053"/>
                      </a:lnTo>
                      <a:lnTo>
                        <a:pt x="741937" y="38210"/>
                      </a:lnTo>
                      <a:cubicBezTo>
                        <a:pt x="775442" y="27789"/>
                        <a:pt x="809654" y="18970"/>
                        <a:pt x="844482" y="11843"/>
                      </a:cubicBezTo>
                      <a:lnTo>
                        <a:pt x="922076" y="1"/>
                      </a:lnTo>
                      <a:lnTo>
                        <a:pt x="981897" y="157368"/>
                      </a:lnTo>
                      <a:lnTo>
                        <a:pt x="1138361" y="157369"/>
                      </a:lnTo>
                      <a:lnTo>
                        <a:pt x="1198183" y="0"/>
                      </a:lnTo>
                      <a:lnTo>
                        <a:pt x="1275778" y="11843"/>
                      </a:lnTo>
                      <a:cubicBezTo>
                        <a:pt x="1310606" y="18970"/>
                        <a:pt x="1344818" y="27789"/>
                        <a:pt x="1378323" y="38211"/>
                      </a:cubicBezTo>
                      <a:lnTo>
                        <a:pt x="1470935" y="72106"/>
                      </a:lnTo>
                      <a:lnTo>
                        <a:pt x="1443899" y="239281"/>
                      </a:lnTo>
                      <a:lnTo>
                        <a:pt x="1579401" y="317513"/>
                      </a:lnTo>
                      <a:lnTo>
                        <a:pt x="1709752" y="211253"/>
                      </a:lnTo>
                      <a:lnTo>
                        <a:pt x="1740767" y="234446"/>
                      </a:lnTo>
                      <a:cubicBezTo>
                        <a:pt x="1793613" y="278059"/>
                        <a:pt x="1842202" y="326647"/>
                        <a:pt x="1885815" y="379495"/>
                      </a:cubicBezTo>
                      <a:lnTo>
                        <a:pt x="1908762" y="410180"/>
                      </a:lnTo>
                      <a:lnTo>
                        <a:pt x="1801492" y="541770"/>
                      </a:lnTo>
                      <a:lnTo>
                        <a:pt x="1879724" y="677272"/>
                      </a:lnTo>
                      <a:lnTo>
                        <a:pt x="2048399" y="649995"/>
                      </a:lnTo>
                      <a:lnTo>
                        <a:pt x="2082050" y="741938"/>
                      </a:lnTo>
                      <a:cubicBezTo>
                        <a:pt x="2092472" y="775443"/>
                        <a:pt x="2101291" y="809655"/>
                        <a:pt x="2108418" y="844483"/>
                      </a:cubicBezTo>
                      <a:lnTo>
                        <a:pt x="2120260" y="922077"/>
                      </a:lnTo>
                      <a:lnTo>
                        <a:pt x="1962890" y="981898"/>
                      </a:lnTo>
                      <a:lnTo>
                        <a:pt x="1962890" y="1138362"/>
                      </a:lnTo>
                      <a:lnTo>
                        <a:pt x="2120260" y="1198185"/>
                      </a:lnTo>
                      <a:lnTo>
                        <a:pt x="2108418" y="1275779"/>
                      </a:lnTo>
                      <a:cubicBezTo>
                        <a:pt x="2101291" y="1310607"/>
                        <a:pt x="2092472" y="1344819"/>
                        <a:pt x="2082051" y="1378324"/>
                      </a:cubicBezTo>
                      <a:lnTo>
                        <a:pt x="2048057" y="1471202"/>
                      </a:lnTo>
                      <a:lnTo>
                        <a:pt x="1882106" y="1444365"/>
                      </a:lnTo>
                      <a:lnTo>
                        <a:pt x="1803874" y="1579867"/>
                      </a:lnTo>
                      <a:lnTo>
                        <a:pt x="1909365" y="1709275"/>
                      </a:lnTo>
                      <a:lnTo>
                        <a:pt x="1885815" y="1740767"/>
                      </a:lnTo>
                      <a:cubicBezTo>
                        <a:pt x="1842202" y="1793614"/>
                        <a:pt x="1793614" y="1842203"/>
                        <a:pt x="1740766" y="1885816"/>
                      </a:cubicBezTo>
                      <a:lnTo>
                        <a:pt x="1709629" y="1909100"/>
                      </a:lnTo>
                      <a:lnTo>
                        <a:pt x="1579262" y="1802828"/>
                      </a:lnTo>
                      <a:lnTo>
                        <a:pt x="1443760" y="1881060"/>
                      </a:lnTo>
                      <a:lnTo>
                        <a:pt x="1470792" y="2048208"/>
                      </a:lnTo>
                      <a:lnTo>
                        <a:pt x="1378323" y="2082051"/>
                      </a:lnTo>
                      <a:cubicBezTo>
                        <a:pt x="1344818" y="2092473"/>
                        <a:pt x="1310606" y="2101292"/>
                        <a:pt x="1275778" y="2108419"/>
                      </a:cubicBezTo>
                      <a:lnTo>
                        <a:pt x="1197661" y="2120341"/>
                      </a:lnTo>
                      <a:lnTo>
                        <a:pt x="1138363" y="1964351"/>
                      </a:lnTo>
                      <a:lnTo>
                        <a:pt x="981899" y="1964351"/>
                      </a:lnTo>
                      <a:lnTo>
                        <a:pt x="922602" y="2120341"/>
                      </a:lnTo>
                      <a:lnTo>
                        <a:pt x="844482" y="2108419"/>
                      </a:lnTo>
                      <a:cubicBezTo>
                        <a:pt x="809654" y="2101292"/>
                        <a:pt x="775442" y="2092473"/>
                        <a:pt x="741936" y="2082051"/>
                      </a:cubicBezTo>
                      <a:lnTo>
                        <a:pt x="649305" y="2048148"/>
                      </a:lnTo>
                      <a:lnTo>
                        <a:pt x="676186" y="1881928"/>
                      </a:lnTo>
                      <a:lnTo>
                        <a:pt x="540684" y="1803696"/>
                      </a:lnTo>
                      <a:lnTo>
                        <a:pt x="411023" y="1909393"/>
                      </a:lnTo>
                      <a:lnTo>
                        <a:pt x="379493" y="1885816"/>
                      </a:lnTo>
                      <a:cubicBezTo>
                        <a:pt x="326646" y="1842203"/>
                        <a:pt x="278058" y="1793614"/>
                        <a:pt x="234445" y="1740767"/>
                      </a:cubicBezTo>
                      <a:lnTo>
                        <a:pt x="210822" y="1709177"/>
                      </a:lnTo>
                      <a:lnTo>
                        <a:pt x="316099" y="1580031"/>
                      </a:lnTo>
                      <a:lnTo>
                        <a:pt x="237866" y="1444529"/>
                      </a:lnTo>
                      <a:lnTo>
                        <a:pt x="72244" y="1471314"/>
                      </a:lnTo>
                      <a:lnTo>
                        <a:pt x="38209" y="1378324"/>
                      </a:lnTo>
                      <a:cubicBezTo>
                        <a:pt x="27788" y="1344819"/>
                        <a:pt x="18969" y="1310607"/>
                        <a:pt x="11842" y="1275779"/>
                      </a:cubicBezTo>
                      <a:lnTo>
                        <a:pt x="0" y="1198185"/>
                      </a:lnTo>
                      <a:lnTo>
                        <a:pt x="157368" y="1138362"/>
                      </a:lnTo>
                      <a:lnTo>
                        <a:pt x="157368" y="981898"/>
                      </a:lnTo>
                      <a:lnTo>
                        <a:pt x="0" y="922077"/>
                      </a:lnTo>
                      <a:lnTo>
                        <a:pt x="11842" y="844483"/>
                      </a:lnTo>
                      <a:cubicBezTo>
                        <a:pt x="18969" y="809655"/>
                        <a:pt x="27788" y="775443"/>
                        <a:pt x="38209" y="741938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102BB005-97C2-E7C3-CDE9-A9B25B8EEF4B}"/>
                    </a:ext>
                  </a:extLst>
                </p:cNvPr>
                <p:cNvSpPr/>
                <p:nvPr/>
              </p:nvSpPr>
              <p:spPr>
                <a:xfrm>
                  <a:off x="5340463" y="3238471"/>
                  <a:ext cx="746097" cy="7460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99C0464-40F1-DDFF-7DDA-3664DF2AF1D9}"/>
                  </a:ext>
                </a:extLst>
              </p:cNvPr>
              <p:cNvGrpSpPr/>
              <p:nvPr/>
            </p:nvGrpSpPr>
            <p:grpSpPr>
              <a:xfrm rot="20354995">
                <a:off x="11077669" y="2186520"/>
                <a:ext cx="275512" cy="282333"/>
                <a:chOff x="8494783" y="2301406"/>
                <a:chExt cx="812096" cy="832203"/>
              </a:xfrm>
            </p:grpSpPr>
            <p:sp>
              <p:nvSpPr>
                <p:cNvPr id="119" name="Freeform 551">
                  <a:extLst>
                    <a:ext uri="{FF2B5EF4-FFF2-40B4-BE49-F238E27FC236}">
                      <a16:creationId xmlns:a16="http://schemas.microsoft.com/office/drawing/2014/main" id="{66C5437E-B5A4-248C-1CBD-538B606C56C8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33496D1B-FD83-E3E4-2EF7-0C14ADC51975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847B846-903C-DA57-65A5-932404373F93}"/>
                  </a:ext>
                </a:extLst>
              </p:cNvPr>
              <p:cNvSpPr/>
              <p:nvPr/>
            </p:nvSpPr>
            <p:spPr>
              <a:xfrm>
                <a:off x="8609733" y="1556213"/>
                <a:ext cx="2895600" cy="1433064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557EFDA-E1CC-4710-9FC7-605B2FD7D0D5}"/>
                  </a:ext>
                </a:extLst>
              </p:cNvPr>
              <p:cNvSpPr txBox="1"/>
              <p:nvPr/>
            </p:nvSpPr>
            <p:spPr>
              <a:xfrm>
                <a:off x="8609733" y="1950570"/>
                <a:ext cx="12432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4000" dirty="0">
                    <a:solidFill>
                      <a:schemeClr val="bg1"/>
                    </a:solidFill>
                  </a:rPr>
                  <a:t>Code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99A8F8-F59F-6A97-54F4-46280F319E36}"/>
                  </a:ext>
                </a:extLst>
              </p:cNvPr>
              <p:cNvGrpSpPr/>
              <p:nvPr/>
            </p:nvGrpSpPr>
            <p:grpSpPr>
              <a:xfrm rot="20354995">
                <a:off x="10757175" y="1656786"/>
                <a:ext cx="225937" cy="231531"/>
                <a:chOff x="8494783" y="2301406"/>
                <a:chExt cx="812096" cy="832203"/>
              </a:xfrm>
            </p:grpSpPr>
            <p:sp>
              <p:nvSpPr>
                <p:cNvPr id="117" name="Freeform 614">
                  <a:extLst>
                    <a:ext uri="{FF2B5EF4-FFF2-40B4-BE49-F238E27FC236}">
                      <a16:creationId xmlns:a16="http://schemas.microsoft.com/office/drawing/2014/main" id="{CA322AF6-DF0A-4E1A-D401-98175CC11D29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C51B750F-F66D-06D0-B28D-FCE2FC72739E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98AC9CE-0607-792F-B728-4AE616A038F3}"/>
                </a:ext>
              </a:extLst>
            </p:cNvPr>
            <p:cNvSpPr txBox="1"/>
            <p:nvPr/>
          </p:nvSpPr>
          <p:spPr>
            <a:xfrm>
              <a:off x="8115045" y="4212074"/>
              <a:ext cx="3454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ML model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7448CE-311C-62FC-34D5-EC4DB016619F}"/>
              </a:ext>
            </a:extLst>
          </p:cNvPr>
          <p:cNvGrpSpPr/>
          <p:nvPr/>
        </p:nvGrpSpPr>
        <p:grpSpPr>
          <a:xfrm>
            <a:off x="722009" y="2412120"/>
            <a:ext cx="2461424" cy="2317434"/>
            <a:chOff x="722009" y="2412120"/>
            <a:chExt cx="2461424" cy="23174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CC41B04-8F5C-7330-B35F-1CA0212966A7}"/>
                </a:ext>
              </a:extLst>
            </p:cNvPr>
            <p:cNvGrpSpPr/>
            <p:nvPr/>
          </p:nvGrpSpPr>
          <p:grpSpPr>
            <a:xfrm>
              <a:off x="722009" y="2412120"/>
              <a:ext cx="946363" cy="1938761"/>
              <a:chOff x="1213535" y="1314310"/>
              <a:chExt cx="1874368" cy="383991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2FBE7F8-EA4E-E884-D787-4DB15E1C3475}"/>
                  </a:ext>
                </a:extLst>
              </p:cNvPr>
              <p:cNvGrpSpPr/>
              <p:nvPr/>
            </p:nvGrpSpPr>
            <p:grpSpPr>
              <a:xfrm>
                <a:off x="1213535" y="1314310"/>
                <a:ext cx="1212680" cy="1738294"/>
                <a:chOff x="5241036" y="24700"/>
                <a:chExt cx="1212680" cy="1738294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1883E9F8-DDF6-018B-AB95-F8ED016CDFC3}"/>
                    </a:ext>
                  </a:extLst>
                </p:cNvPr>
                <p:cNvGrpSpPr/>
                <p:nvPr/>
              </p:nvGrpSpPr>
              <p:grpSpPr>
                <a:xfrm>
                  <a:off x="5241036" y="24700"/>
                  <a:ext cx="1212680" cy="1735522"/>
                  <a:chOff x="3117934" y="-589604"/>
                  <a:chExt cx="3568475" cy="5107009"/>
                </a:xfrm>
              </p:grpSpPr>
              <p:sp>
                <p:nvSpPr>
                  <p:cNvPr id="59" name="Pie 167">
                    <a:extLst>
                      <a:ext uri="{FF2B5EF4-FFF2-40B4-BE49-F238E27FC236}">
                        <a16:creationId xmlns:a16="http://schemas.microsoft.com/office/drawing/2014/main" id="{34605027-2B12-1337-D13A-B40DA13EB7D3}"/>
                      </a:ext>
                    </a:extLst>
                  </p:cNvPr>
                  <p:cNvSpPr/>
                  <p:nvPr/>
                </p:nvSpPr>
                <p:spPr>
                  <a:xfrm flipH="1">
                    <a:off x="5223601" y="1963900"/>
                    <a:ext cx="467124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" name="Pie 168">
                    <a:extLst>
                      <a:ext uri="{FF2B5EF4-FFF2-40B4-BE49-F238E27FC236}">
                        <a16:creationId xmlns:a16="http://schemas.microsoft.com/office/drawing/2014/main" id="{15035C3D-1EE3-52E7-86FC-C01F47FE4F7F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3117934" y="-589604"/>
                    <a:ext cx="3568475" cy="5107009"/>
                  </a:xfrm>
                  <a:prstGeom prst="pie">
                    <a:avLst>
                      <a:gd name="adj1" fmla="val 15522115"/>
                      <a:gd name="adj2" fmla="val 16855910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Freeform 169">
                    <a:extLst>
                      <a:ext uri="{FF2B5EF4-FFF2-40B4-BE49-F238E27FC236}">
                        <a16:creationId xmlns:a16="http://schemas.microsoft.com/office/drawing/2014/main" id="{92A88D9A-8D7B-B41E-6465-FCE13035116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208436" y="2881428"/>
                    <a:ext cx="1343020" cy="1928932"/>
                  </a:xfrm>
                  <a:custGeom>
                    <a:avLst/>
                    <a:gdLst>
                      <a:gd name="connsiteX0" fmla="*/ 1343020 w 1343020"/>
                      <a:gd name="connsiteY0" fmla="*/ 747019 h 1928932"/>
                      <a:gd name="connsiteX1" fmla="*/ 1296527 w 1343020"/>
                      <a:gd name="connsiteY1" fmla="*/ 742332 h 1928932"/>
                      <a:gd name="connsiteX2" fmla="*/ 1056103 w 1343020"/>
                      <a:gd name="connsiteY2" fmla="*/ 982756 h 1928932"/>
                      <a:gd name="connsiteX3" fmla="*/ 1296527 w 1343020"/>
                      <a:gd name="connsiteY3" fmla="*/ 1223180 h 1928932"/>
                      <a:gd name="connsiteX4" fmla="*/ 1339311 w 1343020"/>
                      <a:gd name="connsiteY4" fmla="*/ 1218867 h 1928932"/>
                      <a:gd name="connsiteX5" fmla="*/ 1333436 w 1343020"/>
                      <a:gd name="connsiteY5" fmla="*/ 1277393 h 1928932"/>
                      <a:gd name="connsiteX6" fmla="*/ 1087717 w 1343020"/>
                      <a:gd name="connsiteY6" fmla="*/ 1885121 h 1928932"/>
                      <a:gd name="connsiteX7" fmla="*/ 0 w 1343020"/>
                      <a:gd name="connsiteY7" fmla="*/ 1916866 h 1928932"/>
                      <a:gd name="connsiteX8" fmla="*/ 800 w 1343020"/>
                      <a:gd name="connsiteY8" fmla="*/ 1432730 h 1928932"/>
                      <a:gd name="connsiteX9" fmla="*/ 1574 w 1343020"/>
                      <a:gd name="connsiteY9" fmla="*/ 964466 h 1928932"/>
                      <a:gd name="connsiteX10" fmla="*/ 800 w 1343020"/>
                      <a:gd name="connsiteY10" fmla="*/ 496202 h 1928932"/>
                      <a:gd name="connsiteX11" fmla="*/ 0 w 1343020"/>
                      <a:gd name="connsiteY11" fmla="*/ 12066 h 1928932"/>
                      <a:gd name="connsiteX12" fmla="*/ 1087717 w 1343020"/>
                      <a:gd name="connsiteY12" fmla="*/ 43811 h 1928932"/>
                      <a:gd name="connsiteX13" fmla="*/ 1333436 w 1343020"/>
                      <a:gd name="connsiteY13" fmla="*/ 651540 h 192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343020" h="1928932">
                        <a:moveTo>
                          <a:pt x="1343020" y="747019"/>
                        </a:moveTo>
                        <a:lnTo>
                          <a:pt x="1296527" y="742332"/>
                        </a:lnTo>
                        <a:cubicBezTo>
                          <a:pt x="1163744" y="742332"/>
                          <a:pt x="1056103" y="849973"/>
                          <a:pt x="1056103" y="982756"/>
                        </a:cubicBezTo>
                        <a:cubicBezTo>
                          <a:pt x="1056103" y="1115539"/>
                          <a:pt x="1163744" y="1223180"/>
                          <a:pt x="1296527" y="1223180"/>
                        </a:cubicBezTo>
                        <a:lnTo>
                          <a:pt x="1339311" y="1218867"/>
                        </a:lnTo>
                        <a:lnTo>
                          <a:pt x="1333436" y="1277393"/>
                        </a:lnTo>
                        <a:cubicBezTo>
                          <a:pt x="1287634" y="1716932"/>
                          <a:pt x="1246628" y="1849974"/>
                          <a:pt x="1087717" y="1885121"/>
                        </a:cubicBezTo>
                        <a:cubicBezTo>
                          <a:pt x="850028" y="1910518"/>
                          <a:pt x="307538" y="1948616"/>
                          <a:pt x="0" y="1916866"/>
                        </a:cubicBezTo>
                        <a:cubicBezTo>
                          <a:pt x="267" y="1759722"/>
                          <a:pt x="534" y="1596226"/>
                          <a:pt x="800" y="1432730"/>
                        </a:cubicBezTo>
                        <a:lnTo>
                          <a:pt x="1574" y="964466"/>
                        </a:lnTo>
                        <a:lnTo>
                          <a:pt x="800" y="496202"/>
                        </a:lnTo>
                        <a:cubicBezTo>
                          <a:pt x="534" y="332706"/>
                          <a:pt x="267" y="169211"/>
                          <a:pt x="0" y="12066"/>
                        </a:cubicBezTo>
                        <a:cubicBezTo>
                          <a:pt x="307538" y="-19684"/>
                          <a:pt x="850028" y="18414"/>
                          <a:pt x="1087717" y="43811"/>
                        </a:cubicBezTo>
                        <a:cubicBezTo>
                          <a:pt x="1246628" y="78958"/>
                          <a:pt x="1287634" y="212000"/>
                          <a:pt x="1333436" y="651540"/>
                        </a:cubicBezTo>
                        <a:close/>
                      </a:path>
                    </a:pathLst>
                  </a:custGeom>
                  <a:solidFill>
                    <a:srgbClr val="4472C4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Pie 170">
                    <a:extLst>
                      <a:ext uri="{FF2B5EF4-FFF2-40B4-BE49-F238E27FC236}">
                        <a16:creationId xmlns:a16="http://schemas.microsoft.com/office/drawing/2014/main" id="{60B17665-2FFE-F125-8757-6647977C020C}"/>
                      </a:ext>
                    </a:extLst>
                  </p:cNvPr>
                  <p:cNvSpPr/>
                  <p:nvPr/>
                </p:nvSpPr>
                <p:spPr>
                  <a:xfrm>
                    <a:off x="4113619" y="1963900"/>
                    <a:ext cx="467124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Oval 49">
                    <a:extLst>
                      <a:ext uri="{FF2B5EF4-FFF2-40B4-BE49-F238E27FC236}">
                        <a16:creationId xmlns:a16="http://schemas.microsoft.com/office/drawing/2014/main" id="{FA5A4935-9640-75D0-0FCD-389615A3EA34}"/>
                      </a:ext>
                    </a:extLst>
                  </p:cNvPr>
                  <p:cNvSpPr/>
                  <p:nvPr/>
                </p:nvSpPr>
                <p:spPr>
                  <a:xfrm>
                    <a:off x="4220668" y="1352177"/>
                    <a:ext cx="1363008" cy="783729"/>
                  </a:xfrm>
                  <a:custGeom>
                    <a:avLst/>
                    <a:gdLst>
                      <a:gd name="connsiteX0" fmla="*/ 0 w 1363008"/>
                      <a:gd name="connsiteY0" fmla="*/ 696648 h 1393296"/>
                      <a:gd name="connsiteX1" fmla="*/ 681504 w 1363008"/>
                      <a:gd name="connsiteY1" fmla="*/ 0 h 1393296"/>
                      <a:gd name="connsiteX2" fmla="*/ 1363008 w 1363008"/>
                      <a:gd name="connsiteY2" fmla="*/ 696648 h 1393296"/>
                      <a:gd name="connsiteX3" fmla="*/ 681504 w 1363008"/>
                      <a:gd name="connsiteY3" fmla="*/ 1393296 h 1393296"/>
                      <a:gd name="connsiteX4" fmla="*/ 0 w 1363008"/>
                      <a:gd name="connsiteY4" fmla="*/ 696648 h 1393296"/>
                      <a:gd name="connsiteX0" fmla="*/ 0 w 1363008"/>
                      <a:gd name="connsiteY0" fmla="*/ 696648 h 783729"/>
                      <a:gd name="connsiteX1" fmla="*/ 681504 w 1363008"/>
                      <a:gd name="connsiteY1" fmla="*/ 0 h 783729"/>
                      <a:gd name="connsiteX2" fmla="*/ 1363008 w 1363008"/>
                      <a:gd name="connsiteY2" fmla="*/ 696648 h 783729"/>
                      <a:gd name="connsiteX3" fmla="*/ 0 w 1363008"/>
                      <a:gd name="connsiteY3" fmla="*/ 696648 h 7837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63008" h="783729">
                        <a:moveTo>
                          <a:pt x="0" y="696648"/>
                        </a:moveTo>
                        <a:cubicBezTo>
                          <a:pt x="0" y="311900"/>
                          <a:pt x="305120" y="0"/>
                          <a:pt x="681504" y="0"/>
                        </a:cubicBezTo>
                        <a:cubicBezTo>
                          <a:pt x="1057888" y="0"/>
                          <a:pt x="1363008" y="311900"/>
                          <a:pt x="1363008" y="696648"/>
                        </a:cubicBezTo>
                        <a:cubicBezTo>
                          <a:pt x="1249424" y="812756"/>
                          <a:pt x="113584" y="812756"/>
                          <a:pt x="0" y="696648"/>
                        </a:cubicBezTo>
                        <a:close/>
                      </a:path>
                    </a:pathLst>
                  </a:cu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" name="Oval 50">
                    <a:extLst>
                      <a:ext uri="{FF2B5EF4-FFF2-40B4-BE49-F238E27FC236}">
                        <a16:creationId xmlns:a16="http://schemas.microsoft.com/office/drawing/2014/main" id="{BDAB32BB-A310-6CB8-F849-F4A25CF9D0C0}"/>
                      </a:ext>
                    </a:extLst>
                  </p:cNvPr>
                  <p:cNvSpPr/>
                  <p:nvPr/>
                </p:nvSpPr>
                <p:spPr>
                  <a:xfrm flipV="1">
                    <a:off x="4220668" y="1896605"/>
                    <a:ext cx="1363008" cy="1174950"/>
                  </a:xfrm>
                  <a:custGeom>
                    <a:avLst/>
                    <a:gdLst>
                      <a:gd name="connsiteX0" fmla="*/ 0 w 1393296"/>
                      <a:gd name="connsiteY0" fmla="*/ 696648 h 1393296"/>
                      <a:gd name="connsiteX1" fmla="*/ 696648 w 1393296"/>
                      <a:gd name="connsiteY1" fmla="*/ 0 h 1393296"/>
                      <a:gd name="connsiteX2" fmla="*/ 1393296 w 1393296"/>
                      <a:gd name="connsiteY2" fmla="*/ 696648 h 1393296"/>
                      <a:gd name="connsiteX3" fmla="*/ 696648 w 1393296"/>
                      <a:gd name="connsiteY3" fmla="*/ 1393296 h 1393296"/>
                      <a:gd name="connsiteX4" fmla="*/ 0 w 1393296"/>
                      <a:gd name="connsiteY4" fmla="*/ 696648 h 1393296"/>
                      <a:gd name="connsiteX0" fmla="*/ 0 w 1393296"/>
                      <a:gd name="connsiteY0" fmla="*/ 696648 h 783729"/>
                      <a:gd name="connsiteX1" fmla="*/ 696648 w 1393296"/>
                      <a:gd name="connsiteY1" fmla="*/ 0 h 783729"/>
                      <a:gd name="connsiteX2" fmla="*/ 1393296 w 1393296"/>
                      <a:gd name="connsiteY2" fmla="*/ 696648 h 783729"/>
                      <a:gd name="connsiteX3" fmla="*/ 0 w 1393296"/>
                      <a:gd name="connsiteY3" fmla="*/ 696648 h 783729"/>
                      <a:gd name="connsiteX0" fmla="*/ 19365 w 1412661"/>
                      <a:gd name="connsiteY0" fmla="*/ 1118570 h 1233514"/>
                      <a:gd name="connsiteX1" fmla="*/ 716013 w 1412661"/>
                      <a:gd name="connsiteY1" fmla="*/ 0 h 1233514"/>
                      <a:gd name="connsiteX2" fmla="*/ 1412661 w 1412661"/>
                      <a:gd name="connsiteY2" fmla="*/ 1118570 h 1233514"/>
                      <a:gd name="connsiteX3" fmla="*/ 19365 w 1412661"/>
                      <a:gd name="connsiteY3" fmla="*/ 1118570 h 1233514"/>
                      <a:gd name="connsiteX0" fmla="*/ 23325 w 1416621"/>
                      <a:gd name="connsiteY0" fmla="*/ 1120104 h 1235048"/>
                      <a:gd name="connsiteX1" fmla="*/ 719973 w 1416621"/>
                      <a:gd name="connsiteY1" fmla="*/ 1534 h 1235048"/>
                      <a:gd name="connsiteX2" fmla="*/ 1416621 w 1416621"/>
                      <a:gd name="connsiteY2" fmla="*/ 1120104 h 1235048"/>
                      <a:gd name="connsiteX3" fmla="*/ 23325 w 1416621"/>
                      <a:gd name="connsiteY3" fmla="*/ 1120104 h 1235048"/>
                      <a:gd name="connsiteX0" fmla="*/ 23325 w 1416621"/>
                      <a:gd name="connsiteY0" fmla="*/ 1120104 h 1235048"/>
                      <a:gd name="connsiteX1" fmla="*/ 719973 w 1416621"/>
                      <a:gd name="connsiteY1" fmla="*/ 1534 h 1235048"/>
                      <a:gd name="connsiteX2" fmla="*/ 1416621 w 1416621"/>
                      <a:gd name="connsiteY2" fmla="*/ 1120104 h 1235048"/>
                      <a:gd name="connsiteX3" fmla="*/ 23325 w 1416621"/>
                      <a:gd name="connsiteY3" fmla="*/ 1120104 h 1235048"/>
                      <a:gd name="connsiteX0" fmla="*/ 471 w 1393767"/>
                      <a:gd name="connsiteY0" fmla="*/ 1120592 h 1235536"/>
                      <a:gd name="connsiteX1" fmla="*/ 697119 w 1393767"/>
                      <a:gd name="connsiteY1" fmla="*/ 2022 h 1235536"/>
                      <a:gd name="connsiteX2" fmla="*/ 1393767 w 1393767"/>
                      <a:gd name="connsiteY2" fmla="*/ 1120592 h 1235536"/>
                      <a:gd name="connsiteX3" fmla="*/ 471 w 1393767"/>
                      <a:gd name="connsiteY3" fmla="*/ 1120592 h 1235536"/>
                      <a:gd name="connsiteX0" fmla="*/ 0 w 1393296"/>
                      <a:gd name="connsiteY0" fmla="*/ 1120576 h 1235520"/>
                      <a:gd name="connsiteX1" fmla="*/ 696648 w 1393296"/>
                      <a:gd name="connsiteY1" fmla="*/ 2006 h 1235520"/>
                      <a:gd name="connsiteX2" fmla="*/ 1393296 w 1393296"/>
                      <a:gd name="connsiteY2" fmla="*/ 1120576 h 1235520"/>
                      <a:gd name="connsiteX3" fmla="*/ 0 w 1393296"/>
                      <a:gd name="connsiteY3" fmla="*/ 1120576 h 1235520"/>
                      <a:gd name="connsiteX0" fmla="*/ 0 w 1393296"/>
                      <a:gd name="connsiteY0" fmla="*/ 1120527 h 1235471"/>
                      <a:gd name="connsiteX1" fmla="*/ 696648 w 1393296"/>
                      <a:gd name="connsiteY1" fmla="*/ 1957 h 1235471"/>
                      <a:gd name="connsiteX2" fmla="*/ 1393296 w 1393296"/>
                      <a:gd name="connsiteY2" fmla="*/ 1120527 h 1235471"/>
                      <a:gd name="connsiteX3" fmla="*/ 0 w 1393296"/>
                      <a:gd name="connsiteY3" fmla="*/ 1120527 h 1235471"/>
                      <a:gd name="connsiteX0" fmla="*/ 0 w 1393296"/>
                      <a:gd name="connsiteY0" fmla="*/ 1118614 h 1233558"/>
                      <a:gd name="connsiteX1" fmla="*/ 696648 w 1393296"/>
                      <a:gd name="connsiteY1" fmla="*/ 44 h 1233558"/>
                      <a:gd name="connsiteX2" fmla="*/ 1393296 w 1393296"/>
                      <a:gd name="connsiteY2" fmla="*/ 1118614 h 1233558"/>
                      <a:gd name="connsiteX3" fmla="*/ 0 w 1393296"/>
                      <a:gd name="connsiteY3" fmla="*/ 1118614 h 1233558"/>
                      <a:gd name="connsiteX0" fmla="*/ 0 w 1393296"/>
                      <a:gd name="connsiteY0" fmla="*/ 1118614 h 1233558"/>
                      <a:gd name="connsiteX1" fmla="*/ 696648 w 1393296"/>
                      <a:gd name="connsiteY1" fmla="*/ 44 h 1233558"/>
                      <a:gd name="connsiteX2" fmla="*/ 1393296 w 1393296"/>
                      <a:gd name="connsiteY2" fmla="*/ 1118614 h 1233558"/>
                      <a:gd name="connsiteX3" fmla="*/ 0 w 1393296"/>
                      <a:gd name="connsiteY3" fmla="*/ 1118614 h 1233558"/>
                      <a:gd name="connsiteX0" fmla="*/ 0 w 1393296"/>
                      <a:gd name="connsiteY0" fmla="*/ 1118571 h 1233515"/>
                      <a:gd name="connsiteX1" fmla="*/ 696648 w 1393296"/>
                      <a:gd name="connsiteY1" fmla="*/ 1 h 1233515"/>
                      <a:gd name="connsiteX2" fmla="*/ 1393296 w 1393296"/>
                      <a:gd name="connsiteY2" fmla="*/ 1118571 h 1233515"/>
                      <a:gd name="connsiteX3" fmla="*/ 0 w 1393296"/>
                      <a:gd name="connsiteY3" fmla="*/ 1118571 h 1233515"/>
                      <a:gd name="connsiteX0" fmla="*/ 0 w 1393296"/>
                      <a:gd name="connsiteY0" fmla="*/ 1053660 h 1168604"/>
                      <a:gd name="connsiteX1" fmla="*/ 690157 w 1393296"/>
                      <a:gd name="connsiteY1" fmla="*/ 1 h 1168604"/>
                      <a:gd name="connsiteX2" fmla="*/ 1393296 w 1393296"/>
                      <a:gd name="connsiteY2" fmla="*/ 1053660 h 1168604"/>
                      <a:gd name="connsiteX3" fmla="*/ 0 w 1393296"/>
                      <a:gd name="connsiteY3" fmla="*/ 1053660 h 1168604"/>
                      <a:gd name="connsiteX0" fmla="*/ 0 w 1393296"/>
                      <a:gd name="connsiteY0" fmla="*/ 774542 h 889486"/>
                      <a:gd name="connsiteX1" fmla="*/ 690157 w 1393296"/>
                      <a:gd name="connsiteY1" fmla="*/ 1 h 889486"/>
                      <a:gd name="connsiteX2" fmla="*/ 1393296 w 1393296"/>
                      <a:gd name="connsiteY2" fmla="*/ 774542 h 889486"/>
                      <a:gd name="connsiteX3" fmla="*/ 0 w 1393296"/>
                      <a:gd name="connsiteY3" fmla="*/ 774542 h 889486"/>
                      <a:gd name="connsiteX0" fmla="*/ 0 w 1393296"/>
                      <a:gd name="connsiteY0" fmla="*/ 1092605 h 1207549"/>
                      <a:gd name="connsiteX1" fmla="*/ 703139 w 1393296"/>
                      <a:gd name="connsiteY1" fmla="*/ 0 h 1207549"/>
                      <a:gd name="connsiteX2" fmla="*/ 1393296 w 1393296"/>
                      <a:gd name="connsiteY2" fmla="*/ 1092605 h 1207549"/>
                      <a:gd name="connsiteX3" fmla="*/ 0 w 1393296"/>
                      <a:gd name="connsiteY3" fmla="*/ 1092605 h 1207549"/>
                      <a:gd name="connsiteX0" fmla="*/ 0 w 1393296"/>
                      <a:gd name="connsiteY0" fmla="*/ 1092605 h 1207549"/>
                      <a:gd name="connsiteX1" fmla="*/ 690157 w 1393296"/>
                      <a:gd name="connsiteY1" fmla="*/ 0 h 1207549"/>
                      <a:gd name="connsiteX2" fmla="*/ 1393296 w 1393296"/>
                      <a:gd name="connsiteY2" fmla="*/ 1092605 h 1207549"/>
                      <a:gd name="connsiteX3" fmla="*/ 0 w 1393296"/>
                      <a:gd name="connsiteY3" fmla="*/ 1092605 h 1207549"/>
                      <a:gd name="connsiteX0" fmla="*/ 0 w 1393296"/>
                      <a:gd name="connsiteY0" fmla="*/ 1092777 h 1207721"/>
                      <a:gd name="connsiteX1" fmla="*/ 690157 w 1393296"/>
                      <a:gd name="connsiteY1" fmla="*/ 172 h 1207721"/>
                      <a:gd name="connsiteX2" fmla="*/ 1393296 w 1393296"/>
                      <a:gd name="connsiteY2" fmla="*/ 1092777 h 1207721"/>
                      <a:gd name="connsiteX3" fmla="*/ 0 w 1393296"/>
                      <a:gd name="connsiteY3" fmla="*/ 1092777 h 1207721"/>
                      <a:gd name="connsiteX0" fmla="*/ 0 w 1393296"/>
                      <a:gd name="connsiteY0" fmla="*/ 1086289 h 1201233"/>
                      <a:gd name="connsiteX1" fmla="*/ 670684 w 1393296"/>
                      <a:gd name="connsiteY1" fmla="*/ 175 h 1201233"/>
                      <a:gd name="connsiteX2" fmla="*/ 1393296 w 1393296"/>
                      <a:gd name="connsiteY2" fmla="*/ 1086289 h 1201233"/>
                      <a:gd name="connsiteX3" fmla="*/ 0 w 1393296"/>
                      <a:gd name="connsiteY3" fmla="*/ 1086289 h 1201233"/>
                      <a:gd name="connsiteX0" fmla="*/ 0 w 1393296"/>
                      <a:gd name="connsiteY0" fmla="*/ 1086289 h 1201233"/>
                      <a:gd name="connsiteX1" fmla="*/ 683666 w 1393296"/>
                      <a:gd name="connsiteY1" fmla="*/ 175 h 1201233"/>
                      <a:gd name="connsiteX2" fmla="*/ 1393296 w 1393296"/>
                      <a:gd name="connsiteY2" fmla="*/ 1086289 h 1201233"/>
                      <a:gd name="connsiteX3" fmla="*/ 0 w 1393296"/>
                      <a:gd name="connsiteY3" fmla="*/ 1086289 h 1201233"/>
                      <a:gd name="connsiteX0" fmla="*/ 0 w 1393296"/>
                      <a:gd name="connsiteY0" fmla="*/ 1086289 h 1201233"/>
                      <a:gd name="connsiteX1" fmla="*/ 683666 w 1393296"/>
                      <a:gd name="connsiteY1" fmla="*/ 175 h 1201233"/>
                      <a:gd name="connsiteX2" fmla="*/ 1393296 w 1393296"/>
                      <a:gd name="connsiteY2" fmla="*/ 1086289 h 1201233"/>
                      <a:gd name="connsiteX3" fmla="*/ 0 w 1393296"/>
                      <a:gd name="connsiteY3" fmla="*/ 1086289 h 1201233"/>
                      <a:gd name="connsiteX0" fmla="*/ 0 w 1393296"/>
                      <a:gd name="connsiteY0" fmla="*/ 1086294 h 1201238"/>
                      <a:gd name="connsiteX1" fmla="*/ 683666 w 1393296"/>
                      <a:gd name="connsiteY1" fmla="*/ 180 h 1201238"/>
                      <a:gd name="connsiteX2" fmla="*/ 1393296 w 1393296"/>
                      <a:gd name="connsiteY2" fmla="*/ 1086294 h 1201238"/>
                      <a:gd name="connsiteX3" fmla="*/ 0 w 1393296"/>
                      <a:gd name="connsiteY3" fmla="*/ 1086294 h 1201238"/>
                      <a:gd name="connsiteX0" fmla="*/ 0 w 1393296"/>
                      <a:gd name="connsiteY0" fmla="*/ 1086512 h 1201456"/>
                      <a:gd name="connsiteX1" fmla="*/ 683666 w 1393296"/>
                      <a:gd name="connsiteY1" fmla="*/ 398 h 1201456"/>
                      <a:gd name="connsiteX2" fmla="*/ 1393296 w 1393296"/>
                      <a:gd name="connsiteY2" fmla="*/ 1086512 h 1201456"/>
                      <a:gd name="connsiteX3" fmla="*/ 0 w 1393296"/>
                      <a:gd name="connsiteY3" fmla="*/ 1086512 h 1201456"/>
                      <a:gd name="connsiteX0" fmla="*/ 0 w 1393296"/>
                      <a:gd name="connsiteY0" fmla="*/ 1086512 h 1201456"/>
                      <a:gd name="connsiteX1" fmla="*/ 683666 w 1393296"/>
                      <a:gd name="connsiteY1" fmla="*/ 398 h 1201456"/>
                      <a:gd name="connsiteX2" fmla="*/ 1393296 w 1393296"/>
                      <a:gd name="connsiteY2" fmla="*/ 1086512 h 1201456"/>
                      <a:gd name="connsiteX3" fmla="*/ 0 w 1393296"/>
                      <a:gd name="connsiteY3" fmla="*/ 1086512 h 1201456"/>
                      <a:gd name="connsiteX0" fmla="*/ 0 w 1393296"/>
                      <a:gd name="connsiteY0" fmla="*/ 1086512 h 1201456"/>
                      <a:gd name="connsiteX1" fmla="*/ 683666 w 1393296"/>
                      <a:gd name="connsiteY1" fmla="*/ 398 h 1201456"/>
                      <a:gd name="connsiteX2" fmla="*/ 1393296 w 1393296"/>
                      <a:gd name="connsiteY2" fmla="*/ 1086512 h 1201456"/>
                      <a:gd name="connsiteX3" fmla="*/ 0 w 1393296"/>
                      <a:gd name="connsiteY3" fmla="*/ 1086512 h 1201456"/>
                      <a:gd name="connsiteX0" fmla="*/ 0 w 1393296"/>
                      <a:gd name="connsiteY0" fmla="*/ 1086115 h 1201059"/>
                      <a:gd name="connsiteX1" fmla="*/ 683666 w 1393296"/>
                      <a:gd name="connsiteY1" fmla="*/ 1 h 1201059"/>
                      <a:gd name="connsiteX2" fmla="*/ 1393296 w 1393296"/>
                      <a:gd name="connsiteY2" fmla="*/ 1086115 h 1201059"/>
                      <a:gd name="connsiteX3" fmla="*/ 0 w 1393296"/>
                      <a:gd name="connsiteY3" fmla="*/ 1086115 h 1201059"/>
                      <a:gd name="connsiteX0" fmla="*/ 0 w 1393296"/>
                      <a:gd name="connsiteY0" fmla="*/ 1086115 h 1201059"/>
                      <a:gd name="connsiteX1" fmla="*/ 696648 w 1393296"/>
                      <a:gd name="connsiteY1" fmla="*/ 1 h 1201059"/>
                      <a:gd name="connsiteX2" fmla="*/ 1393296 w 1393296"/>
                      <a:gd name="connsiteY2" fmla="*/ 1086115 h 1201059"/>
                      <a:gd name="connsiteX3" fmla="*/ 0 w 1393296"/>
                      <a:gd name="connsiteY3" fmla="*/ 1086115 h 1201059"/>
                      <a:gd name="connsiteX0" fmla="*/ 0 w 1393296"/>
                      <a:gd name="connsiteY0" fmla="*/ 1086115 h 1201059"/>
                      <a:gd name="connsiteX1" fmla="*/ 696648 w 1393296"/>
                      <a:gd name="connsiteY1" fmla="*/ 1 h 1201059"/>
                      <a:gd name="connsiteX2" fmla="*/ 1393296 w 1393296"/>
                      <a:gd name="connsiteY2" fmla="*/ 1086115 h 1201059"/>
                      <a:gd name="connsiteX3" fmla="*/ 0 w 1393296"/>
                      <a:gd name="connsiteY3" fmla="*/ 1086115 h 1201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93296" h="1201059">
                        <a:moveTo>
                          <a:pt x="0" y="1086115"/>
                        </a:moveTo>
                        <a:cubicBezTo>
                          <a:pt x="7223" y="678991"/>
                          <a:pt x="181463" y="0"/>
                          <a:pt x="696648" y="1"/>
                        </a:cubicBezTo>
                        <a:cubicBezTo>
                          <a:pt x="1211833" y="2"/>
                          <a:pt x="1393296" y="701367"/>
                          <a:pt x="1393296" y="1086115"/>
                        </a:cubicBezTo>
                        <a:cubicBezTo>
                          <a:pt x="1277188" y="1202223"/>
                          <a:pt x="116108" y="1272543"/>
                          <a:pt x="0" y="1086115"/>
                        </a:cubicBezTo>
                        <a:close/>
                      </a:path>
                    </a:pathLst>
                  </a:cu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Freeform 173">
                    <a:extLst>
                      <a:ext uri="{FF2B5EF4-FFF2-40B4-BE49-F238E27FC236}">
                        <a16:creationId xmlns:a16="http://schemas.microsoft.com/office/drawing/2014/main" id="{B5A08F14-6676-4C8D-797A-E2D50D7D0C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57080" y="2145107"/>
                    <a:ext cx="688665" cy="1165023"/>
                  </a:xfrm>
                  <a:custGeom>
                    <a:avLst/>
                    <a:gdLst>
                      <a:gd name="connsiteX0" fmla="*/ 104 w 688665"/>
                      <a:gd name="connsiteY0" fmla="*/ 592623 h 1165023"/>
                      <a:gd name="connsiteX1" fmla="*/ 52981 w 688665"/>
                      <a:gd name="connsiteY1" fmla="*/ 379549 h 1165023"/>
                      <a:gd name="connsiteX2" fmla="*/ 119905 w 688665"/>
                      <a:gd name="connsiteY2" fmla="*/ 290141 h 1165023"/>
                      <a:gd name="connsiteX3" fmla="*/ 167246 w 688665"/>
                      <a:gd name="connsiteY3" fmla="*/ 253205 h 1165023"/>
                      <a:gd name="connsiteX4" fmla="*/ 165976 w 688665"/>
                      <a:gd name="connsiteY4" fmla="*/ 0 h 1165023"/>
                      <a:gd name="connsiteX5" fmla="*/ 298556 w 688665"/>
                      <a:gd name="connsiteY5" fmla="*/ 53566 h 1165023"/>
                      <a:gd name="connsiteX6" fmla="*/ 688665 w 688665"/>
                      <a:gd name="connsiteY6" fmla="*/ 583313 h 1165023"/>
                      <a:gd name="connsiteX7" fmla="*/ 306766 w 688665"/>
                      <a:gd name="connsiteY7" fmla="*/ 1110410 h 1165023"/>
                      <a:gd name="connsiteX8" fmla="*/ 171820 w 688665"/>
                      <a:gd name="connsiteY8" fmla="*/ 1165023 h 1165023"/>
                      <a:gd name="connsiteX9" fmla="*/ 170571 w 688665"/>
                      <a:gd name="connsiteY9" fmla="*/ 916009 h 1165023"/>
                      <a:gd name="connsiteX10" fmla="*/ 133247 w 688665"/>
                      <a:gd name="connsiteY10" fmla="*/ 889473 h 1165023"/>
                      <a:gd name="connsiteX11" fmla="*/ 62411 w 688665"/>
                      <a:gd name="connsiteY11" fmla="*/ 803132 h 1165023"/>
                      <a:gd name="connsiteX12" fmla="*/ 104 w 688665"/>
                      <a:gd name="connsiteY12" fmla="*/ 592623 h 1165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688665" h="1165023">
                        <a:moveTo>
                          <a:pt x="104" y="592623"/>
                        </a:moveTo>
                        <a:cubicBezTo>
                          <a:pt x="-1526" y="519415"/>
                          <a:pt x="16042" y="445781"/>
                          <a:pt x="52981" y="379549"/>
                        </a:cubicBezTo>
                        <a:cubicBezTo>
                          <a:pt x="71451" y="346433"/>
                          <a:pt x="94040" y="316465"/>
                          <a:pt x="119905" y="290141"/>
                        </a:cubicBezTo>
                        <a:lnTo>
                          <a:pt x="167246" y="253205"/>
                        </a:lnTo>
                        <a:lnTo>
                          <a:pt x="165976" y="0"/>
                        </a:lnTo>
                        <a:lnTo>
                          <a:pt x="298556" y="53566"/>
                        </a:lnTo>
                        <a:cubicBezTo>
                          <a:pt x="517134" y="160944"/>
                          <a:pt x="688664" y="331320"/>
                          <a:pt x="688665" y="583313"/>
                        </a:cubicBezTo>
                        <a:cubicBezTo>
                          <a:pt x="688665" y="835305"/>
                          <a:pt x="522608" y="1003915"/>
                          <a:pt x="306766" y="1110410"/>
                        </a:cubicBezTo>
                        <a:lnTo>
                          <a:pt x="171820" y="1165023"/>
                        </a:lnTo>
                        <a:lnTo>
                          <a:pt x="170571" y="916009"/>
                        </a:lnTo>
                        <a:lnTo>
                          <a:pt x="133247" y="889473"/>
                        </a:lnTo>
                        <a:cubicBezTo>
                          <a:pt x="106237" y="864326"/>
                          <a:pt x="82336" y="835393"/>
                          <a:pt x="62411" y="803132"/>
                        </a:cubicBezTo>
                        <a:cubicBezTo>
                          <a:pt x="22561" y="738611"/>
                          <a:pt x="1733" y="665831"/>
                          <a:pt x="104" y="592623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Chord 65">
                    <a:extLst>
                      <a:ext uri="{FF2B5EF4-FFF2-40B4-BE49-F238E27FC236}">
                        <a16:creationId xmlns:a16="http://schemas.microsoft.com/office/drawing/2014/main" id="{876709FE-C02B-83D3-388D-D779B656AE2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710338" y="2382890"/>
                    <a:ext cx="383667" cy="383667"/>
                  </a:xfrm>
                  <a:prstGeom prst="chord">
                    <a:avLst>
                      <a:gd name="adj1" fmla="val 5317236"/>
                      <a:gd name="adj2" fmla="val 16200000"/>
                    </a:avLst>
                  </a:pr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Freeform 175">
                    <a:extLst>
                      <a:ext uri="{FF2B5EF4-FFF2-40B4-BE49-F238E27FC236}">
                        <a16:creationId xmlns:a16="http://schemas.microsoft.com/office/drawing/2014/main" id="{526490D4-C043-B56C-2DC7-4BD215EF94CF}"/>
                      </a:ext>
                    </a:extLst>
                  </p:cNvPr>
                  <p:cNvSpPr/>
                  <p:nvPr/>
                </p:nvSpPr>
                <p:spPr>
                  <a:xfrm>
                    <a:off x="4219908" y="1266089"/>
                    <a:ext cx="1366278" cy="908663"/>
                  </a:xfrm>
                  <a:custGeom>
                    <a:avLst/>
                    <a:gdLst>
                      <a:gd name="connsiteX0" fmla="*/ 681504 w 1363008"/>
                      <a:gd name="connsiteY0" fmla="*/ 0 h 781663"/>
                      <a:gd name="connsiteX1" fmla="*/ 1349162 w 1363008"/>
                      <a:gd name="connsiteY1" fmla="*/ 556249 h 781663"/>
                      <a:gd name="connsiteX2" fmla="*/ 1358825 w 1363008"/>
                      <a:gd name="connsiteY2" fmla="*/ 654229 h 781663"/>
                      <a:gd name="connsiteX3" fmla="*/ 1363008 w 1363008"/>
                      <a:gd name="connsiteY3" fmla="*/ 656873 h 781663"/>
                      <a:gd name="connsiteX4" fmla="*/ 1361587 w 1363008"/>
                      <a:gd name="connsiteY4" fmla="*/ 682238 h 781663"/>
                      <a:gd name="connsiteX5" fmla="*/ 1363008 w 1363008"/>
                      <a:gd name="connsiteY5" fmla="*/ 696648 h 781663"/>
                      <a:gd name="connsiteX6" fmla="*/ 1360699 w 1363008"/>
                      <a:gd name="connsiteY6" fmla="*/ 698086 h 781663"/>
                      <a:gd name="connsiteX7" fmla="*/ 1356017 w 1363008"/>
                      <a:gd name="connsiteY7" fmla="*/ 781663 h 781663"/>
                      <a:gd name="connsiteX8" fmla="*/ 8300 w 1363008"/>
                      <a:gd name="connsiteY8" fmla="*/ 781663 h 781663"/>
                      <a:gd name="connsiteX9" fmla="*/ 2760 w 1363008"/>
                      <a:gd name="connsiteY9" fmla="*/ 698366 h 781663"/>
                      <a:gd name="connsiteX10" fmla="*/ 0 w 1363008"/>
                      <a:gd name="connsiteY10" fmla="*/ 696648 h 781663"/>
                      <a:gd name="connsiteX11" fmla="*/ 1580 w 1363008"/>
                      <a:gd name="connsiteY11" fmla="*/ 680629 h 781663"/>
                      <a:gd name="connsiteX12" fmla="*/ 0 w 1363008"/>
                      <a:gd name="connsiteY12" fmla="*/ 656873 h 781663"/>
                      <a:gd name="connsiteX13" fmla="*/ 4331 w 1363008"/>
                      <a:gd name="connsiteY13" fmla="*/ 652738 h 781663"/>
                      <a:gd name="connsiteX14" fmla="*/ 13846 w 1363008"/>
                      <a:gd name="connsiteY14" fmla="*/ 556249 h 781663"/>
                      <a:gd name="connsiteX15" fmla="*/ 681504 w 1363008"/>
                      <a:gd name="connsiteY15" fmla="*/ 0 h 781663"/>
                      <a:gd name="connsiteX0" fmla="*/ 681504 w 1363008"/>
                      <a:gd name="connsiteY0" fmla="*/ 0 h 781663"/>
                      <a:gd name="connsiteX1" fmla="*/ 1349162 w 1363008"/>
                      <a:gd name="connsiteY1" fmla="*/ 556249 h 781663"/>
                      <a:gd name="connsiteX2" fmla="*/ 1358825 w 1363008"/>
                      <a:gd name="connsiteY2" fmla="*/ 654229 h 781663"/>
                      <a:gd name="connsiteX3" fmla="*/ 1363008 w 1363008"/>
                      <a:gd name="connsiteY3" fmla="*/ 656873 h 781663"/>
                      <a:gd name="connsiteX4" fmla="*/ 1361587 w 1363008"/>
                      <a:gd name="connsiteY4" fmla="*/ 682238 h 781663"/>
                      <a:gd name="connsiteX5" fmla="*/ 1363008 w 1363008"/>
                      <a:gd name="connsiteY5" fmla="*/ 696648 h 781663"/>
                      <a:gd name="connsiteX6" fmla="*/ 1360699 w 1363008"/>
                      <a:gd name="connsiteY6" fmla="*/ 698086 h 781663"/>
                      <a:gd name="connsiteX7" fmla="*/ 1356017 w 1363008"/>
                      <a:gd name="connsiteY7" fmla="*/ 781663 h 781663"/>
                      <a:gd name="connsiteX8" fmla="*/ 8300 w 1363008"/>
                      <a:gd name="connsiteY8" fmla="*/ 781663 h 781663"/>
                      <a:gd name="connsiteX9" fmla="*/ 2760 w 1363008"/>
                      <a:gd name="connsiteY9" fmla="*/ 698366 h 781663"/>
                      <a:gd name="connsiteX10" fmla="*/ 0 w 1363008"/>
                      <a:gd name="connsiteY10" fmla="*/ 696648 h 781663"/>
                      <a:gd name="connsiteX11" fmla="*/ 1580 w 1363008"/>
                      <a:gd name="connsiteY11" fmla="*/ 680629 h 781663"/>
                      <a:gd name="connsiteX12" fmla="*/ 0 w 1363008"/>
                      <a:gd name="connsiteY12" fmla="*/ 656873 h 781663"/>
                      <a:gd name="connsiteX13" fmla="*/ 4331 w 1363008"/>
                      <a:gd name="connsiteY13" fmla="*/ 652738 h 781663"/>
                      <a:gd name="connsiteX14" fmla="*/ 13846 w 1363008"/>
                      <a:gd name="connsiteY14" fmla="*/ 556249 h 781663"/>
                      <a:gd name="connsiteX15" fmla="*/ 681504 w 1363008"/>
                      <a:gd name="connsiteY15" fmla="*/ 0 h 781663"/>
                      <a:gd name="connsiteX0" fmla="*/ 681504 w 1363008"/>
                      <a:gd name="connsiteY0" fmla="*/ 0 h 872594"/>
                      <a:gd name="connsiteX1" fmla="*/ 1349162 w 1363008"/>
                      <a:gd name="connsiteY1" fmla="*/ 556249 h 872594"/>
                      <a:gd name="connsiteX2" fmla="*/ 1358825 w 1363008"/>
                      <a:gd name="connsiteY2" fmla="*/ 654229 h 872594"/>
                      <a:gd name="connsiteX3" fmla="*/ 1363008 w 1363008"/>
                      <a:gd name="connsiteY3" fmla="*/ 656873 h 872594"/>
                      <a:gd name="connsiteX4" fmla="*/ 1361587 w 1363008"/>
                      <a:gd name="connsiteY4" fmla="*/ 682238 h 872594"/>
                      <a:gd name="connsiteX5" fmla="*/ 1363008 w 1363008"/>
                      <a:gd name="connsiteY5" fmla="*/ 696648 h 872594"/>
                      <a:gd name="connsiteX6" fmla="*/ 1360699 w 1363008"/>
                      <a:gd name="connsiteY6" fmla="*/ 698086 h 872594"/>
                      <a:gd name="connsiteX7" fmla="*/ 1356017 w 1363008"/>
                      <a:gd name="connsiteY7" fmla="*/ 781663 h 872594"/>
                      <a:gd name="connsiteX8" fmla="*/ 8300 w 1363008"/>
                      <a:gd name="connsiteY8" fmla="*/ 781663 h 872594"/>
                      <a:gd name="connsiteX9" fmla="*/ 2760 w 1363008"/>
                      <a:gd name="connsiteY9" fmla="*/ 698366 h 872594"/>
                      <a:gd name="connsiteX10" fmla="*/ 0 w 1363008"/>
                      <a:gd name="connsiteY10" fmla="*/ 696648 h 872594"/>
                      <a:gd name="connsiteX11" fmla="*/ 1580 w 1363008"/>
                      <a:gd name="connsiteY11" fmla="*/ 680629 h 872594"/>
                      <a:gd name="connsiteX12" fmla="*/ 0 w 1363008"/>
                      <a:gd name="connsiteY12" fmla="*/ 656873 h 872594"/>
                      <a:gd name="connsiteX13" fmla="*/ 4331 w 1363008"/>
                      <a:gd name="connsiteY13" fmla="*/ 652738 h 872594"/>
                      <a:gd name="connsiteX14" fmla="*/ 13846 w 1363008"/>
                      <a:gd name="connsiteY14" fmla="*/ 556249 h 872594"/>
                      <a:gd name="connsiteX15" fmla="*/ 681504 w 1363008"/>
                      <a:gd name="connsiteY15" fmla="*/ 0 h 872594"/>
                      <a:gd name="connsiteX0" fmla="*/ 681504 w 1363008"/>
                      <a:gd name="connsiteY0" fmla="*/ 0 h 869817"/>
                      <a:gd name="connsiteX1" fmla="*/ 1349162 w 1363008"/>
                      <a:gd name="connsiteY1" fmla="*/ 556249 h 869817"/>
                      <a:gd name="connsiteX2" fmla="*/ 1358825 w 1363008"/>
                      <a:gd name="connsiteY2" fmla="*/ 654229 h 869817"/>
                      <a:gd name="connsiteX3" fmla="*/ 1363008 w 1363008"/>
                      <a:gd name="connsiteY3" fmla="*/ 656873 h 869817"/>
                      <a:gd name="connsiteX4" fmla="*/ 1361587 w 1363008"/>
                      <a:gd name="connsiteY4" fmla="*/ 682238 h 869817"/>
                      <a:gd name="connsiteX5" fmla="*/ 1363008 w 1363008"/>
                      <a:gd name="connsiteY5" fmla="*/ 696648 h 869817"/>
                      <a:gd name="connsiteX6" fmla="*/ 1360699 w 1363008"/>
                      <a:gd name="connsiteY6" fmla="*/ 698086 h 869817"/>
                      <a:gd name="connsiteX7" fmla="*/ 1356017 w 1363008"/>
                      <a:gd name="connsiteY7" fmla="*/ 781663 h 869817"/>
                      <a:gd name="connsiteX8" fmla="*/ 8300 w 1363008"/>
                      <a:gd name="connsiteY8" fmla="*/ 781663 h 869817"/>
                      <a:gd name="connsiteX9" fmla="*/ 2760 w 1363008"/>
                      <a:gd name="connsiteY9" fmla="*/ 698366 h 869817"/>
                      <a:gd name="connsiteX10" fmla="*/ 0 w 1363008"/>
                      <a:gd name="connsiteY10" fmla="*/ 696648 h 869817"/>
                      <a:gd name="connsiteX11" fmla="*/ 1580 w 1363008"/>
                      <a:gd name="connsiteY11" fmla="*/ 680629 h 869817"/>
                      <a:gd name="connsiteX12" fmla="*/ 0 w 1363008"/>
                      <a:gd name="connsiteY12" fmla="*/ 656873 h 869817"/>
                      <a:gd name="connsiteX13" fmla="*/ 4331 w 1363008"/>
                      <a:gd name="connsiteY13" fmla="*/ 652738 h 869817"/>
                      <a:gd name="connsiteX14" fmla="*/ 13846 w 1363008"/>
                      <a:gd name="connsiteY14" fmla="*/ 556249 h 869817"/>
                      <a:gd name="connsiteX15" fmla="*/ 681504 w 1363008"/>
                      <a:gd name="connsiteY15" fmla="*/ 0 h 869817"/>
                      <a:gd name="connsiteX0" fmla="*/ 681504 w 1363008"/>
                      <a:gd name="connsiteY0" fmla="*/ 0 h 869817"/>
                      <a:gd name="connsiteX1" fmla="*/ 1349162 w 1363008"/>
                      <a:gd name="connsiteY1" fmla="*/ 556249 h 869817"/>
                      <a:gd name="connsiteX2" fmla="*/ 1358825 w 1363008"/>
                      <a:gd name="connsiteY2" fmla="*/ 654229 h 869817"/>
                      <a:gd name="connsiteX3" fmla="*/ 1363008 w 1363008"/>
                      <a:gd name="connsiteY3" fmla="*/ 656873 h 869817"/>
                      <a:gd name="connsiteX4" fmla="*/ 1361587 w 1363008"/>
                      <a:gd name="connsiteY4" fmla="*/ 682238 h 869817"/>
                      <a:gd name="connsiteX5" fmla="*/ 1363008 w 1363008"/>
                      <a:gd name="connsiteY5" fmla="*/ 696648 h 869817"/>
                      <a:gd name="connsiteX6" fmla="*/ 1360699 w 1363008"/>
                      <a:gd name="connsiteY6" fmla="*/ 698086 h 869817"/>
                      <a:gd name="connsiteX7" fmla="*/ 1356017 w 1363008"/>
                      <a:gd name="connsiteY7" fmla="*/ 781663 h 869817"/>
                      <a:gd name="connsiteX8" fmla="*/ 8300 w 1363008"/>
                      <a:gd name="connsiteY8" fmla="*/ 781663 h 869817"/>
                      <a:gd name="connsiteX9" fmla="*/ 2760 w 1363008"/>
                      <a:gd name="connsiteY9" fmla="*/ 698366 h 869817"/>
                      <a:gd name="connsiteX10" fmla="*/ 0 w 1363008"/>
                      <a:gd name="connsiteY10" fmla="*/ 696648 h 869817"/>
                      <a:gd name="connsiteX11" fmla="*/ 1580 w 1363008"/>
                      <a:gd name="connsiteY11" fmla="*/ 680629 h 869817"/>
                      <a:gd name="connsiteX12" fmla="*/ 0 w 1363008"/>
                      <a:gd name="connsiteY12" fmla="*/ 656873 h 869817"/>
                      <a:gd name="connsiteX13" fmla="*/ 4331 w 1363008"/>
                      <a:gd name="connsiteY13" fmla="*/ 652738 h 869817"/>
                      <a:gd name="connsiteX14" fmla="*/ 13846 w 1363008"/>
                      <a:gd name="connsiteY14" fmla="*/ 556249 h 869817"/>
                      <a:gd name="connsiteX15" fmla="*/ 681504 w 1363008"/>
                      <a:gd name="connsiteY15" fmla="*/ 0 h 869817"/>
                      <a:gd name="connsiteX0" fmla="*/ 681504 w 1363008"/>
                      <a:gd name="connsiteY0" fmla="*/ 0 h 876729"/>
                      <a:gd name="connsiteX1" fmla="*/ 1349162 w 1363008"/>
                      <a:gd name="connsiteY1" fmla="*/ 556249 h 876729"/>
                      <a:gd name="connsiteX2" fmla="*/ 1358825 w 1363008"/>
                      <a:gd name="connsiteY2" fmla="*/ 654229 h 876729"/>
                      <a:gd name="connsiteX3" fmla="*/ 1363008 w 1363008"/>
                      <a:gd name="connsiteY3" fmla="*/ 656873 h 876729"/>
                      <a:gd name="connsiteX4" fmla="*/ 1361587 w 1363008"/>
                      <a:gd name="connsiteY4" fmla="*/ 682238 h 876729"/>
                      <a:gd name="connsiteX5" fmla="*/ 1363008 w 1363008"/>
                      <a:gd name="connsiteY5" fmla="*/ 696648 h 876729"/>
                      <a:gd name="connsiteX6" fmla="*/ 1360699 w 1363008"/>
                      <a:gd name="connsiteY6" fmla="*/ 698086 h 876729"/>
                      <a:gd name="connsiteX7" fmla="*/ 1356017 w 1363008"/>
                      <a:gd name="connsiteY7" fmla="*/ 781663 h 876729"/>
                      <a:gd name="connsiteX8" fmla="*/ 21000 w 1363008"/>
                      <a:gd name="connsiteY8" fmla="*/ 851513 h 876729"/>
                      <a:gd name="connsiteX9" fmla="*/ 2760 w 1363008"/>
                      <a:gd name="connsiteY9" fmla="*/ 698366 h 876729"/>
                      <a:gd name="connsiteX10" fmla="*/ 0 w 1363008"/>
                      <a:gd name="connsiteY10" fmla="*/ 696648 h 876729"/>
                      <a:gd name="connsiteX11" fmla="*/ 1580 w 1363008"/>
                      <a:gd name="connsiteY11" fmla="*/ 680629 h 876729"/>
                      <a:gd name="connsiteX12" fmla="*/ 0 w 1363008"/>
                      <a:gd name="connsiteY12" fmla="*/ 656873 h 876729"/>
                      <a:gd name="connsiteX13" fmla="*/ 4331 w 1363008"/>
                      <a:gd name="connsiteY13" fmla="*/ 652738 h 876729"/>
                      <a:gd name="connsiteX14" fmla="*/ 13846 w 1363008"/>
                      <a:gd name="connsiteY14" fmla="*/ 556249 h 876729"/>
                      <a:gd name="connsiteX15" fmla="*/ 681504 w 1363008"/>
                      <a:gd name="connsiteY15" fmla="*/ 0 h 876729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5542"/>
                      <a:gd name="connsiteY0" fmla="*/ 0 h 908663"/>
                      <a:gd name="connsiteX1" fmla="*/ 1349162 w 1365542"/>
                      <a:gd name="connsiteY1" fmla="*/ 556249 h 908663"/>
                      <a:gd name="connsiteX2" fmla="*/ 1358825 w 1365542"/>
                      <a:gd name="connsiteY2" fmla="*/ 654229 h 908663"/>
                      <a:gd name="connsiteX3" fmla="*/ 1363008 w 1365542"/>
                      <a:gd name="connsiteY3" fmla="*/ 656873 h 908663"/>
                      <a:gd name="connsiteX4" fmla="*/ 1361587 w 1365542"/>
                      <a:gd name="connsiteY4" fmla="*/ 682238 h 908663"/>
                      <a:gd name="connsiteX5" fmla="*/ 1363008 w 1365542"/>
                      <a:gd name="connsiteY5" fmla="*/ 696648 h 908663"/>
                      <a:gd name="connsiteX6" fmla="*/ 1360699 w 1365542"/>
                      <a:gd name="connsiteY6" fmla="*/ 698086 h 908663"/>
                      <a:gd name="connsiteX7" fmla="*/ 1365542 w 1365542"/>
                      <a:gd name="connsiteY7" fmla="*/ 784838 h 908663"/>
                      <a:gd name="connsiteX8" fmla="*/ 16238 w 1365542"/>
                      <a:gd name="connsiteY8" fmla="*/ 908663 h 908663"/>
                      <a:gd name="connsiteX9" fmla="*/ 2760 w 1365542"/>
                      <a:gd name="connsiteY9" fmla="*/ 698366 h 908663"/>
                      <a:gd name="connsiteX10" fmla="*/ 0 w 1365542"/>
                      <a:gd name="connsiteY10" fmla="*/ 696648 h 908663"/>
                      <a:gd name="connsiteX11" fmla="*/ 1580 w 1365542"/>
                      <a:gd name="connsiteY11" fmla="*/ 680629 h 908663"/>
                      <a:gd name="connsiteX12" fmla="*/ 0 w 1365542"/>
                      <a:gd name="connsiteY12" fmla="*/ 656873 h 908663"/>
                      <a:gd name="connsiteX13" fmla="*/ 4331 w 1365542"/>
                      <a:gd name="connsiteY13" fmla="*/ 652738 h 908663"/>
                      <a:gd name="connsiteX14" fmla="*/ 13846 w 1365542"/>
                      <a:gd name="connsiteY14" fmla="*/ 556249 h 908663"/>
                      <a:gd name="connsiteX15" fmla="*/ 681504 w 1365542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60779 w 1363008"/>
                      <a:gd name="connsiteY7" fmla="*/ 776901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5542"/>
                      <a:gd name="connsiteY0" fmla="*/ 0 h 908663"/>
                      <a:gd name="connsiteX1" fmla="*/ 1349162 w 1365542"/>
                      <a:gd name="connsiteY1" fmla="*/ 556249 h 908663"/>
                      <a:gd name="connsiteX2" fmla="*/ 1358825 w 1365542"/>
                      <a:gd name="connsiteY2" fmla="*/ 654229 h 908663"/>
                      <a:gd name="connsiteX3" fmla="*/ 1363008 w 1365542"/>
                      <a:gd name="connsiteY3" fmla="*/ 656873 h 908663"/>
                      <a:gd name="connsiteX4" fmla="*/ 1361587 w 1365542"/>
                      <a:gd name="connsiteY4" fmla="*/ 682238 h 908663"/>
                      <a:gd name="connsiteX5" fmla="*/ 1363008 w 1365542"/>
                      <a:gd name="connsiteY5" fmla="*/ 696648 h 908663"/>
                      <a:gd name="connsiteX6" fmla="*/ 1360699 w 1365542"/>
                      <a:gd name="connsiteY6" fmla="*/ 698086 h 908663"/>
                      <a:gd name="connsiteX7" fmla="*/ 1365542 w 1365542"/>
                      <a:gd name="connsiteY7" fmla="*/ 776901 h 908663"/>
                      <a:gd name="connsiteX8" fmla="*/ 16238 w 1365542"/>
                      <a:gd name="connsiteY8" fmla="*/ 908663 h 908663"/>
                      <a:gd name="connsiteX9" fmla="*/ 2760 w 1365542"/>
                      <a:gd name="connsiteY9" fmla="*/ 698366 h 908663"/>
                      <a:gd name="connsiteX10" fmla="*/ 0 w 1365542"/>
                      <a:gd name="connsiteY10" fmla="*/ 696648 h 908663"/>
                      <a:gd name="connsiteX11" fmla="*/ 1580 w 1365542"/>
                      <a:gd name="connsiteY11" fmla="*/ 680629 h 908663"/>
                      <a:gd name="connsiteX12" fmla="*/ 0 w 1365542"/>
                      <a:gd name="connsiteY12" fmla="*/ 656873 h 908663"/>
                      <a:gd name="connsiteX13" fmla="*/ 4331 w 1365542"/>
                      <a:gd name="connsiteY13" fmla="*/ 652738 h 908663"/>
                      <a:gd name="connsiteX14" fmla="*/ 13846 w 1365542"/>
                      <a:gd name="connsiteY14" fmla="*/ 556249 h 908663"/>
                      <a:gd name="connsiteX15" fmla="*/ 681504 w 1365542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366278" h="908663">
                        <a:moveTo>
                          <a:pt x="681504" y="0"/>
                        </a:moveTo>
                        <a:cubicBezTo>
                          <a:pt x="1163240" y="0"/>
                          <a:pt x="1285615" y="238799"/>
                          <a:pt x="1349162" y="556249"/>
                        </a:cubicBezTo>
                        <a:lnTo>
                          <a:pt x="1358825" y="654229"/>
                        </a:lnTo>
                        <a:lnTo>
                          <a:pt x="1363008" y="656873"/>
                        </a:lnTo>
                        <a:cubicBezTo>
                          <a:pt x="1362534" y="665328"/>
                          <a:pt x="1362061" y="673783"/>
                          <a:pt x="1361587" y="682238"/>
                        </a:cubicBezTo>
                        <a:lnTo>
                          <a:pt x="1363008" y="696648"/>
                        </a:lnTo>
                        <a:lnTo>
                          <a:pt x="1360699" y="698086"/>
                        </a:lnTo>
                        <a:cubicBezTo>
                          <a:pt x="1360726" y="724358"/>
                          <a:pt x="1368690" y="750629"/>
                          <a:pt x="1365542" y="776901"/>
                        </a:cubicBezTo>
                        <a:cubicBezTo>
                          <a:pt x="852803" y="1119801"/>
                          <a:pt x="518182" y="29505"/>
                          <a:pt x="16238" y="908663"/>
                        </a:cubicBezTo>
                        <a:cubicBezTo>
                          <a:pt x="-5718" y="727439"/>
                          <a:pt x="7253" y="768465"/>
                          <a:pt x="2760" y="698366"/>
                        </a:cubicBezTo>
                        <a:lnTo>
                          <a:pt x="0" y="696648"/>
                        </a:lnTo>
                        <a:lnTo>
                          <a:pt x="1580" y="680629"/>
                        </a:lnTo>
                        <a:lnTo>
                          <a:pt x="0" y="656873"/>
                        </a:lnTo>
                        <a:lnTo>
                          <a:pt x="4331" y="652738"/>
                        </a:lnTo>
                        <a:lnTo>
                          <a:pt x="13846" y="556249"/>
                        </a:lnTo>
                        <a:cubicBezTo>
                          <a:pt x="77394" y="238799"/>
                          <a:pt x="199768" y="0"/>
                          <a:pt x="681504" y="0"/>
                        </a:cubicBezTo>
                        <a:close/>
                      </a:path>
                    </a:pathLst>
                  </a:custGeom>
                  <a:solidFill>
                    <a:srgbClr val="843C0C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Freeform 176">
                    <a:extLst>
                      <a:ext uri="{FF2B5EF4-FFF2-40B4-BE49-F238E27FC236}">
                        <a16:creationId xmlns:a16="http://schemas.microsoft.com/office/drawing/2014/main" id="{A6D23BAC-F898-4156-9FE3-D2C5F474EF3F}"/>
                      </a:ext>
                    </a:extLst>
                  </p:cNvPr>
                  <p:cNvSpPr/>
                  <p:nvPr/>
                </p:nvSpPr>
                <p:spPr>
                  <a:xfrm flipH="1">
                    <a:off x="4910180" y="1266678"/>
                    <a:ext cx="934101" cy="3250726"/>
                  </a:xfrm>
                  <a:custGeom>
                    <a:avLst/>
                    <a:gdLst>
                      <a:gd name="connsiteX0" fmla="*/ 934101 w 934101"/>
                      <a:gd name="connsiteY0" fmla="*/ 0 h 3250726"/>
                      <a:gd name="connsiteX1" fmla="*/ 778607 w 934101"/>
                      <a:gd name="connsiteY1" fmla="*/ 10292 h 3250726"/>
                      <a:gd name="connsiteX2" fmla="*/ 275342 w 934101"/>
                      <a:gd name="connsiteY2" fmla="*/ 555660 h 3250726"/>
                      <a:gd name="connsiteX3" fmla="*/ 265679 w 934101"/>
                      <a:gd name="connsiteY3" fmla="*/ 653640 h 3250726"/>
                      <a:gd name="connsiteX4" fmla="*/ 261496 w 934101"/>
                      <a:gd name="connsiteY4" fmla="*/ 656284 h 3250726"/>
                      <a:gd name="connsiteX5" fmla="*/ 262917 w 934101"/>
                      <a:gd name="connsiteY5" fmla="*/ 681649 h 3250726"/>
                      <a:gd name="connsiteX6" fmla="*/ 261496 w 934101"/>
                      <a:gd name="connsiteY6" fmla="*/ 696059 h 3250726"/>
                      <a:gd name="connsiteX7" fmla="*/ 263805 w 934101"/>
                      <a:gd name="connsiteY7" fmla="*/ 697497 h 3250726"/>
                      <a:gd name="connsiteX8" fmla="*/ 260399 w 934101"/>
                      <a:gd name="connsiteY8" fmla="*/ 734656 h 3250726"/>
                      <a:gd name="connsiteX9" fmla="*/ 252544 w 934101"/>
                      <a:gd name="connsiteY9" fmla="*/ 738266 h 3250726"/>
                      <a:gd name="connsiteX10" fmla="*/ 153834 w 934101"/>
                      <a:gd name="connsiteY10" fmla="*/ 929537 h 3250726"/>
                      <a:gd name="connsiteX11" fmla="*/ 265680 w 934101"/>
                      <a:gd name="connsiteY11" fmla="*/ 1113141 h 3250726"/>
                      <a:gd name="connsiteX12" fmla="*/ 313488 w 934101"/>
                      <a:gd name="connsiteY12" fmla="*/ 1131461 h 3250726"/>
                      <a:gd name="connsiteX13" fmla="*/ 343481 w 934101"/>
                      <a:gd name="connsiteY13" fmla="*/ 1243958 h 3250726"/>
                      <a:gd name="connsiteX14" fmla="*/ 402611 w 934101"/>
                      <a:gd name="connsiteY14" fmla="*/ 1394142 h 3250726"/>
                      <a:gd name="connsiteX15" fmla="*/ 413244 w 934101"/>
                      <a:gd name="connsiteY15" fmla="*/ 1413158 h 3250726"/>
                      <a:gd name="connsiteX16" fmla="*/ 414054 w 934101"/>
                      <a:gd name="connsiteY16" fmla="*/ 1415164 h 3250726"/>
                      <a:gd name="connsiteX17" fmla="*/ 418179 w 934101"/>
                      <a:gd name="connsiteY17" fmla="*/ 1421983 h 3250726"/>
                      <a:gd name="connsiteX18" fmla="*/ 479660 w 934101"/>
                      <a:gd name="connsiteY18" fmla="*/ 1531935 h 3250726"/>
                      <a:gd name="connsiteX19" fmla="*/ 498939 w 934101"/>
                      <a:gd name="connsiteY19" fmla="*/ 1555514 h 3250726"/>
                      <a:gd name="connsiteX20" fmla="*/ 506691 w 934101"/>
                      <a:gd name="connsiteY20" fmla="*/ 1568331 h 3250726"/>
                      <a:gd name="connsiteX21" fmla="*/ 525918 w 934101"/>
                      <a:gd name="connsiteY21" fmla="*/ 1588512 h 3250726"/>
                      <a:gd name="connsiteX22" fmla="*/ 575800 w 934101"/>
                      <a:gd name="connsiteY22" fmla="*/ 1649519 h 3250726"/>
                      <a:gd name="connsiteX23" fmla="*/ 606692 w 934101"/>
                      <a:gd name="connsiteY23" fmla="*/ 1673288 h 3250726"/>
                      <a:gd name="connsiteX24" fmla="*/ 624697 w 934101"/>
                      <a:gd name="connsiteY24" fmla="*/ 1692185 h 3250726"/>
                      <a:gd name="connsiteX25" fmla="*/ 684258 w 934101"/>
                      <a:gd name="connsiteY25" fmla="*/ 1732967 h 3250726"/>
                      <a:gd name="connsiteX26" fmla="*/ 692198 w 934101"/>
                      <a:gd name="connsiteY26" fmla="*/ 1739076 h 3250726"/>
                      <a:gd name="connsiteX27" fmla="*/ 736965 w 934101"/>
                      <a:gd name="connsiteY27" fmla="*/ 1760020 h 3250726"/>
                      <a:gd name="connsiteX28" fmla="*/ 707678 w 934101"/>
                      <a:gd name="connsiteY28" fmla="*/ 1911655 h 3250726"/>
                      <a:gd name="connsiteX29" fmla="*/ 651539 w 934101"/>
                      <a:gd name="connsiteY29" fmla="*/ 1917290 h 3250726"/>
                      <a:gd name="connsiteX30" fmla="*/ 43811 w 934101"/>
                      <a:gd name="connsiteY30" fmla="*/ 2163009 h 3250726"/>
                      <a:gd name="connsiteX31" fmla="*/ 12066 w 934101"/>
                      <a:gd name="connsiteY31" fmla="*/ 3250726 h 3250726"/>
                      <a:gd name="connsiteX32" fmla="*/ 496202 w 934101"/>
                      <a:gd name="connsiteY32" fmla="*/ 3249926 h 3250726"/>
                      <a:gd name="connsiteX33" fmla="*/ 915600 w 934101"/>
                      <a:gd name="connsiteY33" fmla="*/ 3249233 h 3250726"/>
                      <a:gd name="connsiteX34" fmla="*/ 934101 w 934101"/>
                      <a:gd name="connsiteY34" fmla="*/ 3250021 h 3250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934101" h="3250726">
                        <a:moveTo>
                          <a:pt x="934101" y="0"/>
                        </a:moveTo>
                        <a:lnTo>
                          <a:pt x="778607" y="10292"/>
                        </a:lnTo>
                        <a:cubicBezTo>
                          <a:pt x="431590" y="60340"/>
                          <a:pt x="330946" y="277891"/>
                          <a:pt x="275342" y="555660"/>
                        </a:cubicBezTo>
                        <a:lnTo>
                          <a:pt x="265679" y="653640"/>
                        </a:lnTo>
                        <a:lnTo>
                          <a:pt x="261496" y="656284"/>
                        </a:lnTo>
                        <a:cubicBezTo>
                          <a:pt x="261970" y="664739"/>
                          <a:pt x="262443" y="673194"/>
                          <a:pt x="262917" y="681649"/>
                        </a:cubicBezTo>
                        <a:lnTo>
                          <a:pt x="261496" y="696059"/>
                        </a:lnTo>
                        <a:lnTo>
                          <a:pt x="263805" y="697497"/>
                        </a:lnTo>
                        <a:lnTo>
                          <a:pt x="260399" y="734656"/>
                        </a:lnTo>
                        <a:lnTo>
                          <a:pt x="252544" y="738266"/>
                        </a:lnTo>
                        <a:cubicBezTo>
                          <a:pt x="189532" y="781006"/>
                          <a:pt x="150971" y="852241"/>
                          <a:pt x="153834" y="929537"/>
                        </a:cubicBezTo>
                        <a:cubicBezTo>
                          <a:pt x="156685" y="1006509"/>
                          <a:pt x="200073" y="1074716"/>
                          <a:pt x="265680" y="1113141"/>
                        </a:cubicBezTo>
                        <a:lnTo>
                          <a:pt x="313488" y="1131461"/>
                        </a:lnTo>
                        <a:lnTo>
                          <a:pt x="343481" y="1243958"/>
                        </a:lnTo>
                        <a:cubicBezTo>
                          <a:pt x="360334" y="1295216"/>
                          <a:pt x="379979" y="1345712"/>
                          <a:pt x="402611" y="1394142"/>
                        </a:cubicBezTo>
                        <a:lnTo>
                          <a:pt x="413244" y="1413158"/>
                        </a:lnTo>
                        <a:lnTo>
                          <a:pt x="414054" y="1415164"/>
                        </a:lnTo>
                        <a:lnTo>
                          <a:pt x="418179" y="1421983"/>
                        </a:lnTo>
                        <a:lnTo>
                          <a:pt x="479660" y="1531935"/>
                        </a:lnTo>
                        <a:lnTo>
                          <a:pt x="498939" y="1555514"/>
                        </a:lnTo>
                        <a:lnTo>
                          <a:pt x="506691" y="1568331"/>
                        </a:lnTo>
                        <a:lnTo>
                          <a:pt x="525918" y="1588512"/>
                        </a:lnTo>
                        <a:lnTo>
                          <a:pt x="575800" y="1649519"/>
                        </a:lnTo>
                        <a:lnTo>
                          <a:pt x="606692" y="1673288"/>
                        </a:lnTo>
                        <a:lnTo>
                          <a:pt x="624697" y="1692185"/>
                        </a:lnTo>
                        <a:lnTo>
                          <a:pt x="684258" y="1732967"/>
                        </a:lnTo>
                        <a:lnTo>
                          <a:pt x="692198" y="1739076"/>
                        </a:lnTo>
                        <a:lnTo>
                          <a:pt x="736965" y="1760020"/>
                        </a:lnTo>
                        <a:lnTo>
                          <a:pt x="707678" y="1911655"/>
                        </a:lnTo>
                        <a:lnTo>
                          <a:pt x="651539" y="1917290"/>
                        </a:lnTo>
                        <a:cubicBezTo>
                          <a:pt x="212000" y="1963092"/>
                          <a:pt x="78958" y="2004098"/>
                          <a:pt x="43811" y="2163009"/>
                        </a:cubicBezTo>
                        <a:cubicBezTo>
                          <a:pt x="18414" y="2400698"/>
                          <a:pt x="-19684" y="2943188"/>
                          <a:pt x="12066" y="3250726"/>
                        </a:cubicBezTo>
                        <a:cubicBezTo>
                          <a:pt x="169210" y="3250459"/>
                          <a:pt x="332706" y="3250192"/>
                          <a:pt x="496202" y="3249926"/>
                        </a:cubicBezTo>
                        <a:lnTo>
                          <a:pt x="915600" y="3249233"/>
                        </a:lnTo>
                        <a:lnTo>
                          <a:pt x="934101" y="3250021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alpha val="1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8" name="Freeform 166">
                  <a:extLst>
                    <a:ext uri="{FF2B5EF4-FFF2-40B4-BE49-F238E27FC236}">
                      <a16:creationId xmlns:a16="http://schemas.microsoft.com/office/drawing/2014/main" id="{110A9ABF-53D3-2E5A-0346-80BE59269A1F}"/>
                    </a:ext>
                  </a:extLst>
                </p:cNvPr>
                <p:cNvSpPr/>
                <p:nvPr/>
              </p:nvSpPr>
              <p:spPr>
                <a:xfrm>
                  <a:off x="5353286" y="636472"/>
                  <a:ext cx="973073" cy="1126522"/>
                </a:xfrm>
                <a:custGeom>
                  <a:avLst/>
                  <a:gdLst>
                    <a:gd name="connsiteX0" fmla="*/ 601 w 973073"/>
                    <a:gd name="connsiteY0" fmla="*/ 973074 h 1126522"/>
                    <a:gd name="connsiteX1" fmla="*/ 973073 w 973073"/>
                    <a:gd name="connsiteY1" fmla="*/ 973074 h 1126522"/>
                    <a:gd name="connsiteX2" fmla="*/ 973073 w 973073"/>
                    <a:gd name="connsiteY2" fmla="*/ 1126522 h 1126522"/>
                    <a:gd name="connsiteX3" fmla="*/ 601 w 973073"/>
                    <a:gd name="connsiteY3" fmla="*/ 1126522 h 1126522"/>
                    <a:gd name="connsiteX4" fmla="*/ 0 w 973073"/>
                    <a:gd name="connsiteY4" fmla="*/ 488035 h 1126522"/>
                    <a:gd name="connsiteX5" fmla="*/ 9756 w 973073"/>
                    <a:gd name="connsiteY5" fmla="*/ 584809 h 1126522"/>
                    <a:gd name="connsiteX6" fmla="*/ 388354 w 973073"/>
                    <a:gd name="connsiteY6" fmla="*/ 963408 h 1126522"/>
                    <a:gd name="connsiteX7" fmla="*/ 484236 w 973073"/>
                    <a:gd name="connsiteY7" fmla="*/ 973073 h 1126522"/>
                    <a:gd name="connsiteX8" fmla="*/ 0 w 973073"/>
                    <a:gd name="connsiteY8" fmla="*/ 973073 h 1126522"/>
                    <a:gd name="connsiteX9" fmla="*/ 0 w 973073"/>
                    <a:gd name="connsiteY9" fmla="*/ 0 h 1126522"/>
                    <a:gd name="connsiteX10" fmla="*/ 973073 w 973073"/>
                    <a:gd name="connsiteY10" fmla="*/ 0 h 1126522"/>
                    <a:gd name="connsiteX11" fmla="*/ 973073 w 973073"/>
                    <a:gd name="connsiteY11" fmla="*/ 973073 h 1126522"/>
                    <a:gd name="connsiteX12" fmla="*/ 488580 w 973073"/>
                    <a:gd name="connsiteY12" fmla="*/ 973073 h 1126522"/>
                    <a:gd name="connsiteX13" fmla="*/ 584462 w 973073"/>
                    <a:gd name="connsiteY13" fmla="*/ 963408 h 1126522"/>
                    <a:gd name="connsiteX14" fmla="*/ 972945 w 973073"/>
                    <a:gd name="connsiteY14" fmla="*/ 486755 h 1126522"/>
                    <a:gd name="connsiteX15" fmla="*/ 486408 w 973073"/>
                    <a:gd name="connsiteY15" fmla="*/ 218 h 1126522"/>
                    <a:gd name="connsiteX16" fmla="*/ 9756 w 973073"/>
                    <a:gd name="connsiteY16" fmla="*/ 388701 h 1126522"/>
                    <a:gd name="connsiteX17" fmla="*/ 0 w 973073"/>
                    <a:gd name="connsiteY17" fmla="*/ 485476 h 1126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73073" h="1126522">
                      <a:moveTo>
                        <a:pt x="601" y="973074"/>
                      </a:moveTo>
                      <a:lnTo>
                        <a:pt x="973073" y="973074"/>
                      </a:lnTo>
                      <a:lnTo>
                        <a:pt x="973073" y="1126522"/>
                      </a:lnTo>
                      <a:lnTo>
                        <a:pt x="601" y="1126522"/>
                      </a:lnTo>
                      <a:close/>
                      <a:moveTo>
                        <a:pt x="0" y="488035"/>
                      </a:moveTo>
                      <a:lnTo>
                        <a:pt x="9756" y="584809"/>
                      </a:lnTo>
                      <a:cubicBezTo>
                        <a:pt x="48642" y="774844"/>
                        <a:pt x="198320" y="924521"/>
                        <a:pt x="388354" y="963408"/>
                      </a:cubicBezTo>
                      <a:lnTo>
                        <a:pt x="484236" y="973073"/>
                      </a:lnTo>
                      <a:lnTo>
                        <a:pt x="0" y="973073"/>
                      </a:lnTo>
                      <a:close/>
                      <a:moveTo>
                        <a:pt x="0" y="0"/>
                      </a:moveTo>
                      <a:lnTo>
                        <a:pt x="973073" y="0"/>
                      </a:lnTo>
                      <a:lnTo>
                        <a:pt x="973073" y="973073"/>
                      </a:lnTo>
                      <a:lnTo>
                        <a:pt x="488580" y="973073"/>
                      </a:lnTo>
                      <a:lnTo>
                        <a:pt x="584462" y="963408"/>
                      </a:lnTo>
                      <a:cubicBezTo>
                        <a:pt x="806169" y="918040"/>
                        <a:pt x="972945" y="721874"/>
                        <a:pt x="972945" y="486755"/>
                      </a:cubicBezTo>
                      <a:cubicBezTo>
                        <a:pt x="972945" y="218048"/>
                        <a:pt x="755115" y="218"/>
                        <a:pt x="486408" y="218"/>
                      </a:cubicBezTo>
                      <a:cubicBezTo>
                        <a:pt x="251289" y="218"/>
                        <a:pt x="55123" y="166994"/>
                        <a:pt x="9756" y="388701"/>
                      </a:cubicBezTo>
                      <a:lnTo>
                        <a:pt x="0" y="48547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4ACF623-A6CD-9DB7-ECC8-8A7227DAF44C}"/>
                  </a:ext>
                </a:extLst>
              </p:cNvPr>
              <p:cNvGrpSpPr/>
              <p:nvPr/>
            </p:nvGrpSpPr>
            <p:grpSpPr>
              <a:xfrm>
                <a:off x="2109711" y="1903262"/>
                <a:ext cx="978192" cy="3250959"/>
                <a:chOff x="7024735" y="3507989"/>
                <a:chExt cx="978192" cy="3250959"/>
              </a:xfrm>
            </p:grpSpPr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8947E25D-4DFF-FCA4-50AE-0070A12DD1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78331" y="4452513"/>
                  <a:ext cx="640399" cy="619287"/>
                </a:xfrm>
                <a:prstGeom prst="rect">
                  <a:avLst/>
                </a:prstGeom>
              </p:spPr>
            </p:pic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E539E2E4-E46E-C043-99ED-C13BFF943B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24735" y="5274894"/>
                  <a:ext cx="978192" cy="654474"/>
                </a:xfrm>
                <a:prstGeom prst="rect">
                  <a:avLst/>
                </a:prstGeom>
              </p:spPr>
            </p:pic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34A4570C-DF28-F14D-1355-1079DD96C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54852" y="6043484"/>
                  <a:ext cx="518418" cy="715464"/>
                </a:xfrm>
                <a:prstGeom prst="rect">
                  <a:avLst/>
                </a:prstGeom>
              </p:spPr>
            </p:pic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51B85576-F39F-C9A9-3967-F1D1B64412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81553" y="3507989"/>
                  <a:ext cx="626325" cy="79522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01F51CC-BA04-1244-A63E-E466FBA583A7}"/>
                </a:ext>
              </a:extLst>
            </p:cNvPr>
            <p:cNvGrpSpPr/>
            <p:nvPr/>
          </p:nvGrpSpPr>
          <p:grpSpPr>
            <a:xfrm>
              <a:off x="1582371" y="2412120"/>
              <a:ext cx="887359" cy="1936592"/>
              <a:chOff x="7992093" y="2611985"/>
              <a:chExt cx="1756672" cy="3833800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05FB2E3-4626-ADFF-C877-BB0AAE8668E7}"/>
                  </a:ext>
                </a:extLst>
              </p:cNvPr>
              <p:cNvGrpSpPr/>
              <p:nvPr/>
            </p:nvGrpSpPr>
            <p:grpSpPr>
              <a:xfrm>
                <a:off x="7992093" y="2611985"/>
                <a:ext cx="1212680" cy="1754518"/>
                <a:chOff x="6778639" y="-817741"/>
                <a:chExt cx="1212680" cy="1754518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949E7B27-E6CE-1A3A-C84F-BB2DF8301766}"/>
                    </a:ext>
                  </a:extLst>
                </p:cNvPr>
                <p:cNvGrpSpPr/>
                <p:nvPr/>
              </p:nvGrpSpPr>
              <p:grpSpPr>
                <a:xfrm>
                  <a:off x="6778639" y="-817741"/>
                  <a:ext cx="1212680" cy="1735522"/>
                  <a:chOff x="5942645" y="-656900"/>
                  <a:chExt cx="3568475" cy="5107009"/>
                </a:xfrm>
              </p:grpSpPr>
              <p:sp>
                <p:nvSpPr>
                  <p:cNvPr id="77" name="Freeform 179">
                    <a:extLst>
                      <a:ext uri="{FF2B5EF4-FFF2-40B4-BE49-F238E27FC236}">
                        <a16:creationId xmlns:a16="http://schemas.microsoft.com/office/drawing/2014/main" id="{EDCB3CD5-08D1-3C03-34AF-03E54591CB38}"/>
                      </a:ext>
                    </a:extLst>
                  </p:cNvPr>
                  <p:cNvSpPr/>
                  <p:nvPr/>
                </p:nvSpPr>
                <p:spPr>
                  <a:xfrm>
                    <a:off x="6938331" y="1858963"/>
                    <a:ext cx="1548230" cy="2469003"/>
                  </a:xfrm>
                  <a:custGeom>
                    <a:avLst/>
                    <a:gdLst>
                      <a:gd name="connsiteX0" fmla="*/ 122766 w 1566333"/>
                      <a:gd name="connsiteY0" fmla="*/ 0 h 2307166"/>
                      <a:gd name="connsiteX1" fmla="*/ 0 w 1566333"/>
                      <a:gd name="connsiteY1" fmla="*/ 2307166 h 2307166"/>
                      <a:gd name="connsiteX2" fmla="*/ 1566333 w 1566333"/>
                      <a:gd name="connsiteY2" fmla="*/ 2298700 h 2307166"/>
                      <a:gd name="connsiteX3" fmla="*/ 1473200 w 1566333"/>
                      <a:gd name="connsiteY3" fmla="*/ 16933 h 2307166"/>
                      <a:gd name="connsiteX4" fmla="*/ 122766 w 1566333"/>
                      <a:gd name="connsiteY4" fmla="*/ 0 h 2307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66333" h="2307166">
                        <a:moveTo>
                          <a:pt x="122766" y="0"/>
                        </a:moveTo>
                        <a:lnTo>
                          <a:pt x="0" y="2307166"/>
                        </a:lnTo>
                        <a:lnTo>
                          <a:pt x="1566333" y="2298700"/>
                        </a:lnTo>
                        <a:lnTo>
                          <a:pt x="1473200" y="16933"/>
                        </a:lnTo>
                        <a:lnTo>
                          <a:pt x="122766" y="0"/>
                        </a:lnTo>
                        <a:close/>
                      </a:path>
                    </a:pathLst>
                  </a:custGeom>
                  <a:solidFill>
                    <a:srgbClr val="4623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" name="Freeform 180">
                    <a:extLst>
                      <a:ext uri="{FF2B5EF4-FFF2-40B4-BE49-F238E27FC236}">
                        <a16:creationId xmlns:a16="http://schemas.microsoft.com/office/drawing/2014/main" id="{DA38519A-0828-2065-E888-1DE31E1F542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44125" y="2886644"/>
                    <a:ext cx="1365515" cy="1761414"/>
                  </a:xfrm>
                  <a:custGeom>
                    <a:avLst/>
                    <a:gdLst>
                      <a:gd name="connsiteX0" fmla="*/ 1365515 w 1365515"/>
                      <a:gd name="connsiteY0" fmla="*/ 942241 h 1928932"/>
                      <a:gd name="connsiteX1" fmla="*/ 1363457 w 1365515"/>
                      <a:gd name="connsiteY1" fmla="*/ 964466 h 1928932"/>
                      <a:gd name="connsiteX2" fmla="*/ 1365515 w 1365515"/>
                      <a:gd name="connsiteY2" fmla="*/ 986691 h 1928932"/>
                      <a:gd name="connsiteX3" fmla="*/ 1361401 w 1365515"/>
                      <a:gd name="connsiteY3" fmla="*/ 986672 h 1928932"/>
                      <a:gd name="connsiteX4" fmla="*/ 1353717 w 1365515"/>
                      <a:gd name="connsiteY4" fmla="*/ 1069645 h 1928932"/>
                      <a:gd name="connsiteX5" fmla="*/ 1087717 w 1365515"/>
                      <a:gd name="connsiteY5" fmla="*/ 1885121 h 1928932"/>
                      <a:gd name="connsiteX6" fmla="*/ 0 w 1365515"/>
                      <a:gd name="connsiteY6" fmla="*/ 1916866 h 1928932"/>
                      <a:gd name="connsiteX7" fmla="*/ 800 w 1365515"/>
                      <a:gd name="connsiteY7" fmla="*/ 1432730 h 1928932"/>
                      <a:gd name="connsiteX8" fmla="*/ 1574 w 1365515"/>
                      <a:gd name="connsiteY8" fmla="*/ 964466 h 1928932"/>
                      <a:gd name="connsiteX9" fmla="*/ 800 w 1365515"/>
                      <a:gd name="connsiteY9" fmla="*/ 496202 h 1928932"/>
                      <a:gd name="connsiteX10" fmla="*/ 0 w 1365515"/>
                      <a:gd name="connsiteY10" fmla="*/ 12066 h 1928932"/>
                      <a:gd name="connsiteX11" fmla="*/ 1087717 w 1365515"/>
                      <a:gd name="connsiteY11" fmla="*/ 43811 h 1928932"/>
                      <a:gd name="connsiteX12" fmla="*/ 1353717 w 1365515"/>
                      <a:gd name="connsiteY12" fmla="*/ 859287 h 1928932"/>
                      <a:gd name="connsiteX13" fmla="*/ 1361401 w 1365515"/>
                      <a:gd name="connsiteY13" fmla="*/ 942260 h 192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365515" h="1928932">
                        <a:moveTo>
                          <a:pt x="1365515" y="942241"/>
                        </a:moveTo>
                        <a:lnTo>
                          <a:pt x="1363457" y="964466"/>
                        </a:lnTo>
                        <a:lnTo>
                          <a:pt x="1365515" y="986691"/>
                        </a:lnTo>
                        <a:lnTo>
                          <a:pt x="1361401" y="986672"/>
                        </a:lnTo>
                        <a:lnTo>
                          <a:pt x="1353717" y="1069645"/>
                        </a:lnTo>
                        <a:cubicBezTo>
                          <a:pt x="1296944" y="1676922"/>
                          <a:pt x="1269329" y="1844953"/>
                          <a:pt x="1087717" y="1885121"/>
                        </a:cubicBezTo>
                        <a:cubicBezTo>
                          <a:pt x="850028" y="1910518"/>
                          <a:pt x="307538" y="1948616"/>
                          <a:pt x="0" y="1916866"/>
                        </a:cubicBezTo>
                        <a:cubicBezTo>
                          <a:pt x="267" y="1759722"/>
                          <a:pt x="534" y="1596226"/>
                          <a:pt x="800" y="1432730"/>
                        </a:cubicBezTo>
                        <a:lnTo>
                          <a:pt x="1574" y="964466"/>
                        </a:lnTo>
                        <a:lnTo>
                          <a:pt x="800" y="496202"/>
                        </a:lnTo>
                        <a:cubicBezTo>
                          <a:pt x="534" y="332706"/>
                          <a:pt x="267" y="169211"/>
                          <a:pt x="0" y="12066"/>
                        </a:cubicBezTo>
                        <a:cubicBezTo>
                          <a:pt x="307538" y="-19684"/>
                          <a:pt x="850028" y="18414"/>
                          <a:pt x="1087717" y="43811"/>
                        </a:cubicBezTo>
                        <a:cubicBezTo>
                          <a:pt x="1269329" y="83979"/>
                          <a:pt x="1296944" y="252010"/>
                          <a:pt x="1353717" y="859287"/>
                        </a:cubicBezTo>
                        <a:lnTo>
                          <a:pt x="1361401" y="942260"/>
                        </a:lnTo>
                        <a:close/>
                      </a:path>
                    </a:pathLst>
                  </a:cu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" name="Pie 181">
                    <a:extLst>
                      <a:ext uri="{FF2B5EF4-FFF2-40B4-BE49-F238E27FC236}">
                        <a16:creationId xmlns:a16="http://schemas.microsoft.com/office/drawing/2014/main" id="{9D4BB789-2FA4-D338-FA92-DD68BB326CBB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5942645" y="-656900"/>
                    <a:ext cx="3568475" cy="5107009"/>
                  </a:xfrm>
                  <a:prstGeom prst="pie">
                    <a:avLst>
                      <a:gd name="adj1" fmla="val 15522115"/>
                      <a:gd name="adj2" fmla="val 16855910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" name="Pie 182">
                    <a:extLst>
                      <a:ext uri="{FF2B5EF4-FFF2-40B4-BE49-F238E27FC236}">
                        <a16:creationId xmlns:a16="http://schemas.microsoft.com/office/drawing/2014/main" id="{740648E5-4C02-5775-2495-CC76669A1E20}"/>
                      </a:ext>
                    </a:extLst>
                  </p:cNvPr>
                  <p:cNvSpPr/>
                  <p:nvPr/>
                </p:nvSpPr>
                <p:spPr>
                  <a:xfrm>
                    <a:off x="6985842" y="1896604"/>
                    <a:ext cx="419611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" name="Freeform 183">
                    <a:extLst>
                      <a:ext uri="{FF2B5EF4-FFF2-40B4-BE49-F238E27FC236}">
                        <a16:creationId xmlns:a16="http://schemas.microsoft.com/office/drawing/2014/main" id="{A7A93E07-43F6-75F2-6D15-9DF86646BE85}"/>
                      </a:ext>
                    </a:extLst>
                  </p:cNvPr>
                  <p:cNvSpPr/>
                  <p:nvPr/>
                </p:nvSpPr>
                <p:spPr>
                  <a:xfrm>
                    <a:off x="7045378" y="1284881"/>
                    <a:ext cx="1359543" cy="1719377"/>
                  </a:xfrm>
                  <a:custGeom>
                    <a:avLst/>
                    <a:gdLst>
                      <a:gd name="connsiteX0" fmla="*/ 681504 w 1363008"/>
                      <a:gd name="connsiteY0" fmla="*/ 0 h 1719377"/>
                      <a:gd name="connsiteX1" fmla="*/ 1349162 w 1363008"/>
                      <a:gd name="connsiteY1" fmla="*/ 556249 h 1719377"/>
                      <a:gd name="connsiteX2" fmla="*/ 1358825 w 1363008"/>
                      <a:gd name="connsiteY2" fmla="*/ 654229 h 1719377"/>
                      <a:gd name="connsiteX3" fmla="*/ 1363008 w 1363008"/>
                      <a:gd name="connsiteY3" fmla="*/ 656873 h 1719377"/>
                      <a:gd name="connsiteX4" fmla="*/ 1361587 w 1363008"/>
                      <a:gd name="connsiteY4" fmla="*/ 682238 h 1719377"/>
                      <a:gd name="connsiteX5" fmla="*/ 1363008 w 1363008"/>
                      <a:gd name="connsiteY5" fmla="*/ 696648 h 1719377"/>
                      <a:gd name="connsiteX6" fmla="*/ 1360699 w 1363008"/>
                      <a:gd name="connsiteY6" fmla="*/ 698086 h 1719377"/>
                      <a:gd name="connsiteX7" fmla="*/ 1354396 w 1363008"/>
                      <a:gd name="connsiteY7" fmla="*/ 810591 h 1719377"/>
                      <a:gd name="connsiteX8" fmla="*/ 681504 w 1363008"/>
                      <a:gd name="connsiteY8" fmla="*/ 1719377 h 1719377"/>
                      <a:gd name="connsiteX9" fmla="*/ 10641 w 1363008"/>
                      <a:gd name="connsiteY9" fmla="*/ 816876 h 1719377"/>
                      <a:gd name="connsiteX10" fmla="*/ 2760 w 1363008"/>
                      <a:gd name="connsiteY10" fmla="*/ 698366 h 1719377"/>
                      <a:gd name="connsiteX11" fmla="*/ 0 w 1363008"/>
                      <a:gd name="connsiteY11" fmla="*/ 696648 h 1719377"/>
                      <a:gd name="connsiteX12" fmla="*/ 1580 w 1363008"/>
                      <a:gd name="connsiteY12" fmla="*/ 680628 h 1719377"/>
                      <a:gd name="connsiteX13" fmla="*/ 0 w 1363008"/>
                      <a:gd name="connsiteY13" fmla="*/ 656873 h 1719377"/>
                      <a:gd name="connsiteX14" fmla="*/ 4330 w 1363008"/>
                      <a:gd name="connsiteY14" fmla="*/ 652738 h 1719377"/>
                      <a:gd name="connsiteX15" fmla="*/ 13846 w 1363008"/>
                      <a:gd name="connsiteY15" fmla="*/ 556249 h 1719377"/>
                      <a:gd name="connsiteX16" fmla="*/ 681504 w 1363008"/>
                      <a:gd name="connsiteY16" fmla="*/ 0 h 17193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363008" h="1719377">
                        <a:moveTo>
                          <a:pt x="681504" y="0"/>
                        </a:moveTo>
                        <a:cubicBezTo>
                          <a:pt x="1010840" y="0"/>
                          <a:pt x="1285615" y="238799"/>
                          <a:pt x="1349162" y="556249"/>
                        </a:cubicBezTo>
                        <a:lnTo>
                          <a:pt x="1358825" y="654229"/>
                        </a:lnTo>
                        <a:lnTo>
                          <a:pt x="1363008" y="656873"/>
                        </a:lnTo>
                        <a:lnTo>
                          <a:pt x="1361587" y="682238"/>
                        </a:lnTo>
                        <a:lnTo>
                          <a:pt x="1363008" y="696648"/>
                        </a:lnTo>
                        <a:lnTo>
                          <a:pt x="1360699" y="698086"/>
                        </a:lnTo>
                        <a:lnTo>
                          <a:pt x="1354396" y="810591"/>
                        </a:lnTo>
                        <a:cubicBezTo>
                          <a:pt x="1313528" y="1194067"/>
                          <a:pt x="1122492" y="1719376"/>
                          <a:pt x="681504" y="1719377"/>
                        </a:cubicBezTo>
                        <a:cubicBezTo>
                          <a:pt x="240517" y="1719378"/>
                          <a:pt x="54891" y="1210826"/>
                          <a:pt x="10641" y="816876"/>
                        </a:cubicBezTo>
                        <a:lnTo>
                          <a:pt x="2760" y="698366"/>
                        </a:lnTo>
                        <a:lnTo>
                          <a:pt x="0" y="696648"/>
                        </a:lnTo>
                        <a:lnTo>
                          <a:pt x="1580" y="680628"/>
                        </a:lnTo>
                        <a:lnTo>
                          <a:pt x="0" y="656873"/>
                        </a:lnTo>
                        <a:lnTo>
                          <a:pt x="4330" y="652738"/>
                        </a:lnTo>
                        <a:lnTo>
                          <a:pt x="13846" y="556249"/>
                        </a:lnTo>
                        <a:cubicBezTo>
                          <a:pt x="77394" y="238799"/>
                          <a:pt x="352168" y="0"/>
                          <a:pt x="681504" y="0"/>
                        </a:cubicBezTo>
                        <a:close/>
                      </a:path>
                    </a:pathLst>
                  </a:cu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Freeform 184">
                    <a:extLst>
                      <a:ext uri="{FF2B5EF4-FFF2-40B4-BE49-F238E27FC236}">
                        <a16:creationId xmlns:a16="http://schemas.microsoft.com/office/drawing/2014/main" id="{6441CD27-766E-0C61-C66A-EEEBFFF2FA33}"/>
                      </a:ext>
                    </a:extLst>
                  </p:cNvPr>
                  <p:cNvSpPr/>
                  <p:nvPr/>
                </p:nvSpPr>
                <p:spPr>
                  <a:xfrm>
                    <a:off x="7048450" y="1281413"/>
                    <a:ext cx="1356472" cy="1243347"/>
                  </a:xfrm>
                  <a:custGeom>
                    <a:avLst/>
                    <a:gdLst>
                      <a:gd name="connsiteX0" fmla="*/ 676139 w 1352278"/>
                      <a:gd name="connsiteY0" fmla="*/ 0 h 642243"/>
                      <a:gd name="connsiteX1" fmla="*/ 1343797 w 1352278"/>
                      <a:gd name="connsiteY1" fmla="*/ 556249 h 642243"/>
                      <a:gd name="connsiteX2" fmla="*/ 1352278 w 1352278"/>
                      <a:gd name="connsiteY2" fmla="*/ 642243 h 642243"/>
                      <a:gd name="connsiteX3" fmla="*/ 0 w 1352278"/>
                      <a:gd name="connsiteY3" fmla="*/ 642243 h 642243"/>
                      <a:gd name="connsiteX4" fmla="*/ 8481 w 1352278"/>
                      <a:gd name="connsiteY4" fmla="*/ 556249 h 642243"/>
                      <a:gd name="connsiteX5" fmla="*/ 676139 w 1352278"/>
                      <a:gd name="connsiteY5" fmla="*/ 0 h 642243"/>
                      <a:gd name="connsiteX0" fmla="*/ 676139 w 1343797"/>
                      <a:gd name="connsiteY0" fmla="*/ 0 h 1241683"/>
                      <a:gd name="connsiteX1" fmla="*/ 1343797 w 1343797"/>
                      <a:gd name="connsiteY1" fmla="*/ 556249 h 1241683"/>
                      <a:gd name="connsiteX2" fmla="*/ 1260838 w 1343797"/>
                      <a:gd name="connsiteY2" fmla="*/ 1241683 h 1241683"/>
                      <a:gd name="connsiteX3" fmla="*/ 0 w 1343797"/>
                      <a:gd name="connsiteY3" fmla="*/ 642243 h 1241683"/>
                      <a:gd name="connsiteX4" fmla="*/ 8481 w 1343797"/>
                      <a:gd name="connsiteY4" fmla="*/ 556249 h 1241683"/>
                      <a:gd name="connsiteX5" fmla="*/ 676139 w 1343797"/>
                      <a:gd name="connsiteY5" fmla="*/ 0 h 1241683"/>
                      <a:gd name="connsiteX0" fmla="*/ 676139 w 1343797"/>
                      <a:gd name="connsiteY0" fmla="*/ 0 h 1241683"/>
                      <a:gd name="connsiteX1" fmla="*/ 1343797 w 1343797"/>
                      <a:gd name="connsiteY1" fmla="*/ 556249 h 1241683"/>
                      <a:gd name="connsiteX2" fmla="*/ 1260838 w 1343797"/>
                      <a:gd name="connsiteY2" fmla="*/ 1241683 h 1241683"/>
                      <a:gd name="connsiteX3" fmla="*/ 415160 w 1343797"/>
                      <a:gd name="connsiteY3" fmla="*/ 460950 h 1241683"/>
                      <a:gd name="connsiteX4" fmla="*/ 0 w 1343797"/>
                      <a:gd name="connsiteY4" fmla="*/ 642243 h 1241683"/>
                      <a:gd name="connsiteX5" fmla="*/ 8481 w 1343797"/>
                      <a:gd name="connsiteY5" fmla="*/ 556249 h 1241683"/>
                      <a:gd name="connsiteX6" fmla="*/ 676139 w 1343797"/>
                      <a:gd name="connsiteY6" fmla="*/ 0 h 1241683"/>
                      <a:gd name="connsiteX0" fmla="*/ 676139 w 1346623"/>
                      <a:gd name="connsiteY0" fmla="*/ 0 h 1241683"/>
                      <a:gd name="connsiteX1" fmla="*/ 1343797 w 1346623"/>
                      <a:gd name="connsiteY1" fmla="*/ 556249 h 1241683"/>
                      <a:gd name="connsiteX2" fmla="*/ 1260838 w 1346623"/>
                      <a:gd name="connsiteY2" fmla="*/ 1241683 h 1241683"/>
                      <a:gd name="connsiteX3" fmla="*/ 415160 w 1346623"/>
                      <a:gd name="connsiteY3" fmla="*/ 460950 h 1241683"/>
                      <a:gd name="connsiteX4" fmla="*/ 0 w 1346623"/>
                      <a:gd name="connsiteY4" fmla="*/ 642243 h 1241683"/>
                      <a:gd name="connsiteX5" fmla="*/ 8481 w 1346623"/>
                      <a:gd name="connsiteY5" fmla="*/ 556249 h 1241683"/>
                      <a:gd name="connsiteX6" fmla="*/ 676139 w 1346623"/>
                      <a:gd name="connsiteY6" fmla="*/ 0 h 1241683"/>
                      <a:gd name="connsiteX0" fmla="*/ 676139 w 1348316"/>
                      <a:gd name="connsiteY0" fmla="*/ 0 h 1241683"/>
                      <a:gd name="connsiteX1" fmla="*/ 1343797 w 1348316"/>
                      <a:gd name="connsiteY1" fmla="*/ 556249 h 1241683"/>
                      <a:gd name="connsiteX2" fmla="*/ 1260838 w 1348316"/>
                      <a:gd name="connsiteY2" fmla="*/ 1241683 h 1241683"/>
                      <a:gd name="connsiteX3" fmla="*/ 415160 w 1348316"/>
                      <a:gd name="connsiteY3" fmla="*/ 460950 h 1241683"/>
                      <a:gd name="connsiteX4" fmla="*/ 0 w 1348316"/>
                      <a:gd name="connsiteY4" fmla="*/ 642243 h 1241683"/>
                      <a:gd name="connsiteX5" fmla="*/ 8481 w 1348316"/>
                      <a:gd name="connsiteY5" fmla="*/ 556249 h 1241683"/>
                      <a:gd name="connsiteX6" fmla="*/ 676139 w 1348316"/>
                      <a:gd name="connsiteY6" fmla="*/ 0 h 1241683"/>
                      <a:gd name="connsiteX0" fmla="*/ 676139 w 1348316"/>
                      <a:gd name="connsiteY0" fmla="*/ 0 h 1241683"/>
                      <a:gd name="connsiteX1" fmla="*/ 1343797 w 1348316"/>
                      <a:gd name="connsiteY1" fmla="*/ 556249 h 1241683"/>
                      <a:gd name="connsiteX2" fmla="*/ 1260838 w 1348316"/>
                      <a:gd name="connsiteY2" fmla="*/ 1241683 h 1241683"/>
                      <a:gd name="connsiteX3" fmla="*/ 415160 w 1348316"/>
                      <a:gd name="connsiteY3" fmla="*/ 460950 h 1241683"/>
                      <a:gd name="connsiteX4" fmla="*/ 0 w 1348316"/>
                      <a:gd name="connsiteY4" fmla="*/ 642243 h 1241683"/>
                      <a:gd name="connsiteX5" fmla="*/ 8481 w 1348316"/>
                      <a:gd name="connsiteY5" fmla="*/ 556249 h 1241683"/>
                      <a:gd name="connsiteX6" fmla="*/ 676139 w 1348316"/>
                      <a:gd name="connsiteY6" fmla="*/ 0 h 1241683"/>
                      <a:gd name="connsiteX0" fmla="*/ 667658 w 1339835"/>
                      <a:gd name="connsiteY0" fmla="*/ 0 h 1241683"/>
                      <a:gd name="connsiteX1" fmla="*/ 1335316 w 1339835"/>
                      <a:gd name="connsiteY1" fmla="*/ 556249 h 1241683"/>
                      <a:gd name="connsiteX2" fmla="*/ 1252357 w 1339835"/>
                      <a:gd name="connsiteY2" fmla="*/ 1241683 h 1241683"/>
                      <a:gd name="connsiteX3" fmla="*/ 406679 w 1339835"/>
                      <a:gd name="connsiteY3" fmla="*/ 460950 h 1241683"/>
                      <a:gd name="connsiteX4" fmla="*/ 27079 w 1339835"/>
                      <a:gd name="connsiteY4" fmla="*/ 1008003 h 1241683"/>
                      <a:gd name="connsiteX5" fmla="*/ 0 w 1339835"/>
                      <a:gd name="connsiteY5" fmla="*/ 556249 h 1241683"/>
                      <a:gd name="connsiteX6" fmla="*/ 667658 w 1339835"/>
                      <a:gd name="connsiteY6" fmla="*/ 0 h 1241683"/>
                      <a:gd name="connsiteX0" fmla="*/ 667658 w 1339835"/>
                      <a:gd name="connsiteY0" fmla="*/ 77 h 1241760"/>
                      <a:gd name="connsiteX1" fmla="*/ 1335316 w 1339835"/>
                      <a:gd name="connsiteY1" fmla="*/ 556326 h 1241760"/>
                      <a:gd name="connsiteX2" fmla="*/ 1252357 w 1339835"/>
                      <a:gd name="connsiteY2" fmla="*/ 1241760 h 1241760"/>
                      <a:gd name="connsiteX3" fmla="*/ 406679 w 1339835"/>
                      <a:gd name="connsiteY3" fmla="*/ 461027 h 1241760"/>
                      <a:gd name="connsiteX4" fmla="*/ 27079 w 1339835"/>
                      <a:gd name="connsiteY4" fmla="*/ 1008080 h 1241760"/>
                      <a:gd name="connsiteX5" fmla="*/ 0 w 1339835"/>
                      <a:gd name="connsiteY5" fmla="*/ 556326 h 1241760"/>
                      <a:gd name="connsiteX6" fmla="*/ 667658 w 1339835"/>
                      <a:gd name="connsiteY6" fmla="*/ 77 h 1241760"/>
                      <a:gd name="connsiteX0" fmla="*/ 667658 w 1339835"/>
                      <a:gd name="connsiteY0" fmla="*/ 77 h 1241760"/>
                      <a:gd name="connsiteX1" fmla="*/ 1335316 w 1339835"/>
                      <a:gd name="connsiteY1" fmla="*/ 556326 h 1241760"/>
                      <a:gd name="connsiteX2" fmla="*/ 1252357 w 1339835"/>
                      <a:gd name="connsiteY2" fmla="*/ 1241760 h 1241760"/>
                      <a:gd name="connsiteX3" fmla="*/ 406679 w 1339835"/>
                      <a:gd name="connsiteY3" fmla="*/ 461027 h 1241760"/>
                      <a:gd name="connsiteX4" fmla="*/ 27079 w 1339835"/>
                      <a:gd name="connsiteY4" fmla="*/ 1008080 h 1241760"/>
                      <a:gd name="connsiteX5" fmla="*/ 0 w 1339835"/>
                      <a:gd name="connsiteY5" fmla="*/ 556326 h 1241760"/>
                      <a:gd name="connsiteX6" fmla="*/ 667658 w 1339835"/>
                      <a:gd name="connsiteY6" fmla="*/ 77 h 1241760"/>
                      <a:gd name="connsiteX0" fmla="*/ 667658 w 1339835"/>
                      <a:gd name="connsiteY0" fmla="*/ 77 h 1241760"/>
                      <a:gd name="connsiteX1" fmla="*/ 1335316 w 1339835"/>
                      <a:gd name="connsiteY1" fmla="*/ 556326 h 1241760"/>
                      <a:gd name="connsiteX2" fmla="*/ 1252357 w 1339835"/>
                      <a:gd name="connsiteY2" fmla="*/ 1241760 h 1241760"/>
                      <a:gd name="connsiteX3" fmla="*/ 406679 w 1339835"/>
                      <a:gd name="connsiteY3" fmla="*/ 461027 h 1241760"/>
                      <a:gd name="connsiteX4" fmla="*/ 1679 w 1339835"/>
                      <a:gd name="connsiteY4" fmla="*/ 1018240 h 1241760"/>
                      <a:gd name="connsiteX5" fmla="*/ 0 w 1339835"/>
                      <a:gd name="connsiteY5" fmla="*/ 556326 h 1241760"/>
                      <a:gd name="connsiteX6" fmla="*/ 667658 w 1339835"/>
                      <a:gd name="connsiteY6" fmla="*/ 77 h 1241760"/>
                      <a:gd name="connsiteX0" fmla="*/ 675581 w 1347758"/>
                      <a:gd name="connsiteY0" fmla="*/ 77 h 1241760"/>
                      <a:gd name="connsiteX1" fmla="*/ 1343239 w 1347758"/>
                      <a:gd name="connsiteY1" fmla="*/ 556326 h 1241760"/>
                      <a:gd name="connsiteX2" fmla="*/ 1260280 w 1347758"/>
                      <a:gd name="connsiteY2" fmla="*/ 1241760 h 1241760"/>
                      <a:gd name="connsiteX3" fmla="*/ 414602 w 1347758"/>
                      <a:gd name="connsiteY3" fmla="*/ 461027 h 1241760"/>
                      <a:gd name="connsiteX4" fmla="*/ 9602 w 1347758"/>
                      <a:gd name="connsiteY4" fmla="*/ 1018240 h 1241760"/>
                      <a:gd name="connsiteX5" fmla="*/ 7923 w 1347758"/>
                      <a:gd name="connsiteY5" fmla="*/ 556326 h 1241760"/>
                      <a:gd name="connsiteX6" fmla="*/ 675581 w 1347758"/>
                      <a:gd name="connsiteY6" fmla="*/ 77 h 1241760"/>
                      <a:gd name="connsiteX0" fmla="*/ 684072 w 1356249"/>
                      <a:gd name="connsiteY0" fmla="*/ 77 h 1241760"/>
                      <a:gd name="connsiteX1" fmla="*/ 1351730 w 1356249"/>
                      <a:gd name="connsiteY1" fmla="*/ 556326 h 1241760"/>
                      <a:gd name="connsiteX2" fmla="*/ 1268771 w 1356249"/>
                      <a:gd name="connsiteY2" fmla="*/ 1241760 h 1241760"/>
                      <a:gd name="connsiteX3" fmla="*/ 423093 w 1356249"/>
                      <a:gd name="connsiteY3" fmla="*/ 461027 h 1241760"/>
                      <a:gd name="connsiteX4" fmla="*/ 18093 w 1356249"/>
                      <a:gd name="connsiteY4" fmla="*/ 1018240 h 1241760"/>
                      <a:gd name="connsiteX5" fmla="*/ 16414 w 1356249"/>
                      <a:gd name="connsiteY5" fmla="*/ 556326 h 1241760"/>
                      <a:gd name="connsiteX6" fmla="*/ 684072 w 1356249"/>
                      <a:gd name="connsiteY6" fmla="*/ 77 h 1241760"/>
                      <a:gd name="connsiteX0" fmla="*/ 676598 w 1348775"/>
                      <a:gd name="connsiteY0" fmla="*/ 77 h 1241760"/>
                      <a:gd name="connsiteX1" fmla="*/ 1344256 w 1348775"/>
                      <a:gd name="connsiteY1" fmla="*/ 556326 h 1241760"/>
                      <a:gd name="connsiteX2" fmla="*/ 1261297 w 1348775"/>
                      <a:gd name="connsiteY2" fmla="*/ 1241760 h 1241760"/>
                      <a:gd name="connsiteX3" fmla="*/ 415619 w 1348775"/>
                      <a:gd name="connsiteY3" fmla="*/ 461027 h 1241760"/>
                      <a:gd name="connsiteX4" fmla="*/ 37607 w 1348775"/>
                      <a:gd name="connsiteY4" fmla="*/ 992840 h 1241760"/>
                      <a:gd name="connsiteX5" fmla="*/ 8940 w 1348775"/>
                      <a:gd name="connsiteY5" fmla="*/ 556326 h 1241760"/>
                      <a:gd name="connsiteX6" fmla="*/ 676598 w 1348775"/>
                      <a:gd name="connsiteY6" fmla="*/ 77 h 1241760"/>
                      <a:gd name="connsiteX0" fmla="*/ 678432 w 1350609"/>
                      <a:gd name="connsiteY0" fmla="*/ 77 h 1241760"/>
                      <a:gd name="connsiteX1" fmla="*/ 1346090 w 1350609"/>
                      <a:gd name="connsiteY1" fmla="*/ 556326 h 1241760"/>
                      <a:gd name="connsiteX2" fmla="*/ 1263131 w 1350609"/>
                      <a:gd name="connsiteY2" fmla="*/ 1241760 h 1241760"/>
                      <a:gd name="connsiteX3" fmla="*/ 417453 w 1350609"/>
                      <a:gd name="connsiteY3" fmla="*/ 461027 h 1241760"/>
                      <a:gd name="connsiteX4" fmla="*/ 29916 w 1350609"/>
                      <a:gd name="connsiteY4" fmla="*/ 969028 h 1241760"/>
                      <a:gd name="connsiteX5" fmla="*/ 10774 w 1350609"/>
                      <a:gd name="connsiteY5" fmla="*/ 556326 h 1241760"/>
                      <a:gd name="connsiteX6" fmla="*/ 678432 w 1350609"/>
                      <a:gd name="connsiteY6" fmla="*/ 77 h 1241760"/>
                      <a:gd name="connsiteX0" fmla="*/ 678432 w 1350609"/>
                      <a:gd name="connsiteY0" fmla="*/ 77 h 1241760"/>
                      <a:gd name="connsiteX1" fmla="*/ 1346090 w 1350609"/>
                      <a:gd name="connsiteY1" fmla="*/ 556326 h 1241760"/>
                      <a:gd name="connsiteX2" fmla="*/ 1263131 w 1350609"/>
                      <a:gd name="connsiteY2" fmla="*/ 1241760 h 1241760"/>
                      <a:gd name="connsiteX3" fmla="*/ 417453 w 1350609"/>
                      <a:gd name="connsiteY3" fmla="*/ 461027 h 1241760"/>
                      <a:gd name="connsiteX4" fmla="*/ 29916 w 1350609"/>
                      <a:gd name="connsiteY4" fmla="*/ 969028 h 1241760"/>
                      <a:gd name="connsiteX5" fmla="*/ 10774 w 1350609"/>
                      <a:gd name="connsiteY5" fmla="*/ 556326 h 1241760"/>
                      <a:gd name="connsiteX6" fmla="*/ 678432 w 1350609"/>
                      <a:gd name="connsiteY6" fmla="*/ 77 h 1241760"/>
                      <a:gd name="connsiteX0" fmla="*/ 678432 w 1349798"/>
                      <a:gd name="connsiteY0" fmla="*/ 77 h 1243347"/>
                      <a:gd name="connsiteX1" fmla="*/ 1346090 w 1349798"/>
                      <a:gd name="connsiteY1" fmla="*/ 556326 h 1243347"/>
                      <a:gd name="connsiteX2" fmla="*/ 1250431 w 1349798"/>
                      <a:gd name="connsiteY2" fmla="*/ 1243347 h 1243347"/>
                      <a:gd name="connsiteX3" fmla="*/ 417453 w 1349798"/>
                      <a:gd name="connsiteY3" fmla="*/ 461027 h 1243347"/>
                      <a:gd name="connsiteX4" fmla="*/ 29916 w 1349798"/>
                      <a:gd name="connsiteY4" fmla="*/ 969028 h 1243347"/>
                      <a:gd name="connsiteX5" fmla="*/ 10774 w 1349798"/>
                      <a:gd name="connsiteY5" fmla="*/ 556326 h 1243347"/>
                      <a:gd name="connsiteX6" fmla="*/ 678432 w 1349798"/>
                      <a:gd name="connsiteY6" fmla="*/ 77 h 1243347"/>
                      <a:gd name="connsiteX0" fmla="*/ 678432 w 1349798"/>
                      <a:gd name="connsiteY0" fmla="*/ 77 h 1243347"/>
                      <a:gd name="connsiteX1" fmla="*/ 1346090 w 1349798"/>
                      <a:gd name="connsiteY1" fmla="*/ 556326 h 1243347"/>
                      <a:gd name="connsiteX2" fmla="*/ 1250431 w 1349798"/>
                      <a:gd name="connsiteY2" fmla="*/ 1243347 h 1243347"/>
                      <a:gd name="connsiteX3" fmla="*/ 417453 w 1349798"/>
                      <a:gd name="connsiteY3" fmla="*/ 461027 h 1243347"/>
                      <a:gd name="connsiteX4" fmla="*/ 29916 w 1349798"/>
                      <a:gd name="connsiteY4" fmla="*/ 969028 h 1243347"/>
                      <a:gd name="connsiteX5" fmla="*/ 10774 w 1349798"/>
                      <a:gd name="connsiteY5" fmla="*/ 556326 h 1243347"/>
                      <a:gd name="connsiteX6" fmla="*/ 678432 w 1349798"/>
                      <a:gd name="connsiteY6" fmla="*/ 77 h 1243347"/>
                      <a:gd name="connsiteX0" fmla="*/ 678432 w 1349798"/>
                      <a:gd name="connsiteY0" fmla="*/ 77 h 1243347"/>
                      <a:gd name="connsiteX1" fmla="*/ 1346090 w 1349798"/>
                      <a:gd name="connsiteY1" fmla="*/ 556326 h 1243347"/>
                      <a:gd name="connsiteX2" fmla="*/ 1250431 w 1349798"/>
                      <a:gd name="connsiteY2" fmla="*/ 1243347 h 1243347"/>
                      <a:gd name="connsiteX3" fmla="*/ 417453 w 1349798"/>
                      <a:gd name="connsiteY3" fmla="*/ 461027 h 1243347"/>
                      <a:gd name="connsiteX4" fmla="*/ 29916 w 1349798"/>
                      <a:gd name="connsiteY4" fmla="*/ 969028 h 1243347"/>
                      <a:gd name="connsiteX5" fmla="*/ 10774 w 1349798"/>
                      <a:gd name="connsiteY5" fmla="*/ 556326 h 1243347"/>
                      <a:gd name="connsiteX6" fmla="*/ 678432 w 1349798"/>
                      <a:gd name="connsiteY6" fmla="*/ 77 h 1243347"/>
                      <a:gd name="connsiteX0" fmla="*/ 678432 w 1356472"/>
                      <a:gd name="connsiteY0" fmla="*/ 77 h 1243347"/>
                      <a:gd name="connsiteX1" fmla="*/ 1346090 w 1356472"/>
                      <a:gd name="connsiteY1" fmla="*/ 556326 h 1243347"/>
                      <a:gd name="connsiteX2" fmla="*/ 1250431 w 1356472"/>
                      <a:gd name="connsiteY2" fmla="*/ 1243347 h 1243347"/>
                      <a:gd name="connsiteX3" fmla="*/ 417453 w 1356472"/>
                      <a:gd name="connsiteY3" fmla="*/ 461027 h 1243347"/>
                      <a:gd name="connsiteX4" fmla="*/ 29916 w 1356472"/>
                      <a:gd name="connsiteY4" fmla="*/ 969028 h 1243347"/>
                      <a:gd name="connsiteX5" fmla="*/ 10774 w 1356472"/>
                      <a:gd name="connsiteY5" fmla="*/ 556326 h 1243347"/>
                      <a:gd name="connsiteX6" fmla="*/ 678432 w 1356472"/>
                      <a:gd name="connsiteY6" fmla="*/ 77 h 1243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56472" h="1243347">
                        <a:moveTo>
                          <a:pt x="678432" y="77"/>
                        </a:moveTo>
                        <a:cubicBezTo>
                          <a:pt x="1083968" y="5157"/>
                          <a:pt x="1282543" y="238876"/>
                          <a:pt x="1346090" y="556326"/>
                        </a:cubicBezTo>
                        <a:cubicBezTo>
                          <a:pt x="1383207" y="979537"/>
                          <a:pt x="1313644" y="1101229"/>
                          <a:pt x="1250431" y="1243347"/>
                        </a:cubicBezTo>
                        <a:cubicBezTo>
                          <a:pt x="958802" y="888382"/>
                          <a:pt x="746864" y="583900"/>
                          <a:pt x="417453" y="461027"/>
                        </a:cubicBezTo>
                        <a:lnTo>
                          <a:pt x="29916" y="969028"/>
                        </a:lnTo>
                        <a:cubicBezTo>
                          <a:pt x="9036" y="891257"/>
                          <a:pt x="-14066" y="745857"/>
                          <a:pt x="10774" y="556326"/>
                        </a:cubicBezTo>
                        <a:cubicBezTo>
                          <a:pt x="74322" y="238876"/>
                          <a:pt x="272896" y="-5003"/>
                          <a:pt x="678432" y="77"/>
                        </a:cubicBezTo>
                        <a:close/>
                      </a:path>
                    </a:pathLst>
                  </a:custGeom>
                  <a:solidFill>
                    <a:srgbClr val="4623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Freeform 185">
                    <a:extLst>
                      <a:ext uri="{FF2B5EF4-FFF2-40B4-BE49-F238E27FC236}">
                        <a16:creationId xmlns:a16="http://schemas.microsoft.com/office/drawing/2014/main" id="{1116C15E-2062-4EDD-86C0-BD3A75A7E7B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61859" y="2902235"/>
                    <a:ext cx="1326581" cy="1761414"/>
                  </a:xfrm>
                  <a:custGeom>
                    <a:avLst/>
                    <a:gdLst>
                      <a:gd name="connsiteX0" fmla="*/ 1326581 w 1326581"/>
                      <a:gd name="connsiteY0" fmla="*/ 540853 h 1761414"/>
                      <a:gd name="connsiteX1" fmla="*/ 254712 w 1326581"/>
                      <a:gd name="connsiteY1" fmla="*/ 881375 h 1761414"/>
                      <a:gd name="connsiteX2" fmla="*/ 1326419 w 1326581"/>
                      <a:gd name="connsiteY2" fmla="*/ 1221844 h 1761414"/>
                      <a:gd name="connsiteX3" fmla="*/ 1313743 w 1326581"/>
                      <a:gd name="connsiteY3" fmla="*/ 1321892 h 1761414"/>
                      <a:gd name="connsiteX4" fmla="*/ 1087717 w 1326581"/>
                      <a:gd name="connsiteY4" fmla="*/ 1721408 h 1761414"/>
                      <a:gd name="connsiteX5" fmla="*/ 0 w 1326581"/>
                      <a:gd name="connsiteY5" fmla="*/ 1750396 h 1761414"/>
                      <a:gd name="connsiteX6" fmla="*/ 800 w 1326581"/>
                      <a:gd name="connsiteY6" fmla="*/ 1308305 h 1761414"/>
                      <a:gd name="connsiteX7" fmla="*/ 1574 w 1326581"/>
                      <a:gd name="connsiteY7" fmla="*/ 880707 h 1761414"/>
                      <a:gd name="connsiteX8" fmla="*/ 800 w 1326581"/>
                      <a:gd name="connsiteY8" fmla="*/ 453110 h 1761414"/>
                      <a:gd name="connsiteX9" fmla="*/ 0 w 1326581"/>
                      <a:gd name="connsiteY9" fmla="*/ 11018 h 1761414"/>
                      <a:gd name="connsiteX10" fmla="*/ 1087717 w 1326581"/>
                      <a:gd name="connsiteY10" fmla="*/ 40006 h 1761414"/>
                      <a:gd name="connsiteX11" fmla="*/ 1313743 w 1326581"/>
                      <a:gd name="connsiteY11" fmla="*/ 439522 h 1761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326581" h="1761414">
                        <a:moveTo>
                          <a:pt x="1326581" y="540853"/>
                        </a:moveTo>
                        <a:lnTo>
                          <a:pt x="254712" y="881375"/>
                        </a:lnTo>
                        <a:lnTo>
                          <a:pt x="1326419" y="1221844"/>
                        </a:lnTo>
                        <a:lnTo>
                          <a:pt x="1313743" y="1321892"/>
                        </a:lnTo>
                        <a:cubicBezTo>
                          <a:pt x="1273512" y="1600712"/>
                          <a:pt x="1223926" y="1693898"/>
                          <a:pt x="1087717" y="1721408"/>
                        </a:cubicBezTo>
                        <a:cubicBezTo>
                          <a:pt x="850028" y="1744599"/>
                          <a:pt x="307538" y="1779389"/>
                          <a:pt x="0" y="1750396"/>
                        </a:cubicBezTo>
                        <a:cubicBezTo>
                          <a:pt x="267" y="1606899"/>
                          <a:pt x="534" y="1457602"/>
                          <a:pt x="800" y="1308305"/>
                        </a:cubicBezTo>
                        <a:lnTo>
                          <a:pt x="1574" y="880707"/>
                        </a:lnTo>
                        <a:lnTo>
                          <a:pt x="800" y="453110"/>
                        </a:lnTo>
                        <a:cubicBezTo>
                          <a:pt x="534" y="303812"/>
                          <a:pt x="267" y="154516"/>
                          <a:pt x="0" y="11018"/>
                        </a:cubicBezTo>
                        <a:cubicBezTo>
                          <a:pt x="307538" y="-17975"/>
                          <a:pt x="850028" y="16815"/>
                          <a:pt x="1087717" y="40006"/>
                        </a:cubicBezTo>
                        <a:cubicBezTo>
                          <a:pt x="1223926" y="67516"/>
                          <a:pt x="1273512" y="160703"/>
                          <a:pt x="1313743" y="439522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Freeform 186">
                    <a:extLst>
                      <a:ext uri="{FF2B5EF4-FFF2-40B4-BE49-F238E27FC236}">
                        <a16:creationId xmlns:a16="http://schemas.microsoft.com/office/drawing/2014/main" id="{0FF6CAA0-A008-EEBE-AC60-875360514BD2}"/>
                      </a:ext>
                    </a:extLst>
                  </p:cNvPr>
                  <p:cNvSpPr/>
                  <p:nvPr/>
                </p:nvSpPr>
                <p:spPr>
                  <a:xfrm>
                    <a:off x="7724775" y="1278789"/>
                    <a:ext cx="884264" cy="3168619"/>
                  </a:xfrm>
                  <a:custGeom>
                    <a:avLst/>
                    <a:gdLst>
                      <a:gd name="connsiteX0" fmla="*/ 7324 w 888032"/>
                      <a:gd name="connsiteY0" fmla="*/ 0 h 3168619"/>
                      <a:gd name="connsiteX1" fmla="*/ 674982 w 888032"/>
                      <a:gd name="connsiteY1" fmla="*/ 556249 h 3168619"/>
                      <a:gd name="connsiteX2" fmla="*/ 681370 w 888032"/>
                      <a:gd name="connsiteY2" fmla="*/ 657734 h 3168619"/>
                      <a:gd name="connsiteX3" fmla="*/ 685363 w 888032"/>
                      <a:gd name="connsiteY3" fmla="*/ 660264 h 3168619"/>
                      <a:gd name="connsiteX4" fmla="*/ 683946 w 888032"/>
                      <a:gd name="connsiteY4" fmla="*/ 685629 h 3168619"/>
                      <a:gd name="connsiteX5" fmla="*/ 685363 w 888032"/>
                      <a:gd name="connsiteY5" fmla="*/ 700039 h 3168619"/>
                      <a:gd name="connsiteX6" fmla="*/ 684083 w 888032"/>
                      <a:gd name="connsiteY6" fmla="*/ 700839 h 3168619"/>
                      <a:gd name="connsiteX7" fmla="*/ 684121 w 888032"/>
                      <a:gd name="connsiteY7" fmla="*/ 701448 h 3168619"/>
                      <a:gd name="connsiteX8" fmla="*/ 684583 w 888032"/>
                      <a:gd name="connsiteY8" fmla="*/ 822153 h 3168619"/>
                      <a:gd name="connsiteX9" fmla="*/ 683875 w 888032"/>
                      <a:gd name="connsiteY9" fmla="*/ 832430 h 3168619"/>
                      <a:gd name="connsiteX10" fmla="*/ 724908 w 888032"/>
                      <a:gd name="connsiteY10" fmla="*/ 1920820 h 3168619"/>
                      <a:gd name="connsiteX11" fmla="*/ 740776 w 888032"/>
                      <a:gd name="connsiteY11" fmla="*/ 1928021 h 3168619"/>
                      <a:gd name="connsiteX12" fmla="*/ 832664 w 888032"/>
                      <a:gd name="connsiteY12" fmla="*/ 2029857 h 3168619"/>
                      <a:gd name="connsiteX13" fmla="*/ 833050 w 888032"/>
                      <a:gd name="connsiteY13" fmla="*/ 2031195 h 3168619"/>
                      <a:gd name="connsiteX14" fmla="*/ 834396 w 888032"/>
                      <a:gd name="connsiteY14" fmla="*/ 2033733 h 3168619"/>
                      <a:gd name="connsiteX15" fmla="*/ 848025 w 888032"/>
                      <a:gd name="connsiteY15" fmla="*/ 2080902 h 3168619"/>
                      <a:gd name="connsiteX16" fmla="*/ 877014 w 888032"/>
                      <a:gd name="connsiteY16" fmla="*/ 3168619 h 3168619"/>
                      <a:gd name="connsiteX17" fmla="*/ 434922 w 888032"/>
                      <a:gd name="connsiteY17" fmla="*/ 3167819 h 3168619"/>
                      <a:gd name="connsiteX18" fmla="*/ 34687 w 888032"/>
                      <a:gd name="connsiteY18" fmla="*/ 3167094 h 3168619"/>
                      <a:gd name="connsiteX19" fmla="*/ 0 w 888032"/>
                      <a:gd name="connsiteY19" fmla="*/ 3168572 h 3168619"/>
                      <a:gd name="connsiteX20" fmla="*/ 0 w 888032"/>
                      <a:gd name="connsiteY20" fmla="*/ 484 h 31686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888032" h="3168619">
                        <a:moveTo>
                          <a:pt x="7324" y="0"/>
                        </a:moveTo>
                        <a:cubicBezTo>
                          <a:pt x="412860" y="5080"/>
                          <a:pt x="611435" y="238799"/>
                          <a:pt x="674982" y="556249"/>
                        </a:cubicBezTo>
                        <a:lnTo>
                          <a:pt x="681370" y="657734"/>
                        </a:lnTo>
                        <a:lnTo>
                          <a:pt x="685363" y="660264"/>
                        </a:lnTo>
                        <a:lnTo>
                          <a:pt x="683946" y="685629"/>
                        </a:lnTo>
                        <a:lnTo>
                          <a:pt x="685363" y="700039"/>
                        </a:lnTo>
                        <a:lnTo>
                          <a:pt x="684083" y="700839"/>
                        </a:lnTo>
                        <a:lnTo>
                          <a:pt x="684121" y="701448"/>
                        </a:lnTo>
                        <a:cubicBezTo>
                          <a:pt x="685648" y="745556"/>
                          <a:pt x="685728" y="785581"/>
                          <a:pt x="684583" y="822153"/>
                        </a:cubicBezTo>
                        <a:lnTo>
                          <a:pt x="683875" y="832430"/>
                        </a:lnTo>
                        <a:lnTo>
                          <a:pt x="724908" y="1920820"/>
                        </a:lnTo>
                        <a:lnTo>
                          <a:pt x="740776" y="1928021"/>
                        </a:lnTo>
                        <a:cubicBezTo>
                          <a:pt x="786967" y="1953859"/>
                          <a:pt x="815487" y="1986447"/>
                          <a:pt x="832664" y="2029857"/>
                        </a:cubicBezTo>
                        <a:lnTo>
                          <a:pt x="833050" y="2031195"/>
                        </a:lnTo>
                        <a:lnTo>
                          <a:pt x="834396" y="2033733"/>
                        </a:lnTo>
                        <a:cubicBezTo>
                          <a:pt x="840122" y="2048203"/>
                          <a:pt x="844587" y="2063876"/>
                          <a:pt x="848025" y="2080902"/>
                        </a:cubicBezTo>
                        <a:cubicBezTo>
                          <a:pt x="871217" y="2318591"/>
                          <a:pt x="906006" y="2861081"/>
                          <a:pt x="877014" y="3168619"/>
                        </a:cubicBezTo>
                        <a:cubicBezTo>
                          <a:pt x="733517" y="3168352"/>
                          <a:pt x="584220" y="3168085"/>
                          <a:pt x="434922" y="3167819"/>
                        </a:cubicBezTo>
                        <a:lnTo>
                          <a:pt x="34687" y="3167094"/>
                        </a:lnTo>
                        <a:lnTo>
                          <a:pt x="0" y="3168572"/>
                        </a:lnTo>
                        <a:lnTo>
                          <a:pt x="0" y="484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alpha val="1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6" name="Freeform 178">
                  <a:extLst>
                    <a:ext uri="{FF2B5EF4-FFF2-40B4-BE49-F238E27FC236}">
                      <a16:creationId xmlns:a16="http://schemas.microsoft.com/office/drawing/2014/main" id="{45B4F258-26B3-FBBE-7C6F-B9AD0C02C5DA}"/>
                    </a:ext>
                  </a:extLst>
                </p:cNvPr>
                <p:cNvSpPr/>
                <p:nvPr/>
              </p:nvSpPr>
              <p:spPr>
                <a:xfrm>
                  <a:off x="6902841" y="-189745"/>
                  <a:ext cx="973073" cy="1126522"/>
                </a:xfrm>
                <a:custGeom>
                  <a:avLst/>
                  <a:gdLst>
                    <a:gd name="connsiteX0" fmla="*/ 601 w 973073"/>
                    <a:gd name="connsiteY0" fmla="*/ 973074 h 1126522"/>
                    <a:gd name="connsiteX1" fmla="*/ 973073 w 973073"/>
                    <a:gd name="connsiteY1" fmla="*/ 973074 h 1126522"/>
                    <a:gd name="connsiteX2" fmla="*/ 973073 w 973073"/>
                    <a:gd name="connsiteY2" fmla="*/ 1126522 h 1126522"/>
                    <a:gd name="connsiteX3" fmla="*/ 601 w 973073"/>
                    <a:gd name="connsiteY3" fmla="*/ 1126522 h 1126522"/>
                    <a:gd name="connsiteX4" fmla="*/ 0 w 973073"/>
                    <a:gd name="connsiteY4" fmla="*/ 488035 h 1126522"/>
                    <a:gd name="connsiteX5" fmla="*/ 9756 w 973073"/>
                    <a:gd name="connsiteY5" fmla="*/ 584809 h 1126522"/>
                    <a:gd name="connsiteX6" fmla="*/ 388354 w 973073"/>
                    <a:gd name="connsiteY6" fmla="*/ 963408 h 1126522"/>
                    <a:gd name="connsiteX7" fmla="*/ 484236 w 973073"/>
                    <a:gd name="connsiteY7" fmla="*/ 973073 h 1126522"/>
                    <a:gd name="connsiteX8" fmla="*/ 0 w 973073"/>
                    <a:gd name="connsiteY8" fmla="*/ 973073 h 1126522"/>
                    <a:gd name="connsiteX9" fmla="*/ 0 w 973073"/>
                    <a:gd name="connsiteY9" fmla="*/ 0 h 1126522"/>
                    <a:gd name="connsiteX10" fmla="*/ 973073 w 973073"/>
                    <a:gd name="connsiteY10" fmla="*/ 0 h 1126522"/>
                    <a:gd name="connsiteX11" fmla="*/ 973073 w 973073"/>
                    <a:gd name="connsiteY11" fmla="*/ 973073 h 1126522"/>
                    <a:gd name="connsiteX12" fmla="*/ 488580 w 973073"/>
                    <a:gd name="connsiteY12" fmla="*/ 973073 h 1126522"/>
                    <a:gd name="connsiteX13" fmla="*/ 584462 w 973073"/>
                    <a:gd name="connsiteY13" fmla="*/ 963408 h 1126522"/>
                    <a:gd name="connsiteX14" fmla="*/ 972945 w 973073"/>
                    <a:gd name="connsiteY14" fmla="*/ 486755 h 1126522"/>
                    <a:gd name="connsiteX15" fmla="*/ 486408 w 973073"/>
                    <a:gd name="connsiteY15" fmla="*/ 218 h 1126522"/>
                    <a:gd name="connsiteX16" fmla="*/ 9756 w 973073"/>
                    <a:gd name="connsiteY16" fmla="*/ 388701 h 1126522"/>
                    <a:gd name="connsiteX17" fmla="*/ 0 w 973073"/>
                    <a:gd name="connsiteY17" fmla="*/ 485476 h 1126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73073" h="1126522">
                      <a:moveTo>
                        <a:pt x="601" y="973074"/>
                      </a:moveTo>
                      <a:lnTo>
                        <a:pt x="973073" y="973074"/>
                      </a:lnTo>
                      <a:lnTo>
                        <a:pt x="973073" y="1126522"/>
                      </a:lnTo>
                      <a:lnTo>
                        <a:pt x="601" y="1126522"/>
                      </a:lnTo>
                      <a:close/>
                      <a:moveTo>
                        <a:pt x="0" y="488035"/>
                      </a:moveTo>
                      <a:lnTo>
                        <a:pt x="9756" y="584809"/>
                      </a:lnTo>
                      <a:cubicBezTo>
                        <a:pt x="48642" y="774844"/>
                        <a:pt x="198320" y="924521"/>
                        <a:pt x="388354" y="963408"/>
                      </a:cubicBezTo>
                      <a:lnTo>
                        <a:pt x="484236" y="973073"/>
                      </a:lnTo>
                      <a:lnTo>
                        <a:pt x="0" y="973073"/>
                      </a:lnTo>
                      <a:close/>
                      <a:moveTo>
                        <a:pt x="0" y="0"/>
                      </a:moveTo>
                      <a:lnTo>
                        <a:pt x="973073" y="0"/>
                      </a:lnTo>
                      <a:lnTo>
                        <a:pt x="973073" y="973073"/>
                      </a:lnTo>
                      <a:lnTo>
                        <a:pt x="488580" y="973073"/>
                      </a:lnTo>
                      <a:lnTo>
                        <a:pt x="584462" y="963408"/>
                      </a:lnTo>
                      <a:cubicBezTo>
                        <a:pt x="806169" y="918040"/>
                        <a:pt x="972945" y="721874"/>
                        <a:pt x="972945" y="486755"/>
                      </a:cubicBezTo>
                      <a:cubicBezTo>
                        <a:pt x="972945" y="218048"/>
                        <a:pt x="755115" y="218"/>
                        <a:pt x="486408" y="218"/>
                      </a:cubicBezTo>
                      <a:cubicBezTo>
                        <a:pt x="251289" y="218"/>
                        <a:pt x="55123" y="166994"/>
                        <a:pt x="9756" y="388701"/>
                      </a:cubicBezTo>
                      <a:lnTo>
                        <a:pt x="0" y="48547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75057ED0-046B-A4DC-D468-3B806B45BEA1}"/>
                  </a:ext>
                </a:extLst>
              </p:cNvPr>
              <p:cNvGrpSpPr/>
              <p:nvPr/>
            </p:nvGrpSpPr>
            <p:grpSpPr>
              <a:xfrm>
                <a:off x="8770573" y="3216616"/>
                <a:ext cx="978192" cy="3229169"/>
                <a:chOff x="9029143" y="3501672"/>
                <a:chExt cx="978192" cy="3229169"/>
              </a:xfrm>
            </p:grpSpPr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3A1B2BE1-3766-36F4-A1A3-B581266CF2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00633" y="6034143"/>
                  <a:ext cx="645091" cy="696698"/>
                </a:xfrm>
                <a:prstGeom prst="rect">
                  <a:avLst/>
                </a:prstGeom>
              </p:spPr>
            </p:pic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F5645A2A-3343-7603-15E4-872C9A6629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24326" y="3501672"/>
                  <a:ext cx="518418" cy="715464"/>
                </a:xfrm>
                <a:prstGeom prst="rect">
                  <a:avLst/>
                </a:prstGeom>
              </p:spPr>
            </p:pic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D438E98D-7F6A-AE10-41AD-AE12366459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9143" y="4394126"/>
                  <a:ext cx="978192" cy="654474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BA8C3D6C-72E5-652F-30F5-3C8ADAF1FF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82101" y="5122418"/>
                  <a:ext cx="602867" cy="80695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5A66305-819E-E72A-8819-6E9D73701673}"/>
                </a:ext>
              </a:extLst>
            </p:cNvPr>
            <p:cNvGrpSpPr/>
            <p:nvPr/>
          </p:nvGrpSpPr>
          <p:grpSpPr>
            <a:xfrm>
              <a:off x="2383730" y="2412121"/>
              <a:ext cx="799703" cy="1936592"/>
              <a:chOff x="9672829" y="2633981"/>
              <a:chExt cx="1572029" cy="3806885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1A4B6D49-60F4-9853-ED06-FE2C29D0615B}"/>
                  </a:ext>
                </a:extLst>
              </p:cNvPr>
              <p:cNvGrpSpPr/>
              <p:nvPr/>
            </p:nvGrpSpPr>
            <p:grpSpPr>
              <a:xfrm>
                <a:off x="9672829" y="2633981"/>
                <a:ext cx="1212680" cy="1737610"/>
                <a:chOff x="3320212" y="1112857"/>
                <a:chExt cx="1212680" cy="1737610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F93A2E1-2D22-F5EB-3C4D-89FD80B6C1FD}"/>
                    </a:ext>
                  </a:extLst>
                </p:cNvPr>
                <p:cNvGrpSpPr/>
                <p:nvPr/>
              </p:nvGrpSpPr>
              <p:grpSpPr>
                <a:xfrm>
                  <a:off x="3320212" y="1112857"/>
                  <a:ext cx="1212680" cy="1735522"/>
                  <a:chOff x="164675" y="143203"/>
                  <a:chExt cx="3568475" cy="5107009"/>
                </a:xfrm>
              </p:grpSpPr>
              <p:sp>
                <p:nvSpPr>
                  <p:cNvPr id="93" name="Pie 541">
                    <a:extLst>
                      <a:ext uri="{FF2B5EF4-FFF2-40B4-BE49-F238E27FC236}">
                        <a16:creationId xmlns:a16="http://schemas.microsoft.com/office/drawing/2014/main" id="{6E922265-35AB-EA25-C017-87528E384FC4}"/>
                      </a:ext>
                    </a:extLst>
                  </p:cNvPr>
                  <p:cNvSpPr/>
                  <p:nvPr/>
                </p:nvSpPr>
                <p:spPr>
                  <a:xfrm flipH="1">
                    <a:off x="2270342" y="2696707"/>
                    <a:ext cx="467124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Pie 542">
                    <a:extLst>
                      <a:ext uri="{FF2B5EF4-FFF2-40B4-BE49-F238E27FC236}">
                        <a16:creationId xmlns:a16="http://schemas.microsoft.com/office/drawing/2014/main" id="{EBA86016-10AF-F966-D8B8-230D57DE423F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164675" y="143203"/>
                    <a:ext cx="3568475" cy="5107009"/>
                  </a:xfrm>
                  <a:prstGeom prst="pie">
                    <a:avLst>
                      <a:gd name="adj1" fmla="val 15522115"/>
                      <a:gd name="adj2" fmla="val 16855910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Pie 543">
                    <a:extLst>
                      <a:ext uri="{FF2B5EF4-FFF2-40B4-BE49-F238E27FC236}">
                        <a16:creationId xmlns:a16="http://schemas.microsoft.com/office/drawing/2014/main" id="{7A837497-3DF0-A935-F808-C240858A096D}"/>
                      </a:ext>
                    </a:extLst>
                  </p:cNvPr>
                  <p:cNvSpPr/>
                  <p:nvPr/>
                </p:nvSpPr>
                <p:spPr>
                  <a:xfrm>
                    <a:off x="1160360" y="2696707"/>
                    <a:ext cx="467124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" name="Oval 49">
                    <a:extLst>
                      <a:ext uri="{FF2B5EF4-FFF2-40B4-BE49-F238E27FC236}">
                        <a16:creationId xmlns:a16="http://schemas.microsoft.com/office/drawing/2014/main" id="{0392E55D-6211-6325-6CAD-AFCE2631FD16}"/>
                      </a:ext>
                    </a:extLst>
                  </p:cNvPr>
                  <p:cNvSpPr/>
                  <p:nvPr/>
                </p:nvSpPr>
                <p:spPr>
                  <a:xfrm>
                    <a:off x="1267409" y="2084984"/>
                    <a:ext cx="1363008" cy="783729"/>
                  </a:xfrm>
                  <a:custGeom>
                    <a:avLst/>
                    <a:gdLst>
                      <a:gd name="connsiteX0" fmla="*/ 0 w 1363008"/>
                      <a:gd name="connsiteY0" fmla="*/ 696648 h 1393296"/>
                      <a:gd name="connsiteX1" fmla="*/ 681504 w 1363008"/>
                      <a:gd name="connsiteY1" fmla="*/ 0 h 1393296"/>
                      <a:gd name="connsiteX2" fmla="*/ 1363008 w 1363008"/>
                      <a:gd name="connsiteY2" fmla="*/ 696648 h 1393296"/>
                      <a:gd name="connsiteX3" fmla="*/ 681504 w 1363008"/>
                      <a:gd name="connsiteY3" fmla="*/ 1393296 h 1393296"/>
                      <a:gd name="connsiteX4" fmla="*/ 0 w 1363008"/>
                      <a:gd name="connsiteY4" fmla="*/ 696648 h 1393296"/>
                      <a:gd name="connsiteX0" fmla="*/ 0 w 1363008"/>
                      <a:gd name="connsiteY0" fmla="*/ 696648 h 783729"/>
                      <a:gd name="connsiteX1" fmla="*/ 681504 w 1363008"/>
                      <a:gd name="connsiteY1" fmla="*/ 0 h 783729"/>
                      <a:gd name="connsiteX2" fmla="*/ 1363008 w 1363008"/>
                      <a:gd name="connsiteY2" fmla="*/ 696648 h 783729"/>
                      <a:gd name="connsiteX3" fmla="*/ 0 w 1363008"/>
                      <a:gd name="connsiteY3" fmla="*/ 696648 h 7837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63008" h="783729">
                        <a:moveTo>
                          <a:pt x="0" y="696648"/>
                        </a:moveTo>
                        <a:cubicBezTo>
                          <a:pt x="0" y="311900"/>
                          <a:pt x="305120" y="0"/>
                          <a:pt x="681504" y="0"/>
                        </a:cubicBezTo>
                        <a:cubicBezTo>
                          <a:pt x="1057888" y="0"/>
                          <a:pt x="1363008" y="311900"/>
                          <a:pt x="1363008" y="696648"/>
                        </a:cubicBezTo>
                        <a:cubicBezTo>
                          <a:pt x="1249424" y="812756"/>
                          <a:pt x="113584" y="812756"/>
                          <a:pt x="0" y="696648"/>
                        </a:cubicBezTo>
                        <a:close/>
                      </a:path>
                    </a:pathLst>
                  </a:cu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Oval 50">
                    <a:extLst>
                      <a:ext uri="{FF2B5EF4-FFF2-40B4-BE49-F238E27FC236}">
                        <a16:creationId xmlns:a16="http://schemas.microsoft.com/office/drawing/2014/main" id="{57BF22E1-47BC-6A21-28AD-A9E8FBD9C92E}"/>
                      </a:ext>
                    </a:extLst>
                  </p:cNvPr>
                  <p:cNvSpPr/>
                  <p:nvPr/>
                </p:nvSpPr>
                <p:spPr>
                  <a:xfrm flipV="1">
                    <a:off x="1267409" y="2629412"/>
                    <a:ext cx="1363008" cy="1174950"/>
                  </a:xfrm>
                  <a:custGeom>
                    <a:avLst/>
                    <a:gdLst>
                      <a:gd name="connsiteX0" fmla="*/ 0 w 1393296"/>
                      <a:gd name="connsiteY0" fmla="*/ 696648 h 1393296"/>
                      <a:gd name="connsiteX1" fmla="*/ 696648 w 1393296"/>
                      <a:gd name="connsiteY1" fmla="*/ 0 h 1393296"/>
                      <a:gd name="connsiteX2" fmla="*/ 1393296 w 1393296"/>
                      <a:gd name="connsiteY2" fmla="*/ 696648 h 1393296"/>
                      <a:gd name="connsiteX3" fmla="*/ 696648 w 1393296"/>
                      <a:gd name="connsiteY3" fmla="*/ 1393296 h 1393296"/>
                      <a:gd name="connsiteX4" fmla="*/ 0 w 1393296"/>
                      <a:gd name="connsiteY4" fmla="*/ 696648 h 1393296"/>
                      <a:gd name="connsiteX0" fmla="*/ 0 w 1393296"/>
                      <a:gd name="connsiteY0" fmla="*/ 696648 h 783729"/>
                      <a:gd name="connsiteX1" fmla="*/ 696648 w 1393296"/>
                      <a:gd name="connsiteY1" fmla="*/ 0 h 783729"/>
                      <a:gd name="connsiteX2" fmla="*/ 1393296 w 1393296"/>
                      <a:gd name="connsiteY2" fmla="*/ 696648 h 783729"/>
                      <a:gd name="connsiteX3" fmla="*/ 0 w 1393296"/>
                      <a:gd name="connsiteY3" fmla="*/ 696648 h 783729"/>
                      <a:gd name="connsiteX0" fmla="*/ 19365 w 1412661"/>
                      <a:gd name="connsiteY0" fmla="*/ 1118570 h 1233514"/>
                      <a:gd name="connsiteX1" fmla="*/ 716013 w 1412661"/>
                      <a:gd name="connsiteY1" fmla="*/ 0 h 1233514"/>
                      <a:gd name="connsiteX2" fmla="*/ 1412661 w 1412661"/>
                      <a:gd name="connsiteY2" fmla="*/ 1118570 h 1233514"/>
                      <a:gd name="connsiteX3" fmla="*/ 19365 w 1412661"/>
                      <a:gd name="connsiteY3" fmla="*/ 1118570 h 1233514"/>
                      <a:gd name="connsiteX0" fmla="*/ 23325 w 1416621"/>
                      <a:gd name="connsiteY0" fmla="*/ 1120104 h 1235048"/>
                      <a:gd name="connsiteX1" fmla="*/ 719973 w 1416621"/>
                      <a:gd name="connsiteY1" fmla="*/ 1534 h 1235048"/>
                      <a:gd name="connsiteX2" fmla="*/ 1416621 w 1416621"/>
                      <a:gd name="connsiteY2" fmla="*/ 1120104 h 1235048"/>
                      <a:gd name="connsiteX3" fmla="*/ 23325 w 1416621"/>
                      <a:gd name="connsiteY3" fmla="*/ 1120104 h 1235048"/>
                      <a:gd name="connsiteX0" fmla="*/ 23325 w 1416621"/>
                      <a:gd name="connsiteY0" fmla="*/ 1120104 h 1235048"/>
                      <a:gd name="connsiteX1" fmla="*/ 719973 w 1416621"/>
                      <a:gd name="connsiteY1" fmla="*/ 1534 h 1235048"/>
                      <a:gd name="connsiteX2" fmla="*/ 1416621 w 1416621"/>
                      <a:gd name="connsiteY2" fmla="*/ 1120104 h 1235048"/>
                      <a:gd name="connsiteX3" fmla="*/ 23325 w 1416621"/>
                      <a:gd name="connsiteY3" fmla="*/ 1120104 h 1235048"/>
                      <a:gd name="connsiteX0" fmla="*/ 471 w 1393767"/>
                      <a:gd name="connsiteY0" fmla="*/ 1120592 h 1235536"/>
                      <a:gd name="connsiteX1" fmla="*/ 697119 w 1393767"/>
                      <a:gd name="connsiteY1" fmla="*/ 2022 h 1235536"/>
                      <a:gd name="connsiteX2" fmla="*/ 1393767 w 1393767"/>
                      <a:gd name="connsiteY2" fmla="*/ 1120592 h 1235536"/>
                      <a:gd name="connsiteX3" fmla="*/ 471 w 1393767"/>
                      <a:gd name="connsiteY3" fmla="*/ 1120592 h 1235536"/>
                      <a:gd name="connsiteX0" fmla="*/ 0 w 1393296"/>
                      <a:gd name="connsiteY0" fmla="*/ 1120576 h 1235520"/>
                      <a:gd name="connsiteX1" fmla="*/ 696648 w 1393296"/>
                      <a:gd name="connsiteY1" fmla="*/ 2006 h 1235520"/>
                      <a:gd name="connsiteX2" fmla="*/ 1393296 w 1393296"/>
                      <a:gd name="connsiteY2" fmla="*/ 1120576 h 1235520"/>
                      <a:gd name="connsiteX3" fmla="*/ 0 w 1393296"/>
                      <a:gd name="connsiteY3" fmla="*/ 1120576 h 1235520"/>
                      <a:gd name="connsiteX0" fmla="*/ 0 w 1393296"/>
                      <a:gd name="connsiteY0" fmla="*/ 1120527 h 1235471"/>
                      <a:gd name="connsiteX1" fmla="*/ 696648 w 1393296"/>
                      <a:gd name="connsiteY1" fmla="*/ 1957 h 1235471"/>
                      <a:gd name="connsiteX2" fmla="*/ 1393296 w 1393296"/>
                      <a:gd name="connsiteY2" fmla="*/ 1120527 h 1235471"/>
                      <a:gd name="connsiteX3" fmla="*/ 0 w 1393296"/>
                      <a:gd name="connsiteY3" fmla="*/ 1120527 h 1235471"/>
                      <a:gd name="connsiteX0" fmla="*/ 0 w 1393296"/>
                      <a:gd name="connsiteY0" fmla="*/ 1118614 h 1233558"/>
                      <a:gd name="connsiteX1" fmla="*/ 696648 w 1393296"/>
                      <a:gd name="connsiteY1" fmla="*/ 44 h 1233558"/>
                      <a:gd name="connsiteX2" fmla="*/ 1393296 w 1393296"/>
                      <a:gd name="connsiteY2" fmla="*/ 1118614 h 1233558"/>
                      <a:gd name="connsiteX3" fmla="*/ 0 w 1393296"/>
                      <a:gd name="connsiteY3" fmla="*/ 1118614 h 1233558"/>
                      <a:gd name="connsiteX0" fmla="*/ 0 w 1393296"/>
                      <a:gd name="connsiteY0" fmla="*/ 1118614 h 1233558"/>
                      <a:gd name="connsiteX1" fmla="*/ 696648 w 1393296"/>
                      <a:gd name="connsiteY1" fmla="*/ 44 h 1233558"/>
                      <a:gd name="connsiteX2" fmla="*/ 1393296 w 1393296"/>
                      <a:gd name="connsiteY2" fmla="*/ 1118614 h 1233558"/>
                      <a:gd name="connsiteX3" fmla="*/ 0 w 1393296"/>
                      <a:gd name="connsiteY3" fmla="*/ 1118614 h 1233558"/>
                      <a:gd name="connsiteX0" fmla="*/ 0 w 1393296"/>
                      <a:gd name="connsiteY0" fmla="*/ 1118571 h 1233515"/>
                      <a:gd name="connsiteX1" fmla="*/ 696648 w 1393296"/>
                      <a:gd name="connsiteY1" fmla="*/ 1 h 1233515"/>
                      <a:gd name="connsiteX2" fmla="*/ 1393296 w 1393296"/>
                      <a:gd name="connsiteY2" fmla="*/ 1118571 h 1233515"/>
                      <a:gd name="connsiteX3" fmla="*/ 0 w 1393296"/>
                      <a:gd name="connsiteY3" fmla="*/ 1118571 h 1233515"/>
                      <a:gd name="connsiteX0" fmla="*/ 0 w 1393296"/>
                      <a:gd name="connsiteY0" fmla="*/ 1053660 h 1168604"/>
                      <a:gd name="connsiteX1" fmla="*/ 690157 w 1393296"/>
                      <a:gd name="connsiteY1" fmla="*/ 1 h 1168604"/>
                      <a:gd name="connsiteX2" fmla="*/ 1393296 w 1393296"/>
                      <a:gd name="connsiteY2" fmla="*/ 1053660 h 1168604"/>
                      <a:gd name="connsiteX3" fmla="*/ 0 w 1393296"/>
                      <a:gd name="connsiteY3" fmla="*/ 1053660 h 1168604"/>
                      <a:gd name="connsiteX0" fmla="*/ 0 w 1393296"/>
                      <a:gd name="connsiteY0" fmla="*/ 774542 h 889486"/>
                      <a:gd name="connsiteX1" fmla="*/ 690157 w 1393296"/>
                      <a:gd name="connsiteY1" fmla="*/ 1 h 889486"/>
                      <a:gd name="connsiteX2" fmla="*/ 1393296 w 1393296"/>
                      <a:gd name="connsiteY2" fmla="*/ 774542 h 889486"/>
                      <a:gd name="connsiteX3" fmla="*/ 0 w 1393296"/>
                      <a:gd name="connsiteY3" fmla="*/ 774542 h 889486"/>
                      <a:gd name="connsiteX0" fmla="*/ 0 w 1393296"/>
                      <a:gd name="connsiteY0" fmla="*/ 1092605 h 1207549"/>
                      <a:gd name="connsiteX1" fmla="*/ 703139 w 1393296"/>
                      <a:gd name="connsiteY1" fmla="*/ 0 h 1207549"/>
                      <a:gd name="connsiteX2" fmla="*/ 1393296 w 1393296"/>
                      <a:gd name="connsiteY2" fmla="*/ 1092605 h 1207549"/>
                      <a:gd name="connsiteX3" fmla="*/ 0 w 1393296"/>
                      <a:gd name="connsiteY3" fmla="*/ 1092605 h 1207549"/>
                      <a:gd name="connsiteX0" fmla="*/ 0 w 1393296"/>
                      <a:gd name="connsiteY0" fmla="*/ 1092605 h 1207549"/>
                      <a:gd name="connsiteX1" fmla="*/ 690157 w 1393296"/>
                      <a:gd name="connsiteY1" fmla="*/ 0 h 1207549"/>
                      <a:gd name="connsiteX2" fmla="*/ 1393296 w 1393296"/>
                      <a:gd name="connsiteY2" fmla="*/ 1092605 h 1207549"/>
                      <a:gd name="connsiteX3" fmla="*/ 0 w 1393296"/>
                      <a:gd name="connsiteY3" fmla="*/ 1092605 h 1207549"/>
                      <a:gd name="connsiteX0" fmla="*/ 0 w 1393296"/>
                      <a:gd name="connsiteY0" fmla="*/ 1092777 h 1207721"/>
                      <a:gd name="connsiteX1" fmla="*/ 690157 w 1393296"/>
                      <a:gd name="connsiteY1" fmla="*/ 172 h 1207721"/>
                      <a:gd name="connsiteX2" fmla="*/ 1393296 w 1393296"/>
                      <a:gd name="connsiteY2" fmla="*/ 1092777 h 1207721"/>
                      <a:gd name="connsiteX3" fmla="*/ 0 w 1393296"/>
                      <a:gd name="connsiteY3" fmla="*/ 1092777 h 1207721"/>
                      <a:gd name="connsiteX0" fmla="*/ 0 w 1393296"/>
                      <a:gd name="connsiteY0" fmla="*/ 1086289 h 1201233"/>
                      <a:gd name="connsiteX1" fmla="*/ 670684 w 1393296"/>
                      <a:gd name="connsiteY1" fmla="*/ 175 h 1201233"/>
                      <a:gd name="connsiteX2" fmla="*/ 1393296 w 1393296"/>
                      <a:gd name="connsiteY2" fmla="*/ 1086289 h 1201233"/>
                      <a:gd name="connsiteX3" fmla="*/ 0 w 1393296"/>
                      <a:gd name="connsiteY3" fmla="*/ 1086289 h 1201233"/>
                      <a:gd name="connsiteX0" fmla="*/ 0 w 1393296"/>
                      <a:gd name="connsiteY0" fmla="*/ 1086289 h 1201233"/>
                      <a:gd name="connsiteX1" fmla="*/ 683666 w 1393296"/>
                      <a:gd name="connsiteY1" fmla="*/ 175 h 1201233"/>
                      <a:gd name="connsiteX2" fmla="*/ 1393296 w 1393296"/>
                      <a:gd name="connsiteY2" fmla="*/ 1086289 h 1201233"/>
                      <a:gd name="connsiteX3" fmla="*/ 0 w 1393296"/>
                      <a:gd name="connsiteY3" fmla="*/ 1086289 h 1201233"/>
                      <a:gd name="connsiteX0" fmla="*/ 0 w 1393296"/>
                      <a:gd name="connsiteY0" fmla="*/ 1086289 h 1201233"/>
                      <a:gd name="connsiteX1" fmla="*/ 683666 w 1393296"/>
                      <a:gd name="connsiteY1" fmla="*/ 175 h 1201233"/>
                      <a:gd name="connsiteX2" fmla="*/ 1393296 w 1393296"/>
                      <a:gd name="connsiteY2" fmla="*/ 1086289 h 1201233"/>
                      <a:gd name="connsiteX3" fmla="*/ 0 w 1393296"/>
                      <a:gd name="connsiteY3" fmla="*/ 1086289 h 1201233"/>
                      <a:gd name="connsiteX0" fmla="*/ 0 w 1393296"/>
                      <a:gd name="connsiteY0" fmla="*/ 1086294 h 1201238"/>
                      <a:gd name="connsiteX1" fmla="*/ 683666 w 1393296"/>
                      <a:gd name="connsiteY1" fmla="*/ 180 h 1201238"/>
                      <a:gd name="connsiteX2" fmla="*/ 1393296 w 1393296"/>
                      <a:gd name="connsiteY2" fmla="*/ 1086294 h 1201238"/>
                      <a:gd name="connsiteX3" fmla="*/ 0 w 1393296"/>
                      <a:gd name="connsiteY3" fmla="*/ 1086294 h 1201238"/>
                      <a:gd name="connsiteX0" fmla="*/ 0 w 1393296"/>
                      <a:gd name="connsiteY0" fmla="*/ 1086512 h 1201456"/>
                      <a:gd name="connsiteX1" fmla="*/ 683666 w 1393296"/>
                      <a:gd name="connsiteY1" fmla="*/ 398 h 1201456"/>
                      <a:gd name="connsiteX2" fmla="*/ 1393296 w 1393296"/>
                      <a:gd name="connsiteY2" fmla="*/ 1086512 h 1201456"/>
                      <a:gd name="connsiteX3" fmla="*/ 0 w 1393296"/>
                      <a:gd name="connsiteY3" fmla="*/ 1086512 h 1201456"/>
                      <a:gd name="connsiteX0" fmla="*/ 0 w 1393296"/>
                      <a:gd name="connsiteY0" fmla="*/ 1086512 h 1201456"/>
                      <a:gd name="connsiteX1" fmla="*/ 683666 w 1393296"/>
                      <a:gd name="connsiteY1" fmla="*/ 398 h 1201456"/>
                      <a:gd name="connsiteX2" fmla="*/ 1393296 w 1393296"/>
                      <a:gd name="connsiteY2" fmla="*/ 1086512 h 1201456"/>
                      <a:gd name="connsiteX3" fmla="*/ 0 w 1393296"/>
                      <a:gd name="connsiteY3" fmla="*/ 1086512 h 1201456"/>
                      <a:gd name="connsiteX0" fmla="*/ 0 w 1393296"/>
                      <a:gd name="connsiteY0" fmla="*/ 1086512 h 1201456"/>
                      <a:gd name="connsiteX1" fmla="*/ 683666 w 1393296"/>
                      <a:gd name="connsiteY1" fmla="*/ 398 h 1201456"/>
                      <a:gd name="connsiteX2" fmla="*/ 1393296 w 1393296"/>
                      <a:gd name="connsiteY2" fmla="*/ 1086512 h 1201456"/>
                      <a:gd name="connsiteX3" fmla="*/ 0 w 1393296"/>
                      <a:gd name="connsiteY3" fmla="*/ 1086512 h 1201456"/>
                      <a:gd name="connsiteX0" fmla="*/ 0 w 1393296"/>
                      <a:gd name="connsiteY0" fmla="*/ 1086115 h 1201059"/>
                      <a:gd name="connsiteX1" fmla="*/ 683666 w 1393296"/>
                      <a:gd name="connsiteY1" fmla="*/ 1 h 1201059"/>
                      <a:gd name="connsiteX2" fmla="*/ 1393296 w 1393296"/>
                      <a:gd name="connsiteY2" fmla="*/ 1086115 h 1201059"/>
                      <a:gd name="connsiteX3" fmla="*/ 0 w 1393296"/>
                      <a:gd name="connsiteY3" fmla="*/ 1086115 h 1201059"/>
                      <a:gd name="connsiteX0" fmla="*/ 0 w 1393296"/>
                      <a:gd name="connsiteY0" fmla="*/ 1086115 h 1201059"/>
                      <a:gd name="connsiteX1" fmla="*/ 696648 w 1393296"/>
                      <a:gd name="connsiteY1" fmla="*/ 1 h 1201059"/>
                      <a:gd name="connsiteX2" fmla="*/ 1393296 w 1393296"/>
                      <a:gd name="connsiteY2" fmla="*/ 1086115 h 1201059"/>
                      <a:gd name="connsiteX3" fmla="*/ 0 w 1393296"/>
                      <a:gd name="connsiteY3" fmla="*/ 1086115 h 1201059"/>
                      <a:gd name="connsiteX0" fmla="*/ 0 w 1393296"/>
                      <a:gd name="connsiteY0" fmla="*/ 1086115 h 1201059"/>
                      <a:gd name="connsiteX1" fmla="*/ 696648 w 1393296"/>
                      <a:gd name="connsiteY1" fmla="*/ 1 h 1201059"/>
                      <a:gd name="connsiteX2" fmla="*/ 1393296 w 1393296"/>
                      <a:gd name="connsiteY2" fmla="*/ 1086115 h 1201059"/>
                      <a:gd name="connsiteX3" fmla="*/ 0 w 1393296"/>
                      <a:gd name="connsiteY3" fmla="*/ 1086115 h 1201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93296" h="1201059">
                        <a:moveTo>
                          <a:pt x="0" y="1086115"/>
                        </a:moveTo>
                        <a:cubicBezTo>
                          <a:pt x="7223" y="678991"/>
                          <a:pt x="181463" y="0"/>
                          <a:pt x="696648" y="1"/>
                        </a:cubicBezTo>
                        <a:cubicBezTo>
                          <a:pt x="1211833" y="2"/>
                          <a:pt x="1393296" y="701367"/>
                          <a:pt x="1393296" y="1086115"/>
                        </a:cubicBezTo>
                        <a:cubicBezTo>
                          <a:pt x="1277188" y="1202223"/>
                          <a:pt x="116108" y="1272543"/>
                          <a:pt x="0" y="1086115"/>
                        </a:cubicBezTo>
                        <a:close/>
                      </a:path>
                    </a:pathLst>
                  </a:cu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Chord 97">
                    <a:extLst>
                      <a:ext uri="{FF2B5EF4-FFF2-40B4-BE49-F238E27FC236}">
                        <a16:creationId xmlns:a16="http://schemas.microsoft.com/office/drawing/2014/main" id="{0F129E39-8914-FD73-839E-14EA76E748C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757079" y="3115697"/>
                    <a:ext cx="383667" cy="383667"/>
                  </a:xfrm>
                  <a:prstGeom prst="chord">
                    <a:avLst>
                      <a:gd name="adj1" fmla="val 5317236"/>
                      <a:gd name="adj2" fmla="val 16200000"/>
                    </a:avLst>
                  </a:pr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" name="Freeform 547">
                    <a:extLst>
                      <a:ext uri="{FF2B5EF4-FFF2-40B4-BE49-F238E27FC236}">
                        <a16:creationId xmlns:a16="http://schemas.microsoft.com/office/drawing/2014/main" id="{0F9B456C-937B-66F1-C1AE-D6B193C4A847}"/>
                      </a:ext>
                    </a:extLst>
                  </p:cNvPr>
                  <p:cNvSpPr/>
                  <p:nvPr/>
                </p:nvSpPr>
                <p:spPr>
                  <a:xfrm>
                    <a:off x="1261182" y="1998896"/>
                    <a:ext cx="1370048" cy="980101"/>
                  </a:xfrm>
                  <a:custGeom>
                    <a:avLst/>
                    <a:gdLst>
                      <a:gd name="connsiteX0" fmla="*/ 681504 w 1363008"/>
                      <a:gd name="connsiteY0" fmla="*/ 0 h 781663"/>
                      <a:gd name="connsiteX1" fmla="*/ 1349162 w 1363008"/>
                      <a:gd name="connsiteY1" fmla="*/ 556249 h 781663"/>
                      <a:gd name="connsiteX2" fmla="*/ 1358825 w 1363008"/>
                      <a:gd name="connsiteY2" fmla="*/ 654229 h 781663"/>
                      <a:gd name="connsiteX3" fmla="*/ 1363008 w 1363008"/>
                      <a:gd name="connsiteY3" fmla="*/ 656873 h 781663"/>
                      <a:gd name="connsiteX4" fmla="*/ 1361587 w 1363008"/>
                      <a:gd name="connsiteY4" fmla="*/ 682238 h 781663"/>
                      <a:gd name="connsiteX5" fmla="*/ 1363008 w 1363008"/>
                      <a:gd name="connsiteY5" fmla="*/ 696648 h 781663"/>
                      <a:gd name="connsiteX6" fmla="*/ 1360699 w 1363008"/>
                      <a:gd name="connsiteY6" fmla="*/ 698086 h 781663"/>
                      <a:gd name="connsiteX7" fmla="*/ 1356017 w 1363008"/>
                      <a:gd name="connsiteY7" fmla="*/ 781663 h 781663"/>
                      <a:gd name="connsiteX8" fmla="*/ 8300 w 1363008"/>
                      <a:gd name="connsiteY8" fmla="*/ 781663 h 781663"/>
                      <a:gd name="connsiteX9" fmla="*/ 2760 w 1363008"/>
                      <a:gd name="connsiteY9" fmla="*/ 698366 h 781663"/>
                      <a:gd name="connsiteX10" fmla="*/ 0 w 1363008"/>
                      <a:gd name="connsiteY10" fmla="*/ 696648 h 781663"/>
                      <a:gd name="connsiteX11" fmla="*/ 1580 w 1363008"/>
                      <a:gd name="connsiteY11" fmla="*/ 680629 h 781663"/>
                      <a:gd name="connsiteX12" fmla="*/ 0 w 1363008"/>
                      <a:gd name="connsiteY12" fmla="*/ 656873 h 781663"/>
                      <a:gd name="connsiteX13" fmla="*/ 4331 w 1363008"/>
                      <a:gd name="connsiteY13" fmla="*/ 652738 h 781663"/>
                      <a:gd name="connsiteX14" fmla="*/ 13846 w 1363008"/>
                      <a:gd name="connsiteY14" fmla="*/ 556249 h 781663"/>
                      <a:gd name="connsiteX15" fmla="*/ 681504 w 1363008"/>
                      <a:gd name="connsiteY15" fmla="*/ 0 h 781663"/>
                      <a:gd name="connsiteX0" fmla="*/ 681504 w 1363008"/>
                      <a:gd name="connsiteY0" fmla="*/ 0 h 781663"/>
                      <a:gd name="connsiteX1" fmla="*/ 1349162 w 1363008"/>
                      <a:gd name="connsiteY1" fmla="*/ 556249 h 781663"/>
                      <a:gd name="connsiteX2" fmla="*/ 1358825 w 1363008"/>
                      <a:gd name="connsiteY2" fmla="*/ 654229 h 781663"/>
                      <a:gd name="connsiteX3" fmla="*/ 1363008 w 1363008"/>
                      <a:gd name="connsiteY3" fmla="*/ 656873 h 781663"/>
                      <a:gd name="connsiteX4" fmla="*/ 1361587 w 1363008"/>
                      <a:gd name="connsiteY4" fmla="*/ 682238 h 781663"/>
                      <a:gd name="connsiteX5" fmla="*/ 1363008 w 1363008"/>
                      <a:gd name="connsiteY5" fmla="*/ 696648 h 781663"/>
                      <a:gd name="connsiteX6" fmla="*/ 1360699 w 1363008"/>
                      <a:gd name="connsiteY6" fmla="*/ 698086 h 781663"/>
                      <a:gd name="connsiteX7" fmla="*/ 1356017 w 1363008"/>
                      <a:gd name="connsiteY7" fmla="*/ 781663 h 781663"/>
                      <a:gd name="connsiteX8" fmla="*/ 8300 w 1363008"/>
                      <a:gd name="connsiteY8" fmla="*/ 781663 h 781663"/>
                      <a:gd name="connsiteX9" fmla="*/ 2760 w 1363008"/>
                      <a:gd name="connsiteY9" fmla="*/ 698366 h 781663"/>
                      <a:gd name="connsiteX10" fmla="*/ 0 w 1363008"/>
                      <a:gd name="connsiteY10" fmla="*/ 696648 h 781663"/>
                      <a:gd name="connsiteX11" fmla="*/ 1580 w 1363008"/>
                      <a:gd name="connsiteY11" fmla="*/ 680629 h 781663"/>
                      <a:gd name="connsiteX12" fmla="*/ 0 w 1363008"/>
                      <a:gd name="connsiteY12" fmla="*/ 656873 h 781663"/>
                      <a:gd name="connsiteX13" fmla="*/ 4331 w 1363008"/>
                      <a:gd name="connsiteY13" fmla="*/ 652738 h 781663"/>
                      <a:gd name="connsiteX14" fmla="*/ 13846 w 1363008"/>
                      <a:gd name="connsiteY14" fmla="*/ 556249 h 781663"/>
                      <a:gd name="connsiteX15" fmla="*/ 681504 w 1363008"/>
                      <a:gd name="connsiteY15" fmla="*/ 0 h 781663"/>
                      <a:gd name="connsiteX0" fmla="*/ 681504 w 1363008"/>
                      <a:gd name="connsiteY0" fmla="*/ 0 h 872594"/>
                      <a:gd name="connsiteX1" fmla="*/ 1349162 w 1363008"/>
                      <a:gd name="connsiteY1" fmla="*/ 556249 h 872594"/>
                      <a:gd name="connsiteX2" fmla="*/ 1358825 w 1363008"/>
                      <a:gd name="connsiteY2" fmla="*/ 654229 h 872594"/>
                      <a:gd name="connsiteX3" fmla="*/ 1363008 w 1363008"/>
                      <a:gd name="connsiteY3" fmla="*/ 656873 h 872594"/>
                      <a:gd name="connsiteX4" fmla="*/ 1361587 w 1363008"/>
                      <a:gd name="connsiteY4" fmla="*/ 682238 h 872594"/>
                      <a:gd name="connsiteX5" fmla="*/ 1363008 w 1363008"/>
                      <a:gd name="connsiteY5" fmla="*/ 696648 h 872594"/>
                      <a:gd name="connsiteX6" fmla="*/ 1360699 w 1363008"/>
                      <a:gd name="connsiteY6" fmla="*/ 698086 h 872594"/>
                      <a:gd name="connsiteX7" fmla="*/ 1356017 w 1363008"/>
                      <a:gd name="connsiteY7" fmla="*/ 781663 h 872594"/>
                      <a:gd name="connsiteX8" fmla="*/ 8300 w 1363008"/>
                      <a:gd name="connsiteY8" fmla="*/ 781663 h 872594"/>
                      <a:gd name="connsiteX9" fmla="*/ 2760 w 1363008"/>
                      <a:gd name="connsiteY9" fmla="*/ 698366 h 872594"/>
                      <a:gd name="connsiteX10" fmla="*/ 0 w 1363008"/>
                      <a:gd name="connsiteY10" fmla="*/ 696648 h 872594"/>
                      <a:gd name="connsiteX11" fmla="*/ 1580 w 1363008"/>
                      <a:gd name="connsiteY11" fmla="*/ 680629 h 872594"/>
                      <a:gd name="connsiteX12" fmla="*/ 0 w 1363008"/>
                      <a:gd name="connsiteY12" fmla="*/ 656873 h 872594"/>
                      <a:gd name="connsiteX13" fmla="*/ 4331 w 1363008"/>
                      <a:gd name="connsiteY13" fmla="*/ 652738 h 872594"/>
                      <a:gd name="connsiteX14" fmla="*/ 13846 w 1363008"/>
                      <a:gd name="connsiteY14" fmla="*/ 556249 h 872594"/>
                      <a:gd name="connsiteX15" fmla="*/ 681504 w 1363008"/>
                      <a:gd name="connsiteY15" fmla="*/ 0 h 872594"/>
                      <a:gd name="connsiteX0" fmla="*/ 681504 w 1363008"/>
                      <a:gd name="connsiteY0" fmla="*/ 0 h 869817"/>
                      <a:gd name="connsiteX1" fmla="*/ 1349162 w 1363008"/>
                      <a:gd name="connsiteY1" fmla="*/ 556249 h 869817"/>
                      <a:gd name="connsiteX2" fmla="*/ 1358825 w 1363008"/>
                      <a:gd name="connsiteY2" fmla="*/ 654229 h 869817"/>
                      <a:gd name="connsiteX3" fmla="*/ 1363008 w 1363008"/>
                      <a:gd name="connsiteY3" fmla="*/ 656873 h 869817"/>
                      <a:gd name="connsiteX4" fmla="*/ 1361587 w 1363008"/>
                      <a:gd name="connsiteY4" fmla="*/ 682238 h 869817"/>
                      <a:gd name="connsiteX5" fmla="*/ 1363008 w 1363008"/>
                      <a:gd name="connsiteY5" fmla="*/ 696648 h 869817"/>
                      <a:gd name="connsiteX6" fmla="*/ 1360699 w 1363008"/>
                      <a:gd name="connsiteY6" fmla="*/ 698086 h 869817"/>
                      <a:gd name="connsiteX7" fmla="*/ 1356017 w 1363008"/>
                      <a:gd name="connsiteY7" fmla="*/ 781663 h 869817"/>
                      <a:gd name="connsiteX8" fmla="*/ 8300 w 1363008"/>
                      <a:gd name="connsiteY8" fmla="*/ 781663 h 869817"/>
                      <a:gd name="connsiteX9" fmla="*/ 2760 w 1363008"/>
                      <a:gd name="connsiteY9" fmla="*/ 698366 h 869817"/>
                      <a:gd name="connsiteX10" fmla="*/ 0 w 1363008"/>
                      <a:gd name="connsiteY10" fmla="*/ 696648 h 869817"/>
                      <a:gd name="connsiteX11" fmla="*/ 1580 w 1363008"/>
                      <a:gd name="connsiteY11" fmla="*/ 680629 h 869817"/>
                      <a:gd name="connsiteX12" fmla="*/ 0 w 1363008"/>
                      <a:gd name="connsiteY12" fmla="*/ 656873 h 869817"/>
                      <a:gd name="connsiteX13" fmla="*/ 4331 w 1363008"/>
                      <a:gd name="connsiteY13" fmla="*/ 652738 h 869817"/>
                      <a:gd name="connsiteX14" fmla="*/ 13846 w 1363008"/>
                      <a:gd name="connsiteY14" fmla="*/ 556249 h 869817"/>
                      <a:gd name="connsiteX15" fmla="*/ 681504 w 1363008"/>
                      <a:gd name="connsiteY15" fmla="*/ 0 h 869817"/>
                      <a:gd name="connsiteX0" fmla="*/ 681504 w 1363008"/>
                      <a:gd name="connsiteY0" fmla="*/ 0 h 869817"/>
                      <a:gd name="connsiteX1" fmla="*/ 1349162 w 1363008"/>
                      <a:gd name="connsiteY1" fmla="*/ 556249 h 869817"/>
                      <a:gd name="connsiteX2" fmla="*/ 1358825 w 1363008"/>
                      <a:gd name="connsiteY2" fmla="*/ 654229 h 869817"/>
                      <a:gd name="connsiteX3" fmla="*/ 1363008 w 1363008"/>
                      <a:gd name="connsiteY3" fmla="*/ 656873 h 869817"/>
                      <a:gd name="connsiteX4" fmla="*/ 1361587 w 1363008"/>
                      <a:gd name="connsiteY4" fmla="*/ 682238 h 869817"/>
                      <a:gd name="connsiteX5" fmla="*/ 1363008 w 1363008"/>
                      <a:gd name="connsiteY5" fmla="*/ 696648 h 869817"/>
                      <a:gd name="connsiteX6" fmla="*/ 1360699 w 1363008"/>
                      <a:gd name="connsiteY6" fmla="*/ 698086 h 869817"/>
                      <a:gd name="connsiteX7" fmla="*/ 1356017 w 1363008"/>
                      <a:gd name="connsiteY7" fmla="*/ 781663 h 869817"/>
                      <a:gd name="connsiteX8" fmla="*/ 8300 w 1363008"/>
                      <a:gd name="connsiteY8" fmla="*/ 781663 h 869817"/>
                      <a:gd name="connsiteX9" fmla="*/ 2760 w 1363008"/>
                      <a:gd name="connsiteY9" fmla="*/ 698366 h 869817"/>
                      <a:gd name="connsiteX10" fmla="*/ 0 w 1363008"/>
                      <a:gd name="connsiteY10" fmla="*/ 696648 h 869817"/>
                      <a:gd name="connsiteX11" fmla="*/ 1580 w 1363008"/>
                      <a:gd name="connsiteY11" fmla="*/ 680629 h 869817"/>
                      <a:gd name="connsiteX12" fmla="*/ 0 w 1363008"/>
                      <a:gd name="connsiteY12" fmla="*/ 656873 h 869817"/>
                      <a:gd name="connsiteX13" fmla="*/ 4331 w 1363008"/>
                      <a:gd name="connsiteY13" fmla="*/ 652738 h 869817"/>
                      <a:gd name="connsiteX14" fmla="*/ 13846 w 1363008"/>
                      <a:gd name="connsiteY14" fmla="*/ 556249 h 869817"/>
                      <a:gd name="connsiteX15" fmla="*/ 681504 w 1363008"/>
                      <a:gd name="connsiteY15" fmla="*/ 0 h 869817"/>
                      <a:gd name="connsiteX0" fmla="*/ 681504 w 1363008"/>
                      <a:gd name="connsiteY0" fmla="*/ 0 h 876729"/>
                      <a:gd name="connsiteX1" fmla="*/ 1349162 w 1363008"/>
                      <a:gd name="connsiteY1" fmla="*/ 556249 h 876729"/>
                      <a:gd name="connsiteX2" fmla="*/ 1358825 w 1363008"/>
                      <a:gd name="connsiteY2" fmla="*/ 654229 h 876729"/>
                      <a:gd name="connsiteX3" fmla="*/ 1363008 w 1363008"/>
                      <a:gd name="connsiteY3" fmla="*/ 656873 h 876729"/>
                      <a:gd name="connsiteX4" fmla="*/ 1361587 w 1363008"/>
                      <a:gd name="connsiteY4" fmla="*/ 682238 h 876729"/>
                      <a:gd name="connsiteX5" fmla="*/ 1363008 w 1363008"/>
                      <a:gd name="connsiteY5" fmla="*/ 696648 h 876729"/>
                      <a:gd name="connsiteX6" fmla="*/ 1360699 w 1363008"/>
                      <a:gd name="connsiteY6" fmla="*/ 698086 h 876729"/>
                      <a:gd name="connsiteX7" fmla="*/ 1356017 w 1363008"/>
                      <a:gd name="connsiteY7" fmla="*/ 781663 h 876729"/>
                      <a:gd name="connsiteX8" fmla="*/ 21000 w 1363008"/>
                      <a:gd name="connsiteY8" fmla="*/ 851513 h 876729"/>
                      <a:gd name="connsiteX9" fmla="*/ 2760 w 1363008"/>
                      <a:gd name="connsiteY9" fmla="*/ 698366 h 876729"/>
                      <a:gd name="connsiteX10" fmla="*/ 0 w 1363008"/>
                      <a:gd name="connsiteY10" fmla="*/ 696648 h 876729"/>
                      <a:gd name="connsiteX11" fmla="*/ 1580 w 1363008"/>
                      <a:gd name="connsiteY11" fmla="*/ 680629 h 876729"/>
                      <a:gd name="connsiteX12" fmla="*/ 0 w 1363008"/>
                      <a:gd name="connsiteY12" fmla="*/ 656873 h 876729"/>
                      <a:gd name="connsiteX13" fmla="*/ 4331 w 1363008"/>
                      <a:gd name="connsiteY13" fmla="*/ 652738 h 876729"/>
                      <a:gd name="connsiteX14" fmla="*/ 13846 w 1363008"/>
                      <a:gd name="connsiteY14" fmla="*/ 556249 h 876729"/>
                      <a:gd name="connsiteX15" fmla="*/ 681504 w 1363008"/>
                      <a:gd name="connsiteY15" fmla="*/ 0 h 876729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5542"/>
                      <a:gd name="connsiteY0" fmla="*/ 0 h 908663"/>
                      <a:gd name="connsiteX1" fmla="*/ 1349162 w 1365542"/>
                      <a:gd name="connsiteY1" fmla="*/ 556249 h 908663"/>
                      <a:gd name="connsiteX2" fmla="*/ 1358825 w 1365542"/>
                      <a:gd name="connsiteY2" fmla="*/ 654229 h 908663"/>
                      <a:gd name="connsiteX3" fmla="*/ 1363008 w 1365542"/>
                      <a:gd name="connsiteY3" fmla="*/ 656873 h 908663"/>
                      <a:gd name="connsiteX4" fmla="*/ 1361587 w 1365542"/>
                      <a:gd name="connsiteY4" fmla="*/ 682238 h 908663"/>
                      <a:gd name="connsiteX5" fmla="*/ 1363008 w 1365542"/>
                      <a:gd name="connsiteY5" fmla="*/ 696648 h 908663"/>
                      <a:gd name="connsiteX6" fmla="*/ 1360699 w 1365542"/>
                      <a:gd name="connsiteY6" fmla="*/ 698086 h 908663"/>
                      <a:gd name="connsiteX7" fmla="*/ 1365542 w 1365542"/>
                      <a:gd name="connsiteY7" fmla="*/ 784838 h 908663"/>
                      <a:gd name="connsiteX8" fmla="*/ 16238 w 1365542"/>
                      <a:gd name="connsiteY8" fmla="*/ 908663 h 908663"/>
                      <a:gd name="connsiteX9" fmla="*/ 2760 w 1365542"/>
                      <a:gd name="connsiteY9" fmla="*/ 698366 h 908663"/>
                      <a:gd name="connsiteX10" fmla="*/ 0 w 1365542"/>
                      <a:gd name="connsiteY10" fmla="*/ 696648 h 908663"/>
                      <a:gd name="connsiteX11" fmla="*/ 1580 w 1365542"/>
                      <a:gd name="connsiteY11" fmla="*/ 680629 h 908663"/>
                      <a:gd name="connsiteX12" fmla="*/ 0 w 1365542"/>
                      <a:gd name="connsiteY12" fmla="*/ 656873 h 908663"/>
                      <a:gd name="connsiteX13" fmla="*/ 4331 w 1365542"/>
                      <a:gd name="connsiteY13" fmla="*/ 652738 h 908663"/>
                      <a:gd name="connsiteX14" fmla="*/ 13846 w 1365542"/>
                      <a:gd name="connsiteY14" fmla="*/ 556249 h 908663"/>
                      <a:gd name="connsiteX15" fmla="*/ 681504 w 1365542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60779 w 1363008"/>
                      <a:gd name="connsiteY7" fmla="*/ 776901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5542"/>
                      <a:gd name="connsiteY0" fmla="*/ 0 h 908663"/>
                      <a:gd name="connsiteX1" fmla="*/ 1349162 w 1365542"/>
                      <a:gd name="connsiteY1" fmla="*/ 556249 h 908663"/>
                      <a:gd name="connsiteX2" fmla="*/ 1358825 w 1365542"/>
                      <a:gd name="connsiteY2" fmla="*/ 654229 h 908663"/>
                      <a:gd name="connsiteX3" fmla="*/ 1363008 w 1365542"/>
                      <a:gd name="connsiteY3" fmla="*/ 656873 h 908663"/>
                      <a:gd name="connsiteX4" fmla="*/ 1361587 w 1365542"/>
                      <a:gd name="connsiteY4" fmla="*/ 682238 h 908663"/>
                      <a:gd name="connsiteX5" fmla="*/ 1363008 w 1365542"/>
                      <a:gd name="connsiteY5" fmla="*/ 696648 h 908663"/>
                      <a:gd name="connsiteX6" fmla="*/ 1360699 w 1365542"/>
                      <a:gd name="connsiteY6" fmla="*/ 698086 h 908663"/>
                      <a:gd name="connsiteX7" fmla="*/ 1365542 w 1365542"/>
                      <a:gd name="connsiteY7" fmla="*/ 776901 h 908663"/>
                      <a:gd name="connsiteX8" fmla="*/ 16238 w 1365542"/>
                      <a:gd name="connsiteY8" fmla="*/ 908663 h 908663"/>
                      <a:gd name="connsiteX9" fmla="*/ 2760 w 1365542"/>
                      <a:gd name="connsiteY9" fmla="*/ 698366 h 908663"/>
                      <a:gd name="connsiteX10" fmla="*/ 0 w 1365542"/>
                      <a:gd name="connsiteY10" fmla="*/ 696648 h 908663"/>
                      <a:gd name="connsiteX11" fmla="*/ 1580 w 1365542"/>
                      <a:gd name="connsiteY11" fmla="*/ 680629 h 908663"/>
                      <a:gd name="connsiteX12" fmla="*/ 0 w 1365542"/>
                      <a:gd name="connsiteY12" fmla="*/ 656873 h 908663"/>
                      <a:gd name="connsiteX13" fmla="*/ 4331 w 1365542"/>
                      <a:gd name="connsiteY13" fmla="*/ 652738 h 908663"/>
                      <a:gd name="connsiteX14" fmla="*/ 13846 w 1365542"/>
                      <a:gd name="connsiteY14" fmla="*/ 556249 h 908663"/>
                      <a:gd name="connsiteX15" fmla="*/ 681504 w 1365542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30073"/>
                      <a:gd name="connsiteX1" fmla="*/ 1349162 w 1366278"/>
                      <a:gd name="connsiteY1" fmla="*/ 556249 h 930073"/>
                      <a:gd name="connsiteX2" fmla="*/ 1358825 w 1366278"/>
                      <a:gd name="connsiteY2" fmla="*/ 654229 h 930073"/>
                      <a:gd name="connsiteX3" fmla="*/ 1363008 w 1366278"/>
                      <a:gd name="connsiteY3" fmla="*/ 656873 h 930073"/>
                      <a:gd name="connsiteX4" fmla="*/ 1361587 w 1366278"/>
                      <a:gd name="connsiteY4" fmla="*/ 682238 h 930073"/>
                      <a:gd name="connsiteX5" fmla="*/ 1363008 w 1366278"/>
                      <a:gd name="connsiteY5" fmla="*/ 696648 h 930073"/>
                      <a:gd name="connsiteX6" fmla="*/ 1360699 w 1366278"/>
                      <a:gd name="connsiteY6" fmla="*/ 698086 h 930073"/>
                      <a:gd name="connsiteX7" fmla="*/ 1365542 w 1366278"/>
                      <a:gd name="connsiteY7" fmla="*/ 776901 h 930073"/>
                      <a:gd name="connsiteX8" fmla="*/ 16238 w 1366278"/>
                      <a:gd name="connsiteY8" fmla="*/ 908663 h 930073"/>
                      <a:gd name="connsiteX9" fmla="*/ 2760 w 1366278"/>
                      <a:gd name="connsiteY9" fmla="*/ 698366 h 930073"/>
                      <a:gd name="connsiteX10" fmla="*/ 0 w 1366278"/>
                      <a:gd name="connsiteY10" fmla="*/ 696648 h 930073"/>
                      <a:gd name="connsiteX11" fmla="*/ 1580 w 1366278"/>
                      <a:gd name="connsiteY11" fmla="*/ 680629 h 930073"/>
                      <a:gd name="connsiteX12" fmla="*/ 0 w 1366278"/>
                      <a:gd name="connsiteY12" fmla="*/ 656873 h 930073"/>
                      <a:gd name="connsiteX13" fmla="*/ 4331 w 1366278"/>
                      <a:gd name="connsiteY13" fmla="*/ 652738 h 930073"/>
                      <a:gd name="connsiteX14" fmla="*/ 13846 w 1366278"/>
                      <a:gd name="connsiteY14" fmla="*/ 556249 h 930073"/>
                      <a:gd name="connsiteX15" fmla="*/ 681504 w 1366278"/>
                      <a:gd name="connsiteY15" fmla="*/ 0 h 930073"/>
                      <a:gd name="connsiteX0" fmla="*/ 681504 w 1366278"/>
                      <a:gd name="connsiteY0" fmla="*/ 0 h 910842"/>
                      <a:gd name="connsiteX1" fmla="*/ 1349162 w 1366278"/>
                      <a:gd name="connsiteY1" fmla="*/ 556249 h 910842"/>
                      <a:gd name="connsiteX2" fmla="*/ 1358825 w 1366278"/>
                      <a:gd name="connsiteY2" fmla="*/ 654229 h 910842"/>
                      <a:gd name="connsiteX3" fmla="*/ 1363008 w 1366278"/>
                      <a:gd name="connsiteY3" fmla="*/ 656873 h 910842"/>
                      <a:gd name="connsiteX4" fmla="*/ 1361587 w 1366278"/>
                      <a:gd name="connsiteY4" fmla="*/ 682238 h 910842"/>
                      <a:gd name="connsiteX5" fmla="*/ 1363008 w 1366278"/>
                      <a:gd name="connsiteY5" fmla="*/ 696648 h 910842"/>
                      <a:gd name="connsiteX6" fmla="*/ 1360699 w 1366278"/>
                      <a:gd name="connsiteY6" fmla="*/ 698086 h 910842"/>
                      <a:gd name="connsiteX7" fmla="*/ 1365542 w 1366278"/>
                      <a:gd name="connsiteY7" fmla="*/ 776901 h 910842"/>
                      <a:gd name="connsiteX8" fmla="*/ 845784 w 1366278"/>
                      <a:gd name="connsiteY8" fmla="*/ 418337 h 910842"/>
                      <a:gd name="connsiteX9" fmla="*/ 16238 w 1366278"/>
                      <a:gd name="connsiteY9" fmla="*/ 908663 h 910842"/>
                      <a:gd name="connsiteX10" fmla="*/ 2760 w 1366278"/>
                      <a:gd name="connsiteY10" fmla="*/ 698366 h 910842"/>
                      <a:gd name="connsiteX11" fmla="*/ 0 w 1366278"/>
                      <a:gd name="connsiteY11" fmla="*/ 696648 h 910842"/>
                      <a:gd name="connsiteX12" fmla="*/ 1580 w 1366278"/>
                      <a:gd name="connsiteY12" fmla="*/ 680629 h 910842"/>
                      <a:gd name="connsiteX13" fmla="*/ 0 w 1366278"/>
                      <a:gd name="connsiteY13" fmla="*/ 656873 h 910842"/>
                      <a:gd name="connsiteX14" fmla="*/ 4331 w 1366278"/>
                      <a:gd name="connsiteY14" fmla="*/ 652738 h 910842"/>
                      <a:gd name="connsiteX15" fmla="*/ 13846 w 1366278"/>
                      <a:gd name="connsiteY15" fmla="*/ 556249 h 910842"/>
                      <a:gd name="connsiteX16" fmla="*/ 681504 w 1366278"/>
                      <a:gd name="connsiteY16" fmla="*/ 0 h 910842"/>
                      <a:gd name="connsiteX0" fmla="*/ 681504 w 1366278"/>
                      <a:gd name="connsiteY0" fmla="*/ 0 h 913533"/>
                      <a:gd name="connsiteX1" fmla="*/ 1349162 w 1366278"/>
                      <a:gd name="connsiteY1" fmla="*/ 556249 h 913533"/>
                      <a:gd name="connsiteX2" fmla="*/ 1358825 w 1366278"/>
                      <a:gd name="connsiteY2" fmla="*/ 654229 h 913533"/>
                      <a:gd name="connsiteX3" fmla="*/ 1363008 w 1366278"/>
                      <a:gd name="connsiteY3" fmla="*/ 656873 h 913533"/>
                      <a:gd name="connsiteX4" fmla="*/ 1361587 w 1366278"/>
                      <a:gd name="connsiteY4" fmla="*/ 682238 h 913533"/>
                      <a:gd name="connsiteX5" fmla="*/ 1363008 w 1366278"/>
                      <a:gd name="connsiteY5" fmla="*/ 696648 h 913533"/>
                      <a:gd name="connsiteX6" fmla="*/ 1360699 w 1366278"/>
                      <a:gd name="connsiteY6" fmla="*/ 698086 h 913533"/>
                      <a:gd name="connsiteX7" fmla="*/ 1365542 w 1366278"/>
                      <a:gd name="connsiteY7" fmla="*/ 776901 h 913533"/>
                      <a:gd name="connsiteX8" fmla="*/ 845784 w 1366278"/>
                      <a:gd name="connsiteY8" fmla="*/ 418337 h 913533"/>
                      <a:gd name="connsiteX9" fmla="*/ 16238 w 1366278"/>
                      <a:gd name="connsiteY9" fmla="*/ 908663 h 913533"/>
                      <a:gd name="connsiteX10" fmla="*/ 2760 w 1366278"/>
                      <a:gd name="connsiteY10" fmla="*/ 698366 h 913533"/>
                      <a:gd name="connsiteX11" fmla="*/ 0 w 1366278"/>
                      <a:gd name="connsiteY11" fmla="*/ 696648 h 913533"/>
                      <a:gd name="connsiteX12" fmla="*/ 1580 w 1366278"/>
                      <a:gd name="connsiteY12" fmla="*/ 680629 h 913533"/>
                      <a:gd name="connsiteX13" fmla="*/ 0 w 1366278"/>
                      <a:gd name="connsiteY13" fmla="*/ 656873 h 913533"/>
                      <a:gd name="connsiteX14" fmla="*/ 4331 w 1366278"/>
                      <a:gd name="connsiteY14" fmla="*/ 652738 h 913533"/>
                      <a:gd name="connsiteX15" fmla="*/ 13846 w 1366278"/>
                      <a:gd name="connsiteY15" fmla="*/ 556249 h 913533"/>
                      <a:gd name="connsiteX16" fmla="*/ 681504 w 1366278"/>
                      <a:gd name="connsiteY16" fmla="*/ 0 h 913533"/>
                      <a:gd name="connsiteX0" fmla="*/ 681504 w 1366278"/>
                      <a:gd name="connsiteY0" fmla="*/ 0 h 911912"/>
                      <a:gd name="connsiteX1" fmla="*/ 1349162 w 1366278"/>
                      <a:gd name="connsiteY1" fmla="*/ 556249 h 911912"/>
                      <a:gd name="connsiteX2" fmla="*/ 1358825 w 1366278"/>
                      <a:gd name="connsiteY2" fmla="*/ 654229 h 911912"/>
                      <a:gd name="connsiteX3" fmla="*/ 1363008 w 1366278"/>
                      <a:gd name="connsiteY3" fmla="*/ 656873 h 911912"/>
                      <a:gd name="connsiteX4" fmla="*/ 1361587 w 1366278"/>
                      <a:gd name="connsiteY4" fmla="*/ 682238 h 911912"/>
                      <a:gd name="connsiteX5" fmla="*/ 1363008 w 1366278"/>
                      <a:gd name="connsiteY5" fmla="*/ 696648 h 911912"/>
                      <a:gd name="connsiteX6" fmla="*/ 1360699 w 1366278"/>
                      <a:gd name="connsiteY6" fmla="*/ 698086 h 911912"/>
                      <a:gd name="connsiteX7" fmla="*/ 1365542 w 1366278"/>
                      <a:gd name="connsiteY7" fmla="*/ 776901 h 911912"/>
                      <a:gd name="connsiteX8" fmla="*/ 981250 w 1366278"/>
                      <a:gd name="connsiteY8" fmla="*/ 295571 h 911912"/>
                      <a:gd name="connsiteX9" fmla="*/ 16238 w 1366278"/>
                      <a:gd name="connsiteY9" fmla="*/ 908663 h 911912"/>
                      <a:gd name="connsiteX10" fmla="*/ 2760 w 1366278"/>
                      <a:gd name="connsiteY10" fmla="*/ 698366 h 911912"/>
                      <a:gd name="connsiteX11" fmla="*/ 0 w 1366278"/>
                      <a:gd name="connsiteY11" fmla="*/ 696648 h 911912"/>
                      <a:gd name="connsiteX12" fmla="*/ 1580 w 1366278"/>
                      <a:gd name="connsiteY12" fmla="*/ 680629 h 911912"/>
                      <a:gd name="connsiteX13" fmla="*/ 0 w 1366278"/>
                      <a:gd name="connsiteY13" fmla="*/ 656873 h 911912"/>
                      <a:gd name="connsiteX14" fmla="*/ 4331 w 1366278"/>
                      <a:gd name="connsiteY14" fmla="*/ 652738 h 911912"/>
                      <a:gd name="connsiteX15" fmla="*/ 13846 w 1366278"/>
                      <a:gd name="connsiteY15" fmla="*/ 556249 h 911912"/>
                      <a:gd name="connsiteX16" fmla="*/ 681504 w 1366278"/>
                      <a:gd name="connsiteY16" fmla="*/ 0 h 911912"/>
                      <a:gd name="connsiteX0" fmla="*/ 681504 w 1363008"/>
                      <a:gd name="connsiteY0" fmla="*/ 0 h 914025"/>
                      <a:gd name="connsiteX1" fmla="*/ 1349162 w 1363008"/>
                      <a:gd name="connsiteY1" fmla="*/ 556249 h 914025"/>
                      <a:gd name="connsiteX2" fmla="*/ 1358825 w 1363008"/>
                      <a:gd name="connsiteY2" fmla="*/ 654229 h 914025"/>
                      <a:gd name="connsiteX3" fmla="*/ 1363008 w 1363008"/>
                      <a:gd name="connsiteY3" fmla="*/ 656873 h 914025"/>
                      <a:gd name="connsiteX4" fmla="*/ 1361587 w 1363008"/>
                      <a:gd name="connsiteY4" fmla="*/ 682238 h 914025"/>
                      <a:gd name="connsiteX5" fmla="*/ 1363008 w 1363008"/>
                      <a:gd name="connsiteY5" fmla="*/ 696648 h 914025"/>
                      <a:gd name="connsiteX6" fmla="*/ 1360699 w 1363008"/>
                      <a:gd name="connsiteY6" fmla="*/ 698086 h 914025"/>
                      <a:gd name="connsiteX7" fmla="*/ 1357075 w 1363008"/>
                      <a:gd name="connsiteY7" fmla="*/ 912368 h 914025"/>
                      <a:gd name="connsiteX8" fmla="*/ 981250 w 1363008"/>
                      <a:gd name="connsiteY8" fmla="*/ 295571 h 914025"/>
                      <a:gd name="connsiteX9" fmla="*/ 16238 w 1363008"/>
                      <a:gd name="connsiteY9" fmla="*/ 908663 h 914025"/>
                      <a:gd name="connsiteX10" fmla="*/ 2760 w 1363008"/>
                      <a:gd name="connsiteY10" fmla="*/ 698366 h 914025"/>
                      <a:gd name="connsiteX11" fmla="*/ 0 w 1363008"/>
                      <a:gd name="connsiteY11" fmla="*/ 696648 h 914025"/>
                      <a:gd name="connsiteX12" fmla="*/ 1580 w 1363008"/>
                      <a:gd name="connsiteY12" fmla="*/ 680629 h 914025"/>
                      <a:gd name="connsiteX13" fmla="*/ 0 w 1363008"/>
                      <a:gd name="connsiteY13" fmla="*/ 656873 h 914025"/>
                      <a:gd name="connsiteX14" fmla="*/ 4331 w 1363008"/>
                      <a:gd name="connsiteY14" fmla="*/ 652738 h 914025"/>
                      <a:gd name="connsiteX15" fmla="*/ 13846 w 1363008"/>
                      <a:gd name="connsiteY15" fmla="*/ 556249 h 914025"/>
                      <a:gd name="connsiteX16" fmla="*/ 681504 w 1363008"/>
                      <a:gd name="connsiteY16" fmla="*/ 0 h 914025"/>
                      <a:gd name="connsiteX0" fmla="*/ 681504 w 1363008"/>
                      <a:gd name="connsiteY0" fmla="*/ 0 h 912368"/>
                      <a:gd name="connsiteX1" fmla="*/ 1349162 w 1363008"/>
                      <a:gd name="connsiteY1" fmla="*/ 556249 h 912368"/>
                      <a:gd name="connsiteX2" fmla="*/ 1358825 w 1363008"/>
                      <a:gd name="connsiteY2" fmla="*/ 654229 h 912368"/>
                      <a:gd name="connsiteX3" fmla="*/ 1363008 w 1363008"/>
                      <a:gd name="connsiteY3" fmla="*/ 656873 h 912368"/>
                      <a:gd name="connsiteX4" fmla="*/ 1361587 w 1363008"/>
                      <a:gd name="connsiteY4" fmla="*/ 682238 h 912368"/>
                      <a:gd name="connsiteX5" fmla="*/ 1363008 w 1363008"/>
                      <a:gd name="connsiteY5" fmla="*/ 696648 h 912368"/>
                      <a:gd name="connsiteX6" fmla="*/ 1360699 w 1363008"/>
                      <a:gd name="connsiteY6" fmla="*/ 698086 h 912368"/>
                      <a:gd name="connsiteX7" fmla="*/ 1357075 w 1363008"/>
                      <a:gd name="connsiteY7" fmla="*/ 912368 h 912368"/>
                      <a:gd name="connsiteX8" fmla="*/ 981250 w 1363008"/>
                      <a:gd name="connsiteY8" fmla="*/ 295571 h 912368"/>
                      <a:gd name="connsiteX9" fmla="*/ 16238 w 1363008"/>
                      <a:gd name="connsiteY9" fmla="*/ 908663 h 912368"/>
                      <a:gd name="connsiteX10" fmla="*/ 2760 w 1363008"/>
                      <a:gd name="connsiteY10" fmla="*/ 698366 h 912368"/>
                      <a:gd name="connsiteX11" fmla="*/ 0 w 1363008"/>
                      <a:gd name="connsiteY11" fmla="*/ 696648 h 912368"/>
                      <a:gd name="connsiteX12" fmla="*/ 1580 w 1363008"/>
                      <a:gd name="connsiteY12" fmla="*/ 680629 h 912368"/>
                      <a:gd name="connsiteX13" fmla="*/ 0 w 1363008"/>
                      <a:gd name="connsiteY13" fmla="*/ 656873 h 912368"/>
                      <a:gd name="connsiteX14" fmla="*/ 4331 w 1363008"/>
                      <a:gd name="connsiteY14" fmla="*/ 652738 h 912368"/>
                      <a:gd name="connsiteX15" fmla="*/ 13846 w 1363008"/>
                      <a:gd name="connsiteY15" fmla="*/ 556249 h 912368"/>
                      <a:gd name="connsiteX16" fmla="*/ 681504 w 1363008"/>
                      <a:gd name="connsiteY16" fmla="*/ 0 h 912368"/>
                      <a:gd name="connsiteX0" fmla="*/ 681504 w 1363008"/>
                      <a:gd name="connsiteY0" fmla="*/ 0 h 916601"/>
                      <a:gd name="connsiteX1" fmla="*/ 1349162 w 1363008"/>
                      <a:gd name="connsiteY1" fmla="*/ 556249 h 916601"/>
                      <a:gd name="connsiteX2" fmla="*/ 1358825 w 1363008"/>
                      <a:gd name="connsiteY2" fmla="*/ 654229 h 916601"/>
                      <a:gd name="connsiteX3" fmla="*/ 1363008 w 1363008"/>
                      <a:gd name="connsiteY3" fmla="*/ 656873 h 916601"/>
                      <a:gd name="connsiteX4" fmla="*/ 1361587 w 1363008"/>
                      <a:gd name="connsiteY4" fmla="*/ 682238 h 916601"/>
                      <a:gd name="connsiteX5" fmla="*/ 1363008 w 1363008"/>
                      <a:gd name="connsiteY5" fmla="*/ 696648 h 916601"/>
                      <a:gd name="connsiteX6" fmla="*/ 1360699 w 1363008"/>
                      <a:gd name="connsiteY6" fmla="*/ 698086 h 916601"/>
                      <a:gd name="connsiteX7" fmla="*/ 1314742 w 1363008"/>
                      <a:gd name="connsiteY7" fmla="*/ 916601 h 916601"/>
                      <a:gd name="connsiteX8" fmla="*/ 981250 w 1363008"/>
                      <a:gd name="connsiteY8" fmla="*/ 295571 h 916601"/>
                      <a:gd name="connsiteX9" fmla="*/ 16238 w 1363008"/>
                      <a:gd name="connsiteY9" fmla="*/ 908663 h 916601"/>
                      <a:gd name="connsiteX10" fmla="*/ 2760 w 1363008"/>
                      <a:gd name="connsiteY10" fmla="*/ 698366 h 916601"/>
                      <a:gd name="connsiteX11" fmla="*/ 0 w 1363008"/>
                      <a:gd name="connsiteY11" fmla="*/ 696648 h 916601"/>
                      <a:gd name="connsiteX12" fmla="*/ 1580 w 1363008"/>
                      <a:gd name="connsiteY12" fmla="*/ 680629 h 916601"/>
                      <a:gd name="connsiteX13" fmla="*/ 0 w 1363008"/>
                      <a:gd name="connsiteY13" fmla="*/ 656873 h 916601"/>
                      <a:gd name="connsiteX14" fmla="*/ 4331 w 1363008"/>
                      <a:gd name="connsiteY14" fmla="*/ 652738 h 916601"/>
                      <a:gd name="connsiteX15" fmla="*/ 13846 w 1363008"/>
                      <a:gd name="connsiteY15" fmla="*/ 556249 h 916601"/>
                      <a:gd name="connsiteX16" fmla="*/ 681504 w 1363008"/>
                      <a:gd name="connsiteY16" fmla="*/ 0 h 916601"/>
                      <a:gd name="connsiteX0" fmla="*/ 681504 w 1364581"/>
                      <a:gd name="connsiteY0" fmla="*/ 0 h 958978"/>
                      <a:gd name="connsiteX1" fmla="*/ 1349162 w 1364581"/>
                      <a:gd name="connsiteY1" fmla="*/ 556249 h 958978"/>
                      <a:gd name="connsiteX2" fmla="*/ 1358825 w 1364581"/>
                      <a:gd name="connsiteY2" fmla="*/ 654229 h 958978"/>
                      <a:gd name="connsiteX3" fmla="*/ 1363008 w 1364581"/>
                      <a:gd name="connsiteY3" fmla="*/ 656873 h 958978"/>
                      <a:gd name="connsiteX4" fmla="*/ 1361587 w 1364581"/>
                      <a:gd name="connsiteY4" fmla="*/ 682238 h 958978"/>
                      <a:gd name="connsiteX5" fmla="*/ 1363008 w 1364581"/>
                      <a:gd name="connsiteY5" fmla="*/ 696648 h 958978"/>
                      <a:gd name="connsiteX6" fmla="*/ 1360699 w 1364581"/>
                      <a:gd name="connsiteY6" fmla="*/ 698086 h 958978"/>
                      <a:gd name="connsiteX7" fmla="*/ 1362251 w 1364581"/>
                      <a:gd name="connsiteY7" fmla="*/ 903054 h 958978"/>
                      <a:gd name="connsiteX8" fmla="*/ 1314742 w 1364581"/>
                      <a:gd name="connsiteY8" fmla="*/ 916601 h 958978"/>
                      <a:gd name="connsiteX9" fmla="*/ 981250 w 1364581"/>
                      <a:gd name="connsiteY9" fmla="*/ 295571 h 958978"/>
                      <a:gd name="connsiteX10" fmla="*/ 16238 w 1364581"/>
                      <a:gd name="connsiteY10" fmla="*/ 908663 h 958978"/>
                      <a:gd name="connsiteX11" fmla="*/ 2760 w 1364581"/>
                      <a:gd name="connsiteY11" fmla="*/ 698366 h 958978"/>
                      <a:gd name="connsiteX12" fmla="*/ 0 w 1364581"/>
                      <a:gd name="connsiteY12" fmla="*/ 696648 h 958978"/>
                      <a:gd name="connsiteX13" fmla="*/ 1580 w 1364581"/>
                      <a:gd name="connsiteY13" fmla="*/ 680629 h 958978"/>
                      <a:gd name="connsiteX14" fmla="*/ 0 w 1364581"/>
                      <a:gd name="connsiteY14" fmla="*/ 656873 h 958978"/>
                      <a:gd name="connsiteX15" fmla="*/ 4331 w 1364581"/>
                      <a:gd name="connsiteY15" fmla="*/ 652738 h 958978"/>
                      <a:gd name="connsiteX16" fmla="*/ 13846 w 1364581"/>
                      <a:gd name="connsiteY16" fmla="*/ 556249 h 958978"/>
                      <a:gd name="connsiteX17" fmla="*/ 681504 w 1364581"/>
                      <a:gd name="connsiteY17" fmla="*/ 0 h 958978"/>
                      <a:gd name="connsiteX0" fmla="*/ 681504 w 1364581"/>
                      <a:gd name="connsiteY0" fmla="*/ 0 h 958978"/>
                      <a:gd name="connsiteX1" fmla="*/ 1349162 w 1364581"/>
                      <a:gd name="connsiteY1" fmla="*/ 556249 h 958978"/>
                      <a:gd name="connsiteX2" fmla="*/ 1358825 w 1364581"/>
                      <a:gd name="connsiteY2" fmla="*/ 654229 h 958978"/>
                      <a:gd name="connsiteX3" fmla="*/ 1363008 w 1364581"/>
                      <a:gd name="connsiteY3" fmla="*/ 656873 h 958978"/>
                      <a:gd name="connsiteX4" fmla="*/ 1361587 w 1364581"/>
                      <a:gd name="connsiteY4" fmla="*/ 682238 h 958978"/>
                      <a:gd name="connsiteX5" fmla="*/ 1363008 w 1364581"/>
                      <a:gd name="connsiteY5" fmla="*/ 696648 h 958978"/>
                      <a:gd name="connsiteX6" fmla="*/ 1360699 w 1364581"/>
                      <a:gd name="connsiteY6" fmla="*/ 698086 h 958978"/>
                      <a:gd name="connsiteX7" fmla="*/ 1362251 w 1364581"/>
                      <a:gd name="connsiteY7" fmla="*/ 903054 h 958978"/>
                      <a:gd name="connsiteX8" fmla="*/ 1314742 w 1364581"/>
                      <a:gd name="connsiteY8" fmla="*/ 916601 h 958978"/>
                      <a:gd name="connsiteX9" fmla="*/ 981250 w 1364581"/>
                      <a:gd name="connsiteY9" fmla="*/ 295571 h 958978"/>
                      <a:gd name="connsiteX10" fmla="*/ 16238 w 1364581"/>
                      <a:gd name="connsiteY10" fmla="*/ 908663 h 958978"/>
                      <a:gd name="connsiteX11" fmla="*/ 2760 w 1364581"/>
                      <a:gd name="connsiteY11" fmla="*/ 698366 h 958978"/>
                      <a:gd name="connsiteX12" fmla="*/ 0 w 1364581"/>
                      <a:gd name="connsiteY12" fmla="*/ 696648 h 958978"/>
                      <a:gd name="connsiteX13" fmla="*/ 1580 w 1364581"/>
                      <a:gd name="connsiteY13" fmla="*/ 680629 h 958978"/>
                      <a:gd name="connsiteX14" fmla="*/ 0 w 1364581"/>
                      <a:gd name="connsiteY14" fmla="*/ 656873 h 958978"/>
                      <a:gd name="connsiteX15" fmla="*/ 4331 w 1364581"/>
                      <a:gd name="connsiteY15" fmla="*/ 652738 h 958978"/>
                      <a:gd name="connsiteX16" fmla="*/ 13846 w 1364581"/>
                      <a:gd name="connsiteY16" fmla="*/ 556249 h 958978"/>
                      <a:gd name="connsiteX17" fmla="*/ 681504 w 1364581"/>
                      <a:gd name="connsiteY17" fmla="*/ 0 h 958978"/>
                      <a:gd name="connsiteX0" fmla="*/ 681504 w 1364581"/>
                      <a:gd name="connsiteY0" fmla="*/ 0 h 958978"/>
                      <a:gd name="connsiteX1" fmla="*/ 1349162 w 1364581"/>
                      <a:gd name="connsiteY1" fmla="*/ 556249 h 958978"/>
                      <a:gd name="connsiteX2" fmla="*/ 1358825 w 1364581"/>
                      <a:gd name="connsiteY2" fmla="*/ 654229 h 958978"/>
                      <a:gd name="connsiteX3" fmla="*/ 1363008 w 1364581"/>
                      <a:gd name="connsiteY3" fmla="*/ 656873 h 958978"/>
                      <a:gd name="connsiteX4" fmla="*/ 1361587 w 1364581"/>
                      <a:gd name="connsiteY4" fmla="*/ 682238 h 958978"/>
                      <a:gd name="connsiteX5" fmla="*/ 1363008 w 1364581"/>
                      <a:gd name="connsiteY5" fmla="*/ 696648 h 958978"/>
                      <a:gd name="connsiteX6" fmla="*/ 1360699 w 1364581"/>
                      <a:gd name="connsiteY6" fmla="*/ 698086 h 958978"/>
                      <a:gd name="connsiteX7" fmla="*/ 1362251 w 1364581"/>
                      <a:gd name="connsiteY7" fmla="*/ 903054 h 958978"/>
                      <a:gd name="connsiteX8" fmla="*/ 1314742 w 1364581"/>
                      <a:gd name="connsiteY8" fmla="*/ 916601 h 958978"/>
                      <a:gd name="connsiteX9" fmla="*/ 981250 w 1364581"/>
                      <a:gd name="connsiteY9" fmla="*/ 295571 h 958978"/>
                      <a:gd name="connsiteX10" fmla="*/ 16238 w 1364581"/>
                      <a:gd name="connsiteY10" fmla="*/ 908663 h 958978"/>
                      <a:gd name="connsiteX11" fmla="*/ 2760 w 1364581"/>
                      <a:gd name="connsiteY11" fmla="*/ 698366 h 958978"/>
                      <a:gd name="connsiteX12" fmla="*/ 0 w 1364581"/>
                      <a:gd name="connsiteY12" fmla="*/ 696648 h 958978"/>
                      <a:gd name="connsiteX13" fmla="*/ 1580 w 1364581"/>
                      <a:gd name="connsiteY13" fmla="*/ 680629 h 958978"/>
                      <a:gd name="connsiteX14" fmla="*/ 0 w 1364581"/>
                      <a:gd name="connsiteY14" fmla="*/ 656873 h 958978"/>
                      <a:gd name="connsiteX15" fmla="*/ 4331 w 1364581"/>
                      <a:gd name="connsiteY15" fmla="*/ 652738 h 958978"/>
                      <a:gd name="connsiteX16" fmla="*/ 13846 w 1364581"/>
                      <a:gd name="connsiteY16" fmla="*/ 556249 h 958978"/>
                      <a:gd name="connsiteX17" fmla="*/ 681504 w 1364581"/>
                      <a:gd name="connsiteY17" fmla="*/ 0 h 958978"/>
                      <a:gd name="connsiteX0" fmla="*/ 681504 w 1364581"/>
                      <a:gd name="connsiteY0" fmla="*/ 0 h 958978"/>
                      <a:gd name="connsiteX1" fmla="*/ 1349162 w 1364581"/>
                      <a:gd name="connsiteY1" fmla="*/ 556249 h 958978"/>
                      <a:gd name="connsiteX2" fmla="*/ 1358825 w 1364581"/>
                      <a:gd name="connsiteY2" fmla="*/ 654229 h 958978"/>
                      <a:gd name="connsiteX3" fmla="*/ 1363008 w 1364581"/>
                      <a:gd name="connsiteY3" fmla="*/ 656873 h 958978"/>
                      <a:gd name="connsiteX4" fmla="*/ 1361587 w 1364581"/>
                      <a:gd name="connsiteY4" fmla="*/ 682238 h 958978"/>
                      <a:gd name="connsiteX5" fmla="*/ 1363008 w 1364581"/>
                      <a:gd name="connsiteY5" fmla="*/ 696648 h 958978"/>
                      <a:gd name="connsiteX6" fmla="*/ 1360699 w 1364581"/>
                      <a:gd name="connsiteY6" fmla="*/ 698086 h 958978"/>
                      <a:gd name="connsiteX7" fmla="*/ 1362251 w 1364581"/>
                      <a:gd name="connsiteY7" fmla="*/ 903054 h 958978"/>
                      <a:gd name="connsiteX8" fmla="*/ 1273467 w 1364581"/>
                      <a:gd name="connsiteY8" fmla="*/ 916601 h 958978"/>
                      <a:gd name="connsiteX9" fmla="*/ 981250 w 1364581"/>
                      <a:gd name="connsiteY9" fmla="*/ 295571 h 958978"/>
                      <a:gd name="connsiteX10" fmla="*/ 16238 w 1364581"/>
                      <a:gd name="connsiteY10" fmla="*/ 908663 h 958978"/>
                      <a:gd name="connsiteX11" fmla="*/ 2760 w 1364581"/>
                      <a:gd name="connsiteY11" fmla="*/ 698366 h 958978"/>
                      <a:gd name="connsiteX12" fmla="*/ 0 w 1364581"/>
                      <a:gd name="connsiteY12" fmla="*/ 696648 h 958978"/>
                      <a:gd name="connsiteX13" fmla="*/ 1580 w 1364581"/>
                      <a:gd name="connsiteY13" fmla="*/ 680629 h 958978"/>
                      <a:gd name="connsiteX14" fmla="*/ 0 w 1364581"/>
                      <a:gd name="connsiteY14" fmla="*/ 656873 h 958978"/>
                      <a:gd name="connsiteX15" fmla="*/ 4331 w 1364581"/>
                      <a:gd name="connsiteY15" fmla="*/ 652738 h 958978"/>
                      <a:gd name="connsiteX16" fmla="*/ 13846 w 1364581"/>
                      <a:gd name="connsiteY16" fmla="*/ 556249 h 958978"/>
                      <a:gd name="connsiteX17" fmla="*/ 681504 w 1364581"/>
                      <a:gd name="connsiteY17" fmla="*/ 0 h 958978"/>
                      <a:gd name="connsiteX0" fmla="*/ 681504 w 1383531"/>
                      <a:gd name="connsiteY0" fmla="*/ 0 h 920461"/>
                      <a:gd name="connsiteX1" fmla="*/ 1349162 w 1383531"/>
                      <a:gd name="connsiteY1" fmla="*/ 556249 h 920461"/>
                      <a:gd name="connsiteX2" fmla="*/ 1358825 w 1383531"/>
                      <a:gd name="connsiteY2" fmla="*/ 654229 h 920461"/>
                      <a:gd name="connsiteX3" fmla="*/ 1363008 w 1383531"/>
                      <a:gd name="connsiteY3" fmla="*/ 656873 h 920461"/>
                      <a:gd name="connsiteX4" fmla="*/ 1361587 w 1383531"/>
                      <a:gd name="connsiteY4" fmla="*/ 682238 h 920461"/>
                      <a:gd name="connsiteX5" fmla="*/ 1363008 w 1383531"/>
                      <a:gd name="connsiteY5" fmla="*/ 696648 h 920461"/>
                      <a:gd name="connsiteX6" fmla="*/ 1360699 w 1383531"/>
                      <a:gd name="connsiteY6" fmla="*/ 698086 h 920461"/>
                      <a:gd name="connsiteX7" fmla="*/ 1362251 w 1383531"/>
                      <a:gd name="connsiteY7" fmla="*/ 903054 h 920461"/>
                      <a:gd name="connsiteX8" fmla="*/ 1273467 w 1383531"/>
                      <a:gd name="connsiteY8" fmla="*/ 916601 h 920461"/>
                      <a:gd name="connsiteX9" fmla="*/ 981250 w 1383531"/>
                      <a:gd name="connsiteY9" fmla="*/ 295571 h 920461"/>
                      <a:gd name="connsiteX10" fmla="*/ 16238 w 1383531"/>
                      <a:gd name="connsiteY10" fmla="*/ 908663 h 920461"/>
                      <a:gd name="connsiteX11" fmla="*/ 2760 w 1383531"/>
                      <a:gd name="connsiteY11" fmla="*/ 698366 h 920461"/>
                      <a:gd name="connsiteX12" fmla="*/ 0 w 1383531"/>
                      <a:gd name="connsiteY12" fmla="*/ 696648 h 920461"/>
                      <a:gd name="connsiteX13" fmla="*/ 1580 w 1383531"/>
                      <a:gd name="connsiteY13" fmla="*/ 680629 h 920461"/>
                      <a:gd name="connsiteX14" fmla="*/ 0 w 1383531"/>
                      <a:gd name="connsiteY14" fmla="*/ 656873 h 920461"/>
                      <a:gd name="connsiteX15" fmla="*/ 4331 w 1383531"/>
                      <a:gd name="connsiteY15" fmla="*/ 652738 h 920461"/>
                      <a:gd name="connsiteX16" fmla="*/ 13846 w 1383531"/>
                      <a:gd name="connsiteY16" fmla="*/ 556249 h 920461"/>
                      <a:gd name="connsiteX17" fmla="*/ 681504 w 1383531"/>
                      <a:gd name="connsiteY17" fmla="*/ 0 h 920461"/>
                      <a:gd name="connsiteX0" fmla="*/ 681504 w 1390517"/>
                      <a:gd name="connsiteY0" fmla="*/ 0 h 980101"/>
                      <a:gd name="connsiteX1" fmla="*/ 1349162 w 1390517"/>
                      <a:gd name="connsiteY1" fmla="*/ 556249 h 980101"/>
                      <a:gd name="connsiteX2" fmla="*/ 1358825 w 1390517"/>
                      <a:gd name="connsiteY2" fmla="*/ 654229 h 980101"/>
                      <a:gd name="connsiteX3" fmla="*/ 1363008 w 1390517"/>
                      <a:gd name="connsiteY3" fmla="*/ 656873 h 980101"/>
                      <a:gd name="connsiteX4" fmla="*/ 1361587 w 1390517"/>
                      <a:gd name="connsiteY4" fmla="*/ 682238 h 980101"/>
                      <a:gd name="connsiteX5" fmla="*/ 1363008 w 1390517"/>
                      <a:gd name="connsiteY5" fmla="*/ 696648 h 980101"/>
                      <a:gd name="connsiteX6" fmla="*/ 1360699 w 1390517"/>
                      <a:gd name="connsiteY6" fmla="*/ 698086 h 980101"/>
                      <a:gd name="connsiteX7" fmla="*/ 1362251 w 1390517"/>
                      <a:gd name="connsiteY7" fmla="*/ 903054 h 980101"/>
                      <a:gd name="connsiteX8" fmla="*/ 1286167 w 1390517"/>
                      <a:gd name="connsiteY8" fmla="*/ 980101 h 980101"/>
                      <a:gd name="connsiteX9" fmla="*/ 981250 w 1390517"/>
                      <a:gd name="connsiteY9" fmla="*/ 295571 h 980101"/>
                      <a:gd name="connsiteX10" fmla="*/ 16238 w 1390517"/>
                      <a:gd name="connsiteY10" fmla="*/ 908663 h 980101"/>
                      <a:gd name="connsiteX11" fmla="*/ 2760 w 1390517"/>
                      <a:gd name="connsiteY11" fmla="*/ 698366 h 980101"/>
                      <a:gd name="connsiteX12" fmla="*/ 0 w 1390517"/>
                      <a:gd name="connsiteY12" fmla="*/ 696648 h 980101"/>
                      <a:gd name="connsiteX13" fmla="*/ 1580 w 1390517"/>
                      <a:gd name="connsiteY13" fmla="*/ 680629 h 980101"/>
                      <a:gd name="connsiteX14" fmla="*/ 0 w 1390517"/>
                      <a:gd name="connsiteY14" fmla="*/ 656873 h 980101"/>
                      <a:gd name="connsiteX15" fmla="*/ 4331 w 1390517"/>
                      <a:gd name="connsiteY15" fmla="*/ 652738 h 980101"/>
                      <a:gd name="connsiteX16" fmla="*/ 13846 w 1390517"/>
                      <a:gd name="connsiteY16" fmla="*/ 556249 h 980101"/>
                      <a:gd name="connsiteX17" fmla="*/ 681504 w 1390517"/>
                      <a:gd name="connsiteY17" fmla="*/ 0 h 980101"/>
                      <a:gd name="connsiteX0" fmla="*/ 681504 w 1364581"/>
                      <a:gd name="connsiteY0" fmla="*/ 0 h 980101"/>
                      <a:gd name="connsiteX1" fmla="*/ 1349162 w 1364581"/>
                      <a:gd name="connsiteY1" fmla="*/ 556249 h 980101"/>
                      <a:gd name="connsiteX2" fmla="*/ 1358825 w 1364581"/>
                      <a:gd name="connsiteY2" fmla="*/ 654229 h 980101"/>
                      <a:gd name="connsiteX3" fmla="*/ 1363008 w 1364581"/>
                      <a:gd name="connsiteY3" fmla="*/ 656873 h 980101"/>
                      <a:gd name="connsiteX4" fmla="*/ 1361587 w 1364581"/>
                      <a:gd name="connsiteY4" fmla="*/ 682238 h 980101"/>
                      <a:gd name="connsiteX5" fmla="*/ 1363008 w 1364581"/>
                      <a:gd name="connsiteY5" fmla="*/ 696648 h 980101"/>
                      <a:gd name="connsiteX6" fmla="*/ 1360699 w 1364581"/>
                      <a:gd name="connsiteY6" fmla="*/ 698086 h 980101"/>
                      <a:gd name="connsiteX7" fmla="*/ 1362251 w 1364581"/>
                      <a:gd name="connsiteY7" fmla="*/ 903054 h 980101"/>
                      <a:gd name="connsiteX8" fmla="*/ 1286167 w 1364581"/>
                      <a:gd name="connsiteY8" fmla="*/ 980101 h 980101"/>
                      <a:gd name="connsiteX9" fmla="*/ 981250 w 1364581"/>
                      <a:gd name="connsiteY9" fmla="*/ 295571 h 980101"/>
                      <a:gd name="connsiteX10" fmla="*/ 16238 w 1364581"/>
                      <a:gd name="connsiteY10" fmla="*/ 908663 h 980101"/>
                      <a:gd name="connsiteX11" fmla="*/ 2760 w 1364581"/>
                      <a:gd name="connsiteY11" fmla="*/ 698366 h 980101"/>
                      <a:gd name="connsiteX12" fmla="*/ 0 w 1364581"/>
                      <a:gd name="connsiteY12" fmla="*/ 696648 h 980101"/>
                      <a:gd name="connsiteX13" fmla="*/ 1580 w 1364581"/>
                      <a:gd name="connsiteY13" fmla="*/ 680629 h 980101"/>
                      <a:gd name="connsiteX14" fmla="*/ 0 w 1364581"/>
                      <a:gd name="connsiteY14" fmla="*/ 656873 h 980101"/>
                      <a:gd name="connsiteX15" fmla="*/ 4331 w 1364581"/>
                      <a:gd name="connsiteY15" fmla="*/ 652738 h 980101"/>
                      <a:gd name="connsiteX16" fmla="*/ 13846 w 1364581"/>
                      <a:gd name="connsiteY16" fmla="*/ 556249 h 980101"/>
                      <a:gd name="connsiteX17" fmla="*/ 681504 w 1364581"/>
                      <a:gd name="connsiteY17" fmla="*/ 0 h 980101"/>
                      <a:gd name="connsiteX0" fmla="*/ 681504 w 1364581"/>
                      <a:gd name="connsiteY0" fmla="*/ 0 h 980101"/>
                      <a:gd name="connsiteX1" fmla="*/ 1349162 w 1364581"/>
                      <a:gd name="connsiteY1" fmla="*/ 556249 h 980101"/>
                      <a:gd name="connsiteX2" fmla="*/ 1358825 w 1364581"/>
                      <a:gd name="connsiteY2" fmla="*/ 654229 h 980101"/>
                      <a:gd name="connsiteX3" fmla="*/ 1363008 w 1364581"/>
                      <a:gd name="connsiteY3" fmla="*/ 656873 h 980101"/>
                      <a:gd name="connsiteX4" fmla="*/ 1361587 w 1364581"/>
                      <a:gd name="connsiteY4" fmla="*/ 682238 h 980101"/>
                      <a:gd name="connsiteX5" fmla="*/ 1363008 w 1364581"/>
                      <a:gd name="connsiteY5" fmla="*/ 696648 h 980101"/>
                      <a:gd name="connsiteX6" fmla="*/ 1360699 w 1364581"/>
                      <a:gd name="connsiteY6" fmla="*/ 698086 h 980101"/>
                      <a:gd name="connsiteX7" fmla="*/ 1362251 w 1364581"/>
                      <a:gd name="connsiteY7" fmla="*/ 903054 h 980101"/>
                      <a:gd name="connsiteX8" fmla="*/ 1286167 w 1364581"/>
                      <a:gd name="connsiteY8" fmla="*/ 980101 h 980101"/>
                      <a:gd name="connsiteX9" fmla="*/ 981250 w 1364581"/>
                      <a:gd name="connsiteY9" fmla="*/ 295571 h 980101"/>
                      <a:gd name="connsiteX10" fmla="*/ 16238 w 1364581"/>
                      <a:gd name="connsiteY10" fmla="*/ 908663 h 980101"/>
                      <a:gd name="connsiteX11" fmla="*/ 2760 w 1364581"/>
                      <a:gd name="connsiteY11" fmla="*/ 698366 h 980101"/>
                      <a:gd name="connsiteX12" fmla="*/ 0 w 1364581"/>
                      <a:gd name="connsiteY12" fmla="*/ 696648 h 980101"/>
                      <a:gd name="connsiteX13" fmla="*/ 1580 w 1364581"/>
                      <a:gd name="connsiteY13" fmla="*/ 680629 h 980101"/>
                      <a:gd name="connsiteX14" fmla="*/ 0 w 1364581"/>
                      <a:gd name="connsiteY14" fmla="*/ 656873 h 980101"/>
                      <a:gd name="connsiteX15" fmla="*/ 4331 w 1364581"/>
                      <a:gd name="connsiteY15" fmla="*/ 652738 h 980101"/>
                      <a:gd name="connsiteX16" fmla="*/ 13846 w 1364581"/>
                      <a:gd name="connsiteY16" fmla="*/ 556249 h 980101"/>
                      <a:gd name="connsiteX17" fmla="*/ 681504 w 1364581"/>
                      <a:gd name="connsiteY17" fmla="*/ 0 h 980101"/>
                      <a:gd name="connsiteX0" fmla="*/ 681504 w 1364581"/>
                      <a:gd name="connsiteY0" fmla="*/ 0 h 980101"/>
                      <a:gd name="connsiteX1" fmla="*/ 1349162 w 1364581"/>
                      <a:gd name="connsiteY1" fmla="*/ 556249 h 980101"/>
                      <a:gd name="connsiteX2" fmla="*/ 1358825 w 1364581"/>
                      <a:gd name="connsiteY2" fmla="*/ 654229 h 980101"/>
                      <a:gd name="connsiteX3" fmla="*/ 1363008 w 1364581"/>
                      <a:gd name="connsiteY3" fmla="*/ 656873 h 980101"/>
                      <a:gd name="connsiteX4" fmla="*/ 1361587 w 1364581"/>
                      <a:gd name="connsiteY4" fmla="*/ 682238 h 980101"/>
                      <a:gd name="connsiteX5" fmla="*/ 1363008 w 1364581"/>
                      <a:gd name="connsiteY5" fmla="*/ 696648 h 980101"/>
                      <a:gd name="connsiteX6" fmla="*/ 1360699 w 1364581"/>
                      <a:gd name="connsiteY6" fmla="*/ 698086 h 980101"/>
                      <a:gd name="connsiteX7" fmla="*/ 1362251 w 1364581"/>
                      <a:gd name="connsiteY7" fmla="*/ 903054 h 980101"/>
                      <a:gd name="connsiteX8" fmla="*/ 1286167 w 1364581"/>
                      <a:gd name="connsiteY8" fmla="*/ 980101 h 980101"/>
                      <a:gd name="connsiteX9" fmla="*/ 981250 w 1364581"/>
                      <a:gd name="connsiteY9" fmla="*/ 295571 h 980101"/>
                      <a:gd name="connsiteX10" fmla="*/ 16238 w 1364581"/>
                      <a:gd name="connsiteY10" fmla="*/ 908663 h 980101"/>
                      <a:gd name="connsiteX11" fmla="*/ 2760 w 1364581"/>
                      <a:gd name="connsiteY11" fmla="*/ 698366 h 980101"/>
                      <a:gd name="connsiteX12" fmla="*/ 0 w 1364581"/>
                      <a:gd name="connsiteY12" fmla="*/ 696648 h 980101"/>
                      <a:gd name="connsiteX13" fmla="*/ 1580 w 1364581"/>
                      <a:gd name="connsiteY13" fmla="*/ 680629 h 980101"/>
                      <a:gd name="connsiteX14" fmla="*/ 0 w 1364581"/>
                      <a:gd name="connsiteY14" fmla="*/ 656873 h 980101"/>
                      <a:gd name="connsiteX15" fmla="*/ 4331 w 1364581"/>
                      <a:gd name="connsiteY15" fmla="*/ 652738 h 980101"/>
                      <a:gd name="connsiteX16" fmla="*/ 13846 w 1364581"/>
                      <a:gd name="connsiteY16" fmla="*/ 556249 h 980101"/>
                      <a:gd name="connsiteX17" fmla="*/ 681504 w 1364581"/>
                      <a:gd name="connsiteY17" fmla="*/ 0 h 980101"/>
                      <a:gd name="connsiteX0" fmla="*/ 681504 w 1364581"/>
                      <a:gd name="connsiteY0" fmla="*/ 0 h 980101"/>
                      <a:gd name="connsiteX1" fmla="*/ 1349162 w 1364581"/>
                      <a:gd name="connsiteY1" fmla="*/ 556249 h 980101"/>
                      <a:gd name="connsiteX2" fmla="*/ 1358825 w 1364581"/>
                      <a:gd name="connsiteY2" fmla="*/ 654229 h 980101"/>
                      <a:gd name="connsiteX3" fmla="*/ 1363008 w 1364581"/>
                      <a:gd name="connsiteY3" fmla="*/ 656873 h 980101"/>
                      <a:gd name="connsiteX4" fmla="*/ 1361587 w 1364581"/>
                      <a:gd name="connsiteY4" fmla="*/ 682238 h 980101"/>
                      <a:gd name="connsiteX5" fmla="*/ 1363008 w 1364581"/>
                      <a:gd name="connsiteY5" fmla="*/ 696648 h 980101"/>
                      <a:gd name="connsiteX6" fmla="*/ 1360699 w 1364581"/>
                      <a:gd name="connsiteY6" fmla="*/ 698086 h 980101"/>
                      <a:gd name="connsiteX7" fmla="*/ 1362251 w 1364581"/>
                      <a:gd name="connsiteY7" fmla="*/ 903054 h 980101"/>
                      <a:gd name="connsiteX8" fmla="*/ 1286167 w 1364581"/>
                      <a:gd name="connsiteY8" fmla="*/ 980101 h 980101"/>
                      <a:gd name="connsiteX9" fmla="*/ 981250 w 1364581"/>
                      <a:gd name="connsiteY9" fmla="*/ 295571 h 980101"/>
                      <a:gd name="connsiteX10" fmla="*/ 16238 w 1364581"/>
                      <a:gd name="connsiteY10" fmla="*/ 908663 h 980101"/>
                      <a:gd name="connsiteX11" fmla="*/ 2760 w 1364581"/>
                      <a:gd name="connsiteY11" fmla="*/ 698366 h 980101"/>
                      <a:gd name="connsiteX12" fmla="*/ 0 w 1364581"/>
                      <a:gd name="connsiteY12" fmla="*/ 696648 h 980101"/>
                      <a:gd name="connsiteX13" fmla="*/ 1580 w 1364581"/>
                      <a:gd name="connsiteY13" fmla="*/ 680629 h 980101"/>
                      <a:gd name="connsiteX14" fmla="*/ 0 w 1364581"/>
                      <a:gd name="connsiteY14" fmla="*/ 656873 h 980101"/>
                      <a:gd name="connsiteX15" fmla="*/ 4331 w 1364581"/>
                      <a:gd name="connsiteY15" fmla="*/ 652738 h 980101"/>
                      <a:gd name="connsiteX16" fmla="*/ 13846 w 1364581"/>
                      <a:gd name="connsiteY16" fmla="*/ 556249 h 980101"/>
                      <a:gd name="connsiteX17" fmla="*/ 681504 w 1364581"/>
                      <a:gd name="connsiteY17" fmla="*/ 0 h 980101"/>
                      <a:gd name="connsiteX0" fmla="*/ 686971 w 1370048"/>
                      <a:gd name="connsiteY0" fmla="*/ 0 h 980101"/>
                      <a:gd name="connsiteX1" fmla="*/ 1354629 w 1370048"/>
                      <a:gd name="connsiteY1" fmla="*/ 556249 h 980101"/>
                      <a:gd name="connsiteX2" fmla="*/ 1364292 w 1370048"/>
                      <a:gd name="connsiteY2" fmla="*/ 654229 h 980101"/>
                      <a:gd name="connsiteX3" fmla="*/ 1368475 w 1370048"/>
                      <a:gd name="connsiteY3" fmla="*/ 656873 h 980101"/>
                      <a:gd name="connsiteX4" fmla="*/ 1367054 w 1370048"/>
                      <a:gd name="connsiteY4" fmla="*/ 682238 h 980101"/>
                      <a:gd name="connsiteX5" fmla="*/ 1368475 w 1370048"/>
                      <a:gd name="connsiteY5" fmla="*/ 696648 h 980101"/>
                      <a:gd name="connsiteX6" fmla="*/ 1366166 w 1370048"/>
                      <a:gd name="connsiteY6" fmla="*/ 698086 h 980101"/>
                      <a:gd name="connsiteX7" fmla="*/ 1367718 w 1370048"/>
                      <a:gd name="connsiteY7" fmla="*/ 903054 h 980101"/>
                      <a:gd name="connsiteX8" fmla="*/ 1291634 w 1370048"/>
                      <a:gd name="connsiteY8" fmla="*/ 980101 h 980101"/>
                      <a:gd name="connsiteX9" fmla="*/ 986717 w 1370048"/>
                      <a:gd name="connsiteY9" fmla="*/ 295571 h 980101"/>
                      <a:gd name="connsiteX10" fmla="*/ 9005 w 1370048"/>
                      <a:gd name="connsiteY10" fmla="*/ 908663 h 980101"/>
                      <a:gd name="connsiteX11" fmla="*/ 8227 w 1370048"/>
                      <a:gd name="connsiteY11" fmla="*/ 698366 h 980101"/>
                      <a:gd name="connsiteX12" fmla="*/ 5467 w 1370048"/>
                      <a:gd name="connsiteY12" fmla="*/ 696648 h 980101"/>
                      <a:gd name="connsiteX13" fmla="*/ 7047 w 1370048"/>
                      <a:gd name="connsiteY13" fmla="*/ 680629 h 980101"/>
                      <a:gd name="connsiteX14" fmla="*/ 5467 w 1370048"/>
                      <a:gd name="connsiteY14" fmla="*/ 656873 h 980101"/>
                      <a:gd name="connsiteX15" fmla="*/ 9798 w 1370048"/>
                      <a:gd name="connsiteY15" fmla="*/ 652738 h 980101"/>
                      <a:gd name="connsiteX16" fmla="*/ 19313 w 1370048"/>
                      <a:gd name="connsiteY16" fmla="*/ 556249 h 980101"/>
                      <a:gd name="connsiteX17" fmla="*/ 686971 w 1370048"/>
                      <a:gd name="connsiteY17" fmla="*/ 0 h 9801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370048" h="980101">
                        <a:moveTo>
                          <a:pt x="686971" y="0"/>
                        </a:moveTo>
                        <a:cubicBezTo>
                          <a:pt x="1168707" y="0"/>
                          <a:pt x="1291082" y="238799"/>
                          <a:pt x="1354629" y="556249"/>
                        </a:cubicBezTo>
                        <a:lnTo>
                          <a:pt x="1364292" y="654229"/>
                        </a:lnTo>
                        <a:lnTo>
                          <a:pt x="1368475" y="656873"/>
                        </a:lnTo>
                        <a:cubicBezTo>
                          <a:pt x="1368001" y="665328"/>
                          <a:pt x="1367528" y="673783"/>
                          <a:pt x="1367054" y="682238"/>
                        </a:cubicBezTo>
                        <a:lnTo>
                          <a:pt x="1368475" y="696648"/>
                        </a:lnTo>
                        <a:lnTo>
                          <a:pt x="1366166" y="698086"/>
                        </a:lnTo>
                        <a:cubicBezTo>
                          <a:pt x="1361277" y="715554"/>
                          <a:pt x="1375378" y="615810"/>
                          <a:pt x="1367718" y="903054"/>
                        </a:cubicBezTo>
                        <a:cubicBezTo>
                          <a:pt x="1360059" y="939473"/>
                          <a:pt x="1340847" y="934240"/>
                          <a:pt x="1291634" y="980101"/>
                        </a:cubicBezTo>
                        <a:cubicBezTo>
                          <a:pt x="1256968" y="585637"/>
                          <a:pt x="1224301" y="476811"/>
                          <a:pt x="986717" y="295571"/>
                        </a:cubicBezTo>
                        <a:cubicBezTo>
                          <a:pt x="829567" y="622331"/>
                          <a:pt x="169970" y="948069"/>
                          <a:pt x="9005" y="908663"/>
                        </a:cubicBezTo>
                        <a:cubicBezTo>
                          <a:pt x="-12951" y="727439"/>
                          <a:pt x="12720" y="768465"/>
                          <a:pt x="8227" y="698366"/>
                        </a:cubicBezTo>
                        <a:lnTo>
                          <a:pt x="5467" y="696648"/>
                        </a:lnTo>
                        <a:lnTo>
                          <a:pt x="7047" y="680629"/>
                        </a:lnTo>
                        <a:lnTo>
                          <a:pt x="5467" y="656873"/>
                        </a:lnTo>
                        <a:lnTo>
                          <a:pt x="9798" y="652738"/>
                        </a:lnTo>
                        <a:lnTo>
                          <a:pt x="19313" y="556249"/>
                        </a:lnTo>
                        <a:cubicBezTo>
                          <a:pt x="82861" y="238799"/>
                          <a:pt x="205235" y="0"/>
                          <a:pt x="686971" y="0"/>
                        </a:cubicBez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Freeform 548">
                    <a:extLst>
                      <a:ext uri="{FF2B5EF4-FFF2-40B4-BE49-F238E27FC236}">
                        <a16:creationId xmlns:a16="http://schemas.microsoft.com/office/drawing/2014/main" id="{AE4AEF1A-C84F-8361-569D-5FB3CA20ED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243799" y="3602987"/>
                    <a:ext cx="1365515" cy="1928932"/>
                  </a:xfrm>
                  <a:custGeom>
                    <a:avLst/>
                    <a:gdLst>
                      <a:gd name="connsiteX0" fmla="*/ 1365515 w 1365515"/>
                      <a:gd name="connsiteY0" fmla="*/ 942241 h 1928932"/>
                      <a:gd name="connsiteX1" fmla="*/ 1363457 w 1365515"/>
                      <a:gd name="connsiteY1" fmla="*/ 964466 h 1928932"/>
                      <a:gd name="connsiteX2" fmla="*/ 1365515 w 1365515"/>
                      <a:gd name="connsiteY2" fmla="*/ 986691 h 1928932"/>
                      <a:gd name="connsiteX3" fmla="*/ 1361401 w 1365515"/>
                      <a:gd name="connsiteY3" fmla="*/ 986672 h 1928932"/>
                      <a:gd name="connsiteX4" fmla="*/ 1353717 w 1365515"/>
                      <a:gd name="connsiteY4" fmla="*/ 1069645 h 1928932"/>
                      <a:gd name="connsiteX5" fmla="*/ 1087717 w 1365515"/>
                      <a:gd name="connsiteY5" fmla="*/ 1885121 h 1928932"/>
                      <a:gd name="connsiteX6" fmla="*/ 0 w 1365515"/>
                      <a:gd name="connsiteY6" fmla="*/ 1916866 h 1928932"/>
                      <a:gd name="connsiteX7" fmla="*/ 800 w 1365515"/>
                      <a:gd name="connsiteY7" fmla="*/ 1432730 h 1928932"/>
                      <a:gd name="connsiteX8" fmla="*/ 1574 w 1365515"/>
                      <a:gd name="connsiteY8" fmla="*/ 964466 h 1928932"/>
                      <a:gd name="connsiteX9" fmla="*/ 800 w 1365515"/>
                      <a:gd name="connsiteY9" fmla="*/ 496202 h 1928932"/>
                      <a:gd name="connsiteX10" fmla="*/ 0 w 1365515"/>
                      <a:gd name="connsiteY10" fmla="*/ 12066 h 1928932"/>
                      <a:gd name="connsiteX11" fmla="*/ 1087717 w 1365515"/>
                      <a:gd name="connsiteY11" fmla="*/ 43811 h 1928932"/>
                      <a:gd name="connsiteX12" fmla="*/ 1353717 w 1365515"/>
                      <a:gd name="connsiteY12" fmla="*/ 859287 h 1928932"/>
                      <a:gd name="connsiteX13" fmla="*/ 1361401 w 1365515"/>
                      <a:gd name="connsiteY13" fmla="*/ 942260 h 192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365515" h="1928932">
                        <a:moveTo>
                          <a:pt x="1365515" y="942241"/>
                        </a:moveTo>
                        <a:lnTo>
                          <a:pt x="1363457" y="964466"/>
                        </a:lnTo>
                        <a:lnTo>
                          <a:pt x="1365515" y="986691"/>
                        </a:lnTo>
                        <a:lnTo>
                          <a:pt x="1361401" y="986672"/>
                        </a:lnTo>
                        <a:lnTo>
                          <a:pt x="1353717" y="1069645"/>
                        </a:lnTo>
                        <a:cubicBezTo>
                          <a:pt x="1296944" y="1676922"/>
                          <a:pt x="1269329" y="1844953"/>
                          <a:pt x="1087717" y="1885121"/>
                        </a:cubicBezTo>
                        <a:cubicBezTo>
                          <a:pt x="850028" y="1910518"/>
                          <a:pt x="307538" y="1948616"/>
                          <a:pt x="0" y="1916866"/>
                        </a:cubicBezTo>
                        <a:cubicBezTo>
                          <a:pt x="267" y="1759722"/>
                          <a:pt x="534" y="1596226"/>
                          <a:pt x="800" y="1432730"/>
                        </a:cubicBezTo>
                        <a:lnTo>
                          <a:pt x="1574" y="964466"/>
                        </a:lnTo>
                        <a:lnTo>
                          <a:pt x="800" y="496202"/>
                        </a:lnTo>
                        <a:cubicBezTo>
                          <a:pt x="534" y="332706"/>
                          <a:pt x="267" y="169211"/>
                          <a:pt x="0" y="12066"/>
                        </a:cubicBezTo>
                        <a:cubicBezTo>
                          <a:pt x="307538" y="-19684"/>
                          <a:pt x="850028" y="18414"/>
                          <a:pt x="1087717" y="43811"/>
                        </a:cubicBezTo>
                        <a:cubicBezTo>
                          <a:pt x="1269329" y="83979"/>
                          <a:pt x="1296944" y="252010"/>
                          <a:pt x="1353717" y="859287"/>
                        </a:cubicBezTo>
                        <a:lnTo>
                          <a:pt x="1361401" y="942260"/>
                        </a:lnTo>
                        <a:close/>
                      </a:path>
                    </a:pathLst>
                  </a:cu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" name="Freeform 549">
                    <a:extLst>
                      <a:ext uri="{FF2B5EF4-FFF2-40B4-BE49-F238E27FC236}">
                        <a16:creationId xmlns:a16="http://schemas.microsoft.com/office/drawing/2014/main" id="{CA7DED21-8BE4-77BB-80AF-FFF3B713F2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289478" y="3929503"/>
                    <a:ext cx="1317349" cy="1324067"/>
                  </a:xfrm>
                  <a:custGeom>
                    <a:avLst/>
                    <a:gdLst>
                      <a:gd name="connsiteX0" fmla="*/ 1317349 w 1317349"/>
                      <a:gd name="connsiteY0" fmla="*/ 205049 h 1324067"/>
                      <a:gd name="connsiteX1" fmla="*/ 1288740 w 1317349"/>
                      <a:gd name="connsiteY1" fmla="*/ 216592 h 1324067"/>
                      <a:gd name="connsiteX2" fmla="*/ 1065521 w 1317349"/>
                      <a:gd name="connsiteY2" fmla="*/ 654320 h 1324067"/>
                      <a:gd name="connsiteX3" fmla="*/ 1288740 w 1317349"/>
                      <a:gd name="connsiteY3" fmla="*/ 1092047 h 1324067"/>
                      <a:gd name="connsiteX4" fmla="*/ 1317349 w 1317349"/>
                      <a:gd name="connsiteY4" fmla="*/ 1103591 h 1324067"/>
                      <a:gd name="connsiteX5" fmla="*/ 1313188 w 1317349"/>
                      <a:gd name="connsiteY5" fmla="*/ 1137464 h 1324067"/>
                      <a:gd name="connsiteX6" fmla="*/ 1297512 w 1317349"/>
                      <a:gd name="connsiteY6" fmla="*/ 1242693 h 1324067"/>
                      <a:gd name="connsiteX7" fmla="*/ 1281314 w 1317349"/>
                      <a:gd name="connsiteY7" fmla="*/ 1324067 h 1324067"/>
                      <a:gd name="connsiteX8" fmla="*/ 1154393 w 1317349"/>
                      <a:gd name="connsiteY8" fmla="*/ 1305620 h 1324067"/>
                      <a:gd name="connsiteX9" fmla="*/ 314965 w 1317349"/>
                      <a:gd name="connsiteY9" fmla="*/ 1260450 h 1324067"/>
                      <a:gd name="connsiteX10" fmla="*/ 12387 w 1317349"/>
                      <a:gd name="connsiteY10" fmla="*/ 1265824 h 1324067"/>
                      <a:gd name="connsiteX11" fmla="*/ 10 w 1317349"/>
                      <a:gd name="connsiteY11" fmla="*/ 1266500 h 1324067"/>
                      <a:gd name="connsiteX12" fmla="*/ 245 w 1317349"/>
                      <a:gd name="connsiteY12" fmla="*/ 1122584 h 1324067"/>
                      <a:gd name="connsiteX13" fmla="*/ 1019 w 1317349"/>
                      <a:gd name="connsiteY13" fmla="*/ 654320 h 1324067"/>
                      <a:gd name="connsiteX14" fmla="*/ 245 w 1317349"/>
                      <a:gd name="connsiteY14" fmla="*/ 186056 h 1324067"/>
                      <a:gd name="connsiteX15" fmla="*/ 0 w 1317349"/>
                      <a:gd name="connsiteY15" fmla="*/ 36169 h 1324067"/>
                      <a:gd name="connsiteX16" fmla="*/ 121594 w 1317349"/>
                      <a:gd name="connsiteY16" fmla="*/ 42818 h 1324067"/>
                      <a:gd name="connsiteX17" fmla="*/ 424171 w 1317349"/>
                      <a:gd name="connsiteY17" fmla="*/ 48191 h 1324067"/>
                      <a:gd name="connsiteX18" fmla="*/ 1263599 w 1317349"/>
                      <a:gd name="connsiteY18" fmla="*/ 3022 h 1324067"/>
                      <a:gd name="connsiteX19" fmla="*/ 1284385 w 1317349"/>
                      <a:gd name="connsiteY19" fmla="*/ 0 h 1324067"/>
                      <a:gd name="connsiteX20" fmla="*/ 1297512 w 1317349"/>
                      <a:gd name="connsiteY20" fmla="*/ 65948 h 1324067"/>
                      <a:gd name="connsiteX21" fmla="*/ 1313188 w 1317349"/>
                      <a:gd name="connsiteY21" fmla="*/ 171177 h 13240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317349" h="1324067">
                        <a:moveTo>
                          <a:pt x="1317349" y="205049"/>
                        </a:moveTo>
                        <a:lnTo>
                          <a:pt x="1288740" y="216592"/>
                        </a:lnTo>
                        <a:cubicBezTo>
                          <a:pt x="1157563" y="288711"/>
                          <a:pt x="1065521" y="457544"/>
                          <a:pt x="1065521" y="654320"/>
                        </a:cubicBezTo>
                        <a:cubicBezTo>
                          <a:pt x="1065521" y="851096"/>
                          <a:pt x="1157563" y="1019929"/>
                          <a:pt x="1288740" y="1092047"/>
                        </a:cubicBezTo>
                        <a:lnTo>
                          <a:pt x="1317349" y="1103591"/>
                        </a:lnTo>
                        <a:lnTo>
                          <a:pt x="1313188" y="1137464"/>
                        </a:lnTo>
                        <a:cubicBezTo>
                          <a:pt x="1308159" y="1175631"/>
                          <a:pt x="1302984" y="1210622"/>
                          <a:pt x="1297512" y="1242693"/>
                        </a:cubicBezTo>
                        <a:lnTo>
                          <a:pt x="1281314" y="1324067"/>
                        </a:lnTo>
                        <a:lnTo>
                          <a:pt x="1154393" y="1305620"/>
                        </a:lnTo>
                        <a:cubicBezTo>
                          <a:pt x="914774" y="1277102"/>
                          <a:pt x="625908" y="1260450"/>
                          <a:pt x="314965" y="1260450"/>
                        </a:cubicBezTo>
                        <a:cubicBezTo>
                          <a:pt x="211318" y="1260450"/>
                          <a:pt x="110123" y="1262300"/>
                          <a:pt x="12387" y="1265824"/>
                        </a:cubicBezTo>
                        <a:lnTo>
                          <a:pt x="10" y="1266500"/>
                        </a:lnTo>
                        <a:lnTo>
                          <a:pt x="245" y="1122584"/>
                        </a:lnTo>
                        <a:lnTo>
                          <a:pt x="1019" y="654320"/>
                        </a:lnTo>
                        <a:lnTo>
                          <a:pt x="245" y="186056"/>
                        </a:lnTo>
                        <a:lnTo>
                          <a:pt x="0" y="36169"/>
                        </a:lnTo>
                        <a:lnTo>
                          <a:pt x="121594" y="42818"/>
                        </a:lnTo>
                        <a:cubicBezTo>
                          <a:pt x="219329" y="46341"/>
                          <a:pt x="320524" y="48191"/>
                          <a:pt x="424171" y="48191"/>
                        </a:cubicBezTo>
                        <a:cubicBezTo>
                          <a:pt x="735114" y="48191"/>
                          <a:pt x="1023980" y="31539"/>
                          <a:pt x="1263599" y="3022"/>
                        </a:cubicBezTo>
                        <a:lnTo>
                          <a:pt x="1284385" y="0"/>
                        </a:lnTo>
                        <a:lnTo>
                          <a:pt x="1297512" y="65948"/>
                        </a:lnTo>
                        <a:cubicBezTo>
                          <a:pt x="1302984" y="98019"/>
                          <a:pt x="1308159" y="133010"/>
                          <a:pt x="1313188" y="171177"/>
                        </a:cubicBezTo>
                        <a:close/>
                      </a:path>
                    </a:pathLst>
                  </a:custGeom>
                  <a:solidFill>
                    <a:srgbClr val="4472C4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Freeform 550">
                    <a:extLst>
                      <a:ext uri="{FF2B5EF4-FFF2-40B4-BE49-F238E27FC236}">
                        <a16:creationId xmlns:a16="http://schemas.microsoft.com/office/drawing/2014/main" id="{6EA0F67A-0A42-8055-F388-93AEB45CC634}"/>
                      </a:ext>
                    </a:extLst>
                  </p:cNvPr>
                  <p:cNvSpPr/>
                  <p:nvPr/>
                </p:nvSpPr>
                <p:spPr>
                  <a:xfrm flipH="1">
                    <a:off x="1956921" y="1999485"/>
                    <a:ext cx="934101" cy="3250726"/>
                  </a:xfrm>
                  <a:custGeom>
                    <a:avLst/>
                    <a:gdLst>
                      <a:gd name="connsiteX0" fmla="*/ 934101 w 934101"/>
                      <a:gd name="connsiteY0" fmla="*/ 0 h 3250726"/>
                      <a:gd name="connsiteX1" fmla="*/ 778607 w 934101"/>
                      <a:gd name="connsiteY1" fmla="*/ 10292 h 3250726"/>
                      <a:gd name="connsiteX2" fmla="*/ 275342 w 934101"/>
                      <a:gd name="connsiteY2" fmla="*/ 555660 h 3250726"/>
                      <a:gd name="connsiteX3" fmla="*/ 265679 w 934101"/>
                      <a:gd name="connsiteY3" fmla="*/ 653640 h 3250726"/>
                      <a:gd name="connsiteX4" fmla="*/ 261496 w 934101"/>
                      <a:gd name="connsiteY4" fmla="*/ 656284 h 3250726"/>
                      <a:gd name="connsiteX5" fmla="*/ 262917 w 934101"/>
                      <a:gd name="connsiteY5" fmla="*/ 681649 h 3250726"/>
                      <a:gd name="connsiteX6" fmla="*/ 261496 w 934101"/>
                      <a:gd name="connsiteY6" fmla="*/ 696059 h 3250726"/>
                      <a:gd name="connsiteX7" fmla="*/ 263805 w 934101"/>
                      <a:gd name="connsiteY7" fmla="*/ 697497 h 3250726"/>
                      <a:gd name="connsiteX8" fmla="*/ 260399 w 934101"/>
                      <a:gd name="connsiteY8" fmla="*/ 734656 h 3250726"/>
                      <a:gd name="connsiteX9" fmla="*/ 252544 w 934101"/>
                      <a:gd name="connsiteY9" fmla="*/ 738266 h 3250726"/>
                      <a:gd name="connsiteX10" fmla="*/ 153834 w 934101"/>
                      <a:gd name="connsiteY10" fmla="*/ 929537 h 3250726"/>
                      <a:gd name="connsiteX11" fmla="*/ 265680 w 934101"/>
                      <a:gd name="connsiteY11" fmla="*/ 1113141 h 3250726"/>
                      <a:gd name="connsiteX12" fmla="*/ 313488 w 934101"/>
                      <a:gd name="connsiteY12" fmla="*/ 1131461 h 3250726"/>
                      <a:gd name="connsiteX13" fmla="*/ 343481 w 934101"/>
                      <a:gd name="connsiteY13" fmla="*/ 1243958 h 3250726"/>
                      <a:gd name="connsiteX14" fmla="*/ 402611 w 934101"/>
                      <a:gd name="connsiteY14" fmla="*/ 1394142 h 3250726"/>
                      <a:gd name="connsiteX15" fmla="*/ 413244 w 934101"/>
                      <a:gd name="connsiteY15" fmla="*/ 1413158 h 3250726"/>
                      <a:gd name="connsiteX16" fmla="*/ 414054 w 934101"/>
                      <a:gd name="connsiteY16" fmla="*/ 1415164 h 3250726"/>
                      <a:gd name="connsiteX17" fmla="*/ 418179 w 934101"/>
                      <a:gd name="connsiteY17" fmla="*/ 1421983 h 3250726"/>
                      <a:gd name="connsiteX18" fmla="*/ 479660 w 934101"/>
                      <a:gd name="connsiteY18" fmla="*/ 1531935 h 3250726"/>
                      <a:gd name="connsiteX19" fmla="*/ 498939 w 934101"/>
                      <a:gd name="connsiteY19" fmla="*/ 1555514 h 3250726"/>
                      <a:gd name="connsiteX20" fmla="*/ 506691 w 934101"/>
                      <a:gd name="connsiteY20" fmla="*/ 1568331 h 3250726"/>
                      <a:gd name="connsiteX21" fmla="*/ 525918 w 934101"/>
                      <a:gd name="connsiteY21" fmla="*/ 1588512 h 3250726"/>
                      <a:gd name="connsiteX22" fmla="*/ 575800 w 934101"/>
                      <a:gd name="connsiteY22" fmla="*/ 1649519 h 3250726"/>
                      <a:gd name="connsiteX23" fmla="*/ 606692 w 934101"/>
                      <a:gd name="connsiteY23" fmla="*/ 1673288 h 3250726"/>
                      <a:gd name="connsiteX24" fmla="*/ 624697 w 934101"/>
                      <a:gd name="connsiteY24" fmla="*/ 1692185 h 3250726"/>
                      <a:gd name="connsiteX25" fmla="*/ 684258 w 934101"/>
                      <a:gd name="connsiteY25" fmla="*/ 1732967 h 3250726"/>
                      <a:gd name="connsiteX26" fmla="*/ 692198 w 934101"/>
                      <a:gd name="connsiteY26" fmla="*/ 1739076 h 3250726"/>
                      <a:gd name="connsiteX27" fmla="*/ 736965 w 934101"/>
                      <a:gd name="connsiteY27" fmla="*/ 1760020 h 3250726"/>
                      <a:gd name="connsiteX28" fmla="*/ 707678 w 934101"/>
                      <a:gd name="connsiteY28" fmla="*/ 1911655 h 3250726"/>
                      <a:gd name="connsiteX29" fmla="*/ 651539 w 934101"/>
                      <a:gd name="connsiteY29" fmla="*/ 1917290 h 3250726"/>
                      <a:gd name="connsiteX30" fmla="*/ 43811 w 934101"/>
                      <a:gd name="connsiteY30" fmla="*/ 2163009 h 3250726"/>
                      <a:gd name="connsiteX31" fmla="*/ 12066 w 934101"/>
                      <a:gd name="connsiteY31" fmla="*/ 3250726 h 3250726"/>
                      <a:gd name="connsiteX32" fmla="*/ 496202 w 934101"/>
                      <a:gd name="connsiteY32" fmla="*/ 3249926 h 3250726"/>
                      <a:gd name="connsiteX33" fmla="*/ 915600 w 934101"/>
                      <a:gd name="connsiteY33" fmla="*/ 3249233 h 3250726"/>
                      <a:gd name="connsiteX34" fmla="*/ 934101 w 934101"/>
                      <a:gd name="connsiteY34" fmla="*/ 3250021 h 3250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934101" h="3250726">
                        <a:moveTo>
                          <a:pt x="934101" y="0"/>
                        </a:moveTo>
                        <a:lnTo>
                          <a:pt x="778607" y="10292"/>
                        </a:lnTo>
                        <a:cubicBezTo>
                          <a:pt x="431590" y="60340"/>
                          <a:pt x="330946" y="277891"/>
                          <a:pt x="275342" y="555660"/>
                        </a:cubicBezTo>
                        <a:lnTo>
                          <a:pt x="265679" y="653640"/>
                        </a:lnTo>
                        <a:lnTo>
                          <a:pt x="261496" y="656284"/>
                        </a:lnTo>
                        <a:cubicBezTo>
                          <a:pt x="261970" y="664739"/>
                          <a:pt x="262443" y="673194"/>
                          <a:pt x="262917" y="681649"/>
                        </a:cubicBezTo>
                        <a:lnTo>
                          <a:pt x="261496" y="696059"/>
                        </a:lnTo>
                        <a:lnTo>
                          <a:pt x="263805" y="697497"/>
                        </a:lnTo>
                        <a:lnTo>
                          <a:pt x="260399" y="734656"/>
                        </a:lnTo>
                        <a:lnTo>
                          <a:pt x="252544" y="738266"/>
                        </a:lnTo>
                        <a:cubicBezTo>
                          <a:pt x="189532" y="781006"/>
                          <a:pt x="150971" y="852241"/>
                          <a:pt x="153834" y="929537"/>
                        </a:cubicBezTo>
                        <a:cubicBezTo>
                          <a:pt x="156685" y="1006509"/>
                          <a:pt x="200073" y="1074716"/>
                          <a:pt x="265680" y="1113141"/>
                        </a:cubicBezTo>
                        <a:lnTo>
                          <a:pt x="313488" y="1131461"/>
                        </a:lnTo>
                        <a:lnTo>
                          <a:pt x="343481" y="1243958"/>
                        </a:lnTo>
                        <a:cubicBezTo>
                          <a:pt x="360334" y="1295216"/>
                          <a:pt x="379979" y="1345712"/>
                          <a:pt x="402611" y="1394142"/>
                        </a:cubicBezTo>
                        <a:lnTo>
                          <a:pt x="413244" y="1413158"/>
                        </a:lnTo>
                        <a:lnTo>
                          <a:pt x="414054" y="1415164"/>
                        </a:lnTo>
                        <a:lnTo>
                          <a:pt x="418179" y="1421983"/>
                        </a:lnTo>
                        <a:lnTo>
                          <a:pt x="479660" y="1531935"/>
                        </a:lnTo>
                        <a:lnTo>
                          <a:pt x="498939" y="1555514"/>
                        </a:lnTo>
                        <a:lnTo>
                          <a:pt x="506691" y="1568331"/>
                        </a:lnTo>
                        <a:lnTo>
                          <a:pt x="525918" y="1588512"/>
                        </a:lnTo>
                        <a:lnTo>
                          <a:pt x="575800" y="1649519"/>
                        </a:lnTo>
                        <a:lnTo>
                          <a:pt x="606692" y="1673288"/>
                        </a:lnTo>
                        <a:lnTo>
                          <a:pt x="624697" y="1692185"/>
                        </a:lnTo>
                        <a:lnTo>
                          <a:pt x="684258" y="1732967"/>
                        </a:lnTo>
                        <a:lnTo>
                          <a:pt x="692198" y="1739076"/>
                        </a:lnTo>
                        <a:lnTo>
                          <a:pt x="736965" y="1760020"/>
                        </a:lnTo>
                        <a:lnTo>
                          <a:pt x="707678" y="1911655"/>
                        </a:lnTo>
                        <a:lnTo>
                          <a:pt x="651539" y="1917290"/>
                        </a:lnTo>
                        <a:cubicBezTo>
                          <a:pt x="212000" y="1963092"/>
                          <a:pt x="78958" y="2004098"/>
                          <a:pt x="43811" y="2163009"/>
                        </a:cubicBezTo>
                        <a:cubicBezTo>
                          <a:pt x="18414" y="2400698"/>
                          <a:pt x="-19684" y="2943188"/>
                          <a:pt x="12066" y="3250726"/>
                        </a:cubicBezTo>
                        <a:cubicBezTo>
                          <a:pt x="169210" y="3250459"/>
                          <a:pt x="332706" y="3250192"/>
                          <a:pt x="496202" y="3249926"/>
                        </a:cubicBezTo>
                        <a:lnTo>
                          <a:pt x="915600" y="3249233"/>
                        </a:lnTo>
                        <a:lnTo>
                          <a:pt x="934101" y="3250021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alpha val="1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2" name="Freeform 540">
                  <a:extLst>
                    <a:ext uri="{FF2B5EF4-FFF2-40B4-BE49-F238E27FC236}">
                      <a16:creationId xmlns:a16="http://schemas.microsoft.com/office/drawing/2014/main" id="{D9044428-A37A-917F-6B98-919D16A6D029}"/>
                    </a:ext>
                  </a:extLst>
                </p:cNvPr>
                <p:cNvSpPr/>
                <p:nvPr/>
              </p:nvSpPr>
              <p:spPr>
                <a:xfrm>
                  <a:off x="3427355" y="1723945"/>
                  <a:ext cx="973073" cy="1126522"/>
                </a:xfrm>
                <a:custGeom>
                  <a:avLst/>
                  <a:gdLst>
                    <a:gd name="connsiteX0" fmla="*/ 601 w 973073"/>
                    <a:gd name="connsiteY0" fmla="*/ 973074 h 1126522"/>
                    <a:gd name="connsiteX1" fmla="*/ 973073 w 973073"/>
                    <a:gd name="connsiteY1" fmla="*/ 973074 h 1126522"/>
                    <a:gd name="connsiteX2" fmla="*/ 973073 w 973073"/>
                    <a:gd name="connsiteY2" fmla="*/ 1126522 h 1126522"/>
                    <a:gd name="connsiteX3" fmla="*/ 601 w 973073"/>
                    <a:gd name="connsiteY3" fmla="*/ 1126522 h 1126522"/>
                    <a:gd name="connsiteX4" fmla="*/ 0 w 973073"/>
                    <a:gd name="connsiteY4" fmla="*/ 488035 h 1126522"/>
                    <a:gd name="connsiteX5" fmla="*/ 9756 w 973073"/>
                    <a:gd name="connsiteY5" fmla="*/ 584809 h 1126522"/>
                    <a:gd name="connsiteX6" fmla="*/ 388354 w 973073"/>
                    <a:gd name="connsiteY6" fmla="*/ 963408 h 1126522"/>
                    <a:gd name="connsiteX7" fmla="*/ 484236 w 973073"/>
                    <a:gd name="connsiteY7" fmla="*/ 973073 h 1126522"/>
                    <a:gd name="connsiteX8" fmla="*/ 0 w 973073"/>
                    <a:gd name="connsiteY8" fmla="*/ 973073 h 1126522"/>
                    <a:gd name="connsiteX9" fmla="*/ 0 w 973073"/>
                    <a:gd name="connsiteY9" fmla="*/ 0 h 1126522"/>
                    <a:gd name="connsiteX10" fmla="*/ 973073 w 973073"/>
                    <a:gd name="connsiteY10" fmla="*/ 0 h 1126522"/>
                    <a:gd name="connsiteX11" fmla="*/ 973073 w 973073"/>
                    <a:gd name="connsiteY11" fmla="*/ 973073 h 1126522"/>
                    <a:gd name="connsiteX12" fmla="*/ 488580 w 973073"/>
                    <a:gd name="connsiteY12" fmla="*/ 973073 h 1126522"/>
                    <a:gd name="connsiteX13" fmla="*/ 584462 w 973073"/>
                    <a:gd name="connsiteY13" fmla="*/ 963408 h 1126522"/>
                    <a:gd name="connsiteX14" fmla="*/ 972945 w 973073"/>
                    <a:gd name="connsiteY14" fmla="*/ 486755 h 1126522"/>
                    <a:gd name="connsiteX15" fmla="*/ 486408 w 973073"/>
                    <a:gd name="connsiteY15" fmla="*/ 218 h 1126522"/>
                    <a:gd name="connsiteX16" fmla="*/ 9756 w 973073"/>
                    <a:gd name="connsiteY16" fmla="*/ 388701 h 1126522"/>
                    <a:gd name="connsiteX17" fmla="*/ 0 w 973073"/>
                    <a:gd name="connsiteY17" fmla="*/ 485476 h 1126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73073" h="1126522">
                      <a:moveTo>
                        <a:pt x="601" y="973074"/>
                      </a:moveTo>
                      <a:lnTo>
                        <a:pt x="973073" y="973074"/>
                      </a:lnTo>
                      <a:lnTo>
                        <a:pt x="973073" y="1126522"/>
                      </a:lnTo>
                      <a:lnTo>
                        <a:pt x="601" y="1126522"/>
                      </a:lnTo>
                      <a:close/>
                      <a:moveTo>
                        <a:pt x="0" y="488035"/>
                      </a:moveTo>
                      <a:lnTo>
                        <a:pt x="9756" y="584809"/>
                      </a:lnTo>
                      <a:cubicBezTo>
                        <a:pt x="48642" y="774844"/>
                        <a:pt x="198320" y="924521"/>
                        <a:pt x="388354" y="963408"/>
                      </a:cubicBezTo>
                      <a:lnTo>
                        <a:pt x="484236" y="973073"/>
                      </a:lnTo>
                      <a:lnTo>
                        <a:pt x="0" y="973073"/>
                      </a:lnTo>
                      <a:close/>
                      <a:moveTo>
                        <a:pt x="0" y="0"/>
                      </a:moveTo>
                      <a:lnTo>
                        <a:pt x="973073" y="0"/>
                      </a:lnTo>
                      <a:lnTo>
                        <a:pt x="973073" y="973073"/>
                      </a:lnTo>
                      <a:lnTo>
                        <a:pt x="488580" y="973073"/>
                      </a:lnTo>
                      <a:lnTo>
                        <a:pt x="584462" y="963408"/>
                      </a:lnTo>
                      <a:cubicBezTo>
                        <a:pt x="806169" y="918040"/>
                        <a:pt x="972945" y="721874"/>
                        <a:pt x="972945" y="486755"/>
                      </a:cubicBezTo>
                      <a:cubicBezTo>
                        <a:pt x="972945" y="218048"/>
                        <a:pt x="755115" y="218"/>
                        <a:pt x="486408" y="218"/>
                      </a:cubicBezTo>
                      <a:cubicBezTo>
                        <a:pt x="251289" y="218"/>
                        <a:pt x="55123" y="166994"/>
                        <a:pt x="9756" y="388701"/>
                      </a:cubicBezTo>
                      <a:lnTo>
                        <a:pt x="0" y="48547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0B446285-3CC2-27D0-F323-BCD2D344BAD2}"/>
                  </a:ext>
                </a:extLst>
              </p:cNvPr>
              <p:cNvGrpSpPr/>
              <p:nvPr/>
            </p:nvGrpSpPr>
            <p:grpSpPr>
              <a:xfrm>
                <a:off x="10593044" y="3049211"/>
                <a:ext cx="651814" cy="3391655"/>
                <a:chOff x="11185823" y="3334267"/>
                <a:chExt cx="651814" cy="3391655"/>
              </a:xfrm>
            </p:grpSpPr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9846D940-6DCB-38BB-FF78-B9A9620033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85823" y="3334267"/>
                  <a:ext cx="602867" cy="806950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249DB559-132D-7286-8E9D-38CB364717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11312" y="4274809"/>
                  <a:ext cx="626325" cy="795221"/>
                </a:xfrm>
                <a:prstGeom prst="rect">
                  <a:avLst/>
                </a:prstGeom>
              </p:spPr>
            </p:pic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D07F0267-5BDD-A658-F4B4-FCD4EAEDC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94259" y="5274894"/>
                  <a:ext cx="640399" cy="619287"/>
                </a:xfrm>
                <a:prstGeom prst="rect">
                  <a:avLst/>
                </a:prstGeom>
              </p:spPr>
            </p:pic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4DE64083-0B9E-2E2E-9D6F-9088E33882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55249" y="6010458"/>
                  <a:ext cx="518418" cy="715464"/>
                </a:xfrm>
                <a:prstGeom prst="rect">
                  <a:avLst/>
                </a:prstGeom>
              </p:spPr>
            </p:pic>
          </p:grp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ECBDEAC-7AA0-0BB7-95E4-D22B895D1C45}"/>
                </a:ext>
              </a:extLst>
            </p:cNvPr>
            <p:cNvSpPr txBox="1"/>
            <p:nvPr/>
          </p:nvSpPr>
          <p:spPr>
            <a:xfrm>
              <a:off x="866981" y="4391000"/>
              <a:ext cx="2304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TRAINING DATA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08977F3-9FE7-D2AD-346F-DBE0C06C137F}"/>
              </a:ext>
            </a:extLst>
          </p:cNvPr>
          <p:cNvGrpSpPr/>
          <p:nvPr/>
        </p:nvGrpSpPr>
        <p:grpSpPr>
          <a:xfrm>
            <a:off x="8242966" y="1377177"/>
            <a:ext cx="3077320" cy="4953057"/>
            <a:chOff x="8242966" y="1377177"/>
            <a:chExt cx="3077320" cy="495305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844C82F-15FA-7514-6C3D-FF890A5B4EF3}"/>
                </a:ext>
              </a:extLst>
            </p:cNvPr>
            <p:cNvGrpSpPr/>
            <p:nvPr/>
          </p:nvGrpSpPr>
          <p:grpSpPr>
            <a:xfrm>
              <a:off x="8242966" y="1377177"/>
              <a:ext cx="3077320" cy="1198210"/>
              <a:chOff x="8242966" y="1377177"/>
              <a:chExt cx="3077320" cy="1198210"/>
            </a:xfrm>
          </p:grpSpPr>
          <p:sp>
            <p:nvSpPr>
              <p:cNvPr id="155" name="Arrow: Bent-Up 154">
                <a:extLst>
                  <a:ext uri="{FF2B5EF4-FFF2-40B4-BE49-F238E27FC236}">
                    <a16:creationId xmlns:a16="http://schemas.microsoft.com/office/drawing/2014/main" id="{F743FEE1-C3BE-49A5-23F7-C687FAF1E27A}"/>
                  </a:ext>
                </a:extLst>
              </p:cNvPr>
              <p:cNvSpPr/>
              <p:nvPr/>
            </p:nvSpPr>
            <p:spPr>
              <a:xfrm rot="10800000" flipH="1">
                <a:off x="8885269" y="2068946"/>
                <a:ext cx="550646" cy="506441"/>
              </a:xfrm>
              <a:prstGeom prst="bentUpArrow">
                <a:avLst>
                  <a:gd name="adj1" fmla="val 25000"/>
                  <a:gd name="adj2" fmla="val 25000"/>
                  <a:gd name="adj3" fmla="val 50000"/>
                </a:avLst>
              </a:prstGeom>
              <a:solidFill>
                <a:srgbClr val="138B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082033-6793-1845-16CD-C42187E6598B}"/>
                  </a:ext>
                </a:extLst>
              </p:cNvPr>
              <p:cNvSpPr txBox="1"/>
              <p:nvPr/>
            </p:nvSpPr>
            <p:spPr>
              <a:xfrm>
                <a:off x="9140157" y="1377177"/>
                <a:ext cx="1401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TEST DATA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4E316204-AFF4-27F1-E2B6-BAB6914BE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19370" y="1453456"/>
                <a:ext cx="600916" cy="1075433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42EE03B-88B3-FEDD-5612-4D9E8AA933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2966" y="1486383"/>
                <a:ext cx="560881" cy="1042506"/>
              </a:xfrm>
              <a:prstGeom prst="rect">
                <a:avLst/>
              </a:prstGeom>
            </p:spPr>
          </p:pic>
          <p:sp>
            <p:nvSpPr>
              <p:cNvPr id="43" name="Arrow: Bent-Up 42">
                <a:extLst>
                  <a:ext uri="{FF2B5EF4-FFF2-40B4-BE49-F238E27FC236}">
                    <a16:creationId xmlns:a16="http://schemas.microsoft.com/office/drawing/2014/main" id="{444F550B-BC67-4DEF-B091-1E99D11848FF}"/>
                  </a:ext>
                </a:extLst>
              </p:cNvPr>
              <p:cNvSpPr/>
              <p:nvPr/>
            </p:nvSpPr>
            <p:spPr>
              <a:xfrm rot="10800000">
                <a:off x="10092902" y="2068946"/>
                <a:ext cx="550646" cy="506441"/>
              </a:xfrm>
              <a:prstGeom prst="bentUpArrow">
                <a:avLst>
                  <a:gd name="adj1" fmla="val 25000"/>
                  <a:gd name="adj2" fmla="val 25000"/>
                  <a:gd name="adj3" fmla="val 50000"/>
                </a:avLst>
              </a:prstGeom>
              <a:solidFill>
                <a:srgbClr val="138B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A0B117D-56B1-F6F7-5B85-5298B28E4676}"/>
                </a:ext>
              </a:extLst>
            </p:cNvPr>
            <p:cNvGrpSpPr/>
            <p:nvPr/>
          </p:nvGrpSpPr>
          <p:grpSpPr>
            <a:xfrm>
              <a:off x="8276346" y="4614443"/>
              <a:ext cx="2959164" cy="1715791"/>
              <a:chOff x="8276346" y="4614443"/>
              <a:chExt cx="2959164" cy="171579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0D08B2B-65B3-512D-4438-B2F88E2C2A68}"/>
                  </a:ext>
                </a:extLst>
              </p:cNvPr>
              <p:cNvGrpSpPr/>
              <p:nvPr/>
            </p:nvGrpSpPr>
            <p:grpSpPr>
              <a:xfrm>
                <a:off x="8276346" y="4682644"/>
                <a:ext cx="494120" cy="1630503"/>
                <a:chOff x="3726599" y="2717541"/>
                <a:chExt cx="494120" cy="1630503"/>
              </a:xfrm>
            </p:grpSpPr>
            <p:pic>
              <p:nvPicPr>
                <p:cNvPr id="157" name="Picture 156">
                  <a:extLst>
                    <a:ext uri="{FF2B5EF4-FFF2-40B4-BE49-F238E27FC236}">
                      <a16:creationId xmlns:a16="http://schemas.microsoft.com/office/drawing/2014/main" id="{036B30DB-EF26-13A8-D85C-2DEC7028FD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6599" y="2717541"/>
                  <a:ext cx="494120" cy="330599"/>
                </a:xfrm>
                <a:prstGeom prst="rect">
                  <a:avLst/>
                </a:prstGeom>
              </p:spPr>
            </p:pic>
            <p:pic>
              <p:nvPicPr>
                <p:cNvPr id="158" name="Picture 157">
                  <a:extLst>
                    <a:ext uri="{FF2B5EF4-FFF2-40B4-BE49-F238E27FC236}">
                      <a16:creationId xmlns:a16="http://schemas.microsoft.com/office/drawing/2014/main" id="{60723963-F3EF-AA5F-144E-B16304374D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5733" y="3134989"/>
                  <a:ext cx="263723" cy="363962"/>
                </a:xfrm>
                <a:prstGeom prst="rect">
                  <a:avLst/>
                </a:prstGeom>
              </p:spPr>
            </p:pic>
            <p:pic>
              <p:nvPicPr>
                <p:cNvPr id="159" name="Picture 158">
                  <a:extLst>
                    <a:ext uri="{FF2B5EF4-FFF2-40B4-BE49-F238E27FC236}">
                      <a16:creationId xmlns:a16="http://schemas.microsoft.com/office/drawing/2014/main" id="{08CED667-633D-B617-13B5-F9356C21E9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7588" y="4035368"/>
                  <a:ext cx="323335" cy="312676"/>
                </a:xfrm>
                <a:prstGeom prst="rect">
                  <a:avLst/>
                </a:prstGeom>
              </p:spPr>
            </p:pic>
            <p:pic>
              <p:nvPicPr>
                <p:cNvPr id="160" name="Picture 159">
                  <a:extLst>
                    <a:ext uri="{FF2B5EF4-FFF2-40B4-BE49-F238E27FC236}">
                      <a16:creationId xmlns:a16="http://schemas.microsoft.com/office/drawing/2014/main" id="{E0D8CBBB-789A-6026-5E67-4D95615A5E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5450" y="3564085"/>
                  <a:ext cx="325859" cy="351928"/>
                </a:xfrm>
                <a:prstGeom prst="rect">
                  <a:avLst/>
                </a:prstGeom>
              </p:spPr>
            </p:pic>
          </p:grpSp>
          <p:sp>
            <p:nvSpPr>
              <p:cNvPr id="161" name="Arrow: Bent-Up 160">
                <a:extLst>
                  <a:ext uri="{FF2B5EF4-FFF2-40B4-BE49-F238E27FC236}">
                    <a16:creationId xmlns:a16="http://schemas.microsoft.com/office/drawing/2014/main" id="{0962CF47-6AAC-206E-72FB-7D6B0938E060}"/>
                  </a:ext>
                </a:extLst>
              </p:cNvPr>
              <p:cNvSpPr/>
              <p:nvPr/>
            </p:nvSpPr>
            <p:spPr>
              <a:xfrm rot="16200000" flipH="1">
                <a:off x="8839268" y="4636545"/>
                <a:ext cx="550646" cy="506441"/>
              </a:xfrm>
              <a:prstGeom prst="bentUpArrow">
                <a:avLst>
                  <a:gd name="adj1" fmla="val 25000"/>
                  <a:gd name="adj2" fmla="val 25000"/>
                  <a:gd name="adj3" fmla="val 50000"/>
                </a:avLst>
              </a:prstGeom>
              <a:solidFill>
                <a:srgbClr val="138B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Arrow: Bent-Up 43">
                <a:extLst>
                  <a:ext uri="{FF2B5EF4-FFF2-40B4-BE49-F238E27FC236}">
                    <a16:creationId xmlns:a16="http://schemas.microsoft.com/office/drawing/2014/main" id="{3B4D8F7B-9C86-C4B0-E4D5-51450B00582B}"/>
                  </a:ext>
                </a:extLst>
              </p:cNvPr>
              <p:cNvSpPr/>
              <p:nvPr/>
            </p:nvSpPr>
            <p:spPr>
              <a:xfrm rot="5400000">
                <a:off x="10140075" y="4636546"/>
                <a:ext cx="550646" cy="506441"/>
              </a:xfrm>
              <a:prstGeom prst="bentUpArrow">
                <a:avLst>
                  <a:gd name="adj1" fmla="val 25000"/>
                  <a:gd name="adj2" fmla="val 25000"/>
                  <a:gd name="adj3" fmla="val 50000"/>
                </a:avLst>
              </a:prstGeom>
              <a:solidFill>
                <a:srgbClr val="138B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517F000-2C97-2E64-8784-989AAD1DB9E2}"/>
                  </a:ext>
                </a:extLst>
              </p:cNvPr>
              <p:cNvGrpSpPr/>
              <p:nvPr/>
            </p:nvGrpSpPr>
            <p:grpSpPr>
              <a:xfrm>
                <a:off x="10741390" y="4671979"/>
                <a:ext cx="494120" cy="1658255"/>
                <a:chOff x="10741390" y="4920459"/>
                <a:chExt cx="494120" cy="1658255"/>
              </a:xfrm>
            </p:grpSpPr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E38C7D84-2E5D-64A8-A12D-3ACBCB54F8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41390" y="5777668"/>
                  <a:ext cx="494120" cy="330599"/>
                </a:xfrm>
                <a:prstGeom prst="rect">
                  <a:avLst/>
                </a:prstGeom>
              </p:spPr>
            </p:pic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D0F75189-9C23-6952-4A7D-D6F2B13B4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25521" y="4920459"/>
                  <a:ext cx="325859" cy="351928"/>
                </a:xfrm>
                <a:prstGeom prst="rect">
                  <a:avLst/>
                </a:prstGeom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8201467C-A6F7-4CB4-E898-B94E396F2A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36185" y="5306695"/>
                  <a:ext cx="304530" cy="407620"/>
                </a:xfrm>
                <a:prstGeom prst="rect">
                  <a:avLst/>
                </a:prstGeom>
              </p:spPr>
            </p:pic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7B7629F0-AB43-DD7A-C27D-7518DBD376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29142" y="6174179"/>
                  <a:ext cx="318617" cy="40453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C8903A-FC03-D43C-A8A8-1D0E1697FDF0}"/>
              </a:ext>
            </a:extLst>
          </p:cNvPr>
          <p:cNvGrpSpPr>
            <a:grpSpLocks noChangeAspect="1"/>
          </p:cNvGrpSpPr>
          <p:nvPr/>
        </p:nvGrpSpPr>
        <p:grpSpPr>
          <a:xfrm>
            <a:off x="864432" y="5290821"/>
            <a:ext cx="1143000" cy="1143000"/>
            <a:chOff x="7020470" y="457533"/>
            <a:chExt cx="4572000" cy="4572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2BD57A-87D3-5FE6-90B3-EA6FDFB37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F38B99F-454A-990F-C695-FE1F9CA3F8C1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B5E8A71-7C89-ADEE-6F83-CBE01BD3D30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E038877-E950-C314-9EFF-DE2E6E5AAEC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911450FC-303F-6E8D-B43D-3778F720B379}"/>
              </a:ext>
            </a:extLst>
          </p:cNvPr>
          <p:cNvSpPr/>
          <p:nvPr/>
        </p:nvSpPr>
        <p:spPr>
          <a:xfrm>
            <a:off x="2097758" y="5395731"/>
            <a:ext cx="4496036" cy="880368"/>
          </a:xfrm>
          <a:prstGeom prst="wedgeRectCallout">
            <a:avLst>
              <a:gd name="adj1" fmla="val -63017"/>
              <a:gd name="adj2" fmla="val 4508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the most popular and simplest setting of learning and called </a:t>
            </a:r>
            <a:r>
              <a:rPr lang="en-US" i="1" dirty="0">
                <a:solidFill>
                  <a:schemeClr val="bg1"/>
                </a:solidFill>
              </a:rPr>
              <a:t>supervised learning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1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5D1AF-FC7E-3B1A-12BF-E0E44A75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primitives by form of training data</a:t>
            </a:r>
            <a:endParaRPr lang="en-IN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4816088-BA5E-6441-70B8-CD0F8FCB1608}"/>
              </a:ext>
            </a:extLst>
          </p:cNvPr>
          <p:cNvSpPr/>
          <p:nvPr/>
        </p:nvSpPr>
        <p:spPr>
          <a:xfrm>
            <a:off x="3433275" y="3258518"/>
            <a:ext cx="550646" cy="340964"/>
          </a:xfrm>
          <a:prstGeom prst="rightArrow">
            <a:avLst/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05D23F3-CFB7-6692-183A-6233D7A36D53}"/>
              </a:ext>
            </a:extLst>
          </p:cNvPr>
          <p:cNvSpPr/>
          <p:nvPr/>
        </p:nvSpPr>
        <p:spPr>
          <a:xfrm>
            <a:off x="7436267" y="3258518"/>
            <a:ext cx="550646" cy="340964"/>
          </a:xfrm>
          <a:prstGeom prst="rightArrow">
            <a:avLst/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CBD786-5A7B-90BB-8CD1-05385768FC4E}"/>
              </a:ext>
            </a:extLst>
          </p:cNvPr>
          <p:cNvGrpSpPr/>
          <p:nvPr/>
        </p:nvGrpSpPr>
        <p:grpSpPr>
          <a:xfrm>
            <a:off x="4130191" y="2712468"/>
            <a:ext cx="3454406" cy="1838160"/>
            <a:chOff x="4513882" y="2712468"/>
            <a:chExt cx="3454406" cy="18381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6C302F-0B24-C698-AB14-E9E075A25327}"/>
                </a:ext>
              </a:extLst>
            </p:cNvPr>
            <p:cNvGrpSpPr/>
            <p:nvPr/>
          </p:nvGrpSpPr>
          <p:grpSpPr>
            <a:xfrm>
              <a:off x="4645985" y="2712468"/>
              <a:ext cx="2895600" cy="1433064"/>
              <a:chOff x="8609733" y="1556213"/>
              <a:chExt cx="2895600" cy="143306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D15DD6C-A8C1-C47C-768A-8CD7751BD8F8}"/>
                  </a:ext>
                </a:extLst>
              </p:cNvPr>
              <p:cNvGrpSpPr/>
              <p:nvPr/>
            </p:nvGrpSpPr>
            <p:grpSpPr>
              <a:xfrm>
                <a:off x="10878931" y="1792032"/>
                <a:ext cx="406048" cy="416101"/>
                <a:chOff x="8494783" y="2301406"/>
                <a:chExt cx="812096" cy="832203"/>
              </a:xfrm>
            </p:grpSpPr>
            <p:sp>
              <p:nvSpPr>
                <p:cNvPr id="26" name="Freeform 530">
                  <a:extLst>
                    <a:ext uri="{FF2B5EF4-FFF2-40B4-BE49-F238E27FC236}">
                      <a16:creationId xmlns:a16="http://schemas.microsoft.com/office/drawing/2014/main" id="{EE225C97-15D4-ACF9-D184-28C0D0FAA340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B104A62-CE1A-1326-E65B-CC2AFFD9D1D1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7CEC098-F675-0489-306D-D9F76CFAB8BE}"/>
                  </a:ext>
                </a:extLst>
              </p:cNvPr>
              <p:cNvGrpSpPr/>
              <p:nvPr/>
            </p:nvGrpSpPr>
            <p:grpSpPr>
              <a:xfrm rot="159200">
                <a:off x="9900305" y="1788300"/>
                <a:ext cx="1060170" cy="1065078"/>
                <a:chOff x="4653341" y="2546441"/>
                <a:chExt cx="2120341" cy="2130157"/>
              </a:xfrm>
            </p:grpSpPr>
            <p:sp>
              <p:nvSpPr>
                <p:cNvPr id="24" name="Freeform 543">
                  <a:extLst>
                    <a:ext uri="{FF2B5EF4-FFF2-40B4-BE49-F238E27FC236}">
                      <a16:creationId xmlns:a16="http://schemas.microsoft.com/office/drawing/2014/main" id="{CB46D2E0-F180-0E16-4B58-C6006945329A}"/>
                    </a:ext>
                  </a:extLst>
                </p:cNvPr>
                <p:cNvSpPr/>
                <p:nvPr/>
              </p:nvSpPr>
              <p:spPr>
                <a:xfrm rot="3600000">
                  <a:off x="4648433" y="2551349"/>
                  <a:ext cx="2130157" cy="2120341"/>
                </a:xfrm>
                <a:custGeom>
                  <a:avLst/>
                  <a:gdLst>
                    <a:gd name="connsiteX0" fmla="*/ 2130157 w 2130157"/>
                    <a:gd name="connsiteY0" fmla="*/ 1060126 h 2120341"/>
                    <a:gd name="connsiteX1" fmla="*/ 2130157 w 2130157"/>
                    <a:gd name="connsiteY1" fmla="*/ 1060131 h 2120341"/>
                    <a:gd name="connsiteX2" fmla="*/ 2130157 w 2130157"/>
                    <a:gd name="connsiteY2" fmla="*/ 1060135 h 2120341"/>
                    <a:gd name="connsiteX3" fmla="*/ 1969354 w 2130157"/>
                    <a:gd name="connsiteY3" fmla="*/ 497985 h 2120341"/>
                    <a:gd name="connsiteX4" fmla="*/ 2001010 w 2130157"/>
                    <a:gd name="connsiteY4" fmla="*/ 550092 h 2120341"/>
                    <a:gd name="connsiteX5" fmla="*/ 2008929 w 2130157"/>
                    <a:gd name="connsiteY5" fmla="*/ 566528 h 2120341"/>
                    <a:gd name="connsiteX6" fmla="*/ 72438 w 2130157"/>
                    <a:gd name="connsiteY6" fmla="*/ 648418 h 2120341"/>
                    <a:gd name="connsiteX7" fmla="*/ 239787 w 2130157"/>
                    <a:gd name="connsiteY7" fmla="*/ 675482 h 2120341"/>
                    <a:gd name="connsiteX8" fmla="*/ 318019 w 2130157"/>
                    <a:gd name="connsiteY8" fmla="*/ 539980 h 2120341"/>
                    <a:gd name="connsiteX9" fmla="*/ 211838 w 2130157"/>
                    <a:gd name="connsiteY9" fmla="*/ 409726 h 2120341"/>
                    <a:gd name="connsiteX10" fmla="*/ 234445 w 2130157"/>
                    <a:gd name="connsiteY10" fmla="*/ 379494 h 2120341"/>
                    <a:gd name="connsiteX11" fmla="*/ 379493 w 2130157"/>
                    <a:gd name="connsiteY11" fmla="*/ 234446 h 2120341"/>
                    <a:gd name="connsiteX12" fmla="*/ 410634 w 2130157"/>
                    <a:gd name="connsiteY12" fmla="*/ 211159 h 2120341"/>
                    <a:gd name="connsiteX13" fmla="*/ 541000 w 2130157"/>
                    <a:gd name="connsiteY13" fmla="*/ 317430 h 2120341"/>
                    <a:gd name="connsiteX14" fmla="*/ 676502 w 2130157"/>
                    <a:gd name="connsiteY14" fmla="*/ 239198 h 2120341"/>
                    <a:gd name="connsiteX15" fmla="*/ 649471 w 2130157"/>
                    <a:gd name="connsiteY15" fmla="*/ 72053 h 2120341"/>
                    <a:gd name="connsiteX16" fmla="*/ 741937 w 2130157"/>
                    <a:gd name="connsiteY16" fmla="*/ 38210 h 2120341"/>
                    <a:gd name="connsiteX17" fmla="*/ 844482 w 2130157"/>
                    <a:gd name="connsiteY17" fmla="*/ 11843 h 2120341"/>
                    <a:gd name="connsiteX18" fmla="*/ 922076 w 2130157"/>
                    <a:gd name="connsiteY18" fmla="*/ 1 h 2120341"/>
                    <a:gd name="connsiteX19" fmla="*/ 981897 w 2130157"/>
                    <a:gd name="connsiteY19" fmla="*/ 157368 h 2120341"/>
                    <a:gd name="connsiteX20" fmla="*/ 1138361 w 2130157"/>
                    <a:gd name="connsiteY20" fmla="*/ 157369 h 2120341"/>
                    <a:gd name="connsiteX21" fmla="*/ 1198183 w 2130157"/>
                    <a:gd name="connsiteY21" fmla="*/ 0 h 2120341"/>
                    <a:gd name="connsiteX22" fmla="*/ 1275778 w 2130157"/>
                    <a:gd name="connsiteY22" fmla="*/ 11843 h 2120341"/>
                    <a:gd name="connsiteX23" fmla="*/ 1378323 w 2130157"/>
                    <a:gd name="connsiteY23" fmla="*/ 38211 h 2120341"/>
                    <a:gd name="connsiteX24" fmla="*/ 1470935 w 2130157"/>
                    <a:gd name="connsiteY24" fmla="*/ 72106 h 2120341"/>
                    <a:gd name="connsiteX25" fmla="*/ 1443899 w 2130157"/>
                    <a:gd name="connsiteY25" fmla="*/ 239281 h 2120341"/>
                    <a:gd name="connsiteX26" fmla="*/ 1579401 w 2130157"/>
                    <a:gd name="connsiteY26" fmla="*/ 317513 h 2120341"/>
                    <a:gd name="connsiteX27" fmla="*/ 1709752 w 2130157"/>
                    <a:gd name="connsiteY27" fmla="*/ 211253 h 2120341"/>
                    <a:gd name="connsiteX28" fmla="*/ 1740767 w 2130157"/>
                    <a:gd name="connsiteY28" fmla="*/ 234446 h 2120341"/>
                    <a:gd name="connsiteX29" fmla="*/ 1885815 w 2130157"/>
                    <a:gd name="connsiteY29" fmla="*/ 379495 h 2120341"/>
                    <a:gd name="connsiteX30" fmla="*/ 1908762 w 2130157"/>
                    <a:gd name="connsiteY30" fmla="*/ 410180 h 2120341"/>
                    <a:gd name="connsiteX31" fmla="*/ 1801492 w 2130157"/>
                    <a:gd name="connsiteY31" fmla="*/ 541770 h 2120341"/>
                    <a:gd name="connsiteX32" fmla="*/ 1879724 w 2130157"/>
                    <a:gd name="connsiteY32" fmla="*/ 677272 h 2120341"/>
                    <a:gd name="connsiteX33" fmla="*/ 2048399 w 2130157"/>
                    <a:gd name="connsiteY33" fmla="*/ 649995 h 2120341"/>
                    <a:gd name="connsiteX34" fmla="*/ 2082050 w 2130157"/>
                    <a:gd name="connsiteY34" fmla="*/ 741938 h 2120341"/>
                    <a:gd name="connsiteX35" fmla="*/ 2108418 w 2130157"/>
                    <a:gd name="connsiteY35" fmla="*/ 844483 h 2120341"/>
                    <a:gd name="connsiteX36" fmla="*/ 2120260 w 2130157"/>
                    <a:gd name="connsiteY36" fmla="*/ 922077 h 2120341"/>
                    <a:gd name="connsiteX37" fmla="*/ 1962890 w 2130157"/>
                    <a:gd name="connsiteY37" fmla="*/ 981898 h 2120341"/>
                    <a:gd name="connsiteX38" fmla="*/ 1962890 w 2130157"/>
                    <a:gd name="connsiteY38" fmla="*/ 1138362 h 2120341"/>
                    <a:gd name="connsiteX39" fmla="*/ 2120260 w 2130157"/>
                    <a:gd name="connsiteY39" fmla="*/ 1198185 h 2120341"/>
                    <a:gd name="connsiteX40" fmla="*/ 2108418 w 2130157"/>
                    <a:gd name="connsiteY40" fmla="*/ 1275779 h 2120341"/>
                    <a:gd name="connsiteX41" fmla="*/ 2082051 w 2130157"/>
                    <a:gd name="connsiteY41" fmla="*/ 1378324 h 2120341"/>
                    <a:gd name="connsiteX42" fmla="*/ 2048057 w 2130157"/>
                    <a:gd name="connsiteY42" fmla="*/ 1471202 h 2120341"/>
                    <a:gd name="connsiteX43" fmla="*/ 1882106 w 2130157"/>
                    <a:gd name="connsiteY43" fmla="*/ 1444365 h 2120341"/>
                    <a:gd name="connsiteX44" fmla="*/ 1803874 w 2130157"/>
                    <a:gd name="connsiteY44" fmla="*/ 1579867 h 2120341"/>
                    <a:gd name="connsiteX45" fmla="*/ 1909365 w 2130157"/>
                    <a:gd name="connsiteY45" fmla="*/ 1709275 h 2120341"/>
                    <a:gd name="connsiteX46" fmla="*/ 1885815 w 2130157"/>
                    <a:gd name="connsiteY46" fmla="*/ 1740767 h 2120341"/>
                    <a:gd name="connsiteX47" fmla="*/ 1740766 w 2130157"/>
                    <a:gd name="connsiteY47" fmla="*/ 1885816 h 2120341"/>
                    <a:gd name="connsiteX48" fmla="*/ 1709629 w 2130157"/>
                    <a:gd name="connsiteY48" fmla="*/ 1909100 h 2120341"/>
                    <a:gd name="connsiteX49" fmla="*/ 1579262 w 2130157"/>
                    <a:gd name="connsiteY49" fmla="*/ 1802828 h 2120341"/>
                    <a:gd name="connsiteX50" fmla="*/ 1443760 w 2130157"/>
                    <a:gd name="connsiteY50" fmla="*/ 1881060 h 2120341"/>
                    <a:gd name="connsiteX51" fmla="*/ 1470792 w 2130157"/>
                    <a:gd name="connsiteY51" fmla="*/ 2048208 h 2120341"/>
                    <a:gd name="connsiteX52" fmla="*/ 1378323 w 2130157"/>
                    <a:gd name="connsiteY52" fmla="*/ 2082051 h 2120341"/>
                    <a:gd name="connsiteX53" fmla="*/ 1275778 w 2130157"/>
                    <a:gd name="connsiteY53" fmla="*/ 2108419 h 2120341"/>
                    <a:gd name="connsiteX54" fmla="*/ 1197661 w 2130157"/>
                    <a:gd name="connsiteY54" fmla="*/ 2120341 h 2120341"/>
                    <a:gd name="connsiteX55" fmla="*/ 1138363 w 2130157"/>
                    <a:gd name="connsiteY55" fmla="*/ 1964351 h 2120341"/>
                    <a:gd name="connsiteX56" fmla="*/ 981899 w 2130157"/>
                    <a:gd name="connsiteY56" fmla="*/ 1964351 h 2120341"/>
                    <a:gd name="connsiteX57" fmla="*/ 922602 w 2130157"/>
                    <a:gd name="connsiteY57" fmla="*/ 2120341 h 2120341"/>
                    <a:gd name="connsiteX58" fmla="*/ 844482 w 2130157"/>
                    <a:gd name="connsiteY58" fmla="*/ 2108419 h 2120341"/>
                    <a:gd name="connsiteX59" fmla="*/ 741936 w 2130157"/>
                    <a:gd name="connsiteY59" fmla="*/ 2082051 h 2120341"/>
                    <a:gd name="connsiteX60" fmla="*/ 649305 w 2130157"/>
                    <a:gd name="connsiteY60" fmla="*/ 2048148 h 2120341"/>
                    <a:gd name="connsiteX61" fmla="*/ 676186 w 2130157"/>
                    <a:gd name="connsiteY61" fmla="*/ 1881928 h 2120341"/>
                    <a:gd name="connsiteX62" fmla="*/ 540684 w 2130157"/>
                    <a:gd name="connsiteY62" fmla="*/ 1803696 h 2120341"/>
                    <a:gd name="connsiteX63" fmla="*/ 411023 w 2130157"/>
                    <a:gd name="connsiteY63" fmla="*/ 1909393 h 2120341"/>
                    <a:gd name="connsiteX64" fmla="*/ 379493 w 2130157"/>
                    <a:gd name="connsiteY64" fmla="*/ 1885816 h 2120341"/>
                    <a:gd name="connsiteX65" fmla="*/ 234445 w 2130157"/>
                    <a:gd name="connsiteY65" fmla="*/ 1740767 h 2120341"/>
                    <a:gd name="connsiteX66" fmla="*/ 210822 w 2130157"/>
                    <a:gd name="connsiteY66" fmla="*/ 1709177 h 2120341"/>
                    <a:gd name="connsiteX67" fmla="*/ 316099 w 2130157"/>
                    <a:gd name="connsiteY67" fmla="*/ 1580031 h 2120341"/>
                    <a:gd name="connsiteX68" fmla="*/ 237866 w 2130157"/>
                    <a:gd name="connsiteY68" fmla="*/ 1444529 h 2120341"/>
                    <a:gd name="connsiteX69" fmla="*/ 72244 w 2130157"/>
                    <a:gd name="connsiteY69" fmla="*/ 1471314 h 2120341"/>
                    <a:gd name="connsiteX70" fmla="*/ 38209 w 2130157"/>
                    <a:gd name="connsiteY70" fmla="*/ 1378324 h 2120341"/>
                    <a:gd name="connsiteX71" fmla="*/ 11842 w 2130157"/>
                    <a:gd name="connsiteY71" fmla="*/ 1275779 h 2120341"/>
                    <a:gd name="connsiteX72" fmla="*/ 0 w 2130157"/>
                    <a:gd name="connsiteY72" fmla="*/ 1198185 h 2120341"/>
                    <a:gd name="connsiteX73" fmla="*/ 157368 w 2130157"/>
                    <a:gd name="connsiteY73" fmla="*/ 1138362 h 2120341"/>
                    <a:gd name="connsiteX74" fmla="*/ 157368 w 2130157"/>
                    <a:gd name="connsiteY74" fmla="*/ 981898 h 2120341"/>
                    <a:gd name="connsiteX75" fmla="*/ 0 w 2130157"/>
                    <a:gd name="connsiteY75" fmla="*/ 922077 h 2120341"/>
                    <a:gd name="connsiteX76" fmla="*/ 11842 w 2130157"/>
                    <a:gd name="connsiteY76" fmla="*/ 844483 h 2120341"/>
                    <a:gd name="connsiteX77" fmla="*/ 38209 w 2130157"/>
                    <a:gd name="connsiteY77" fmla="*/ 741938 h 212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2130157" h="2120341">
                      <a:moveTo>
                        <a:pt x="2130157" y="1060126"/>
                      </a:moveTo>
                      <a:lnTo>
                        <a:pt x="2130157" y="1060131"/>
                      </a:lnTo>
                      <a:lnTo>
                        <a:pt x="2130157" y="1060135"/>
                      </a:lnTo>
                      <a:close/>
                      <a:moveTo>
                        <a:pt x="1969354" y="497985"/>
                      </a:moveTo>
                      <a:lnTo>
                        <a:pt x="2001010" y="550092"/>
                      </a:lnTo>
                      <a:lnTo>
                        <a:pt x="2008929" y="566528"/>
                      </a:lnTo>
                      <a:close/>
                      <a:moveTo>
                        <a:pt x="72438" y="648418"/>
                      </a:moveTo>
                      <a:lnTo>
                        <a:pt x="239787" y="675482"/>
                      </a:lnTo>
                      <a:lnTo>
                        <a:pt x="318019" y="539980"/>
                      </a:lnTo>
                      <a:lnTo>
                        <a:pt x="211838" y="409726"/>
                      </a:lnTo>
                      <a:lnTo>
                        <a:pt x="234445" y="379494"/>
                      </a:lnTo>
                      <a:cubicBezTo>
                        <a:pt x="278058" y="326648"/>
                        <a:pt x="326647" y="278059"/>
                        <a:pt x="379493" y="234446"/>
                      </a:cubicBezTo>
                      <a:lnTo>
                        <a:pt x="410634" y="211159"/>
                      </a:lnTo>
                      <a:lnTo>
                        <a:pt x="541000" y="317430"/>
                      </a:lnTo>
                      <a:lnTo>
                        <a:pt x="676502" y="239198"/>
                      </a:lnTo>
                      <a:lnTo>
                        <a:pt x="649471" y="72053"/>
                      </a:lnTo>
                      <a:lnTo>
                        <a:pt x="741937" y="38210"/>
                      </a:lnTo>
                      <a:cubicBezTo>
                        <a:pt x="775442" y="27789"/>
                        <a:pt x="809654" y="18970"/>
                        <a:pt x="844482" y="11843"/>
                      </a:cubicBezTo>
                      <a:lnTo>
                        <a:pt x="922076" y="1"/>
                      </a:lnTo>
                      <a:lnTo>
                        <a:pt x="981897" y="157368"/>
                      </a:lnTo>
                      <a:lnTo>
                        <a:pt x="1138361" y="157369"/>
                      </a:lnTo>
                      <a:lnTo>
                        <a:pt x="1198183" y="0"/>
                      </a:lnTo>
                      <a:lnTo>
                        <a:pt x="1275778" y="11843"/>
                      </a:lnTo>
                      <a:cubicBezTo>
                        <a:pt x="1310606" y="18970"/>
                        <a:pt x="1344818" y="27789"/>
                        <a:pt x="1378323" y="38211"/>
                      </a:cubicBezTo>
                      <a:lnTo>
                        <a:pt x="1470935" y="72106"/>
                      </a:lnTo>
                      <a:lnTo>
                        <a:pt x="1443899" y="239281"/>
                      </a:lnTo>
                      <a:lnTo>
                        <a:pt x="1579401" y="317513"/>
                      </a:lnTo>
                      <a:lnTo>
                        <a:pt x="1709752" y="211253"/>
                      </a:lnTo>
                      <a:lnTo>
                        <a:pt x="1740767" y="234446"/>
                      </a:lnTo>
                      <a:cubicBezTo>
                        <a:pt x="1793613" y="278059"/>
                        <a:pt x="1842202" y="326647"/>
                        <a:pt x="1885815" y="379495"/>
                      </a:cubicBezTo>
                      <a:lnTo>
                        <a:pt x="1908762" y="410180"/>
                      </a:lnTo>
                      <a:lnTo>
                        <a:pt x="1801492" y="541770"/>
                      </a:lnTo>
                      <a:lnTo>
                        <a:pt x="1879724" y="677272"/>
                      </a:lnTo>
                      <a:lnTo>
                        <a:pt x="2048399" y="649995"/>
                      </a:lnTo>
                      <a:lnTo>
                        <a:pt x="2082050" y="741938"/>
                      </a:lnTo>
                      <a:cubicBezTo>
                        <a:pt x="2092472" y="775443"/>
                        <a:pt x="2101291" y="809655"/>
                        <a:pt x="2108418" y="844483"/>
                      </a:cubicBezTo>
                      <a:lnTo>
                        <a:pt x="2120260" y="922077"/>
                      </a:lnTo>
                      <a:lnTo>
                        <a:pt x="1962890" y="981898"/>
                      </a:lnTo>
                      <a:lnTo>
                        <a:pt x="1962890" y="1138362"/>
                      </a:lnTo>
                      <a:lnTo>
                        <a:pt x="2120260" y="1198185"/>
                      </a:lnTo>
                      <a:lnTo>
                        <a:pt x="2108418" y="1275779"/>
                      </a:lnTo>
                      <a:cubicBezTo>
                        <a:pt x="2101291" y="1310607"/>
                        <a:pt x="2092472" y="1344819"/>
                        <a:pt x="2082051" y="1378324"/>
                      </a:cubicBezTo>
                      <a:lnTo>
                        <a:pt x="2048057" y="1471202"/>
                      </a:lnTo>
                      <a:lnTo>
                        <a:pt x="1882106" y="1444365"/>
                      </a:lnTo>
                      <a:lnTo>
                        <a:pt x="1803874" y="1579867"/>
                      </a:lnTo>
                      <a:lnTo>
                        <a:pt x="1909365" y="1709275"/>
                      </a:lnTo>
                      <a:lnTo>
                        <a:pt x="1885815" y="1740767"/>
                      </a:lnTo>
                      <a:cubicBezTo>
                        <a:pt x="1842202" y="1793614"/>
                        <a:pt x="1793614" y="1842203"/>
                        <a:pt x="1740766" y="1885816"/>
                      </a:cubicBezTo>
                      <a:lnTo>
                        <a:pt x="1709629" y="1909100"/>
                      </a:lnTo>
                      <a:lnTo>
                        <a:pt x="1579262" y="1802828"/>
                      </a:lnTo>
                      <a:lnTo>
                        <a:pt x="1443760" y="1881060"/>
                      </a:lnTo>
                      <a:lnTo>
                        <a:pt x="1470792" y="2048208"/>
                      </a:lnTo>
                      <a:lnTo>
                        <a:pt x="1378323" y="2082051"/>
                      </a:lnTo>
                      <a:cubicBezTo>
                        <a:pt x="1344818" y="2092473"/>
                        <a:pt x="1310606" y="2101292"/>
                        <a:pt x="1275778" y="2108419"/>
                      </a:cubicBezTo>
                      <a:lnTo>
                        <a:pt x="1197661" y="2120341"/>
                      </a:lnTo>
                      <a:lnTo>
                        <a:pt x="1138363" y="1964351"/>
                      </a:lnTo>
                      <a:lnTo>
                        <a:pt x="981899" y="1964351"/>
                      </a:lnTo>
                      <a:lnTo>
                        <a:pt x="922602" y="2120341"/>
                      </a:lnTo>
                      <a:lnTo>
                        <a:pt x="844482" y="2108419"/>
                      </a:lnTo>
                      <a:cubicBezTo>
                        <a:pt x="809654" y="2101292"/>
                        <a:pt x="775442" y="2092473"/>
                        <a:pt x="741936" y="2082051"/>
                      </a:cubicBezTo>
                      <a:lnTo>
                        <a:pt x="649305" y="2048148"/>
                      </a:lnTo>
                      <a:lnTo>
                        <a:pt x="676186" y="1881928"/>
                      </a:lnTo>
                      <a:lnTo>
                        <a:pt x="540684" y="1803696"/>
                      </a:lnTo>
                      <a:lnTo>
                        <a:pt x="411023" y="1909393"/>
                      </a:lnTo>
                      <a:lnTo>
                        <a:pt x="379493" y="1885816"/>
                      </a:lnTo>
                      <a:cubicBezTo>
                        <a:pt x="326646" y="1842203"/>
                        <a:pt x="278058" y="1793614"/>
                        <a:pt x="234445" y="1740767"/>
                      </a:cubicBezTo>
                      <a:lnTo>
                        <a:pt x="210822" y="1709177"/>
                      </a:lnTo>
                      <a:lnTo>
                        <a:pt x="316099" y="1580031"/>
                      </a:lnTo>
                      <a:lnTo>
                        <a:pt x="237866" y="1444529"/>
                      </a:lnTo>
                      <a:lnTo>
                        <a:pt x="72244" y="1471314"/>
                      </a:lnTo>
                      <a:lnTo>
                        <a:pt x="38209" y="1378324"/>
                      </a:lnTo>
                      <a:cubicBezTo>
                        <a:pt x="27788" y="1344819"/>
                        <a:pt x="18969" y="1310607"/>
                        <a:pt x="11842" y="1275779"/>
                      </a:cubicBezTo>
                      <a:lnTo>
                        <a:pt x="0" y="1198185"/>
                      </a:lnTo>
                      <a:lnTo>
                        <a:pt x="157368" y="1138362"/>
                      </a:lnTo>
                      <a:lnTo>
                        <a:pt x="157368" y="981898"/>
                      </a:lnTo>
                      <a:lnTo>
                        <a:pt x="0" y="922077"/>
                      </a:lnTo>
                      <a:lnTo>
                        <a:pt x="11842" y="844483"/>
                      </a:lnTo>
                      <a:cubicBezTo>
                        <a:pt x="18969" y="809655"/>
                        <a:pt x="27788" y="775443"/>
                        <a:pt x="38209" y="741938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6E118A0-6E76-5270-9A77-EE4277211643}"/>
                    </a:ext>
                  </a:extLst>
                </p:cNvPr>
                <p:cNvSpPr/>
                <p:nvPr/>
              </p:nvSpPr>
              <p:spPr>
                <a:xfrm>
                  <a:off x="5340463" y="3238471"/>
                  <a:ext cx="746097" cy="7460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8ABFFCB-33AE-3690-67D6-8BB1EF23D9FF}"/>
                  </a:ext>
                </a:extLst>
              </p:cNvPr>
              <p:cNvGrpSpPr/>
              <p:nvPr/>
            </p:nvGrpSpPr>
            <p:grpSpPr>
              <a:xfrm rot="20354995">
                <a:off x="11077669" y="2186520"/>
                <a:ext cx="275512" cy="282333"/>
                <a:chOff x="8494783" y="2301406"/>
                <a:chExt cx="812096" cy="832203"/>
              </a:xfrm>
            </p:grpSpPr>
            <p:sp>
              <p:nvSpPr>
                <p:cNvPr id="22" name="Freeform 551">
                  <a:extLst>
                    <a:ext uri="{FF2B5EF4-FFF2-40B4-BE49-F238E27FC236}">
                      <a16:creationId xmlns:a16="http://schemas.microsoft.com/office/drawing/2014/main" id="{035D03D1-1B76-D4ED-F041-97E3B2ACA1C8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8E4B444-7A50-7BEC-E10B-E4F65BE1D6E5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240FE92-645E-B67C-C082-2A73E507B271}"/>
                  </a:ext>
                </a:extLst>
              </p:cNvPr>
              <p:cNvSpPr/>
              <p:nvPr/>
            </p:nvSpPr>
            <p:spPr>
              <a:xfrm>
                <a:off x="8609733" y="1556213"/>
                <a:ext cx="2895600" cy="1433064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626346-6C35-FF73-D0C2-26829F72576D}"/>
                  </a:ext>
                </a:extLst>
              </p:cNvPr>
              <p:cNvSpPr txBox="1"/>
              <p:nvPr/>
            </p:nvSpPr>
            <p:spPr>
              <a:xfrm>
                <a:off x="8609733" y="1950570"/>
                <a:ext cx="12432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4000" dirty="0">
                    <a:solidFill>
                      <a:schemeClr val="bg1"/>
                    </a:solidFill>
                  </a:rPr>
                  <a:t>Code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130B8CC-5879-FA47-134B-D8A6EAC3D176}"/>
                  </a:ext>
                </a:extLst>
              </p:cNvPr>
              <p:cNvGrpSpPr/>
              <p:nvPr/>
            </p:nvGrpSpPr>
            <p:grpSpPr>
              <a:xfrm rot="20354995">
                <a:off x="10757175" y="1656786"/>
                <a:ext cx="225937" cy="231531"/>
                <a:chOff x="8494783" y="2301406"/>
                <a:chExt cx="812096" cy="832203"/>
              </a:xfrm>
            </p:grpSpPr>
            <p:sp>
              <p:nvSpPr>
                <p:cNvPr id="20" name="Freeform 614">
                  <a:extLst>
                    <a:ext uri="{FF2B5EF4-FFF2-40B4-BE49-F238E27FC236}">
                      <a16:creationId xmlns:a16="http://schemas.microsoft.com/office/drawing/2014/main" id="{79753649-207E-6C84-C302-4C7B1A1B908E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D646907-68A1-2F61-9E1F-EEB10898EF14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15C819-ED12-587D-3924-EE668759C11B}"/>
                </a:ext>
              </a:extLst>
            </p:cNvPr>
            <p:cNvSpPr txBox="1"/>
            <p:nvPr/>
          </p:nvSpPr>
          <p:spPr>
            <a:xfrm>
              <a:off x="4513882" y="4212074"/>
              <a:ext cx="3454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ML Algorithm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B65300A-6B4D-8EAC-D270-43BA62DDD934}"/>
              </a:ext>
            </a:extLst>
          </p:cNvPr>
          <p:cNvGrpSpPr/>
          <p:nvPr/>
        </p:nvGrpSpPr>
        <p:grpSpPr>
          <a:xfrm>
            <a:off x="8115045" y="2712468"/>
            <a:ext cx="3454406" cy="1838160"/>
            <a:chOff x="8115045" y="2712468"/>
            <a:chExt cx="3454406" cy="1838160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075004A-1815-6DE8-D179-6CD1247CABC9}"/>
                </a:ext>
              </a:extLst>
            </p:cNvPr>
            <p:cNvGrpSpPr/>
            <p:nvPr/>
          </p:nvGrpSpPr>
          <p:grpSpPr>
            <a:xfrm>
              <a:off x="8247148" y="2712468"/>
              <a:ext cx="2895600" cy="1433064"/>
              <a:chOff x="8609733" y="1556213"/>
              <a:chExt cx="2895600" cy="1433064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267325A4-963A-A149-A479-817D9265A0F9}"/>
                  </a:ext>
                </a:extLst>
              </p:cNvPr>
              <p:cNvGrpSpPr/>
              <p:nvPr/>
            </p:nvGrpSpPr>
            <p:grpSpPr>
              <a:xfrm>
                <a:off x="10878931" y="1792032"/>
                <a:ext cx="406048" cy="416101"/>
                <a:chOff x="8494783" y="2301406"/>
                <a:chExt cx="812096" cy="832203"/>
              </a:xfrm>
            </p:grpSpPr>
            <p:sp>
              <p:nvSpPr>
                <p:cNvPr id="123" name="Freeform 530">
                  <a:extLst>
                    <a:ext uri="{FF2B5EF4-FFF2-40B4-BE49-F238E27FC236}">
                      <a16:creationId xmlns:a16="http://schemas.microsoft.com/office/drawing/2014/main" id="{964C3F49-9794-0B19-58E2-C6A83225307E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0D11B925-C0DF-B338-03C2-D29CE9C9E094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D1847F5A-2B5F-916D-F08A-52333B3170D0}"/>
                  </a:ext>
                </a:extLst>
              </p:cNvPr>
              <p:cNvGrpSpPr/>
              <p:nvPr/>
            </p:nvGrpSpPr>
            <p:grpSpPr>
              <a:xfrm rot="159200">
                <a:off x="9900305" y="1788300"/>
                <a:ext cx="1060170" cy="1065078"/>
                <a:chOff x="4653341" y="2546441"/>
                <a:chExt cx="2120341" cy="2130157"/>
              </a:xfrm>
            </p:grpSpPr>
            <p:sp>
              <p:nvSpPr>
                <p:cNvPr id="121" name="Freeform 543">
                  <a:extLst>
                    <a:ext uri="{FF2B5EF4-FFF2-40B4-BE49-F238E27FC236}">
                      <a16:creationId xmlns:a16="http://schemas.microsoft.com/office/drawing/2014/main" id="{3BF64C85-5B01-3A15-F9D6-D64CFC722127}"/>
                    </a:ext>
                  </a:extLst>
                </p:cNvPr>
                <p:cNvSpPr/>
                <p:nvPr/>
              </p:nvSpPr>
              <p:spPr>
                <a:xfrm rot="3600000">
                  <a:off x="4648433" y="2551349"/>
                  <a:ext cx="2130157" cy="2120341"/>
                </a:xfrm>
                <a:custGeom>
                  <a:avLst/>
                  <a:gdLst>
                    <a:gd name="connsiteX0" fmla="*/ 2130157 w 2130157"/>
                    <a:gd name="connsiteY0" fmla="*/ 1060126 h 2120341"/>
                    <a:gd name="connsiteX1" fmla="*/ 2130157 w 2130157"/>
                    <a:gd name="connsiteY1" fmla="*/ 1060131 h 2120341"/>
                    <a:gd name="connsiteX2" fmla="*/ 2130157 w 2130157"/>
                    <a:gd name="connsiteY2" fmla="*/ 1060135 h 2120341"/>
                    <a:gd name="connsiteX3" fmla="*/ 1969354 w 2130157"/>
                    <a:gd name="connsiteY3" fmla="*/ 497985 h 2120341"/>
                    <a:gd name="connsiteX4" fmla="*/ 2001010 w 2130157"/>
                    <a:gd name="connsiteY4" fmla="*/ 550092 h 2120341"/>
                    <a:gd name="connsiteX5" fmla="*/ 2008929 w 2130157"/>
                    <a:gd name="connsiteY5" fmla="*/ 566528 h 2120341"/>
                    <a:gd name="connsiteX6" fmla="*/ 72438 w 2130157"/>
                    <a:gd name="connsiteY6" fmla="*/ 648418 h 2120341"/>
                    <a:gd name="connsiteX7" fmla="*/ 239787 w 2130157"/>
                    <a:gd name="connsiteY7" fmla="*/ 675482 h 2120341"/>
                    <a:gd name="connsiteX8" fmla="*/ 318019 w 2130157"/>
                    <a:gd name="connsiteY8" fmla="*/ 539980 h 2120341"/>
                    <a:gd name="connsiteX9" fmla="*/ 211838 w 2130157"/>
                    <a:gd name="connsiteY9" fmla="*/ 409726 h 2120341"/>
                    <a:gd name="connsiteX10" fmla="*/ 234445 w 2130157"/>
                    <a:gd name="connsiteY10" fmla="*/ 379494 h 2120341"/>
                    <a:gd name="connsiteX11" fmla="*/ 379493 w 2130157"/>
                    <a:gd name="connsiteY11" fmla="*/ 234446 h 2120341"/>
                    <a:gd name="connsiteX12" fmla="*/ 410634 w 2130157"/>
                    <a:gd name="connsiteY12" fmla="*/ 211159 h 2120341"/>
                    <a:gd name="connsiteX13" fmla="*/ 541000 w 2130157"/>
                    <a:gd name="connsiteY13" fmla="*/ 317430 h 2120341"/>
                    <a:gd name="connsiteX14" fmla="*/ 676502 w 2130157"/>
                    <a:gd name="connsiteY14" fmla="*/ 239198 h 2120341"/>
                    <a:gd name="connsiteX15" fmla="*/ 649471 w 2130157"/>
                    <a:gd name="connsiteY15" fmla="*/ 72053 h 2120341"/>
                    <a:gd name="connsiteX16" fmla="*/ 741937 w 2130157"/>
                    <a:gd name="connsiteY16" fmla="*/ 38210 h 2120341"/>
                    <a:gd name="connsiteX17" fmla="*/ 844482 w 2130157"/>
                    <a:gd name="connsiteY17" fmla="*/ 11843 h 2120341"/>
                    <a:gd name="connsiteX18" fmla="*/ 922076 w 2130157"/>
                    <a:gd name="connsiteY18" fmla="*/ 1 h 2120341"/>
                    <a:gd name="connsiteX19" fmla="*/ 981897 w 2130157"/>
                    <a:gd name="connsiteY19" fmla="*/ 157368 h 2120341"/>
                    <a:gd name="connsiteX20" fmla="*/ 1138361 w 2130157"/>
                    <a:gd name="connsiteY20" fmla="*/ 157369 h 2120341"/>
                    <a:gd name="connsiteX21" fmla="*/ 1198183 w 2130157"/>
                    <a:gd name="connsiteY21" fmla="*/ 0 h 2120341"/>
                    <a:gd name="connsiteX22" fmla="*/ 1275778 w 2130157"/>
                    <a:gd name="connsiteY22" fmla="*/ 11843 h 2120341"/>
                    <a:gd name="connsiteX23" fmla="*/ 1378323 w 2130157"/>
                    <a:gd name="connsiteY23" fmla="*/ 38211 h 2120341"/>
                    <a:gd name="connsiteX24" fmla="*/ 1470935 w 2130157"/>
                    <a:gd name="connsiteY24" fmla="*/ 72106 h 2120341"/>
                    <a:gd name="connsiteX25" fmla="*/ 1443899 w 2130157"/>
                    <a:gd name="connsiteY25" fmla="*/ 239281 h 2120341"/>
                    <a:gd name="connsiteX26" fmla="*/ 1579401 w 2130157"/>
                    <a:gd name="connsiteY26" fmla="*/ 317513 h 2120341"/>
                    <a:gd name="connsiteX27" fmla="*/ 1709752 w 2130157"/>
                    <a:gd name="connsiteY27" fmla="*/ 211253 h 2120341"/>
                    <a:gd name="connsiteX28" fmla="*/ 1740767 w 2130157"/>
                    <a:gd name="connsiteY28" fmla="*/ 234446 h 2120341"/>
                    <a:gd name="connsiteX29" fmla="*/ 1885815 w 2130157"/>
                    <a:gd name="connsiteY29" fmla="*/ 379495 h 2120341"/>
                    <a:gd name="connsiteX30" fmla="*/ 1908762 w 2130157"/>
                    <a:gd name="connsiteY30" fmla="*/ 410180 h 2120341"/>
                    <a:gd name="connsiteX31" fmla="*/ 1801492 w 2130157"/>
                    <a:gd name="connsiteY31" fmla="*/ 541770 h 2120341"/>
                    <a:gd name="connsiteX32" fmla="*/ 1879724 w 2130157"/>
                    <a:gd name="connsiteY32" fmla="*/ 677272 h 2120341"/>
                    <a:gd name="connsiteX33" fmla="*/ 2048399 w 2130157"/>
                    <a:gd name="connsiteY33" fmla="*/ 649995 h 2120341"/>
                    <a:gd name="connsiteX34" fmla="*/ 2082050 w 2130157"/>
                    <a:gd name="connsiteY34" fmla="*/ 741938 h 2120341"/>
                    <a:gd name="connsiteX35" fmla="*/ 2108418 w 2130157"/>
                    <a:gd name="connsiteY35" fmla="*/ 844483 h 2120341"/>
                    <a:gd name="connsiteX36" fmla="*/ 2120260 w 2130157"/>
                    <a:gd name="connsiteY36" fmla="*/ 922077 h 2120341"/>
                    <a:gd name="connsiteX37" fmla="*/ 1962890 w 2130157"/>
                    <a:gd name="connsiteY37" fmla="*/ 981898 h 2120341"/>
                    <a:gd name="connsiteX38" fmla="*/ 1962890 w 2130157"/>
                    <a:gd name="connsiteY38" fmla="*/ 1138362 h 2120341"/>
                    <a:gd name="connsiteX39" fmla="*/ 2120260 w 2130157"/>
                    <a:gd name="connsiteY39" fmla="*/ 1198185 h 2120341"/>
                    <a:gd name="connsiteX40" fmla="*/ 2108418 w 2130157"/>
                    <a:gd name="connsiteY40" fmla="*/ 1275779 h 2120341"/>
                    <a:gd name="connsiteX41" fmla="*/ 2082051 w 2130157"/>
                    <a:gd name="connsiteY41" fmla="*/ 1378324 h 2120341"/>
                    <a:gd name="connsiteX42" fmla="*/ 2048057 w 2130157"/>
                    <a:gd name="connsiteY42" fmla="*/ 1471202 h 2120341"/>
                    <a:gd name="connsiteX43" fmla="*/ 1882106 w 2130157"/>
                    <a:gd name="connsiteY43" fmla="*/ 1444365 h 2120341"/>
                    <a:gd name="connsiteX44" fmla="*/ 1803874 w 2130157"/>
                    <a:gd name="connsiteY44" fmla="*/ 1579867 h 2120341"/>
                    <a:gd name="connsiteX45" fmla="*/ 1909365 w 2130157"/>
                    <a:gd name="connsiteY45" fmla="*/ 1709275 h 2120341"/>
                    <a:gd name="connsiteX46" fmla="*/ 1885815 w 2130157"/>
                    <a:gd name="connsiteY46" fmla="*/ 1740767 h 2120341"/>
                    <a:gd name="connsiteX47" fmla="*/ 1740766 w 2130157"/>
                    <a:gd name="connsiteY47" fmla="*/ 1885816 h 2120341"/>
                    <a:gd name="connsiteX48" fmla="*/ 1709629 w 2130157"/>
                    <a:gd name="connsiteY48" fmla="*/ 1909100 h 2120341"/>
                    <a:gd name="connsiteX49" fmla="*/ 1579262 w 2130157"/>
                    <a:gd name="connsiteY49" fmla="*/ 1802828 h 2120341"/>
                    <a:gd name="connsiteX50" fmla="*/ 1443760 w 2130157"/>
                    <a:gd name="connsiteY50" fmla="*/ 1881060 h 2120341"/>
                    <a:gd name="connsiteX51" fmla="*/ 1470792 w 2130157"/>
                    <a:gd name="connsiteY51" fmla="*/ 2048208 h 2120341"/>
                    <a:gd name="connsiteX52" fmla="*/ 1378323 w 2130157"/>
                    <a:gd name="connsiteY52" fmla="*/ 2082051 h 2120341"/>
                    <a:gd name="connsiteX53" fmla="*/ 1275778 w 2130157"/>
                    <a:gd name="connsiteY53" fmla="*/ 2108419 h 2120341"/>
                    <a:gd name="connsiteX54" fmla="*/ 1197661 w 2130157"/>
                    <a:gd name="connsiteY54" fmla="*/ 2120341 h 2120341"/>
                    <a:gd name="connsiteX55" fmla="*/ 1138363 w 2130157"/>
                    <a:gd name="connsiteY55" fmla="*/ 1964351 h 2120341"/>
                    <a:gd name="connsiteX56" fmla="*/ 981899 w 2130157"/>
                    <a:gd name="connsiteY56" fmla="*/ 1964351 h 2120341"/>
                    <a:gd name="connsiteX57" fmla="*/ 922602 w 2130157"/>
                    <a:gd name="connsiteY57" fmla="*/ 2120341 h 2120341"/>
                    <a:gd name="connsiteX58" fmla="*/ 844482 w 2130157"/>
                    <a:gd name="connsiteY58" fmla="*/ 2108419 h 2120341"/>
                    <a:gd name="connsiteX59" fmla="*/ 741936 w 2130157"/>
                    <a:gd name="connsiteY59" fmla="*/ 2082051 h 2120341"/>
                    <a:gd name="connsiteX60" fmla="*/ 649305 w 2130157"/>
                    <a:gd name="connsiteY60" fmla="*/ 2048148 h 2120341"/>
                    <a:gd name="connsiteX61" fmla="*/ 676186 w 2130157"/>
                    <a:gd name="connsiteY61" fmla="*/ 1881928 h 2120341"/>
                    <a:gd name="connsiteX62" fmla="*/ 540684 w 2130157"/>
                    <a:gd name="connsiteY62" fmla="*/ 1803696 h 2120341"/>
                    <a:gd name="connsiteX63" fmla="*/ 411023 w 2130157"/>
                    <a:gd name="connsiteY63" fmla="*/ 1909393 h 2120341"/>
                    <a:gd name="connsiteX64" fmla="*/ 379493 w 2130157"/>
                    <a:gd name="connsiteY64" fmla="*/ 1885816 h 2120341"/>
                    <a:gd name="connsiteX65" fmla="*/ 234445 w 2130157"/>
                    <a:gd name="connsiteY65" fmla="*/ 1740767 h 2120341"/>
                    <a:gd name="connsiteX66" fmla="*/ 210822 w 2130157"/>
                    <a:gd name="connsiteY66" fmla="*/ 1709177 h 2120341"/>
                    <a:gd name="connsiteX67" fmla="*/ 316099 w 2130157"/>
                    <a:gd name="connsiteY67" fmla="*/ 1580031 h 2120341"/>
                    <a:gd name="connsiteX68" fmla="*/ 237866 w 2130157"/>
                    <a:gd name="connsiteY68" fmla="*/ 1444529 h 2120341"/>
                    <a:gd name="connsiteX69" fmla="*/ 72244 w 2130157"/>
                    <a:gd name="connsiteY69" fmla="*/ 1471314 h 2120341"/>
                    <a:gd name="connsiteX70" fmla="*/ 38209 w 2130157"/>
                    <a:gd name="connsiteY70" fmla="*/ 1378324 h 2120341"/>
                    <a:gd name="connsiteX71" fmla="*/ 11842 w 2130157"/>
                    <a:gd name="connsiteY71" fmla="*/ 1275779 h 2120341"/>
                    <a:gd name="connsiteX72" fmla="*/ 0 w 2130157"/>
                    <a:gd name="connsiteY72" fmla="*/ 1198185 h 2120341"/>
                    <a:gd name="connsiteX73" fmla="*/ 157368 w 2130157"/>
                    <a:gd name="connsiteY73" fmla="*/ 1138362 h 2120341"/>
                    <a:gd name="connsiteX74" fmla="*/ 157368 w 2130157"/>
                    <a:gd name="connsiteY74" fmla="*/ 981898 h 2120341"/>
                    <a:gd name="connsiteX75" fmla="*/ 0 w 2130157"/>
                    <a:gd name="connsiteY75" fmla="*/ 922077 h 2120341"/>
                    <a:gd name="connsiteX76" fmla="*/ 11842 w 2130157"/>
                    <a:gd name="connsiteY76" fmla="*/ 844483 h 2120341"/>
                    <a:gd name="connsiteX77" fmla="*/ 38209 w 2130157"/>
                    <a:gd name="connsiteY77" fmla="*/ 741938 h 212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2130157" h="2120341">
                      <a:moveTo>
                        <a:pt x="2130157" y="1060126"/>
                      </a:moveTo>
                      <a:lnTo>
                        <a:pt x="2130157" y="1060131"/>
                      </a:lnTo>
                      <a:lnTo>
                        <a:pt x="2130157" y="1060135"/>
                      </a:lnTo>
                      <a:close/>
                      <a:moveTo>
                        <a:pt x="1969354" y="497985"/>
                      </a:moveTo>
                      <a:lnTo>
                        <a:pt x="2001010" y="550092"/>
                      </a:lnTo>
                      <a:lnTo>
                        <a:pt x="2008929" y="566528"/>
                      </a:lnTo>
                      <a:close/>
                      <a:moveTo>
                        <a:pt x="72438" y="648418"/>
                      </a:moveTo>
                      <a:lnTo>
                        <a:pt x="239787" y="675482"/>
                      </a:lnTo>
                      <a:lnTo>
                        <a:pt x="318019" y="539980"/>
                      </a:lnTo>
                      <a:lnTo>
                        <a:pt x="211838" y="409726"/>
                      </a:lnTo>
                      <a:lnTo>
                        <a:pt x="234445" y="379494"/>
                      </a:lnTo>
                      <a:cubicBezTo>
                        <a:pt x="278058" y="326648"/>
                        <a:pt x="326647" y="278059"/>
                        <a:pt x="379493" y="234446"/>
                      </a:cubicBezTo>
                      <a:lnTo>
                        <a:pt x="410634" y="211159"/>
                      </a:lnTo>
                      <a:lnTo>
                        <a:pt x="541000" y="317430"/>
                      </a:lnTo>
                      <a:lnTo>
                        <a:pt x="676502" y="239198"/>
                      </a:lnTo>
                      <a:lnTo>
                        <a:pt x="649471" y="72053"/>
                      </a:lnTo>
                      <a:lnTo>
                        <a:pt x="741937" y="38210"/>
                      </a:lnTo>
                      <a:cubicBezTo>
                        <a:pt x="775442" y="27789"/>
                        <a:pt x="809654" y="18970"/>
                        <a:pt x="844482" y="11843"/>
                      </a:cubicBezTo>
                      <a:lnTo>
                        <a:pt x="922076" y="1"/>
                      </a:lnTo>
                      <a:lnTo>
                        <a:pt x="981897" y="157368"/>
                      </a:lnTo>
                      <a:lnTo>
                        <a:pt x="1138361" y="157369"/>
                      </a:lnTo>
                      <a:lnTo>
                        <a:pt x="1198183" y="0"/>
                      </a:lnTo>
                      <a:lnTo>
                        <a:pt x="1275778" y="11843"/>
                      </a:lnTo>
                      <a:cubicBezTo>
                        <a:pt x="1310606" y="18970"/>
                        <a:pt x="1344818" y="27789"/>
                        <a:pt x="1378323" y="38211"/>
                      </a:cubicBezTo>
                      <a:lnTo>
                        <a:pt x="1470935" y="72106"/>
                      </a:lnTo>
                      <a:lnTo>
                        <a:pt x="1443899" y="239281"/>
                      </a:lnTo>
                      <a:lnTo>
                        <a:pt x="1579401" y="317513"/>
                      </a:lnTo>
                      <a:lnTo>
                        <a:pt x="1709752" y="211253"/>
                      </a:lnTo>
                      <a:lnTo>
                        <a:pt x="1740767" y="234446"/>
                      </a:lnTo>
                      <a:cubicBezTo>
                        <a:pt x="1793613" y="278059"/>
                        <a:pt x="1842202" y="326647"/>
                        <a:pt x="1885815" y="379495"/>
                      </a:cubicBezTo>
                      <a:lnTo>
                        <a:pt x="1908762" y="410180"/>
                      </a:lnTo>
                      <a:lnTo>
                        <a:pt x="1801492" y="541770"/>
                      </a:lnTo>
                      <a:lnTo>
                        <a:pt x="1879724" y="677272"/>
                      </a:lnTo>
                      <a:lnTo>
                        <a:pt x="2048399" y="649995"/>
                      </a:lnTo>
                      <a:lnTo>
                        <a:pt x="2082050" y="741938"/>
                      </a:lnTo>
                      <a:cubicBezTo>
                        <a:pt x="2092472" y="775443"/>
                        <a:pt x="2101291" y="809655"/>
                        <a:pt x="2108418" y="844483"/>
                      </a:cubicBezTo>
                      <a:lnTo>
                        <a:pt x="2120260" y="922077"/>
                      </a:lnTo>
                      <a:lnTo>
                        <a:pt x="1962890" y="981898"/>
                      </a:lnTo>
                      <a:lnTo>
                        <a:pt x="1962890" y="1138362"/>
                      </a:lnTo>
                      <a:lnTo>
                        <a:pt x="2120260" y="1198185"/>
                      </a:lnTo>
                      <a:lnTo>
                        <a:pt x="2108418" y="1275779"/>
                      </a:lnTo>
                      <a:cubicBezTo>
                        <a:pt x="2101291" y="1310607"/>
                        <a:pt x="2092472" y="1344819"/>
                        <a:pt x="2082051" y="1378324"/>
                      </a:cubicBezTo>
                      <a:lnTo>
                        <a:pt x="2048057" y="1471202"/>
                      </a:lnTo>
                      <a:lnTo>
                        <a:pt x="1882106" y="1444365"/>
                      </a:lnTo>
                      <a:lnTo>
                        <a:pt x="1803874" y="1579867"/>
                      </a:lnTo>
                      <a:lnTo>
                        <a:pt x="1909365" y="1709275"/>
                      </a:lnTo>
                      <a:lnTo>
                        <a:pt x="1885815" y="1740767"/>
                      </a:lnTo>
                      <a:cubicBezTo>
                        <a:pt x="1842202" y="1793614"/>
                        <a:pt x="1793614" y="1842203"/>
                        <a:pt x="1740766" y="1885816"/>
                      </a:cubicBezTo>
                      <a:lnTo>
                        <a:pt x="1709629" y="1909100"/>
                      </a:lnTo>
                      <a:lnTo>
                        <a:pt x="1579262" y="1802828"/>
                      </a:lnTo>
                      <a:lnTo>
                        <a:pt x="1443760" y="1881060"/>
                      </a:lnTo>
                      <a:lnTo>
                        <a:pt x="1470792" y="2048208"/>
                      </a:lnTo>
                      <a:lnTo>
                        <a:pt x="1378323" y="2082051"/>
                      </a:lnTo>
                      <a:cubicBezTo>
                        <a:pt x="1344818" y="2092473"/>
                        <a:pt x="1310606" y="2101292"/>
                        <a:pt x="1275778" y="2108419"/>
                      </a:cubicBezTo>
                      <a:lnTo>
                        <a:pt x="1197661" y="2120341"/>
                      </a:lnTo>
                      <a:lnTo>
                        <a:pt x="1138363" y="1964351"/>
                      </a:lnTo>
                      <a:lnTo>
                        <a:pt x="981899" y="1964351"/>
                      </a:lnTo>
                      <a:lnTo>
                        <a:pt x="922602" y="2120341"/>
                      </a:lnTo>
                      <a:lnTo>
                        <a:pt x="844482" y="2108419"/>
                      </a:lnTo>
                      <a:cubicBezTo>
                        <a:pt x="809654" y="2101292"/>
                        <a:pt x="775442" y="2092473"/>
                        <a:pt x="741936" y="2082051"/>
                      </a:cubicBezTo>
                      <a:lnTo>
                        <a:pt x="649305" y="2048148"/>
                      </a:lnTo>
                      <a:lnTo>
                        <a:pt x="676186" y="1881928"/>
                      </a:lnTo>
                      <a:lnTo>
                        <a:pt x="540684" y="1803696"/>
                      </a:lnTo>
                      <a:lnTo>
                        <a:pt x="411023" y="1909393"/>
                      </a:lnTo>
                      <a:lnTo>
                        <a:pt x="379493" y="1885816"/>
                      </a:lnTo>
                      <a:cubicBezTo>
                        <a:pt x="326646" y="1842203"/>
                        <a:pt x="278058" y="1793614"/>
                        <a:pt x="234445" y="1740767"/>
                      </a:cubicBezTo>
                      <a:lnTo>
                        <a:pt x="210822" y="1709177"/>
                      </a:lnTo>
                      <a:lnTo>
                        <a:pt x="316099" y="1580031"/>
                      </a:lnTo>
                      <a:lnTo>
                        <a:pt x="237866" y="1444529"/>
                      </a:lnTo>
                      <a:lnTo>
                        <a:pt x="72244" y="1471314"/>
                      </a:lnTo>
                      <a:lnTo>
                        <a:pt x="38209" y="1378324"/>
                      </a:lnTo>
                      <a:cubicBezTo>
                        <a:pt x="27788" y="1344819"/>
                        <a:pt x="18969" y="1310607"/>
                        <a:pt x="11842" y="1275779"/>
                      </a:cubicBezTo>
                      <a:lnTo>
                        <a:pt x="0" y="1198185"/>
                      </a:lnTo>
                      <a:lnTo>
                        <a:pt x="157368" y="1138362"/>
                      </a:lnTo>
                      <a:lnTo>
                        <a:pt x="157368" y="981898"/>
                      </a:lnTo>
                      <a:lnTo>
                        <a:pt x="0" y="922077"/>
                      </a:lnTo>
                      <a:lnTo>
                        <a:pt x="11842" y="844483"/>
                      </a:lnTo>
                      <a:cubicBezTo>
                        <a:pt x="18969" y="809655"/>
                        <a:pt x="27788" y="775443"/>
                        <a:pt x="38209" y="741938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102BB005-97C2-E7C3-CDE9-A9B25B8EEF4B}"/>
                    </a:ext>
                  </a:extLst>
                </p:cNvPr>
                <p:cNvSpPr/>
                <p:nvPr/>
              </p:nvSpPr>
              <p:spPr>
                <a:xfrm>
                  <a:off x="5340463" y="3238471"/>
                  <a:ext cx="746097" cy="7460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99C0464-40F1-DDFF-7DDA-3664DF2AF1D9}"/>
                  </a:ext>
                </a:extLst>
              </p:cNvPr>
              <p:cNvGrpSpPr/>
              <p:nvPr/>
            </p:nvGrpSpPr>
            <p:grpSpPr>
              <a:xfrm rot="20354995">
                <a:off x="11077669" y="2186520"/>
                <a:ext cx="275512" cy="282333"/>
                <a:chOff x="8494783" y="2301406"/>
                <a:chExt cx="812096" cy="832203"/>
              </a:xfrm>
            </p:grpSpPr>
            <p:sp>
              <p:nvSpPr>
                <p:cNvPr id="119" name="Freeform 551">
                  <a:extLst>
                    <a:ext uri="{FF2B5EF4-FFF2-40B4-BE49-F238E27FC236}">
                      <a16:creationId xmlns:a16="http://schemas.microsoft.com/office/drawing/2014/main" id="{66C5437E-B5A4-248C-1CBD-538B606C56C8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33496D1B-FD83-E3E4-2EF7-0C14ADC51975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847B846-903C-DA57-65A5-932404373F93}"/>
                  </a:ext>
                </a:extLst>
              </p:cNvPr>
              <p:cNvSpPr/>
              <p:nvPr/>
            </p:nvSpPr>
            <p:spPr>
              <a:xfrm>
                <a:off x="8609733" y="1556213"/>
                <a:ext cx="2895600" cy="1433064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557EFDA-E1CC-4710-9FC7-605B2FD7D0D5}"/>
                  </a:ext>
                </a:extLst>
              </p:cNvPr>
              <p:cNvSpPr txBox="1"/>
              <p:nvPr/>
            </p:nvSpPr>
            <p:spPr>
              <a:xfrm>
                <a:off x="8609733" y="1950570"/>
                <a:ext cx="12432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4000" dirty="0">
                    <a:solidFill>
                      <a:schemeClr val="bg1"/>
                    </a:solidFill>
                  </a:rPr>
                  <a:t>Code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FB99A8F8-F59F-6A97-54F4-46280F319E36}"/>
                  </a:ext>
                </a:extLst>
              </p:cNvPr>
              <p:cNvGrpSpPr/>
              <p:nvPr/>
            </p:nvGrpSpPr>
            <p:grpSpPr>
              <a:xfrm rot="20354995">
                <a:off x="10757175" y="1656786"/>
                <a:ext cx="225937" cy="231531"/>
                <a:chOff x="8494783" y="2301406"/>
                <a:chExt cx="812096" cy="832203"/>
              </a:xfrm>
            </p:grpSpPr>
            <p:sp>
              <p:nvSpPr>
                <p:cNvPr id="117" name="Freeform 614">
                  <a:extLst>
                    <a:ext uri="{FF2B5EF4-FFF2-40B4-BE49-F238E27FC236}">
                      <a16:creationId xmlns:a16="http://schemas.microsoft.com/office/drawing/2014/main" id="{CA322AF6-DF0A-4E1A-D401-98175CC11D29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C51B750F-F66D-06D0-B28D-FCE2FC72739E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98AC9CE-0607-792F-B728-4AE616A038F3}"/>
                </a:ext>
              </a:extLst>
            </p:cNvPr>
            <p:cNvSpPr txBox="1"/>
            <p:nvPr/>
          </p:nvSpPr>
          <p:spPr>
            <a:xfrm>
              <a:off x="8115045" y="4212074"/>
              <a:ext cx="3454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ML model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08977F3-9FE7-D2AD-346F-DBE0C06C137F}"/>
              </a:ext>
            </a:extLst>
          </p:cNvPr>
          <p:cNvGrpSpPr/>
          <p:nvPr/>
        </p:nvGrpSpPr>
        <p:grpSpPr>
          <a:xfrm>
            <a:off x="8242966" y="1377177"/>
            <a:ext cx="3077320" cy="4953057"/>
            <a:chOff x="8242966" y="1377177"/>
            <a:chExt cx="3077320" cy="495305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844C82F-15FA-7514-6C3D-FF890A5B4EF3}"/>
                </a:ext>
              </a:extLst>
            </p:cNvPr>
            <p:cNvGrpSpPr/>
            <p:nvPr/>
          </p:nvGrpSpPr>
          <p:grpSpPr>
            <a:xfrm>
              <a:off x="8242966" y="1377177"/>
              <a:ext cx="3077320" cy="1198210"/>
              <a:chOff x="8242966" y="1377177"/>
              <a:chExt cx="3077320" cy="1198210"/>
            </a:xfrm>
          </p:grpSpPr>
          <p:sp>
            <p:nvSpPr>
              <p:cNvPr id="155" name="Arrow: Bent-Up 154">
                <a:extLst>
                  <a:ext uri="{FF2B5EF4-FFF2-40B4-BE49-F238E27FC236}">
                    <a16:creationId xmlns:a16="http://schemas.microsoft.com/office/drawing/2014/main" id="{F743FEE1-C3BE-49A5-23F7-C687FAF1E27A}"/>
                  </a:ext>
                </a:extLst>
              </p:cNvPr>
              <p:cNvSpPr/>
              <p:nvPr/>
            </p:nvSpPr>
            <p:spPr>
              <a:xfrm rot="10800000" flipH="1">
                <a:off x="8885269" y="2068946"/>
                <a:ext cx="550646" cy="506441"/>
              </a:xfrm>
              <a:prstGeom prst="bentUpArrow">
                <a:avLst>
                  <a:gd name="adj1" fmla="val 25000"/>
                  <a:gd name="adj2" fmla="val 25000"/>
                  <a:gd name="adj3" fmla="val 50000"/>
                </a:avLst>
              </a:prstGeom>
              <a:solidFill>
                <a:srgbClr val="138B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082033-6793-1845-16CD-C42187E6598B}"/>
                  </a:ext>
                </a:extLst>
              </p:cNvPr>
              <p:cNvSpPr txBox="1"/>
              <p:nvPr/>
            </p:nvSpPr>
            <p:spPr>
              <a:xfrm>
                <a:off x="9140157" y="1377177"/>
                <a:ext cx="14017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TEST DATA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4E316204-AFF4-27F1-E2B6-BAB6914BE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19370" y="1453456"/>
                <a:ext cx="600916" cy="1075433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142EE03B-88B3-FEDD-5612-4D9E8AA933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42966" y="1486383"/>
                <a:ext cx="560881" cy="1042506"/>
              </a:xfrm>
              <a:prstGeom prst="rect">
                <a:avLst/>
              </a:prstGeom>
            </p:spPr>
          </p:pic>
          <p:sp>
            <p:nvSpPr>
              <p:cNvPr id="43" name="Arrow: Bent-Up 42">
                <a:extLst>
                  <a:ext uri="{FF2B5EF4-FFF2-40B4-BE49-F238E27FC236}">
                    <a16:creationId xmlns:a16="http://schemas.microsoft.com/office/drawing/2014/main" id="{444F550B-BC67-4DEF-B091-1E99D11848FF}"/>
                  </a:ext>
                </a:extLst>
              </p:cNvPr>
              <p:cNvSpPr/>
              <p:nvPr/>
            </p:nvSpPr>
            <p:spPr>
              <a:xfrm rot="10800000">
                <a:off x="10092902" y="2068946"/>
                <a:ext cx="550646" cy="506441"/>
              </a:xfrm>
              <a:prstGeom prst="bentUpArrow">
                <a:avLst>
                  <a:gd name="adj1" fmla="val 25000"/>
                  <a:gd name="adj2" fmla="val 25000"/>
                  <a:gd name="adj3" fmla="val 50000"/>
                </a:avLst>
              </a:prstGeom>
              <a:solidFill>
                <a:srgbClr val="138B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A0B117D-56B1-F6F7-5B85-5298B28E4676}"/>
                </a:ext>
              </a:extLst>
            </p:cNvPr>
            <p:cNvGrpSpPr/>
            <p:nvPr/>
          </p:nvGrpSpPr>
          <p:grpSpPr>
            <a:xfrm>
              <a:off x="8276346" y="4614443"/>
              <a:ext cx="2959164" cy="1715791"/>
              <a:chOff x="8276346" y="4614443"/>
              <a:chExt cx="2959164" cy="171579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0D08B2B-65B3-512D-4438-B2F88E2C2A68}"/>
                  </a:ext>
                </a:extLst>
              </p:cNvPr>
              <p:cNvGrpSpPr/>
              <p:nvPr/>
            </p:nvGrpSpPr>
            <p:grpSpPr>
              <a:xfrm>
                <a:off x="8276346" y="4682644"/>
                <a:ext cx="494120" cy="1630503"/>
                <a:chOff x="3726599" y="2717541"/>
                <a:chExt cx="494120" cy="1630503"/>
              </a:xfrm>
            </p:grpSpPr>
            <p:pic>
              <p:nvPicPr>
                <p:cNvPr id="157" name="Picture 156">
                  <a:extLst>
                    <a:ext uri="{FF2B5EF4-FFF2-40B4-BE49-F238E27FC236}">
                      <a16:creationId xmlns:a16="http://schemas.microsoft.com/office/drawing/2014/main" id="{036B30DB-EF26-13A8-D85C-2DEC7028FD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6599" y="2717541"/>
                  <a:ext cx="494120" cy="330599"/>
                </a:xfrm>
                <a:prstGeom prst="rect">
                  <a:avLst/>
                </a:prstGeom>
              </p:spPr>
            </p:pic>
            <p:pic>
              <p:nvPicPr>
                <p:cNvPr id="158" name="Picture 157">
                  <a:extLst>
                    <a:ext uri="{FF2B5EF4-FFF2-40B4-BE49-F238E27FC236}">
                      <a16:creationId xmlns:a16="http://schemas.microsoft.com/office/drawing/2014/main" id="{60723963-F3EF-AA5F-144E-B16304374D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45733" y="3134989"/>
                  <a:ext cx="263723" cy="363962"/>
                </a:xfrm>
                <a:prstGeom prst="rect">
                  <a:avLst/>
                </a:prstGeom>
              </p:spPr>
            </p:pic>
            <p:pic>
              <p:nvPicPr>
                <p:cNvPr id="159" name="Picture 158">
                  <a:extLst>
                    <a:ext uri="{FF2B5EF4-FFF2-40B4-BE49-F238E27FC236}">
                      <a16:creationId xmlns:a16="http://schemas.microsoft.com/office/drawing/2014/main" id="{08CED667-633D-B617-13B5-F9356C21E9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07588" y="4035368"/>
                  <a:ext cx="323335" cy="312676"/>
                </a:xfrm>
                <a:prstGeom prst="rect">
                  <a:avLst/>
                </a:prstGeom>
              </p:spPr>
            </p:pic>
            <p:pic>
              <p:nvPicPr>
                <p:cNvPr id="160" name="Picture 159">
                  <a:extLst>
                    <a:ext uri="{FF2B5EF4-FFF2-40B4-BE49-F238E27FC236}">
                      <a16:creationId xmlns:a16="http://schemas.microsoft.com/office/drawing/2014/main" id="{E0D8CBBB-789A-6026-5E67-4D95615A5E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5450" y="3564085"/>
                  <a:ext cx="325859" cy="351928"/>
                </a:xfrm>
                <a:prstGeom prst="rect">
                  <a:avLst/>
                </a:prstGeom>
              </p:spPr>
            </p:pic>
          </p:grpSp>
          <p:sp>
            <p:nvSpPr>
              <p:cNvPr id="161" name="Arrow: Bent-Up 160">
                <a:extLst>
                  <a:ext uri="{FF2B5EF4-FFF2-40B4-BE49-F238E27FC236}">
                    <a16:creationId xmlns:a16="http://schemas.microsoft.com/office/drawing/2014/main" id="{0962CF47-6AAC-206E-72FB-7D6B0938E060}"/>
                  </a:ext>
                </a:extLst>
              </p:cNvPr>
              <p:cNvSpPr/>
              <p:nvPr/>
            </p:nvSpPr>
            <p:spPr>
              <a:xfrm rot="16200000" flipH="1">
                <a:off x="8839268" y="4636545"/>
                <a:ext cx="550646" cy="506441"/>
              </a:xfrm>
              <a:prstGeom prst="bentUpArrow">
                <a:avLst>
                  <a:gd name="adj1" fmla="val 25000"/>
                  <a:gd name="adj2" fmla="val 25000"/>
                  <a:gd name="adj3" fmla="val 50000"/>
                </a:avLst>
              </a:prstGeom>
              <a:solidFill>
                <a:srgbClr val="138B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Arrow: Bent-Up 43">
                <a:extLst>
                  <a:ext uri="{FF2B5EF4-FFF2-40B4-BE49-F238E27FC236}">
                    <a16:creationId xmlns:a16="http://schemas.microsoft.com/office/drawing/2014/main" id="{3B4D8F7B-9C86-C4B0-E4D5-51450B00582B}"/>
                  </a:ext>
                </a:extLst>
              </p:cNvPr>
              <p:cNvSpPr/>
              <p:nvPr/>
            </p:nvSpPr>
            <p:spPr>
              <a:xfrm rot="5400000">
                <a:off x="10140075" y="4636546"/>
                <a:ext cx="550646" cy="506441"/>
              </a:xfrm>
              <a:prstGeom prst="bentUpArrow">
                <a:avLst>
                  <a:gd name="adj1" fmla="val 25000"/>
                  <a:gd name="adj2" fmla="val 25000"/>
                  <a:gd name="adj3" fmla="val 50000"/>
                </a:avLst>
              </a:prstGeom>
              <a:solidFill>
                <a:srgbClr val="138B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517F000-2C97-2E64-8784-989AAD1DB9E2}"/>
                  </a:ext>
                </a:extLst>
              </p:cNvPr>
              <p:cNvGrpSpPr/>
              <p:nvPr/>
            </p:nvGrpSpPr>
            <p:grpSpPr>
              <a:xfrm>
                <a:off x="10741390" y="4671979"/>
                <a:ext cx="494120" cy="1658255"/>
                <a:chOff x="10741390" y="4920459"/>
                <a:chExt cx="494120" cy="1658255"/>
              </a:xfrm>
            </p:grpSpPr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E38C7D84-2E5D-64A8-A12D-3ACBCB54F8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41390" y="5777668"/>
                  <a:ext cx="494120" cy="330599"/>
                </a:xfrm>
                <a:prstGeom prst="rect">
                  <a:avLst/>
                </a:prstGeom>
              </p:spPr>
            </p:pic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D0F75189-9C23-6952-4A7D-D6F2B13B4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25521" y="4920459"/>
                  <a:ext cx="325859" cy="351928"/>
                </a:xfrm>
                <a:prstGeom prst="rect">
                  <a:avLst/>
                </a:prstGeom>
              </p:spPr>
            </p:pic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8201467C-A6F7-4CB4-E898-B94E396F2A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36185" y="5306695"/>
                  <a:ext cx="304530" cy="407620"/>
                </a:xfrm>
                <a:prstGeom prst="rect">
                  <a:avLst/>
                </a:prstGeom>
              </p:spPr>
            </p:pic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7B7629F0-AB43-DD7A-C27D-7518DBD376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29142" y="6174179"/>
                  <a:ext cx="318617" cy="40453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C8903A-FC03-D43C-A8A8-1D0E1697FDF0}"/>
              </a:ext>
            </a:extLst>
          </p:cNvPr>
          <p:cNvGrpSpPr>
            <a:grpSpLocks noChangeAspect="1"/>
          </p:cNvGrpSpPr>
          <p:nvPr/>
        </p:nvGrpSpPr>
        <p:grpSpPr>
          <a:xfrm>
            <a:off x="864432" y="5290821"/>
            <a:ext cx="1143000" cy="1143000"/>
            <a:chOff x="7020470" y="457533"/>
            <a:chExt cx="4572000" cy="4572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2BD57A-87D3-5FE6-90B3-EA6FDFB37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F38B99F-454A-990F-C695-FE1F9CA3F8C1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B5E8A71-7C89-ADEE-6F83-CBE01BD3D30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E038877-E950-C314-9EFF-DE2E6E5AAEC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911450FC-303F-6E8D-B43D-3778F720B379}"/>
              </a:ext>
            </a:extLst>
          </p:cNvPr>
          <p:cNvSpPr/>
          <p:nvPr/>
        </p:nvSpPr>
        <p:spPr>
          <a:xfrm>
            <a:off x="2066850" y="5265125"/>
            <a:ext cx="2058146" cy="880368"/>
          </a:xfrm>
          <a:prstGeom prst="wedgeRectCallout">
            <a:avLst>
              <a:gd name="adj1" fmla="val -68329"/>
              <a:gd name="adj2" fmla="val 4846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called </a:t>
            </a:r>
            <a:r>
              <a:rPr lang="en-US" i="1" dirty="0">
                <a:solidFill>
                  <a:schemeClr val="bg1"/>
                </a:solidFill>
              </a:rPr>
              <a:t>semi-supervised learning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6378F4-B745-E207-474D-A7FC894AB7B6}"/>
              </a:ext>
            </a:extLst>
          </p:cNvPr>
          <p:cNvGrpSpPr/>
          <p:nvPr/>
        </p:nvGrpSpPr>
        <p:grpSpPr>
          <a:xfrm>
            <a:off x="722009" y="2412120"/>
            <a:ext cx="2461424" cy="2317434"/>
            <a:chOff x="722009" y="2412120"/>
            <a:chExt cx="2461424" cy="231743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87448CE-311C-62FC-34D5-EC4DB016619F}"/>
                </a:ext>
              </a:extLst>
            </p:cNvPr>
            <p:cNvGrpSpPr/>
            <p:nvPr/>
          </p:nvGrpSpPr>
          <p:grpSpPr>
            <a:xfrm>
              <a:off x="722009" y="2412120"/>
              <a:ext cx="2461424" cy="2317434"/>
              <a:chOff x="722009" y="2412120"/>
              <a:chExt cx="2461424" cy="231743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CC41B04-8F5C-7330-B35F-1CA0212966A7}"/>
                  </a:ext>
                </a:extLst>
              </p:cNvPr>
              <p:cNvGrpSpPr/>
              <p:nvPr/>
            </p:nvGrpSpPr>
            <p:grpSpPr>
              <a:xfrm>
                <a:off x="722009" y="2412120"/>
                <a:ext cx="946363" cy="1938761"/>
                <a:chOff x="1213535" y="1314310"/>
                <a:chExt cx="1874368" cy="3839911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A2FBE7F8-EA4E-E884-D787-4DB15E1C3475}"/>
                    </a:ext>
                  </a:extLst>
                </p:cNvPr>
                <p:cNvGrpSpPr/>
                <p:nvPr/>
              </p:nvGrpSpPr>
              <p:grpSpPr>
                <a:xfrm>
                  <a:off x="1213535" y="1314310"/>
                  <a:ext cx="1212680" cy="1738294"/>
                  <a:chOff x="5241036" y="24700"/>
                  <a:chExt cx="1212680" cy="1738294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1883E9F8-DDF6-018B-AB95-F8ED016CDFC3}"/>
                      </a:ext>
                    </a:extLst>
                  </p:cNvPr>
                  <p:cNvGrpSpPr/>
                  <p:nvPr/>
                </p:nvGrpSpPr>
                <p:grpSpPr>
                  <a:xfrm>
                    <a:off x="5241036" y="24700"/>
                    <a:ext cx="1212680" cy="1735522"/>
                    <a:chOff x="3117934" y="-589604"/>
                    <a:chExt cx="3568475" cy="5107009"/>
                  </a:xfrm>
                </p:grpSpPr>
                <p:sp>
                  <p:nvSpPr>
                    <p:cNvPr id="59" name="Pie 167">
                      <a:extLst>
                        <a:ext uri="{FF2B5EF4-FFF2-40B4-BE49-F238E27FC236}">
                          <a16:creationId xmlns:a16="http://schemas.microsoft.com/office/drawing/2014/main" id="{34605027-2B12-1337-D13A-B40DA13EB7D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223601" y="1963900"/>
                      <a:ext cx="467124" cy="448679"/>
                    </a:xfrm>
                    <a:prstGeom prst="pie">
                      <a:avLst>
                        <a:gd name="adj1" fmla="val 6159202"/>
                        <a:gd name="adj2" fmla="val 15205937"/>
                      </a:avLst>
                    </a:prstGeom>
                    <a:solidFill>
                      <a:srgbClr val="E5BC7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0" name="Pie 168">
                      <a:extLst>
                        <a:ext uri="{FF2B5EF4-FFF2-40B4-BE49-F238E27FC236}">
                          <a16:creationId xmlns:a16="http://schemas.microsoft.com/office/drawing/2014/main" id="{15035C3D-1EE3-52E7-86FC-C01F47FE4F7F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3117934" y="-589604"/>
                      <a:ext cx="3568475" cy="5107009"/>
                    </a:xfrm>
                    <a:prstGeom prst="pie">
                      <a:avLst>
                        <a:gd name="adj1" fmla="val 15522115"/>
                        <a:gd name="adj2" fmla="val 16855910"/>
                      </a:avLst>
                    </a:prstGeom>
                    <a:solidFill>
                      <a:srgbClr val="E5BC7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1" name="Freeform 169">
                      <a:extLst>
                        <a:ext uri="{FF2B5EF4-FFF2-40B4-BE49-F238E27FC236}">
                          <a16:creationId xmlns:a16="http://schemas.microsoft.com/office/drawing/2014/main" id="{92A88D9A-8D7B-B41E-6465-FCE13035116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208436" y="2881428"/>
                      <a:ext cx="1343020" cy="1928932"/>
                    </a:xfrm>
                    <a:custGeom>
                      <a:avLst/>
                      <a:gdLst>
                        <a:gd name="connsiteX0" fmla="*/ 1343020 w 1343020"/>
                        <a:gd name="connsiteY0" fmla="*/ 747019 h 1928932"/>
                        <a:gd name="connsiteX1" fmla="*/ 1296527 w 1343020"/>
                        <a:gd name="connsiteY1" fmla="*/ 742332 h 1928932"/>
                        <a:gd name="connsiteX2" fmla="*/ 1056103 w 1343020"/>
                        <a:gd name="connsiteY2" fmla="*/ 982756 h 1928932"/>
                        <a:gd name="connsiteX3" fmla="*/ 1296527 w 1343020"/>
                        <a:gd name="connsiteY3" fmla="*/ 1223180 h 1928932"/>
                        <a:gd name="connsiteX4" fmla="*/ 1339311 w 1343020"/>
                        <a:gd name="connsiteY4" fmla="*/ 1218867 h 1928932"/>
                        <a:gd name="connsiteX5" fmla="*/ 1333436 w 1343020"/>
                        <a:gd name="connsiteY5" fmla="*/ 1277393 h 1928932"/>
                        <a:gd name="connsiteX6" fmla="*/ 1087717 w 1343020"/>
                        <a:gd name="connsiteY6" fmla="*/ 1885121 h 1928932"/>
                        <a:gd name="connsiteX7" fmla="*/ 0 w 1343020"/>
                        <a:gd name="connsiteY7" fmla="*/ 1916866 h 1928932"/>
                        <a:gd name="connsiteX8" fmla="*/ 800 w 1343020"/>
                        <a:gd name="connsiteY8" fmla="*/ 1432730 h 1928932"/>
                        <a:gd name="connsiteX9" fmla="*/ 1574 w 1343020"/>
                        <a:gd name="connsiteY9" fmla="*/ 964466 h 1928932"/>
                        <a:gd name="connsiteX10" fmla="*/ 800 w 1343020"/>
                        <a:gd name="connsiteY10" fmla="*/ 496202 h 1928932"/>
                        <a:gd name="connsiteX11" fmla="*/ 0 w 1343020"/>
                        <a:gd name="connsiteY11" fmla="*/ 12066 h 1928932"/>
                        <a:gd name="connsiteX12" fmla="*/ 1087717 w 1343020"/>
                        <a:gd name="connsiteY12" fmla="*/ 43811 h 1928932"/>
                        <a:gd name="connsiteX13" fmla="*/ 1333436 w 1343020"/>
                        <a:gd name="connsiteY13" fmla="*/ 651540 h 19289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343020" h="1928932">
                          <a:moveTo>
                            <a:pt x="1343020" y="747019"/>
                          </a:moveTo>
                          <a:lnTo>
                            <a:pt x="1296527" y="742332"/>
                          </a:lnTo>
                          <a:cubicBezTo>
                            <a:pt x="1163744" y="742332"/>
                            <a:pt x="1056103" y="849973"/>
                            <a:pt x="1056103" y="982756"/>
                          </a:cubicBezTo>
                          <a:cubicBezTo>
                            <a:pt x="1056103" y="1115539"/>
                            <a:pt x="1163744" y="1223180"/>
                            <a:pt x="1296527" y="1223180"/>
                          </a:cubicBezTo>
                          <a:lnTo>
                            <a:pt x="1339311" y="1218867"/>
                          </a:lnTo>
                          <a:lnTo>
                            <a:pt x="1333436" y="1277393"/>
                          </a:lnTo>
                          <a:cubicBezTo>
                            <a:pt x="1287634" y="1716932"/>
                            <a:pt x="1246628" y="1849974"/>
                            <a:pt x="1087717" y="1885121"/>
                          </a:cubicBezTo>
                          <a:cubicBezTo>
                            <a:pt x="850028" y="1910518"/>
                            <a:pt x="307538" y="1948616"/>
                            <a:pt x="0" y="1916866"/>
                          </a:cubicBezTo>
                          <a:cubicBezTo>
                            <a:pt x="267" y="1759722"/>
                            <a:pt x="534" y="1596226"/>
                            <a:pt x="800" y="1432730"/>
                          </a:cubicBezTo>
                          <a:lnTo>
                            <a:pt x="1574" y="964466"/>
                          </a:lnTo>
                          <a:lnTo>
                            <a:pt x="800" y="496202"/>
                          </a:lnTo>
                          <a:cubicBezTo>
                            <a:pt x="534" y="332706"/>
                            <a:pt x="267" y="169211"/>
                            <a:pt x="0" y="12066"/>
                          </a:cubicBezTo>
                          <a:cubicBezTo>
                            <a:pt x="307538" y="-19684"/>
                            <a:pt x="850028" y="18414"/>
                            <a:pt x="1087717" y="43811"/>
                          </a:cubicBezTo>
                          <a:cubicBezTo>
                            <a:pt x="1246628" y="78958"/>
                            <a:pt x="1287634" y="212000"/>
                            <a:pt x="1333436" y="651540"/>
                          </a:cubicBezTo>
                          <a:close/>
                        </a:path>
                      </a:pathLst>
                    </a:custGeom>
                    <a:solidFill>
                      <a:srgbClr val="4472C4">
                        <a:lumMod val="75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" name="Pie 170">
                      <a:extLst>
                        <a:ext uri="{FF2B5EF4-FFF2-40B4-BE49-F238E27FC236}">
                          <a16:creationId xmlns:a16="http://schemas.microsoft.com/office/drawing/2014/main" id="{60B17665-2FFE-F125-8757-6647977C02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3619" y="1963900"/>
                      <a:ext cx="467124" cy="448679"/>
                    </a:xfrm>
                    <a:prstGeom prst="pie">
                      <a:avLst>
                        <a:gd name="adj1" fmla="val 6159202"/>
                        <a:gd name="adj2" fmla="val 15205937"/>
                      </a:avLst>
                    </a:prstGeom>
                    <a:solidFill>
                      <a:srgbClr val="E5BC7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" name="Oval 49">
                      <a:extLst>
                        <a:ext uri="{FF2B5EF4-FFF2-40B4-BE49-F238E27FC236}">
                          <a16:creationId xmlns:a16="http://schemas.microsoft.com/office/drawing/2014/main" id="{FA5A4935-9640-75D0-0FCD-389615A3E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20668" y="1352177"/>
                      <a:ext cx="1363008" cy="783729"/>
                    </a:xfrm>
                    <a:custGeom>
                      <a:avLst/>
                      <a:gdLst>
                        <a:gd name="connsiteX0" fmla="*/ 0 w 1363008"/>
                        <a:gd name="connsiteY0" fmla="*/ 696648 h 1393296"/>
                        <a:gd name="connsiteX1" fmla="*/ 681504 w 1363008"/>
                        <a:gd name="connsiteY1" fmla="*/ 0 h 1393296"/>
                        <a:gd name="connsiteX2" fmla="*/ 1363008 w 1363008"/>
                        <a:gd name="connsiteY2" fmla="*/ 696648 h 1393296"/>
                        <a:gd name="connsiteX3" fmla="*/ 681504 w 1363008"/>
                        <a:gd name="connsiteY3" fmla="*/ 1393296 h 1393296"/>
                        <a:gd name="connsiteX4" fmla="*/ 0 w 1363008"/>
                        <a:gd name="connsiteY4" fmla="*/ 696648 h 1393296"/>
                        <a:gd name="connsiteX0" fmla="*/ 0 w 1363008"/>
                        <a:gd name="connsiteY0" fmla="*/ 696648 h 783729"/>
                        <a:gd name="connsiteX1" fmla="*/ 681504 w 1363008"/>
                        <a:gd name="connsiteY1" fmla="*/ 0 h 783729"/>
                        <a:gd name="connsiteX2" fmla="*/ 1363008 w 1363008"/>
                        <a:gd name="connsiteY2" fmla="*/ 696648 h 783729"/>
                        <a:gd name="connsiteX3" fmla="*/ 0 w 1363008"/>
                        <a:gd name="connsiteY3" fmla="*/ 696648 h 7837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63008" h="783729">
                          <a:moveTo>
                            <a:pt x="0" y="696648"/>
                          </a:moveTo>
                          <a:cubicBezTo>
                            <a:pt x="0" y="311900"/>
                            <a:pt x="305120" y="0"/>
                            <a:pt x="681504" y="0"/>
                          </a:cubicBezTo>
                          <a:cubicBezTo>
                            <a:pt x="1057888" y="0"/>
                            <a:pt x="1363008" y="311900"/>
                            <a:pt x="1363008" y="696648"/>
                          </a:cubicBezTo>
                          <a:cubicBezTo>
                            <a:pt x="1249424" y="812756"/>
                            <a:pt x="113584" y="812756"/>
                            <a:pt x="0" y="696648"/>
                          </a:cubicBezTo>
                          <a:close/>
                        </a:path>
                      </a:pathLst>
                    </a:custGeom>
                    <a:solidFill>
                      <a:srgbClr val="EFCF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" name="Oval 50">
                      <a:extLst>
                        <a:ext uri="{FF2B5EF4-FFF2-40B4-BE49-F238E27FC236}">
                          <a16:creationId xmlns:a16="http://schemas.microsoft.com/office/drawing/2014/main" id="{BDAB32BB-A310-6CB8-F849-F4A25CF9D0C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20668" y="1896605"/>
                      <a:ext cx="1363008" cy="1174950"/>
                    </a:xfrm>
                    <a:custGeom>
                      <a:avLst/>
                      <a:gdLst>
                        <a:gd name="connsiteX0" fmla="*/ 0 w 1393296"/>
                        <a:gd name="connsiteY0" fmla="*/ 696648 h 1393296"/>
                        <a:gd name="connsiteX1" fmla="*/ 696648 w 1393296"/>
                        <a:gd name="connsiteY1" fmla="*/ 0 h 1393296"/>
                        <a:gd name="connsiteX2" fmla="*/ 1393296 w 1393296"/>
                        <a:gd name="connsiteY2" fmla="*/ 696648 h 1393296"/>
                        <a:gd name="connsiteX3" fmla="*/ 696648 w 1393296"/>
                        <a:gd name="connsiteY3" fmla="*/ 1393296 h 1393296"/>
                        <a:gd name="connsiteX4" fmla="*/ 0 w 1393296"/>
                        <a:gd name="connsiteY4" fmla="*/ 696648 h 1393296"/>
                        <a:gd name="connsiteX0" fmla="*/ 0 w 1393296"/>
                        <a:gd name="connsiteY0" fmla="*/ 696648 h 783729"/>
                        <a:gd name="connsiteX1" fmla="*/ 696648 w 1393296"/>
                        <a:gd name="connsiteY1" fmla="*/ 0 h 783729"/>
                        <a:gd name="connsiteX2" fmla="*/ 1393296 w 1393296"/>
                        <a:gd name="connsiteY2" fmla="*/ 696648 h 783729"/>
                        <a:gd name="connsiteX3" fmla="*/ 0 w 1393296"/>
                        <a:gd name="connsiteY3" fmla="*/ 696648 h 783729"/>
                        <a:gd name="connsiteX0" fmla="*/ 19365 w 1412661"/>
                        <a:gd name="connsiteY0" fmla="*/ 1118570 h 1233514"/>
                        <a:gd name="connsiteX1" fmla="*/ 716013 w 1412661"/>
                        <a:gd name="connsiteY1" fmla="*/ 0 h 1233514"/>
                        <a:gd name="connsiteX2" fmla="*/ 1412661 w 1412661"/>
                        <a:gd name="connsiteY2" fmla="*/ 1118570 h 1233514"/>
                        <a:gd name="connsiteX3" fmla="*/ 19365 w 1412661"/>
                        <a:gd name="connsiteY3" fmla="*/ 1118570 h 1233514"/>
                        <a:gd name="connsiteX0" fmla="*/ 23325 w 1416621"/>
                        <a:gd name="connsiteY0" fmla="*/ 1120104 h 1235048"/>
                        <a:gd name="connsiteX1" fmla="*/ 719973 w 1416621"/>
                        <a:gd name="connsiteY1" fmla="*/ 1534 h 1235048"/>
                        <a:gd name="connsiteX2" fmla="*/ 1416621 w 1416621"/>
                        <a:gd name="connsiteY2" fmla="*/ 1120104 h 1235048"/>
                        <a:gd name="connsiteX3" fmla="*/ 23325 w 1416621"/>
                        <a:gd name="connsiteY3" fmla="*/ 1120104 h 1235048"/>
                        <a:gd name="connsiteX0" fmla="*/ 23325 w 1416621"/>
                        <a:gd name="connsiteY0" fmla="*/ 1120104 h 1235048"/>
                        <a:gd name="connsiteX1" fmla="*/ 719973 w 1416621"/>
                        <a:gd name="connsiteY1" fmla="*/ 1534 h 1235048"/>
                        <a:gd name="connsiteX2" fmla="*/ 1416621 w 1416621"/>
                        <a:gd name="connsiteY2" fmla="*/ 1120104 h 1235048"/>
                        <a:gd name="connsiteX3" fmla="*/ 23325 w 1416621"/>
                        <a:gd name="connsiteY3" fmla="*/ 1120104 h 1235048"/>
                        <a:gd name="connsiteX0" fmla="*/ 471 w 1393767"/>
                        <a:gd name="connsiteY0" fmla="*/ 1120592 h 1235536"/>
                        <a:gd name="connsiteX1" fmla="*/ 697119 w 1393767"/>
                        <a:gd name="connsiteY1" fmla="*/ 2022 h 1235536"/>
                        <a:gd name="connsiteX2" fmla="*/ 1393767 w 1393767"/>
                        <a:gd name="connsiteY2" fmla="*/ 1120592 h 1235536"/>
                        <a:gd name="connsiteX3" fmla="*/ 471 w 1393767"/>
                        <a:gd name="connsiteY3" fmla="*/ 1120592 h 1235536"/>
                        <a:gd name="connsiteX0" fmla="*/ 0 w 1393296"/>
                        <a:gd name="connsiteY0" fmla="*/ 1120576 h 1235520"/>
                        <a:gd name="connsiteX1" fmla="*/ 696648 w 1393296"/>
                        <a:gd name="connsiteY1" fmla="*/ 2006 h 1235520"/>
                        <a:gd name="connsiteX2" fmla="*/ 1393296 w 1393296"/>
                        <a:gd name="connsiteY2" fmla="*/ 1120576 h 1235520"/>
                        <a:gd name="connsiteX3" fmla="*/ 0 w 1393296"/>
                        <a:gd name="connsiteY3" fmla="*/ 1120576 h 1235520"/>
                        <a:gd name="connsiteX0" fmla="*/ 0 w 1393296"/>
                        <a:gd name="connsiteY0" fmla="*/ 1120527 h 1235471"/>
                        <a:gd name="connsiteX1" fmla="*/ 696648 w 1393296"/>
                        <a:gd name="connsiteY1" fmla="*/ 1957 h 1235471"/>
                        <a:gd name="connsiteX2" fmla="*/ 1393296 w 1393296"/>
                        <a:gd name="connsiteY2" fmla="*/ 1120527 h 1235471"/>
                        <a:gd name="connsiteX3" fmla="*/ 0 w 1393296"/>
                        <a:gd name="connsiteY3" fmla="*/ 1120527 h 1235471"/>
                        <a:gd name="connsiteX0" fmla="*/ 0 w 1393296"/>
                        <a:gd name="connsiteY0" fmla="*/ 1118614 h 1233558"/>
                        <a:gd name="connsiteX1" fmla="*/ 696648 w 1393296"/>
                        <a:gd name="connsiteY1" fmla="*/ 44 h 1233558"/>
                        <a:gd name="connsiteX2" fmla="*/ 1393296 w 1393296"/>
                        <a:gd name="connsiteY2" fmla="*/ 1118614 h 1233558"/>
                        <a:gd name="connsiteX3" fmla="*/ 0 w 1393296"/>
                        <a:gd name="connsiteY3" fmla="*/ 1118614 h 1233558"/>
                        <a:gd name="connsiteX0" fmla="*/ 0 w 1393296"/>
                        <a:gd name="connsiteY0" fmla="*/ 1118614 h 1233558"/>
                        <a:gd name="connsiteX1" fmla="*/ 696648 w 1393296"/>
                        <a:gd name="connsiteY1" fmla="*/ 44 h 1233558"/>
                        <a:gd name="connsiteX2" fmla="*/ 1393296 w 1393296"/>
                        <a:gd name="connsiteY2" fmla="*/ 1118614 h 1233558"/>
                        <a:gd name="connsiteX3" fmla="*/ 0 w 1393296"/>
                        <a:gd name="connsiteY3" fmla="*/ 1118614 h 1233558"/>
                        <a:gd name="connsiteX0" fmla="*/ 0 w 1393296"/>
                        <a:gd name="connsiteY0" fmla="*/ 1118571 h 1233515"/>
                        <a:gd name="connsiteX1" fmla="*/ 696648 w 1393296"/>
                        <a:gd name="connsiteY1" fmla="*/ 1 h 1233515"/>
                        <a:gd name="connsiteX2" fmla="*/ 1393296 w 1393296"/>
                        <a:gd name="connsiteY2" fmla="*/ 1118571 h 1233515"/>
                        <a:gd name="connsiteX3" fmla="*/ 0 w 1393296"/>
                        <a:gd name="connsiteY3" fmla="*/ 1118571 h 1233515"/>
                        <a:gd name="connsiteX0" fmla="*/ 0 w 1393296"/>
                        <a:gd name="connsiteY0" fmla="*/ 1053660 h 1168604"/>
                        <a:gd name="connsiteX1" fmla="*/ 690157 w 1393296"/>
                        <a:gd name="connsiteY1" fmla="*/ 1 h 1168604"/>
                        <a:gd name="connsiteX2" fmla="*/ 1393296 w 1393296"/>
                        <a:gd name="connsiteY2" fmla="*/ 1053660 h 1168604"/>
                        <a:gd name="connsiteX3" fmla="*/ 0 w 1393296"/>
                        <a:gd name="connsiteY3" fmla="*/ 1053660 h 1168604"/>
                        <a:gd name="connsiteX0" fmla="*/ 0 w 1393296"/>
                        <a:gd name="connsiteY0" fmla="*/ 774542 h 889486"/>
                        <a:gd name="connsiteX1" fmla="*/ 690157 w 1393296"/>
                        <a:gd name="connsiteY1" fmla="*/ 1 h 889486"/>
                        <a:gd name="connsiteX2" fmla="*/ 1393296 w 1393296"/>
                        <a:gd name="connsiteY2" fmla="*/ 774542 h 889486"/>
                        <a:gd name="connsiteX3" fmla="*/ 0 w 1393296"/>
                        <a:gd name="connsiteY3" fmla="*/ 774542 h 889486"/>
                        <a:gd name="connsiteX0" fmla="*/ 0 w 1393296"/>
                        <a:gd name="connsiteY0" fmla="*/ 1092605 h 1207549"/>
                        <a:gd name="connsiteX1" fmla="*/ 703139 w 1393296"/>
                        <a:gd name="connsiteY1" fmla="*/ 0 h 1207549"/>
                        <a:gd name="connsiteX2" fmla="*/ 1393296 w 1393296"/>
                        <a:gd name="connsiteY2" fmla="*/ 1092605 h 1207549"/>
                        <a:gd name="connsiteX3" fmla="*/ 0 w 1393296"/>
                        <a:gd name="connsiteY3" fmla="*/ 1092605 h 1207549"/>
                        <a:gd name="connsiteX0" fmla="*/ 0 w 1393296"/>
                        <a:gd name="connsiteY0" fmla="*/ 1092605 h 1207549"/>
                        <a:gd name="connsiteX1" fmla="*/ 690157 w 1393296"/>
                        <a:gd name="connsiteY1" fmla="*/ 0 h 1207549"/>
                        <a:gd name="connsiteX2" fmla="*/ 1393296 w 1393296"/>
                        <a:gd name="connsiteY2" fmla="*/ 1092605 h 1207549"/>
                        <a:gd name="connsiteX3" fmla="*/ 0 w 1393296"/>
                        <a:gd name="connsiteY3" fmla="*/ 1092605 h 1207549"/>
                        <a:gd name="connsiteX0" fmla="*/ 0 w 1393296"/>
                        <a:gd name="connsiteY0" fmla="*/ 1092777 h 1207721"/>
                        <a:gd name="connsiteX1" fmla="*/ 690157 w 1393296"/>
                        <a:gd name="connsiteY1" fmla="*/ 172 h 1207721"/>
                        <a:gd name="connsiteX2" fmla="*/ 1393296 w 1393296"/>
                        <a:gd name="connsiteY2" fmla="*/ 1092777 h 1207721"/>
                        <a:gd name="connsiteX3" fmla="*/ 0 w 1393296"/>
                        <a:gd name="connsiteY3" fmla="*/ 1092777 h 1207721"/>
                        <a:gd name="connsiteX0" fmla="*/ 0 w 1393296"/>
                        <a:gd name="connsiteY0" fmla="*/ 1086289 h 1201233"/>
                        <a:gd name="connsiteX1" fmla="*/ 670684 w 1393296"/>
                        <a:gd name="connsiteY1" fmla="*/ 175 h 1201233"/>
                        <a:gd name="connsiteX2" fmla="*/ 1393296 w 1393296"/>
                        <a:gd name="connsiteY2" fmla="*/ 1086289 h 1201233"/>
                        <a:gd name="connsiteX3" fmla="*/ 0 w 1393296"/>
                        <a:gd name="connsiteY3" fmla="*/ 1086289 h 1201233"/>
                        <a:gd name="connsiteX0" fmla="*/ 0 w 1393296"/>
                        <a:gd name="connsiteY0" fmla="*/ 1086289 h 1201233"/>
                        <a:gd name="connsiteX1" fmla="*/ 683666 w 1393296"/>
                        <a:gd name="connsiteY1" fmla="*/ 175 h 1201233"/>
                        <a:gd name="connsiteX2" fmla="*/ 1393296 w 1393296"/>
                        <a:gd name="connsiteY2" fmla="*/ 1086289 h 1201233"/>
                        <a:gd name="connsiteX3" fmla="*/ 0 w 1393296"/>
                        <a:gd name="connsiteY3" fmla="*/ 1086289 h 1201233"/>
                        <a:gd name="connsiteX0" fmla="*/ 0 w 1393296"/>
                        <a:gd name="connsiteY0" fmla="*/ 1086289 h 1201233"/>
                        <a:gd name="connsiteX1" fmla="*/ 683666 w 1393296"/>
                        <a:gd name="connsiteY1" fmla="*/ 175 h 1201233"/>
                        <a:gd name="connsiteX2" fmla="*/ 1393296 w 1393296"/>
                        <a:gd name="connsiteY2" fmla="*/ 1086289 h 1201233"/>
                        <a:gd name="connsiteX3" fmla="*/ 0 w 1393296"/>
                        <a:gd name="connsiteY3" fmla="*/ 1086289 h 1201233"/>
                        <a:gd name="connsiteX0" fmla="*/ 0 w 1393296"/>
                        <a:gd name="connsiteY0" fmla="*/ 1086294 h 1201238"/>
                        <a:gd name="connsiteX1" fmla="*/ 683666 w 1393296"/>
                        <a:gd name="connsiteY1" fmla="*/ 180 h 1201238"/>
                        <a:gd name="connsiteX2" fmla="*/ 1393296 w 1393296"/>
                        <a:gd name="connsiteY2" fmla="*/ 1086294 h 1201238"/>
                        <a:gd name="connsiteX3" fmla="*/ 0 w 1393296"/>
                        <a:gd name="connsiteY3" fmla="*/ 1086294 h 1201238"/>
                        <a:gd name="connsiteX0" fmla="*/ 0 w 1393296"/>
                        <a:gd name="connsiteY0" fmla="*/ 1086512 h 1201456"/>
                        <a:gd name="connsiteX1" fmla="*/ 683666 w 1393296"/>
                        <a:gd name="connsiteY1" fmla="*/ 398 h 1201456"/>
                        <a:gd name="connsiteX2" fmla="*/ 1393296 w 1393296"/>
                        <a:gd name="connsiteY2" fmla="*/ 1086512 h 1201456"/>
                        <a:gd name="connsiteX3" fmla="*/ 0 w 1393296"/>
                        <a:gd name="connsiteY3" fmla="*/ 1086512 h 1201456"/>
                        <a:gd name="connsiteX0" fmla="*/ 0 w 1393296"/>
                        <a:gd name="connsiteY0" fmla="*/ 1086512 h 1201456"/>
                        <a:gd name="connsiteX1" fmla="*/ 683666 w 1393296"/>
                        <a:gd name="connsiteY1" fmla="*/ 398 h 1201456"/>
                        <a:gd name="connsiteX2" fmla="*/ 1393296 w 1393296"/>
                        <a:gd name="connsiteY2" fmla="*/ 1086512 h 1201456"/>
                        <a:gd name="connsiteX3" fmla="*/ 0 w 1393296"/>
                        <a:gd name="connsiteY3" fmla="*/ 1086512 h 1201456"/>
                        <a:gd name="connsiteX0" fmla="*/ 0 w 1393296"/>
                        <a:gd name="connsiteY0" fmla="*/ 1086512 h 1201456"/>
                        <a:gd name="connsiteX1" fmla="*/ 683666 w 1393296"/>
                        <a:gd name="connsiteY1" fmla="*/ 398 h 1201456"/>
                        <a:gd name="connsiteX2" fmla="*/ 1393296 w 1393296"/>
                        <a:gd name="connsiteY2" fmla="*/ 1086512 h 1201456"/>
                        <a:gd name="connsiteX3" fmla="*/ 0 w 1393296"/>
                        <a:gd name="connsiteY3" fmla="*/ 1086512 h 1201456"/>
                        <a:gd name="connsiteX0" fmla="*/ 0 w 1393296"/>
                        <a:gd name="connsiteY0" fmla="*/ 1086115 h 1201059"/>
                        <a:gd name="connsiteX1" fmla="*/ 683666 w 1393296"/>
                        <a:gd name="connsiteY1" fmla="*/ 1 h 1201059"/>
                        <a:gd name="connsiteX2" fmla="*/ 1393296 w 1393296"/>
                        <a:gd name="connsiteY2" fmla="*/ 1086115 h 1201059"/>
                        <a:gd name="connsiteX3" fmla="*/ 0 w 1393296"/>
                        <a:gd name="connsiteY3" fmla="*/ 1086115 h 1201059"/>
                        <a:gd name="connsiteX0" fmla="*/ 0 w 1393296"/>
                        <a:gd name="connsiteY0" fmla="*/ 1086115 h 1201059"/>
                        <a:gd name="connsiteX1" fmla="*/ 696648 w 1393296"/>
                        <a:gd name="connsiteY1" fmla="*/ 1 h 1201059"/>
                        <a:gd name="connsiteX2" fmla="*/ 1393296 w 1393296"/>
                        <a:gd name="connsiteY2" fmla="*/ 1086115 h 1201059"/>
                        <a:gd name="connsiteX3" fmla="*/ 0 w 1393296"/>
                        <a:gd name="connsiteY3" fmla="*/ 1086115 h 1201059"/>
                        <a:gd name="connsiteX0" fmla="*/ 0 w 1393296"/>
                        <a:gd name="connsiteY0" fmla="*/ 1086115 h 1201059"/>
                        <a:gd name="connsiteX1" fmla="*/ 696648 w 1393296"/>
                        <a:gd name="connsiteY1" fmla="*/ 1 h 1201059"/>
                        <a:gd name="connsiteX2" fmla="*/ 1393296 w 1393296"/>
                        <a:gd name="connsiteY2" fmla="*/ 1086115 h 1201059"/>
                        <a:gd name="connsiteX3" fmla="*/ 0 w 1393296"/>
                        <a:gd name="connsiteY3" fmla="*/ 1086115 h 12010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93296" h="1201059">
                          <a:moveTo>
                            <a:pt x="0" y="1086115"/>
                          </a:moveTo>
                          <a:cubicBezTo>
                            <a:pt x="7223" y="678991"/>
                            <a:pt x="181463" y="0"/>
                            <a:pt x="696648" y="1"/>
                          </a:cubicBezTo>
                          <a:cubicBezTo>
                            <a:pt x="1211833" y="2"/>
                            <a:pt x="1393296" y="701367"/>
                            <a:pt x="1393296" y="1086115"/>
                          </a:cubicBezTo>
                          <a:cubicBezTo>
                            <a:pt x="1277188" y="1202223"/>
                            <a:pt x="116108" y="1272543"/>
                            <a:pt x="0" y="1086115"/>
                          </a:cubicBezTo>
                          <a:close/>
                        </a:path>
                      </a:pathLst>
                    </a:custGeom>
                    <a:solidFill>
                      <a:srgbClr val="EFCF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" name="Freeform 173">
                      <a:extLst>
                        <a:ext uri="{FF2B5EF4-FFF2-40B4-BE49-F238E27FC236}">
                          <a16:creationId xmlns:a16="http://schemas.microsoft.com/office/drawing/2014/main" id="{B5A08F14-6676-4C8D-797A-E2D50D7D0CF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557080" y="2145107"/>
                      <a:ext cx="688665" cy="1165023"/>
                    </a:xfrm>
                    <a:custGeom>
                      <a:avLst/>
                      <a:gdLst>
                        <a:gd name="connsiteX0" fmla="*/ 104 w 688665"/>
                        <a:gd name="connsiteY0" fmla="*/ 592623 h 1165023"/>
                        <a:gd name="connsiteX1" fmla="*/ 52981 w 688665"/>
                        <a:gd name="connsiteY1" fmla="*/ 379549 h 1165023"/>
                        <a:gd name="connsiteX2" fmla="*/ 119905 w 688665"/>
                        <a:gd name="connsiteY2" fmla="*/ 290141 h 1165023"/>
                        <a:gd name="connsiteX3" fmla="*/ 167246 w 688665"/>
                        <a:gd name="connsiteY3" fmla="*/ 253205 h 1165023"/>
                        <a:gd name="connsiteX4" fmla="*/ 165976 w 688665"/>
                        <a:gd name="connsiteY4" fmla="*/ 0 h 1165023"/>
                        <a:gd name="connsiteX5" fmla="*/ 298556 w 688665"/>
                        <a:gd name="connsiteY5" fmla="*/ 53566 h 1165023"/>
                        <a:gd name="connsiteX6" fmla="*/ 688665 w 688665"/>
                        <a:gd name="connsiteY6" fmla="*/ 583313 h 1165023"/>
                        <a:gd name="connsiteX7" fmla="*/ 306766 w 688665"/>
                        <a:gd name="connsiteY7" fmla="*/ 1110410 h 1165023"/>
                        <a:gd name="connsiteX8" fmla="*/ 171820 w 688665"/>
                        <a:gd name="connsiteY8" fmla="*/ 1165023 h 1165023"/>
                        <a:gd name="connsiteX9" fmla="*/ 170571 w 688665"/>
                        <a:gd name="connsiteY9" fmla="*/ 916009 h 1165023"/>
                        <a:gd name="connsiteX10" fmla="*/ 133247 w 688665"/>
                        <a:gd name="connsiteY10" fmla="*/ 889473 h 1165023"/>
                        <a:gd name="connsiteX11" fmla="*/ 62411 w 688665"/>
                        <a:gd name="connsiteY11" fmla="*/ 803132 h 1165023"/>
                        <a:gd name="connsiteX12" fmla="*/ 104 w 688665"/>
                        <a:gd name="connsiteY12" fmla="*/ 592623 h 11650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88665" h="1165023">
                          <a:moveTo>
                            <a:pt x="104" y="592623"/>
                          </a:moveTo>
                          <a:cubicBezTo>
                            <a:pt x="-1526" y="519415"/>
                            <a:pt x="16042" y="445781"/>
                            <a:pt x="52981" y="379549"/>
                          </a:cubicBezTo>
                          <a:cubicBezTo>
                            <a:pt x="71451" y="346433"/>
                            <a:pt x="94040" y="316465"/>
                            <a:pt x="119905" y="290141"/>
                          </a:cubicBezTo>
                          <a:lnTo>
                            <a:pt x="167246" y="253205"/>
                          </a:lnTo>
                          <a:lnTo>
                            <a:pt x="165976" y="0"/>
                          </a:lnTo>
                          <a:lnTo>
                            <a:pt x="298556" y="53566"/>
                          </a:lnTo>
                          <a:cubicBezTo>
                            <a:pt x="517134" y="160944"/>
                            <a:pt x="688664" y="331320"/>
                            <a:pt x="688665" y="583313"/>
                          </a:cubicBezTo>
                          <a:cubicBezTo>
                            <a:pt x="688665" y="835305"/>
                            <a:pt x="522608" y="1003915"/>
                            <a:pt x="306766" y="1110410"/>
                          </a:cubicBezTo>
                          <a:lnTo>
                            <a:pt x="171820" y="1165023"/>
                          </a:lnTo>
                          <a:lnTo>
                            <a:pt x="170571" y="916009"/>
                          </a:lnTo>
                          <a:lnTo>
                            <a:pt x="133247" y="889473"/>
                          </a:lnTo>
                          <a:cubicBezTo>
                            <a:pt x="106237" y="864326"/>
                            <a:pt x="82336" y="835393"/>
                            <a:pt x="62411" y="803132"/>
                          </a:cubicBezTo>
                          <a:cubicBezTo>
                            <a:pt x="22561" y="738611"/>
                            <a:pt x="1733" y="665831"/>
                            <a:pt x="104" y="592623"/>
                          </a:cubicBezTo>
                          <a:close/>
                        </a:path>
                      </a:pathLst>
                    </a:custGeom>
                    <a:solidFill>
                      <a:srgbClr val="ED7D31">
                        <a:lumMod val="5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" name="Chord 65">
                      <a:extLst>
                        <a:ext uri="{FF2B5EF4-FFF2-40B4-BE49-F238E27FC236}">
                          <a16:creationId xmlns:a16="http://schemas.microsoft.com/office/drawing/2014/main" id="{876709FE-C02B-83D3-388D-D779B656AE2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710338" y="2382890"/>
                      <a:ext cx="383667" cy="383667"/>
                    </a:xfrm>
                    <a:prstGeom prst="chord">
                      <a:avLst>
                        <a:gd name="adj1" fmla="val 5317236"/>
                        <a:gd name="adj2" fmla="val 16200000"/>
                      </a:avLst>
                    </a:prstGeom>
                    <a:solidFill>
                      <a:srgbClr val="EFCF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" name="Freeform 175">
                      <a:extLst>
                        <a:ext uri="{FF2B5EF4-FFF2-40B4-BE49-F238E27FC236}">
                          <a16:creationId xmlns:a16="http://schemas.microsoft.com/office/drawing/2014/main" id="{526490D4-C043-B56C-2DC7-4BD215EF94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9908" y="1266089"/>
                      <a:ext cx="1366278" cy="908663"/>
                    </a:xfrm>
                    <a:custGeom>
                      <a:avLst/>
                      <a:gdLst>
                        <a:gd name="connsiteX0" fmla="*/ 681504 w 1363008"/>
                        <a:gd name="connsiteY0" fmla="*/ 0 h 781663"/>
                        <a:gd name="connsiteX1" fmla="*/ 1349162 w 1363008"/>
                        <a:gd name="connsiteY1" fmla="*/ 556249 h 781663"/>
                        <a:gd name="connsiteX2" fmla="*/ 1358825 w 1363008"/>
                        <a:gd name="connsiteY2" fmla="*/ 654229 h 781663"/>
                        <a:gd name="connsiteX3" fmla="*/ 1363008 w 1363008"/>
                        <a:gd name="connsiteY3" fmla="*/ 656873 h 781663"/>
                        <a:gd name="connsiteX4" fmla="*/ 1361587 w 1363008"/>
                        <a:gd name="connsiteY4" fmla="*/ 682238 h 781663"/>
                        <a:gd name="connsiteX5" fmla="*/ 1363008 w 1363008"/>
                        <a:gd name="connsiteY5" fmla="*/ 696648 h 781663"/>
                        <a:gd name="connsiteX6" fmla="*/ 1360699 w 1363008"/>
                        <a:gd name="connsiteY6" fmla="*/ 698086 h 781663"/>
                        <a:gd name="connsiteX7" fmla="*/ 1356017 w 1363008"/>
                        <a:gd name="connsiteY7" fmla="*/ 781663 h 781663"/>
                        <a:gd name="connsiteX8" fmla="*/ 8300 w 1363008"/>
                        <a:gd name="connsiteY8" fmla="*/ 781663 h 781663"/>
                        <a:gd name="connsiteX9" fmla="*/ 2760 w 1363008"/>
                        <a:gd name="connsiteY9" fmla="*/ 698366 h 781663"/>
                        <a:gd name="connsiteX10" fmla="*/ 0 w 1363008"/>
                        <a:gd name="connsiteY10" fmla="*/ 696648 h 781663"/>
                        <a:gd name="connsiteX11" fmla="*/ 1580 w 1363008"/>
                        <a:gd name="connsiteY11" fmla="*/ 680629 h 781663"/>
                        <a:gd name="connsiteX12" fmla="*/ 0 w 1363008"/>
                        <a:gd name="connsiteY12" fmla="*/ 656873 h 781663"/>
                        <a:gd name="connsiteX13" fmla="*/ 4331 w 1363008"/>
                        <a:gd name="connsiteY13" fmla="*/ 652738 h 781663"/>
                        <a:gd name="connsiteX14" fmla="*/ 13846 w 1363008"/>
                        <a:gd name="connsiteY14" fmla="*/ 556249 h 781663"/>
                        <a:gd name="connsiteX15" fmla="*/ 681504 w 1363008"/>
                        <a:gd name="connsiteY15" fmla="*/ 0 h 781663"/>
                        <a:gd name="connsiteX0" fmla="*/ 681504 w 1363008"/>
                        <a:gd name="connsiteY0" fmla="*/ 0 h 781663"/>
                        <a:gd name="connsiteX1" fmla="*/ 1349162 w 1363008"/>
                        <a:gd name="connsiteY1" fmla="*/ 556249 h 781663"/>
                        <a:gd name="connsiteX2" fmla="*/ 1358825 w 1363008"/>
                        <a:gd name="connsiteY2" fmla="*/ 654229 h 781663"/>
                        <a:gd name="connsiteX3" fmla="*/ 1363008 w 1363008"/>
                        <a:gd name="connsiteY3" fmla="*/ 656873 h 781663"/>
                        <a:gd name="connsiteX4" fmla="*/ 1361587 w 1363008"/>
                        <a:gd name="connsiteY4" fmla="*/ 682238 h 781663"/>
                        <a:gd name="connsiteX5" fmla="*/ 1363008 w 1363008"/>
                        <a:gd name="connsiteY5" fmla="*/ 696648 h 781663"/>
                        <a:gd name="connsiteX6" fmla="*/ 1360699 w 1363008"/>
                        <a:gd name="connsiteY6" fmla="*/ 698086 h 781663"/>
                        <a:gd name="connsiteX7" fmla="*/ 1356017 w 1363008"/>
                        <a:gd name="connsiteY7" fmla="*/ 781663 h 781663"/>
                        <a:gd name="connsiteX8" fmla="*/ 8300 w 1363008"/>
                        <a:gd name="connsiteY8" fmla="*/ 781663 h 781663"/>
                        <a:gd name="connsiteX9" fmla="*/ 2760 w 1363008"/>
                        <a:gd name="connsiteY9" fmla="*/ 698366 h 781663"/>
                        <a:gd name="connsiteX10" fmla="*/ 0 w 1363008"/>
                        <a:gd name="connsiteY10" fmla="*/ 696648 h 781663"/>
                        <a:gd name="connsiteX11" fmla="*/ 1580 w 1363008"/>
                        <a:gd name="connsiteY11" fmla="*/ 680629 h 781663"/>
                        <a:gd name="connsiteX12" fmla="*/ 0 w 1363008"/>
                        <a:gd name="connsiteY12" fmla="*/ 656873 h 781663"/>
                        <a:gd name="connsiteX13" fmla="*/ 4331 w 1363008"/>
                        <a:gd name="connsiteY13" fmla="*/ 652738 h 781663"/>
                        <a:gd name="connsiteX14" fmla="*/ 13846 w 1363008"/>
                        <a:gd name="connsiteY14" fmla="*/ 556249 h 781663"/>
                        <a:gd name="connsiteX15" fmla="*/ 681504 w 1363008"/>
                        <a:gd name="connsiteY15" fmla="*/ 0 h 781663"/>
                        <a:gd name="connsiteX0" fmla="*/ 681504 w 1363008"/>
                        <a:gd name="connsiteY0" fmla="*/ 0 h 872594"/>
                        <a:gd name="connsiteX1" fmla="*/ 1349162 w 1363008"/>
                        <a:gd name="connsiteY1" fmla="*/ 556249 h 872594"/>
                        <a:gd name="connsiteX2" fmla="*/ 1358825 w 1363008"/>
                        <a:gd name="connsiteY2" fmla="*/ 654229 h 872594"/>
                        <a:gd name="connsiteX3" fmla="*/ 1363008 w 1363008"/>
                        <a:gd name="connsiteY3" fmla="*/ 656873 h 872594"/>
                        <a:gd name="connsiteX4" fmla="*/ 1361587 w 1363008"/>
                        <a:gd name="connsiteY4" fmla="*/ 682238 h 872594"/>
                        <a:gd name="connsiteX5" fmla="*/ 1363008 w 1363008"/>
                        <a:gd name="connsiteY5" fmla="*/ 696648 h 872594"/>
                        <a:gd name="connsiteX6" fmla="*/ 1360699 w 1363008"/>
                        <a:gd name="connsiteY6" fmla="*/ 698086 h 872594"/>
                        <a:gd name="connsiteX7" fmla="*/ 1356017 w 1363008"/>
                        <a:gd name="connsiteY7" fmla="*/ 781663 h 872594"/>
                        <a:gd name="connsiteX8" fmla="*/ 8300 w 1363008"/>
                        <a:gd name="connsiteY8" fmla="*/ 781663 h 872594"/>
                        <a:gd name="connsiteX9" fmla="*/ 2760 w 1363008"/>
                        <a:gd name="connsiteY9" fmla="*/ 698366 h 872594"/>
                        <a:gd name="connsiteX10" fmla="*/ 0 w 1363008"/>
                        <a:gd name="connsiteY10" fmla="*/ 696648 h 872594"/>
                        <a:gd name="connsiteX11" fmla="*/ 1580 w 1363008"/>
                        <a:gd name="connsiteY11" fmla="*/ 680629 h 872594"/>
                        <a:gd name="connsiteX12" fmla="*/ 0 w 1363008"/>
                        <a:gd name="connsiteY12" fmla="*/ 656873 h 872594"/>
                        <a:gd name="connsiteX13" fmla="*/ 4331 w 1363008"/>
                        <a:gd name="connsiteY13" fmla="*/ 652738 h 872594"/>
                        <a:gd name="connsiteX14" fmla="*/ 13846 w 1363008"/>
                        <a:gd name="connsiteY14" fmla="*/ 556249 h 872594"/>
                        <a:gd name="connsiteX15" fmla="*/ 681504 w 1363008"/>
                        <a:gd name="connsiteY15" fmla="*/ 0 h 872594"/>
                        <a:gd name="connsiteX0" fmla="*/ 681504 w 1363008"/>
                        <a:gd name="connsiteY0" fmla="*/ 0 h 869817"/>
                        <a:gd name="connsiteX1" fmla="*/ 1349162 w 1363008"/>
                        <a:gd name="connsiteY1" fmla="*/ 556249 h 869817"/>
                        <a:gd name="connsiteX2" fmla="*/ 1358825 w 1363008"/>
                        <a:gd name="connsiteY2" fmla="*/ 654229 h 869817"/>
                        <a:gd name="connsiteX3" fmla="*/ 1363008 w 1363008"/>
                        <a:gd name="connsiteY3" fmla="*/ 656873 h 869817"/>
                        <a:gd name="connsiteX4" fmla="*/ 1361587 w 1363008"/>
                        <a:gd name="connsiteY4" fmla="*/ 682238 h 869817"/>
                        <a:gd name="connsiteX5" fmla="*/ 1363008 w 1363008"/>
                        <a:gd name="connsiteY5" fmla="*/ 696648 h 869817"/>
                        <a:gd name="connsiteX6" fmla="*/ 1360699 w 1363008"/>
                        <a:gd name="connsiteY6" fmla="*/ 698086 h 869817"/>
                        <a:gd name="connsiteX7" fmla="*/ 1356017 w 1363008"/>
                        <a:gd name="connsiteY7" fmla="*/ 781663 h 869817"/>
                        <a:gd name="connsiteX8" fmla="*/ 8300 w 1363008"/>
                        <a:gd name="connsiteY8" fmla="*/ 781663 h 869817"/>
                        <a:gd name="connsiteX9" fmla="*/ 2760 w 1363008"/>
                        <a:gd name="connsiteY9" fmla="*/ 698366 h 869817"/>
                        <a:gd name="connsiteX10" fmla="*/ 0 w 1363008"/>
                        <a:gd name="connsiteY10" fmla="*/ 696648 h 869817"/>
                        <a:gd name="connsiteX11" fmla="*/ 1580 w 1363008"/>
                        <a:gd name="connsiteY11" fmla="*/ 680629 h 869817"/>
                        <a:gd name="connsiteX12" fmla="*/ 0 w 1363008"/>
                        <a:gd name="connsiteY12" fmla="*/ 656873 h 869817"/>
                        <a:gd name="connsiteX13" fmla="*/ 4331 w 1363008"/>
                        <a:gd name="connsiteY13" fmla="*/ 652738 h 869817"/>
                        <a:gd name="connsiteX14" fmla="*/ 13846 w 1363008"/>
                        <a:gd name="connsiteY14" fmla="*/ 556249 h 869817"/>
                        <a:gd name="connsiteX15" fmla="*/ 681504 w 1363008"/>
                        <a:gd name="connsiteY15" fmla="*/ 0 h 869817"/>
                        <a:gd name="connsiteX0" fmla="*/ 681504 w 1363008"/>
                        <a:gd name="connsiteY0" fmla="*/ 0 h 869817"/>
                        <a:gd name="connsiteX1" fmla="*/ 1349162 w 1363008"/>
                        <a:gd name="connsiteY1" fmla="*/ 556249 h 869817"/>
                        <a:gd name="connsiteX2" fmla="*/ 1358825 w 1363008"/>
                        <a:gd name="connsiteY2" fmla="*/ 654229 h 869817"/>
                        <a:gd name="connsiteX3" fmla="*/ 1363008 w 1363008"/>
                        <a:gd name="connsiteY3" fmla="*/ 656873 h 869817"/>
                        <a:gd name="connsiteX4" fmla="*/ 1361587 w 1363008"/>
                        <a:gd name="connsiteY4" fmla="*/ 682238 h 869817"/>
                        <a:gd name="connsiteX5" fmla="*/ 1363008 w 1363008"/>
                        <a:gd name="connsiteY5" fmla="*/ 696648 h 869817"/>
                        <a:gd name="connsiteX6" fmla="*/ 1360699 w 1363008"/>
                        <a:gd name="connsiteY6" fmla="*/ 698086 h 869817"/>
                        <a:gd name="connsiteX7" fmla="*/ 1356017 w 1363008"/>
                        <a:gd name="connsiteY7" fmla="*/ 781663 h 869817"/>
                        <a:gd name="connsiteX8" fmla="*/ 8300 w 1363008"/>
                        <a:gd name="connsiteY8" fmla="*/ 781663 h 869817"/>
                        <a:gd name="connsiteX9" fmla="*/ 2760 w 1363008"/>
                        <a:gd name="connsiteY9" fmla="*/ 698366 h 869817"/>
                        <a:gd name="connsiteX10" fmla="*/ 0 w 1363008"/>
                        <a:gd name="connsiteY10" fmla="*/ 696648 h 869817"/>
                        <a:gd name="connsiteX11" fmla="*/ 1580 w 1363008"/>
                        <a:gd name="connsiteY11" fmla="*/ 680629 h 869817"/>
                        <a:gd name="connsiteX12" fmla="*/ 0 w 1363008"/>
                        <a:gd name="connsiteY12" fmla="*/ 656873 h 869817"/>
                        <a:gd name="connsiteX13" fmla="*/ 4331 w 1363008"/>
                        <a:gd name="connsiteY13" fmla="*/ 652738 h 869817"/>
                        <a:gd name="connsiteX14" fmla="*/ 13846 w 1363008"/>
                        <a:gd name="connsiteY14" fmla="*/ 556249 h 869817"/>
                        <a:gd name="connsiteX15" fmla="*/ 681504 w 1363008"/>
                        <a:gd name="connsiteY15" fmla="*/ 0 h 869817"/>
                        <a:gd name="connsiteX0" fmla="*/ 681504 w 1363008"/>
                        <a:gd name="connsiteY0" fmla="*/ 0 h 876729"/>
                        <a:gd name="connsiteX1" fmla="*/ 1349162 w 1363008"/>
                        <a:gd name="connsiteY1" fmla="*/ 556249 h 876729"/>
                        <a:gd name="connsiteX2" fmla="*/ 1358825 w 1363008"/>
                        <a:gd name="connsiteY2" fmla="*/ 654229 h 876729"/>
                        <a:gd name="connsiteX3" fmla="*/ 1363008 w 1363008"/>
                        <a:gd name="connsiteY3" fmla="*/ 656873 h 876729"/>
                        <a:gd name="connsiteX4" fmla="*/ 1361587 w 1363008"/>
                        <a:gd name="connsiteY4" fmla="*/ 682238 h 876729"/>
                        <a:gd name="connsiteX5" fmla="*/ 1363008 w 1363008"/>
                        <a:gd name="connsiteY5" fmla="*/ 696648 h 876729"/>
                        <a:gd name="connsiteX6" fmla="*/ 1360699 w 1363008"/>
                        <a:gd name="connsiteY6" fmla="*/ 698086 h 876729"/>
                        <a:gd name="connsiteX7" fmla="*/ 1356017 w 1363008"/>
                        <a:gd name="connsiteY7" fmla="*/ 781663 h 876729"/>
                        <a:gd name="connsiteX8" fmla="*/ 21000 w 1363008"/>
                        <a:gd name="connsiteY8" fmla="*/ 851513 h 876729"/>
                        <a:gd name="connsiteX9" fmla="*/ 2760 w 1363008"/>
                        <a:gd name="connsiteY9" fmla="*/ 698366 h 876729"/>
                        <a:gd name="connsiteX10" fmla="*/ 0 w 1363008"/>
                        <a:gd name="connsiteY10" fmla="*/ 696648 h 876729"/>
                        <a:gd name="connsiteX11" fmla="*/ 1580 w 1363008"/>
                        <a:gd name="connsiteY11" fmla="*/ 680629 h 876729"/>
                        <a:gd name="connsiteX12" fmla="*/ 0 w 1363008"/>
                        <a:gd name="connsiteY12" fmla="*/ 656873 h 876729"/>
                        <a:gd name="connsiteX13" fmla="*/ 4331 w 1363008"/>
                        <a:gd name="connsiteY13" fmla="*/ 652738 h 876729"/>
                        <a:gd name="connsiteX14" fmla="*/ 13846 w 1363008"/>
                        <a:gd name="connsiteY14" fmla="*/ 556249 h 876729"/>
                        <a:gd name="connsiteX15" fmla="*/ 681504 w 1363008"/>
                        <a:gd name="connsiteY15" fmla="*/ 0 h 876729"/>
                        <a:gd name="connsiteX0" fmla="*/ 681504 w 1363008"/>
                        <a:gd name="connsiteY0" fmla="*/ 0 h 908663"/>
                        <a:gd name="connsiteX1" fmla="*/ 1349162 w 1363008"/>
                        <a:gd name="connsiteY1" fmla="*/ 556249 h 908663"/>
                        <a:gd name="connsiteX2" fmla="*/ 1358825 w 1363008"/>
                        <a:gd name="connsiteY2" fmla="*/ 654229 h 908663"/>
                        <a:gd name="connsiteX3" fmla="*/ 1363008 w 1363008"/>
                        <a:gd name="connsiteY3" fmla="*/ 656873 h 908663"/>
                        <a:gd name="connsiteX4" fmla="*/ 1361587 w 1363008"/>
                        <a:gd name="connsiteY4" fmla="*/ 682238 h 908663"/>
                        <a:gd name="connsiteX5" fmla="*/ 1363008 w 1363008"/>
                        <a:gd name="connsiteY5" fmla="*/ 696648 h 908663"/>
                        <a:gd name="connsiteX6" fmla="*/ 1360699 w 1363008"/>
                        <a:gd name="connsiteY6" fmla="*/ 698086 h 908663"/>
                        <a:gd name="connsiteX7" fmla="*/ 1356017 w 1363008"/>
                        <a:gd name="connsiteY7" fmla="*/ 781663 h 908663"/>
                        <a:gd name="connsiteX8" fmla="*/ 16238 w 1363008"/>
                        <a:gd name="connsiteY8" fmla="*/ 908663 h 908663"/>
                        <a:gd name="connsiteX9" fmla="*/ 2760 w 1363008"/>
                        <a:gd name="connsiteY9" fmla="*/ 698366 h 908663"/>
                        <a:gd name="connsiteX10" fmla="*/ 0 w 1363008"/>
                        <a:gd name="connsiteY10" fmla="*/ 696648 h 908663"/>
                        <a:gd name="connsiteX11" fmla="*/ 1580 w 1363008"/>
                        <a:gd name="connsiteY11" fmla="*/ 680629 h 908663"/>
                        <a:gd name="connsiteX12" fmla="*/ 0 w 1363008"/>
                        <a:gd name="connsiteY12" fmla="*/ 656873 h 908663"/>
                        <a:gd name="connsiteX13" fmla="*/ 4331 w 1363008"/>
                        <a:gd name="connsiteY13" fmla="*/ 652738 h 908663"/>
                        <a:gd name="connsiteX14" fmla="*/ 13846 w 1363008"/>
                        <a:gd name="connsiteY14" fmla="*/ 556249 h 908663"/>
                        <a:gd name="connsiteX15" fmla="*/ 681504 w 1363008"/>
                        <a:gd name="connsiteY15" fmla="*/ 0 h 908663"/>
                        <a:gd name="connsiteX0" fmla="*/ 681504 w 1363008"/>
                        <a:gd name="connsiteY0" fmla="*/ 0 h 908663"/>
                        <a:gd name="connsiteX1" fmla="*/ 1349162 w 1363008"/>
                        <a:gd name="connsiteY1" fmla="*/ 556249 h 908663"/>
                        <a:gd name="connsiteX2" fmla="*/ 1358825 w 1363008"/>
                        <a:gd name="connsiteY2" fmla="*/ 654229 h 908663"/>
                        <a:gd name="connsiteX3" fmla="*/ 1363008 w 1363008"/>
                        <a:gd name="connsiteY3" fmla="*/ 656873 h 908663"/>
                        <a:gd name="connsiteX4" fmla="*/ 1361587 w 1363008"/>
                        <a:gd name="connsiteY4" fmla="*/ 682238 h 908663"/>
                        <a:gd name="connsiteX5" fmla="*/ 1363008 w 1363008"/>
                        <a:gd name="connsiteY5" fmla="*/ 696648 h 908663"/>
                        <a:gd name="connsiteX6" fmla="*/ 1360699 w 1363008"/>
                        <a:gd name="connsiteY6" fmla="*/ 698086 h 908663"/>
                        <a:gd name="connsiteX7" fmla="*/ 1356017 w 1363008"/>
                        <a:gd name="connsiteY7" fmla="*/ 781663 h 908663"/>
                        <a:gd name="connsiteX8" fmla="*/ 16238 w 1363008"/>
                        <a:gd name="connsiteY8" fmla="*/ 908663 h 908663"/>
                        <a:gd name="connsiteX9" fmla="*/ 2760 w 1363008"/>
                        <a:gd name="connsiteY9" fmla="*/ 698366 h 908663"/>
                        <a:gd name="connsiteX10" fmla="*/ 0 w 1363008"/>
                        <a:gd name="connsiteY10" fmla="*/ 696648 h 908663"/>
                        <a:gd name="connsiteX11" fmla="*/ 1580 w 1363008"/>
                        <a:gd name="connsiteY11" fmla="*/ 680629 h 908663"/>
                        <a:gd name="connsiteX12" fmla="*/ 0 w 1363008"/>
                        <a:gd name="connsiteY12" fmla="*/ 656873 h 908663"/>
                        <a:gd name="connsiteX13" fmla="*/ 4331 w 1363008"/>
                        <a:gd name="connsiteY13" fmla="*/ 652738 h 908663"/>
                        <a:gd name="connsiteX14" fmla="*/ 13846 w 1363008"/>
                        <a:gd name="connsiteY14" fmla="*/ 556249 h 908663"/>
                        <a:gd name="connsiteX15" fmla="*/ 681504 w 1363008"/>
                        <a:gd name="connsiteY15" fmla="*/ 0 h 908663"/>
                        <a:gd name="connsiteX0" fmla="*/ 681504 w 1363008"/>
                        <a:gd name="connsiteY0" fmla="*/ 0 h 908663"/>
                        <a:gd name="connsiteX1" fmla="*/ 1349162 w 1363008"/>
                        <a:gd name="connsiteY1" fmla="*/ 556249 h 908663"/>
                        <a:gd name="connsiteX2" fmla="*/ 1358825 w 1363008"/>
                        <a:gd name="connsiteY2" fmla="*/ 654229 h 908663"/>
                        <a:gd name="connsiteX3" fmla="*/ 1363008 w 1363008"/>
                        <a:gd name="connsiteY3" fmla="*/ 656873 h 908663"/>
                        <a:gd name="connsiteX4" fmla="*/ 1361587 w 1363008"/>
                        <a:gd name="connsiteY4" fmla="*/ 682238 h 908663"/>
                        <a:gd name="connsiteX5" fmla="*/ 1363008 w 1363008"/>
                        <a:gd name="connsiteY5" fmla="*/ 696648 h 908663"/>
                        <a:gd name="connsiteX6" fmla="*/ 1360699 w 1363008"/>
                        <a:gd name="connsiteY6" fmla="*/ 698086 h 908663"/>
                        <a:gd name="connsiteX7" fmla="*/ 1356017 w 1363008"/>
                        <a:gd name="connsiteY7" fmla="*/ 781663 h 908663"/>
                        <a:gd name="connsiteX8" fmla="*/ 16238 w 1363008"/>
                        <a:gd name="connsiteY8" fmla="*/ 908663 h 908663"/>
                        <a:gd name="connsiteX9" fmla="*/ 2760 w 1363008"/>
                        <a:gd name="connsiteY9" fmla="*/ 698366 h 908663"/>
                        <a:gd name="connsiteX10" fmla="*/ 0 w 1363008"/>
                        <a:gd name="connsiteY10" fmla="*/ 696648 h 908663"/>
                        <a:gd name="connsiteX11" fmla="*/ 1580 w 1363008"/>
                        <a:gd name="connsiteY11" fmla="*/ 680629 h 908663"/>
                        <a:gd name="connsiteX12" fmla="*/ 0 w 1363008"/>
                        <a:gd name="connsiteY12" fmla="*/ 656873 h 908663"/>
                        <a:gd name="connsiteX13" fmla="*/ 4331 w 1363008"/>
                        <a:gd name="connsiteY13" fmla="*/ 652738 h 908663"/>
                        <a:gd name="connsiteX14" fmla="*/ 13846 w 1363008"/>
                        <a:gd name="connsiteY14" fmla="*/ 556249 h 908663"/>
                        <a:gd name="connsiteX15" fmla="*/ 681504 w 1363008"/>
                        <a:gd name="connsiteY15" fmla="*/ 0 h 908663"/>
                        <a:gd name="connsiteX0" fmla="*/ 681504 w 1365542"/>
                        <a:gd name="connsiteY0" fmla="*/ 0 h 908663"/>
                        <a:gd name="connsiteX1" fmla="*/ 1349162 w 1365542"/>
                        <a:gd name="connsiteY1" fmla="*/ 556249 h 908663"/>
                        <a:gd name="connsiteX2" fmla="*/ 1358825 w 1365542"/>
                        <a:gd name="connsiteY2" fmla="*/ 654229 h 908663"/>
                        <a:gd name="connsiteX3" fmla="*/ 1363008 w 1365542"/>
                        <a:gd name="connsiteY3" fmla="*/ 656873 h 908663"/>
                        <a:gd name="connsiteX4" fmla="*/ 1361587 w 1365542"/>
                        <a:gd name="connsiteY4" fmla="*/ 682238 h 908663"/>
                        <a:gd name="connsiteX5" fmla="*/ 1363008 w 1365542"/>
                        <a:gd name="connsiteY5" fmla="*/ 696648 h 908663"/>
                        <a:gd name="connsiteX6" fmla="*/ 1360699 w 1365542"/>
                        <a:gd name="connsiteY6" fmla="*/ 698086 h 908663"/>
                        <a:gd name="connsiteX7" fmla="*/ 1365542 w 1365542"/>
                        <a:gd name="connsiteY7" fmla="*/ 784838 h 908663"/>
                        <a:gd name="connsiteX8" fmla="*/ 16238 w 1365542"/>
                        <a:gd name="connsiteY8" fmla="*/ 908663 h 908663"/>
                        <a:gd name="connsiteX9" fmla="*/ 2760 w 1365542"/>
                        <a:gd name="connsiteY9" fmla="*/ 698366 h 908663"/>
                        <a:gd name="connsiteX10" fmla="*/ 0 w 1365542"/>
                        <a:gd name="connsiteY10" fmla="*/ 696648 h 908663"/>
                        <a:gd name="connsiteX11" fmla="*/ 1580 w 1365542"/>
                        <a:gd name="connsiteY11" fmla="*/ 680629 h 908663"/>
                        <a:gd name="connsiteX12" fmla="*/ 0 w 1365542"/>
                        <a:gd name="connsiteY12" fmla="*/ 656873 h 908663"/>
                        <a:gd name="connsiteX13" fmla="*/ 4331 w 1365542"/>
                        <a:gd name="connsiteY13" fmla="*/ 652738 h 908663"/>
                        <a:gd name="connsiteX14" fmla="*/ 13846 w 1365542"/>
                        <a:gd name="connsiteY14" fmla="*/ 556249 h 908663"/>
                        <a:gd name="connsiteX15" fmla="*/ 681504 w 1365542"/>
                        <a:gd name="connsiteY15" fmla="*/ 0 h 908663"/>
                        <a:gd name="connsiteX0" fmla="*/ 681504 w 1363008"/>
                        <a:gd name="connsiteY0" fmla="*/ 0 h 908663"/>
                        <a:gd name="connsiteX1" fmla="*/ 1349162 w 1363008"/>
                        <a:gd name="connsiteY1" fmla="*/ 556249 h 908663"/>
                        <a:gd name="connsiteX2" fmla="*/ 1358825 w 1363008"/>
                        <a:gd name="connsiteY2" fmla="*/ 654229 h 908663"/>
                        <a:gd name="connsiteX3" fmla="*/ 1363008 w 1363008"/>
                        <a:gd name="connsiteY3" fmla="*/ 656873 h 908663"/>
                        <a:gd name="connsiteX4" fmla="*/ 1361587 w 1363008"/>
                        <a:gd name="connsiteY4" fmla="*/ 682238 h 908663"/>
                        <a:gd name="connsiteX5" fmla="*/ 1363008 w 1363008"/>
                        <a:gd name="connsiteY5" fmla="*/ 696648 h 908663"/>
                        <a:gd name="connsiteX6" fmla="*/ 1360699 w 1363008"/>
                        <a:gd name="connsiteY6" fmla="*/ 698086 h 908663"/>
                        <a:gd name="connsiteX7" fmla="*/ 1360779 w 1363008"/>
                        <a:gd name="connsiteY7" fmla="*/ 776901 h 908663"/>
                        <a:gd name="connsiteX8" fmla="*/ 16238 w 1363008"/>
                        <a:gd name="connsiteY8" fmla="*/ 908663 h 908663"/>
                        <a:gd name="connsiteX9" fmla="*/ 2760 w 1363008"/>
                        <a:gd name="connsiteY9" fmla="*/ 698366 h 908663"/>
                        <a:gd name="connsiteX10" fmla="*/ 0 w 1363008"/>
                        <a:gd name="connsiteY10" fmla="*/ 696648 h 908663"/>
                        <a:gd name="connsiteX11" fmla="*/ 1580 w 1363008"/>
                        <a:gd name="connsiteY11" fmla="*/ 680629 h 908663"/>
                        <a:gd name="connsiteX12" fmla="*/ 0 w 1363008"/>
                        <a:gd name="connsiteY12" fmla="*/ 656873 h 908663"/>
                        <a:gd name="connsiteX13" fmla="*/ 4331 w 1363008"/>
                        <a:gd name="connsiteY13" fmla="*/ 652738 h 908663"/>
                        <a:gd name="connsiteX14" fmla="*/ 13846 w 1363008"/>
                        <a:gd name="connsiteY14" fmla="*/ 556249 h 908663"/>
                        <a:gd name="connsiteX15" fmla="*/ 681504 w 1363008"/>
                        <a:gd name="connsiteY15" fmla="*/ 0 h 908663"/>
                        <a:gd name="connsiteX0" fmla="*/ 681504 w 1365542"/>
                        <a:gd name="connsiteY0" fmla="*/ 0 h 908663"/>
                        <a:gd name="connsiteX1" fmla="*/ 1349162 w 1365542"/>
                        <a:gd name="connsiteY1" fmla="*/ 556249 h 908663"/>
                        <a:gd name="connsiteX2" fmla="*/ 1358825 w 1365542"/>
                        <a:gd name="connsiteY2" fmla="*/ 654229 h 908663"/>
                        <a:gd name="connsiteX3" fmla="*/ 1363008 w 1365542"/>
                        <a:gd name="connsiteY3" fmla="*/ 656873 h 908663"/>
                        <a:gd name="connsiteX4" fmla="*/ 1361587 w 1365542"/>
                        <a:gd name="connsiteY4" fmla="*/ 682238 h 908663"/>
                        <a:gd name="connsiteX5" fmla="*/ 1363008 w 1365542"/>
                        <a:gd name="connsiteY5" fmla="*/ 696648 h 908663"/>
                        <a:gd name="connsiteX6" fmla="*/ 1360699 w 1365542"/>
                        <a:gd name="connsiteY6" fmla="*/ 698086 h 908663"/>
                        <a:gd name="connsiteX7" fmla="*/ 1365542 w 1365542"/>
                        <a:gd name="connsiteY7" fmla="*/ 776901 h 908663"/>
                        <a:gd name="connsiteX8" fmla="*/ 16238 w 1365542"/>
                        <a:gd name="connsiteY8" fmla="*/ 908663 h 908663"/>
                        <a:gd name="connsiteX9" fmla="*/ 2760 w 1365542"/>
                        <a:gd name="connsiteY9" fmla="*/ 698366 h 908663"/>
                        <a:gd name="connsiteX10" fmla="*/ 0 w 1365542"/>
                        <a:gd name="connsiteY10" fmla="*/ 696648 h 908663"/>
                        <a:gd name="connsiteX11" fmla="*/ 1580 w 1365542"/>
                        <a:gd name="connsiteY11" fmla="*/ 680629 h 908663"/>
                        <a:gd name="connsiteX12" fmla="*/ 0 w 1365542"/>
                        <a:gd name="connsiteY12" fmla="*/ 656873 h 908663"/>
                        <a:gd name="connsiteX13" fmla="*/ 4331 w 1365542"/>
                        <a:gd name="connsiteY13" fmla="*/ 652738 h 908663"/>
                        <a:gd name="connsiteX14" fmla="*/ 13846 w 1365542"/>
                        <a:gd name="connsiteY14" fmla="*/ 556249 h 908663"/>
                        <a:gd name="connsiteX15" fmla="*/ 681504 w 1365542"/>
                        <a:gd name="connsiteY15" fmla="*/ 0 h 908663"/>
                        <a:gd name="connsiteX0" fmla="*/ 681504 w 1366278"/>
                        <a:gd name="connsiteY0" fmla="*/ 0 h 908663"/>
                        <a:gd name="connsiteX1" fmla="*/ 1349162 w 1366278"/>
                        <a:gd name="connsiteY1" fmla="*/ 556249 h 908663"/>
                        <a:gd name="connsiteX2" fmla="*/ 1358825 w 1366278"/>
                        <a:gd name="connsiteY2" fmla="*/ 654229 h 908663"/>
                        <a:gd name="connsiteX3" fmla="*/ 1363008 w 1366278"/>
                        <a:gd name="connsiteY3" fmla="*/ 656873 h 908663"/>
                        <a:gd name="connsiteX4" fmla="*/ 1361587 w 1366278"/>
                        <a:gd name="connsiteY4" fmla="*/ 682238 h 908663"/>
                        <a:gd name="connsiteX5" fmla="*/ 1363008 w 1366278"/>
                        <a:gd name="connsiteY5" fmla="*/ 696648 h 908663"/>
                        <a:gd name="connsiteX6" fmla="*/ 1360699 w 1366278"/>
                        <a:gd name="connsiteY6" fmla="*/ 698086 h 908663"/>
                        <a:gd name="connsiteX7" fmla="*/ 1365542 w 1366278"/>
                        <a:gd name="connsiteY7" fmla="*/ 776901 h 908663"/>
                        <a:gd name="connsiteX8" fmla="*/ 16238 w 1366278"/>
                        <a:gd name="connsiteY8" fmla="*/ 908663 h 908663"/>
                        <a:gd name="connsiteX9" fmla="*/ 2760 w 1366278"/>
                        <a:gd name="connsiteY9" fmla="*/ 698366 h 908663"/>
                        <a:gd name="connsiteX10" fmla="*/ 0 w 1366278"/>
                        <a:gd name="connsiteY10" fmla="*/ 696648 h 908663"/>
                        <a:gd name="connsiteX11" fmla="*/ 1580 w 1366278"/>
                        <a:gd name="connsiteY11" fmla="*/ 680629 h 908663"/>
                        <a:gd name="connsiteX12" fmla="*/ 0 w 1366278"/>
                        <a:gd name="connsiteY12" fmla="*/ 656873 h 908663"/>
                        <a:gd name="connsiteX13" fmla="*/ 4331 w 1366278"/>
                        <a:gd name="connsiteY13" fmla="*/ 652738 h 908663"/>
                        <a:gd name="connsiteX14" fmla="*/ 13846 w 1366278"/>
                        <a:gd name="connsiteY14" fmla="*/ 556249 h 908663"/>
                        <a:gd name="connsiteX15" fmla="*/ 681504 w 1366278"/>
                        <a:gd name="connsiteY15" fmla="*/ 0 h 908663"/>
                        <a:gd name="connsiteX0" fmla="*/ 681504 w 1366278"/>
                        <a:gd name="connsiteY0" fmla="*/ 0 h 908663"/>
                        <a:gd name="connsiteX1" fmla="*/ 1349162 w 1366278"/>
                        <a:gd name="connsiteY1" fmla="*/ 556249 h 908663"/>
                        <a:gd name="connsiteX2" fmla="*/ 1358825 w 1366278"/>
                        <a:gd name="connsiteY2" fmla="*/ 654229 h 908663"/>
                        <a:gd name="connsiteX3" fmla="*/ 1363008 w 1366278"/>
                        <a:gd name="connsiteY3" fmla="*/ 656873 h 908663"/>
                        <a:gd name="connsiteX4" fmla="*/ 1361587 w 1366278"/>
                        <a:gd name="connsiteY4" fmla="*/ 682238 h 908663"/>
                        <a:gd name="connsiteX5" fmla="*/ 1363008 w 1366278"/>
                        <a:gd name="connsiteY5" fmla="*/ 696648 h 908663"/>
                        <a:gd name="connsiteX6" fmla="*/ 1360699 w 1366278"/>
                        <a:gd name="connsiteY6" fmla="*/ 698086 h 908663"/>
                        <a:gd name="connsiteX7" fmla="*/ 1365542 w 1366278"/>
                        <a:gd name="connsiteY7" fmla="*/ 776901 h 908663"/>
                        <a:gd name="connsiteX8" fmla="*/ 16238 w 1366278"/>
                        <a:gd name="connsiteY8" fmla="*/ 908663 h 908663"/>
                        <a:gd name="connsiteX9" fmla="*/ 2760 w 1366278"/>
                        <a:gd name="connsiteY9" fmla="*/ 698366 h 908663"/>
                        <a:gd name="connsiteX10" fmla="*/ 0 w 1366278"/>
                        <a:gd name="connsiteY10" fmla="*/ 696648 h 908663"/>
                        <a:gd name="connsiteX11" fmla="*/ 1580 w 1366278"/>
                        <a:gd name="connsiteY11" fmla="*/ 680629 h 908663"/>
                        <a:gd name="connsiteX12" fmla="*/ 0 w 1366278"/>
                        <a:gd name="connsiteY12" fmla="*/ 656873 h 908663"/>
                        <a:gd name="connsiteX13" fmla="*/ 4331 w 1366278"/>
                        <a:gd name="connsiteY13" fmla="*/ 652738 h 908663"/>
                        <a:gd name="connsiteX14" fmla="*/ 13846 w 1366278"/>
                        <a:gd name="connsiteY14" fmla="*/ 556249 h 908663"/>
                        <a:gd name="connsiteX15" fmla="*/ 681504 w 1366278"/>
                        <a:gd name="connsiteY15" fmla="*/ 0 h 908663"/>
                        <a:gd name="connsiteX0" fmla="*/ 681504 w 1366278"/>
                        <a:gd name="connsiteY0" fmla="*/ 0 h 908663"/>
                        <a:gd name="connsiteX1" fmla="*/ 1349162 w 1366278"/>
                        <a:gd name="connsiteY1" fmla="*/ 556249 h 908663"/>
                        <a:gd name="connsiteX2" fmla="*/ 1358825 w 1366278"/>
                        <a:gd name="connsiteY2" fmla="*/ 654229 h 908663"/>
                        <a:gd name="connsiteX3" fmla="*/ 1363008 w 1366278"/>
                        <a:gd name="connsiteY3" fmla="*/ 656873 h 908663"/>
                        <a:gd name="connsiteX4" fmla="*/ 1361587 w 1366278"/>
                        <a:gd name="connsiteY4" fmla="*/ 682238 h 908663"/>
                        <a:gd name="connsiteX5" fmla="*/ 1363008 w 1366278"/>
                        <a:gd name="connsiteY5" fmla="*/ 696648 h 908663"/>
                        <a:gd name="connsiteX6" fmla="*/ 1360699 w 1366278"/>
                        <a:gd name="connsiteY6" fmla="*/ 698086 h 908663"/>
                        <a:gd name="connsiteX7" fmla="*/ 1365542 w 1366278"/>
                        <a:gd name="connsiteY7" fmla="*/ 776901 h 908663"/>
                        <a:gd name="connsiteX8" fmla="*/ 16238 w 1366278"/>
                        <a:gd name="connsiteY8" fmla="*/ 908663 h 908663"/>
                        <a:gd name="connsiteX9" fmla="*/ 2760 w 1366278"/>
                        <a:gd name="connsiteY9" fmla="*/ 698366 h 908663"/>
                        <a:gd name="connsiteX10" fmla="*/ 0 w 1366278"/>
                        <a:gd name="connsiteY10" fmla="*/ 696648 h 908663"/>
                        <a:gd name="connsiteX11" fmla="*/ 1580 w 1366278"/>
                        <a:gd name="connsiteY11" fmla="*/ 680629 h 908663"/>
                        <a:gd name="connsiteX12" fmla="*/ 0 w 1366278"/>
                        <a:gd name="connsiteY12" fmla="*/ 656873 h 908663"/>
                        <a:gd name="connsiteX13" fmla="*/ 4331 w 1366278"/>
                        <a:gd name="connsiteY13" fmla="*/ 652738 h 908663"/>
                        <a:gd name="connsiteX14" fmla="*/ 13846 w 1366278"/>
                        <a:gd name="connsiteY14" fmla="*/ 556249 h 908663"/>
                        <a:gd name="connsiteX15" fmla="*/ 681504 w 1366278"/>
                        <a:gd name="connsiteY15" fmla="*/ 0 h 908663"/>
                        <a:gd name="connsiteX0" fmla="*/ 681504 w 1366278"/>
                        <a:gd name="connsiteY0" fmla="*/ 0 h 908663"/>
                        <a:gd name="connsiteX1" fmla="*/ 1349162 w 1366278"/>
                        <a:gd name="connsiteY1" fmla="*/ 556249 h 908663"/>
                        <a:gd name="connsiteX2" fmla="*/ 1358825 w 1366278"/>
                        <a:gd name="connsiteY2" fmla="*/ 654229 h 908663"/>
                        <a:gd name="connsiteX3" fmla="*/ 1363008 w 1366278"/>
                        <a:gd name="connsiteY3" fmla="*/ 656873 h 908663"/>
                        <a:gd name="connsiteX4" fmla="*/ 1361587 w 1366278"/>
                        <a:gd name="connsiteY4" fmla="*/ 682238 h 908663"/>
                        <a:gd name="connsiteX5" fmla="*/ 1363008 w 1366278"/>
                        <a:gd name="connsiteY5" fmla="*/ 696648 h 908663"/>
                        <a:gd name="connsiteX6" fmla="*/ 1360699 w 1366278"/>
                        <a:gd name="connsiteY6" fmla="*/ 698086 h 908663"/>
                        <a:gd name="connsiteX7" fmla="*/ 1365542 w 1366278"/>
                        <a:gd name="connsiteY7" fmla="*/ 776901 h 908663"/>
                        <a:gd name="connsiteX8" fmla="*/ 16238 w 1366278"/>
                        <a:gd name="connsiteY8" fmla="*/ 908663 h 908663"/>
                        <a:gd name="connsiteX9" fmla="*/ 2760 w 1366278"/>
                        <a:gd name="connsiteY9" fmla="*/ 698366 h 908663"/>
                        <a:gd name="connsiteX10" fmla="*/ 0 w 1366278"/>
                        <a:gd name="connsiteY10" fmla="*/ 696648 h 908663"/>
                        <a:gd name="connsiteX11" fmla="*/ 1580 w 1366278"/>
                        <a:gd name="connsiteY11" fmla="*/ 680629 h 908663"/>
                        <a:gd name="connsiteX12" fmla="*/ 0 w 1366278"/>
                        <a:gd name="connsiteY12" fmla="*/ 656873 h 908663"/>
                        <a:gd name="connsiteX13" fmla="*/ 4331 w 1366278"/>
                        <a:gd name="connsiteY13" fmla="*/ 652738 h 908663"/>
                        <a:gd name="connsiteX14" fmla="*/ 13846 w 1366278"/>
                        <a:gd name="connsiteY14" fmla="*/ 556249 h 908663"/>
                        <a:gd name="connsiteX15" fmla="*/ 681504 w 1366278"/>
                        <a:gd name="connsiteY15" fmla="*/ 0 h 908663"/>
                        <a:gd name="connsiteX0" fmla="*/ 681504 w 1366278"/>
                        <a:gd name="connsiteY0" fmla="*/ 0 h 908663"/>
                        <a:gd name="connsiteX1" fmla="*/ 1349162 w 1366278"/>
                        <a:gd name="connsiteY1" fmla="*/ 556249 h 908663"/>
                        <a:gd name="connsiteX2" fmla="*/ 1358825 w 1366278"/>
                        <a:gd name="connsiteY2" fmla="*/ 654229 h 908663"/>
                        <a:gd name="connsiteX3" fmla="*/ 1363008 w 1366278"/>
                        <a:gd name="connsiteY3" fmla="*/ 656873 h 908663"/>
                        <a:gd name="connsiteX4" fmla="*/ 1361587 w 1366278"/>
                        <a:gd name="connsiteY4" fmla="*/ 682238 h 908663"/>
                        <a:gd name="connsiteX5" fmla="*/ 1363008 w 1366278"/>
                        <a:gd name="connsiteY5" fmla="*/ 696648 h 908663"/>
                        <a:gd name="connsiteX6" fmla="*/ 1360699 w 1366278"/>
                        <a:gd name="connsiteY6" fmla="*/ 698086 h 908663"/>
                        <a:gd name="connsiteX7" fmla="*/ 1365542 w 1366278"/>
                        <a:gd name="connsiteY7" fmla="*/ 776901 h 908663"/>
                        <a:gd name="connsiteX8" fmla="*/ 16238 w 1366278"/>
                        <a:gd name="connsiteY8" fmla="*/ 908663 h 908663"/>
                        <a:gd name="connsiteX9" fmla="*/ 2760 w 1366278"/>
                        <a:gd name="connsiteY9" fmla="*/ 698366 h 908663"/>
                        <a:gd name="connsiteX10" fmla="*/ 0 w 1366278"/>
                        <a:gd name="connsiteY10" fmla="*/ 696648 h 908663"/>
                        <a:gd name="connsiteX11" fmla="*/ 1580 w 1366278"/>
                        <a:gd name="connsiteY11" fmla="*/ 680629 h 908663"/>
                        <a:gd name="connsiteX12" fmla="*/ 0 w 1366278"/>
                        <a:gd name="connsiteY12" fmla="*/ 656873 h 908663"/>
                        <a:gd name="connsiteX13" fmla="*/ 4331 w 1366278"/>
                        <a:gd name="connsiteY13" fmla="*/ 652738 h 908663"/>
                        <a:gd name="connsiteX14" fmla="*/ 13846 w 1366278"/>
                        <a:gd name="connsiteY14" fmla="*/ 556249 h 908663"/>
                        <a:gd name="connsiteX15" fmla="*/ 681504 w 1366278"/>
                        <a:gd name="connsiteY15" fmla="*/ 0 h 9086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366278" h="908663">
                          <a:moveTo>
                            <a:pt x="681504" y="0"/>
                          </a:moveTo>
                          <a:cubicBezTo>
                            <a:pt x="1163240" y="0"/>
                            <a:pt x="1285615" y="238799"/>
                            <a:pt x="1349162" y="556249"/>
                          </a:cubicBezTo>
                          <a:lnTo>
                            <a:pt x="1358825" y="654229"/>
                          </a:lnTo>
                          <a:lnTo>
                            <a:pt x="1363008" y="656873"/>
                          </a:lnTo>
                          <a:cubicBezTo>
                            <a:pt x="1362534" y="665328"/>
                            <a:pt x="1362061" y="673783"/>
                            <a:pt x="1361587" y="682238"/>
                          </a:cubicBezTo>
                          <a:lnTo>
                            <a:pt x="1363008" y="696648"/>
                          </a:lnTo>
                          <a:lnTo>
                            <a:pt x="1360699" y="698086"/>
                          </a:lnTo>
                          <a:cubicBezTo>
                            <a:pt x="1360726" y="724358"/>
                            <a:pt x="1368690" y="750629"/>
                            <a:pt x="1365542" y="776901"/>
                          </a:cubicBezTo>
                          <a:cubicBezTo>
                            <a:pt x="852803" y="1119801"/>
                            <a:pt x="518182" y="29505"/>
                            <a:pt x="16238" y="908663"/>
                          </a:cubicBezTo>
                          <a:cubicBezTo>
                            <a:pt x="-5718" y="727439"/>
                            <a:pt x="7253" y="768465"/>
                            <a:pt x="2760" y="698366"/>
                          </a:cubicBezTo>
                          <a:lnTo>
                            <a:pt x="0" y="696648"/>
                          </a:lnTo>
                          <a:lnTo>
                            <a:pt x="1580" y="680629"/>
                          </a:lnTo>
                          <a:lnTo>
                            <a:pt x="0" y="656873"/>
                          </a:lnTo>
                          <a:lnTo>
                            <a:pt x="4331" y="652738"/>
                          </a:lnTo>
                          <a:lnTo>
                            <a:pt x="13846" y="556249"/>
                          </a:lnTo>
                          <a:cubicBezTo>
                            <a:pt x="77394" y="238799"/>
                            <a:pt x="199768" y="0"/>
                            <a:pt x="681504" y="0"/>
                          </a:cubicBezTo>
                          <a:close/>
                        </a:path>
                      </a:pathLst>
                    </a:custGeom>
                    <a:solidFill>
                      <a:srgbClr val="843C0C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" name="Freeform 176">
                      <a:extLst>
                        <a:ext uri="{FF2B5EF4-FFF2-40B4-BE49-F238E27FC236}">
                          <a16:creationId xmlns:a16="http://schemas.microsoft.com/office/drawing/2014/main" id="{A6D23BAC-F898-4156-9FE3-D2C5F474EF3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4910180" y="1266678"/>
                      <a:ext cx="934101" cy="3250726"/>
                    </a:xfrm>
                    <a:custGeom>
                      <a:avLst/>
                      <a:gdLst>
                        <a:gd name="connsiteX0" fmla="*/ 934101 w 934101"/>
                        <a:gd name="connsiteY0" fmla="*/ 0 h 3250726"/>
                        <a:gd name="connsiteX1" fmla="*/ 778607 w 934101"/>
                        <a:gd name="connsiteY1" fmla="*/ 10292 h 3250726"/>
                        <a:gd name="connsiteX2" fmla="*/ 275342 w 934101"/>
                        <a:gd name="connsiteY2" fmla="*/ 555660 h 3250726"/>
                        <a:gd name="connsiteX3" fmla="*/ 265679 w 934101"/>
                        <a:gd name="connsiteY3" fmla="*/ 653640 h 3250726"/>
                        <a:gd name="connsiteX4" fmla="*/ 261496 w 934101"/>
                        <a:gd name="connsiteY4" fmla="*/ 656284 h 3250726"/>
                        <a:gd name="connsiteX5" fmla="*/ 262917 w 934101"/>
                        <a:gd name="connsiteY5" fmla="*/ 681649 h 3250726"/>
                        <a:gd name="connsiteX6" fmla="*/ 261496 w 934101"/>
                        <a:gd name="connsiteY6" fmla="*/ 696059 h 3250726"/>
                        <a:gd name="connsiteX7" fmla="*/ 263805 w 934101"/>
                        <a:gd name="connsiteY7" fmla="*/ 697497 h 3250726"/>
                        <a:gd name="connsiteX8" fmla="*/ 260399 w 934101"/>
                        <a:gd name="connsiteY8" fmla="*/ 734656 h 3250726"/>
                        <a:gd name="connsiteX9" fmla="*/ 252544 w 934101"/>
                        <a:gd name="connsiteY9" fmla="*/ 738266 h 3250726"/>
                        <a:gd name="connsiteX10" fmla="*/ 153834 w 934101"/>
                        <a:gd name="connsiteY10" fmla="*/ 929537 h 3250726"/>
                        <a:gd name="connsiteX11" fmla="*/ 265680 w 934101"/>
                        <a:gd name="connsiteY11" fmla="*/ 1113141 h 3250726"/>
                        <a:gd name="connsiteX12" fmla="*/ 313488 w 934101"/>
                        <a:gd name="connsiteY12" fmla="*/ 1131461 h 3250726"/>
                        <a:gd name="connsiteX13" fmla="*/ 343481 w 934101"/>
                        <a:gd name="connsiteY13" fmla="*/ 1243958 h 3250726"/>
                        <a:gd name="connsiteX14" fmla="*/ 402611 w 934101"/>
                        <a:gd name="connsiteY14" fmla="*/ 1394142 h 3250726"/>
                        <a:gd name="connsiteX15" fmla="*/ 413244 w 934101"/>
                        <a:gd name="connsiteY15" fmla="*/ 1413158 h 3250726"/>
                        <a:gd name="connsiteX16" fmla="*/ 414054 w 934101"/>
                        <a:gd name="connsiteY16" fmla="*/ 1415164 h 3250726"/>
                        <a:gd name="connsiteX17" fmla="*/ 418179 w 934101"/>
                        <a:gd name="connsiteY17" fmla="*/ 1421983 h 3250726"/>
                        <a:gd name="connsiteX18" fmla="*/ 479660 w 934101"/>
                        <a:gd name="connsiteY18" fmla="*/ 1531935 h 3250726"/>
                        <a:gd name="connsiteX19" fmla="*/ 498939 w 934101"/>
                        <a:gd name="connsiteY19" fmla="*/ 1555514 h 3250726"/>
                        <a:gd name="connsiteX20" fmla="*/ 506691 w 934101"/>
                        <a:gd name="connsiteY20" fmla="*/ 1568331 h 3250726"/>
                        <a:gd name="connsiteX21" fmla="*/ 525918 w 934101"/>
                        <a:gd name="connsiteY21" fmla="*/ 1588512 h 3250726"/>
                        <a:gd name="connsiteX22" fmla="*/ 575800 w 934101"/>
                        <a:gd name="connsiteY22" fmla="*/ 1649519 h 3250726"/>
                        <a:gd name="connsiteX23" fmla="*/ 606692 w 934101"/>
                        <a:gd name="connsiteY23" fmla="*/ 1673288 h 3250726"/>
                        <a:gd name="connsiteX24" fmla="*/ 624697 w 934101"/>
                        <a:gd name="connsiteY24" fmla="*/ 1692185 h 3250726"/>
                        <a:gd name="connsiteX25" fmla="*/ 684258 w 934101"/>
                        <a:gd name="connsiteY25" fmla="*/ 1732967 h 3250726"/>
                        <a:gd name="connsiteX26" fmla="*/ 692198 w 934101"/>
                        <a:gd name="connsiteY26" fmla="*/ 1739076 h 3250726"/>
                        <a:gd name="connsiteX27" fmla="*/ 736965 w 934101"/>
                        <a:gd name="connsiteY27" fmla="*/ 1760020 h 3250726"/>
                        <a:gd name="connsiteX28" fmla="*/ 707678 w 934101"/>
                        <a:gd name="connsiteY28" fmla="*/ 1911655 h 3250726"/>
                        <a:gd name="connsiteX29" fmla="*/ 651539 w 934101"/>
                        <a:gd name="connsiteY29" fmla="*/ 1917290 h 3250726"/>
                        <a:gd name="connsiteX30" fmla="*/ 43811 w 934101"/>
                        <a:gd name="connsiteY30" fmla="*/ 2163009 h 3250726"/>
                        <a:gd name="connsiteX31" fmla="*/ 12066 w 934101"/>
                        <a:gd name="connsiteY31" fmla="*/ 3250726 h 3250726"/>
                        <a:gd name="connsiteX32" fmla="*/ 496202 w 934101"/>
                        <a:gd name="connsiteY32" fmla="*/ 3249926 h 3250726"/>
                        <a:gd name="connsiteX33" fmla="*/ 915600 w 934101"/>
                        <a:gd name="connsiteY33" fmla="*/ 3249233 h 3250726"/>
                        <a:gd name="connsiteX34" fmla="*/ 934101 w 934101"/>
                        <a:gd name="connsiteY34" fmla="*/ 3250021 h 3250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934101" h="3250726">
                          <a:moveTo>
                            <a:pt x="934101" y="0"/>
                          </a:moveTo>
                          <a:lnTo>
                            <a:pt x="778607" y="10292"/>
                          </a:lnTo>
                          <a:cubicBezTo>
                            <a:pt x="431590" y="60340"/>
                            <a:pt x="330946" y="277891"/>
                            <a:pt x="275342" y="555660"/>
                          </a:cubicBezTo>
                          <a:lnTo>
                            <a:pt x="265679" y="653640"/>
                          </a:lnTo>
                          <a:lnTo>
                            <a:pt x="261496" y="656284"/>
                          </a:lnTo>
                          <a:cubicBezTo>
                            <a:pt x="261970" y="664739"/>
                            <a:pt x="262443" y="673194"/>
                            <a:pt x="262917" y="681649"/>
                          </a:cubicBezTo>
                          <a:lnTo>
                            <a:pt x="261496" y="696059"/>
                          </a:lnTo>
                          <a:lnTo>
                            <a:pt x="263805" y="697497"/>
                          </a:lnTo>
                          <a:lnTo>
                            <a:pt x="260399" y="734656"/>
                          </a:lnTo>
                          <a:lnTo>
                            <a:pt x="252544" y="738266"/>
                          </a:lnTo>
                          <a:cubicBezTo>
                            <a:pt x="189532" y="781006"/>
                            <a:pt x="150971" y="852241"/>
                            <a:pt x="153834" y="929537"/>
                          </a:cubicBezTo>
                          <a:cubicBezTo>
                            <a:pt x="156685" y="1006509"/>
                            <a:pt x="200073" y="1074716"/>
                            <a:pt x="265680" y="1113141"/>
                          </a:cubicBezTo>
                          <a:lnTo>
                            <a:pt x="313488" y="1131461"/>
                          </a:lnTo>
                          <a:lnTo>
                            <a:pt x="343481" y="1243958"/>
                          </a:lnTo>
                          <a:cubicBezTo>
                            <a:pt x="360334" y="1295216"/>
                            <a:pt x="379979" y="1345712"/>
                            <a:pt x="402611" y="1394142"/>
                          </a:cubicBezTo>
                          <a:lnTo>
                            <a:pt x="413244" y="1413158"/>
                          </a:lnTo>
                          <a:lnTo>
                            <a:pt x="414054" y="1415164"/>
                          </a:lnTo>
                          <a:lnTo>
                            <a:pt x="418179" y="1421983"/>
                          </a:lnTo>
                          <a:lnTo>
                            <a:pt x="479660" y="1531935"/>
                          </a:lnTo>
                          <a:lnTo>
                            <a:pt x="498939" y="1555514"/>
                          </a:lnTo>
                          <a:lnTo>
                            <a:pt x="506691" y="1568331"/>
                          </a:lnTo>
                          <a:lnTo>
                            <a:pt x="525918" y="1588512"/>
                          </a:lnTo>
                          <a:lnTo>
                            <a:pt x="575800" y="1649519"/>
                          </a:lnTo>
                          <a:lnTo>
                            <a:pt x="606692" y="1673288"/>
                          </a:lnTo>
                          <a:lnTo>
                            <a:pt x="624697" y="1692185"/>
                          </a:lnTo>
                          <a:lnTo>
                            <a:pt x="684258" y="1732967"/>
                          </a:lnTo>
                          <a:lnTo>
                            <a:pt x="692198" y="1739076"/>
                          </a:lnTo>
                          <a:lnTo>
                            <a:pt x="736965" y="1760020"/>
                          </a:lnTo>
                          <a:lnTo>
                            <a:pt x="707678" y="1911655"/>
                          </a:lnTo>
                          <a:lnTo>
                            <a:pt x="651539" y="1917290"/>
                          </a:lnTo>
                          <a:cubicBezTo>
                            <a:pt x="212000" y="1963092"/>
                            <a:pt x="78958" y="2004098"/>
                            <a:pt x="43811" y="2163009"/>
                          </a:cubicBezTo>
                          <a:cubicBezTo>
                            <a:pt x="18414" y="2400698"/>
                            <a:pt x="-19684" y="2943188"/>
                            <a:pt x="12066" y="3250726"/>
                          </a:cubicBezTo>
                          <a:cubicBezTo>
                            <a:pt x="169210" y="3250459"/>
                            <a:pt x="332706" y="3250192"/>
                            <a:pt x="496202" y="3249926"/>
                          </a:cubicBezTo>
                          <a:lnTo>
                            <a:pt x="915600" y="3249233"/>
                          </a:lnTo>
                          <a:lnTo>
                            <a:pt x="934101" y="3250021"/>
                          </a:lnTo>
                          <a:close/>
                        </a:path>
                      </a:pathLst>
                    </a:custGeom>
                    <a:solidFill>
                      <a:sysClr val="windowText" lastClr="000000">
                        <a:alpha val="1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8" name="Freeform 166">
                    <a:extLst>
                      <a:ext uri="{FF2B5EF4-FFF2-40B4-BE49-F238E27FC236}">
                        <a16:creationId xmlns:a16="http://schemas.microsoft.com/office/drawing/2014/main" id="{110A9ABF-53D3-2E5A-0346-80BE59269A1F}"/>
                      </a:ext>
                    </a:extLst>
                  </p:cNvPr>
                  <p:cNvSpPr/>
                  <p:nvPr/>
                </p:nvSpPr>
                <p:spPr>
                  <a:xfrm>
                    <a:off x="5353286" y="636472"/>
                    <a:ext cx="973073" cy="1126522"/>
                  </a:xfrm>
                  <a:custGeom>
                    <a:avLst/>
                    <a:gdLst>
                      <a:gd name="connsiteX0" fmla="*/ 601 w 973073"/>
                      <a:gd name="connsiteY0" fmla="*/ 973074 h 1126522"/>
                      <a:gd name="connsiteX1" fmla="*/ 973073 w 973073"/>
                      <a:gd name="connsiteY1" fmla="*/ 973074 h 1126522"/>
                      <a:gd name="connsiteX2" fmla="*/ 973073 w 973073"/>
                      <a:gd name="connsiteY2" fmla="*/ 1126522 h 1126522"/>
                      <a:gd name="connsiteX3" fmla="*/ 601 w 973073"/>
                      <a:gd name="connsiteY3" fmla="*/ 1126522 h 1126522"/>
                      <a:gd name="connsiteX4" fmla="*/ 0 w 973073"/>
                      <a:gd name="connsiteY4" fmla="*/ 488035 h 1126522"/>
                      <a:gd name="connsiteX5" fmla="*/ 9756 w 973073"/>
                      <a:gd name="connsiteY5" fmla="*/ 584809 h 1126522"/>
                      <a:gd name="connsiteX6" fmla="*/ 388354 w 973073"/>
                      <a:gd name="connsiteY6" fmla="*/ 963408 h 1126522"/>
                      <a:gd name="connsiteX7" fmla="*/ 484236 w 973073"/>
                      <a:gd name="connsiteY7" fmla="*/ 973073 h 1126522"/>
                      <a:gd name="connsiteX8" fmla="*/ 0 w 973073"/>
                      <a:gd name="connsiteY8" fmla="*/ 973073 h 1126522"/>
                      <a:gd name="connsiteX9" fmla="*/ 0 w 973073"/>
                      <a:gd name="connsiteY9" fmla="*/ 0 h 1126522"/>
                      <a:gd name="connsiteX10" fmla="*/ 973073 w 973073"/>
                      <a:gd name="connsiteY10" fmla="*/ 0 h 1126522"/>
                      <a:gd name="connsiteX11" fmla="*/ 973073 w 973073"/>
                      <a:gd name="connsiteY11" fmla="*/ 973073 h 1126522"/>
                      <a:gd name="connsiteX12" fmla="*/ 488580 w 973073"/>
                      <a:gd name="connsiteY12" fmla="*/ 973073 h 1126522"/>
                      <a:gd name="connsiteX13" fmla="*/ 584462 w 973073"/>
                      <a:gd name="connsiteY13" fmla="*/ 963408 h 1126522"/>
                      <a:gd name="connsiteX14" fmla="*/ 972945 w 973073"/>
                      <a:gd name="connsiteY14" fmla="*/ 486755 h 1126522"/>
                      <a:gd name="connsiteX15" fmla="*/ 486408 w 973073"/>
                      <a:gd name="connsiteY15" fmla="*/ 218 h 1126522"/>
                      <a:gd name="connsiteX16" fmla="*/ 9756 w 973073"/>
                      <a:gd name="connsiteY16" fmla="*/ 388701 h 1126522"/>
                      <a:gd name="connsiteX17" fmla="*/ 0 w 973073"/>
                      <a:gd name="connsiteY17" fmla="*/ 485476 h 11265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973073" h="1126522">
                        <a:moveTo>
                          <a:pt x="601" y="973074"/>
                        </a:moveTo>
                        <a:lnTo>
                          <a:pt x="973073" y="973074"/>
                        </a:lnTo>
                        <a:lnTo>
                          <a:pt x="973073" y="1126522"/>
                        </a:lnTo>
                        <a:lnTo>
                          <a:pt x="601" y="1126522"/>
                        </a:lnTo>
                        <a:close/>
                        <a:moveTo>
                          <a:pt x="0" y="488035"/>
                        </a:moveTo>
                        <a:lnTo>
                          <a:pt x="9756" y="584809"/>
                        </a:lnTo>
                        <a:cubicBezTo>
                          <a:pt x="48642" y="774844"/>
                          <a:pt x="198320" y="924521"/>
                          <a:pt x="388354" y="963408"/>
                        </a:cubicBezTo>
                        <a:lnTo>
                          <a:pt x="484236" y="973073"/>
                        </a:lnTo>
                        <a:lnTo>
                          <a:pt x="0" y="973073"/>
                        </a:lnTo>
                        <a:close/>
                        <a:moveTo>
                          <a:pt x="0" y="0"/>
                        </a:moveTo>
                        <a:lnTo>
                          <a:pt x="973073" y="0"/>
                        </a:lnTo>
                        <a:lnTo>
                          <a:pt x="973073" y="973073"/>
                        </a:lnTo>
                        <a:lnTo>
                          <a:pt x="488580" y="973073"/>
                        </a:lnTo>
                        <a:lnTo>
                          <a:pt x="584462" y="963408"/>
                        </a:lnTo>
                        <a:cubicBezTo>
                          <a:pt x="806169" y="918040"/>
                          <a:pt x="972945" y="721874"/>
                          <a:pt x="972945" y="486755"/>
                        </a:cubicBezTo>
                        <a:cubicBezTo>
                          <a:pt x="972945" y="218048"/>
                          <a:pt x="755115" y="218"/>
                          <a:pt x="486408" y="218"/>
                        </a:cubicBezTo>
                        <a:cubicBezTo>
                          <a:pt x="251289" y="218"/>
                          <a:pt x="55123" y="166994"/>
                          <a:pt x="9756" y="388701"/>
                        </a:cubicBezTo>
                        <a:lnTo>
                          <a:pt x="0" y="4854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54ACF623-A6CD-9DB7-ECC8-8A7227DAF44C}"/>
                    </a:ext>
                  </a:extLst>
                </p:cNvPr>
                <p:cNvGrpSpPr/>
                <p:nvPr/>
              </p:nvGrpSpPr>
              <p:grpSpPr>
                <a:xfrm>
                  <a:off x="2109711" y="1903262"/>
                  <a:ext cx="978192" cy="3250959"/>
                  <a:chOff x="7024735" y="3507989"/>
                  <a:chExt cx="978192" cy="3250959"/>
                </a:xfrm>
              </p:grpSpPr>
              <p:pic>
                <p:nvPicPr>
                  <p:cNvPr id="70" name="Picture 69">
                    <a:extLst>
                      <a:ext uri="{FF2B5EF4-FFF2-40B4-BE49-F238E27FC236}">
                        <a16:creationId xmlns:a16="http://schemas.microsoft.com/office/drawing/2014/main" id="{8947E25D-4DFF-FCA4-50AE-0070A12DD1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8331" y="4452513"/>
                    <a:ext cx="640399" cy="619287"/>
                  </a:xfrm>
                  <a:prstGeom prst="rect">
                    <a:avLst/>
                  </a:prstGeom>
                </p:spPr>
              </p:pic>
              <p:pic>
                <p:nvPicPr>
                  <p:cNvPr id="71" name="Picture 70">
                    <a:extLst>
                      <a:ext uri="{FF2B5EF4-FFF2-40B4-BE49-F238E27FC236}">
                        <a16:creationId xmlns:a16="http://schemas.microsoft.com/office/drawing/2014/main" id="{E539E2E4-E46E-C043-99ED-C13BFF943B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24735" y="5274894"/>
                    <a:ext cx="978192" cy="654474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34A4570C-DF28-F14D-1355-1079DD96C1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54852" y="6043484"/>
                    <a:ext cx="518418" cy="715464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51B85576-F39F-C9A9-3967-F1D1B64412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81553" y="3507989"/>
                    <a:ext cx="626325" cy="79522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05FB2E3-4626-ADFF-C877-BB0AAE8668E7}"/>
                  </a:ext>
                </a:extLst>
              </p:cNvPr>
              <p:cNvGrpSpPr/>
              <p:nvPr/>
            </p:nvGrpSpPr>
            <p:grpSpPr>
              <a:xfrm>
                <a:off x="1582369" y="2412120"/>
                <a:ext cx="612569" cy="886271"/>
                <a:chOff x="6778639" y="-817741"/>
                <a:chExt cx="1212680" cy="1754518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949E7B27-E6CE-1A3A-C84F-BB2DF8301766}"/>
                    </a:ext>
                  </a:extLst>
                </p:cNvPr>
                <p:cNvGrpSpPr/>
                <p:nvPr/>
              </p:nvGrpSpPr>
              <p:grpSpPr>
                <a:xfrm>
                  <a:off x="6778639" y="-817741"/>
                  <a:ext cx="1212680" cy="1735522"/>
                  <a:chOff x="5942645" y="-656900"/>
                  <a:chExt cx="3568475" cy="5107009"/>
                </a:xfrm>
              </p:grpSpPr>
              <p:sp>
                <p:nvSpPr>
                  <p:cNvPr id="77" name="Freeform 179">
                    <a:extLst>
                      <a:ext uri="{FF2B5EF4-FFF2-40B4-BE49-F238E27FC236}">
                        <a16:creationId xmlns:a16="http://schemas.microsoft.com/office/drawing/2014/main" id="{EDCB3CD5-08D1-3C03-34AF-03E54591CB38}"/>
                      </a:ext>
                    </a:extLst>
                  </p:cNvPr>
                  <p:cNvSpPr/>
                  <p:nvPr/>
                </p:nvSpPr>
                <p:spPr>
                  <a:xfrm>
                    <a:off x="6938331" y="1858963"/>
                    <a:ext cx="1548230" cy="2469003"/>
                  </a:xfrm>
                  <a:custGeom>
                    <a:avLst/>
                    <a:gdLst>
                      <a:gd name="connsiteX0" fmla="*/ 122766 w 1566333"/>
                      <a:gd name="connsiteY0" fmla="*/ 0 h 2307166"/>
                      <a:gd name="connsiteX1" fmla="*/ 0 w 1566333"/>
                      <a:gd name="connsiteY1" fmla="*/ 2307166 h 2307166"/>
                      <a:gd name="connsiteX2" fmla="*/ 1566333 w 1566333"/>
                      <a:gd name="connsiteY2" fmla="*/ 2298700 h 2307166"/>
                      <a:gd name="connsiteX3" fmla="*/ 1473200 w 1566333"/>
                      <a:gd name="connsiteY3" fmla="*/ 16933 h 2307166"/>
                      <a:gd name="connsiteX4" fmla="*/ 122766 w 1566333"/>
                      <a:gd name="connsiteY4" fmla="*/ 0 h 2307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66333" h="2307166">
                        <a:moveTo>
                          <a:pt x="122766" y="0"/>
                        </a:moveTo>
                        <a:lnTo>
                          <a:pt x="0" y="2307166"/>
                        </a:lnTo>
                        <a:lnTo>
                          <a:pt x="1566333" y="2298700"/>
                        </a:lnTo>
                        <a:lnTo>
                          <a:pt x="1473200" y="16933"/>
                        </a:lnTo>
                        <a:lnTo>
                          <a:pt x="122766" y="0"/>
                        </a:lnTo>
                        <a:close/>
                      </a:path>
                    </a:pathLst>
                  </a:custGeom>
                  <a:solidFill>
                    <a:srgbClr val="4623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" name="Freeform 180">
                    <a:extLst>
                      <a:ext uri="{FF2B5EF4-FFF2-40B4-BE49-F238E27FC236}">
                        <a16:creationId xmlns:a16="http://schemas.microsoft.com/office/drawing/2014/main" id="{DA38519A-0828-2065-E888-1DE31E1F542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44125" y="2886644"/>
                    <a:ext cx="1365515" cy="1761414"/>
                  </a:xfrm>
                  <a:custGeom>
                    <a:avLst/>
                    <a:gdLst>
                      <a:gd name="connsiteX0" fmla="*/ 1365515 w 1365515"/>
                      <a:gd name="connsiteY0" fmla="*/ 942241 h 1928932"/>
                      <a:gd name="connsiteX1" fmla="*/ 1363457 w 1365515"/>
                      <a:gd name="connsiteY1" fmla="*/ 964466 h 1928932"/>
                      <a:gd name="connsiteX2" fmla="*/ 1365515 w 1365515"/>
                      <a:gd name="connsiteY2" fmla="*/ 986691 h 1928932"/>
                      <a:gd name="connsiteX3" fmla="*/ 1361401 w 1365515"/>
                      <a:gd name="connsiteY3" fmla="*/ 986672 h 1928932"/>
                      <a:gd name="connsiteX4" fmla="*/ 1353717 w 1365515"/>
                      <a:gd name="connsiteY4" fmla="*/ 1069645 h 1928932"/>
                      <a:gd name="connsiteX5" fmla="*/ 1087717 w 1365515"/>
                      <a:gd name="connsiteY5" fmla="*/ 1885121 h 1928932"/>
                      <a:gd name="connsiteX6" fmla="*/ 0 w 1365515"/>
                      <a:gd name="connsiteY6" fmla="*/ 1916866 h 1928932"/>
                      <a:gd name="connsiteX7" fmla="*/ 800 w 1365515"/>
                      <a:gd name="connsiteY7" fmla="*/ 1432730 h 1928932"/>
                      <a:gd name="connsiteX8" fmla="*/ 1574 w 1365515"/>
                      <a:gd name="connsiteY8" fmla="*/ 964466 h 1928932"/>
                      <a:gd name="connsiteX9" fmla="*/ 800 w 1365515"/>
                      <a:gd name="connsiteY9" fmla="*/ 496202 h 1928932"/>
                      <a:gd name="connsiteX10" fmla="*/ 0 w 1365515"/>
                      <a:gd name="connsiteY10" fmla="*/ 12066 h 1928932"/>
                      <a:gd name="connsiteX11" fmla="*/ 1087717 w 1365515"/>
                      <a:gd name="connsiteY11" fmla="*/ 43811 h 1928932"/>
                      <a:gd name="connsiteX12" fmla="*/ 1353717 w 1365515"/>
                      <a:gd name="connsiteY12" fmla="*/ 859287 h 1928932"/>
                      <a:gd name="connsiteX13" fmla="*/ 1361401 w 1365515"/>
                      <a:gd name="connsiteY13" fmla="*/ 942260 h 192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365515" h="1928932">
                        <a:moveTo>
                          <a:pt x="1365515" y="942241"/>
                        </a:moveTo>
                        <a:lnTo>
                          <a:pt x="1363457" y="964466"/>
                        </a:lnTo>
                        <a:lnTo>
                          <a:pt x="1365515" y="986691"/>
                        </a:lnTo>
                        <a:lnTo>
                          <a:pt x="1361401" y="986672"/>
                        </a:lnTo>
                        <a:lnTo>
                          <a:pt x="1353717" y="1069645"/>
                        </a:lnTo>
                        <a:cubicBezTo>
                          <a:pt x="1296944" y="1676922"/>
                          <a:pt x="1269329" y="1844953"/>
                          <a:pt x="1087717" y="1885121"/>
                        </a:cubicBezTo>
                        <a:cubicBezTo>
                          <a:pt x="850028" y="1910518"/>
                          <a:pt x="307538" y="1948616"/>
                          <a:pt x="0" y="1916866"/>
                        </a:cubicBezTo>
                        <a:cubicBezTo>
                          <a:pt x="267" y="1759722"/>
                          <a:pt x="534" y="1596226"/>
                          <a:pt x="800" y="1432730"/>
                        </a:cubicBezTo>
                        <a:lnTo>
                          <a:pt x="1574" y="964466"/>
                        </a:lnTo>
                        <a:lnTo>
                          <a:pt x="800" y="496202"/>
                        </a:lnTo>
                        <a:cubicBezTo>
                          <a:pt x="534" y="332706"/>
                          <a:pt x="267" y="169211"/>
                          <a:pt x="0" y="12066"/>
                        </a:cubicBezTo>
                        <a:cubicBezTo>
                          <a:pt x="307538" y="-19684"/>
                          <a:pt x="850028" y="18414"/>
                          <a:pt x="1087717" y="43811"/>
                        </a:cubicBezTo>
                        <a:cubicBezTo>
                          <a:pt x="1269329" y="83979"/>
                          <a:pt x="1296944" y="252010"/>
                          <a:pt x="1353717" y="859287"/>
                        </a:cubicBezTo>
                        <a:lnTo>
                          <a:pt x="1361401" y="942260"/>
                        </a:lnTo>
                        <a:close/>
                      </a:path>
                    </a:pathLst>
                  </a:cu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" name="Pie 181">
                    <a:extLst>
                      <a:ext uri="{FF2B5EF4-FFF2-40B4-BE49-F238E27FC236}">
                        <a16:creationId xmlns:a16="http://schemas.microsoft.com/office/drawing/2014/main" id="{9D4BB789-2FA4-D338-FA92-DD68BB326CBB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5942645" y="-656900"/>
                    <a:ext cx="3568475" cy="5107009"/>
                  </a:xfrm>
                  <a:prstGeom prst="pie">
                    <a:avLst>
                      <a:gd name="adj1" fmla="val 15522115"/>
                      <a:gd name="adj2" fmla="val 16855910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" name="Pie 182">
                    <a:extLst>
                      <a:ext uri="{FF2B5EF4-FFF2-40B4-BE49-F238E27FC236}">
                        <a16:creationId xmlns:a16="http://schemas.microsoft.com/office/drawing/2014/main" id="{740648E5-4C02-5775-2495-CC76669A1E20}"/>
                      </a:ext>
                    </a:extLst>
                  </p:cNvPr>
                  <p:cNvSpPr/>
                  <p:nvPr/>
                </p:nvSpPr>
                <p:spPr>
                  <a:xfrm>
                    <a:off x="6985842" y="1896604"/>
                    <a:ext cx="419611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1" name="Freeform 183">
                    <a:extLst>
                      <a:ext uri="{FF2B5EF4-FFF2-40B4-BE49-F238E27FC236}">
                        <a16:creationId xmlns:a16="http://schemas.microsoft.com/office/drawing/2014/main" id="{A7A93E07-43F6-75F2-6D15-9DF86646BE85}"/>
                      </a:ext>
                    </a:extLst>
                  </p:cNvPr>
                  <p:cNvSpPr/>
                  <p:nvPr/>
                </p:nvSpPr>
                <p:spPr>
                  <a:xfrm>
                    <a:off x="7045378" y="1284881"/>
                    <a:ext cx="1359543" cy="1719377"/>
                  </a:xfrm>
                  <a:custGeom>
                    <a:avLst/>
                    <a:gdLst>
                      <a:gd name="connsiteX0" fmla="*/ 681504 w 1363008"/>
                      <a:gd name="connsiteY0" fmla="*/ 0 h 1719377"/>
                      <a:gd name="connsiteX1" fmla="*/ 1349162 w 1363008"/>
                      <a:gd name="connsiteY1" fmla="*/ 556249 h 1719377"/>
                      <a:gd name="connsiteX2" fmla="*/ 1358825 w 1363008"/>
                      <a:gd name="connsiteY2" fmla="*/ 654229 h 1719377"/>
                      <a:gd name="connsiteX3" fmla="*/ 1363008 w 1363008"/>
                      <a:gd name="connsiteY3" fmla="*/ 656873 h 1719377"/>
                      <a:gd name="connsiteX4" fmla="*/ 1361587 w 1363008"/>
                      <a:gd name="connsiteY4" fmla="*/ 682238 h 1719377"/>
                      <a:gd name="connsiteX5" fmla="*/ 1363008 w 1363008"/>
                      <a:gd name="connsiteY5" fmla="*/ 696648 h 1719377"/>
                      <a:gd name="connsiteX6" fmla="*/ 1360699 w 1363008"/>
                      <a:gd name="connsiteY6" fmla="*/ 698086 h 1719377"/>
                      <a:gd name="connsiteX7" fmla="*/ 1354396 w 1363008"/>
                      <a:gd name="connsiteY7" fmla="*/ 810591 h 1719377"/>
                      <a:gd name="connsiteX8" fmla="*/ 681504 w 1363008"/>
                      <a:gd name="connsiteY8" fmla="*/ 1719377 h 1719377"/>
                      <a:gd name="connsiteX9" fmla="*/ 10641 w 1363008"/>
                      <a:gd name="connsiteY9" fmla="*/ 816876 h 1719377"/>
                      <a:gd name="connsiteX10" fmla="*/ 2760 w 1363008"/>
                      <a:gd name="connsiteY10" fmla="*/ 698366 h 1719377"/>
                      <a:gd name="connsiteX11" fmla="*/ 0 w 1363008"/>
                      <a:gd name="connsiteY11" fmla="*/ 696648 h 1719377"/>
                      <a:gd name="connsiteX12" fmla="*/ 1580 w 1363008"/>
                      <a:gd name="connsiteY12" fmla="*/ 680628 h 1719377"/>
                      <a:gd name="connsiteX13" fmla="*/ 0 w 1363008"/>
                      <a:gd name="connsiteY13" fmla="*/ 656873 h 1719377"/>
                      <a:gd name="connsiteX14" fmla="*/ 4330 w 1363008"/>
                      <a:gd name="connsiteY14" fmla="*/ 652738 h 1719377"/>
                      <a:gd name="connsiteX15" fmla="*/ 13846 w 1363008"/>
                      <a:gd name="connsiteY15" fmla="*/ 556249 h 1719377"/>
                      <a:gd name="connsiteX16" fmla="*/ 681504 w 1363008"/>
                      <a:gd name="connsiteY16" fmla="*/ 0 h 17193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363008" h="1719377">
                        <a:moveTo>
                          <a:pt x="681504" y="0"/>
                        </a:moveTo>
                        <a:cubicBezTo>
                          <a:pt x="1010840" y="0"/>
                          <a:pt x="1285615" y="238799"/>
                          <a:pt x="1349162" y="556249"/>
                        </a:cubicBezTo>
                        <a:lnTo>
                          <a:pt x="1358825" y="654229"/>
                        </a:lnTo>
                        <a:lnTo>
                          <a:pt x="1363008" y="656873"/>
                        </a:lnTo>
                        <a:lnTo>
                          <a:pt x="1361587" y="682238"/>
                        </a:lnTo>
                        <a:lnTo>
                          <a:pt x="1363008" y="696648"/>
                        </a:lnTo>
                        <a:lnTo>
                          <a:pt x="1360699" y="698086"/>
                        </a:lnTo>
                        <a:lnTo>
                          <a:pt x="1354396" y="810591"/>
                        </a:lnTo>
                        <a:cubicBezTo>
                          <a:pt x="1313528" y="1194067"/>
                          <a:pt x="1122492" y="1719376"/>
                          <a:pt x="681504" y="1719377"/>
                        </a:cubicBezTo>
                        <a:cubicBezTo>
                          <a:pt x="240517" y="1719378"/>
                          <a:pt x="54891" y="1210826"/>
                          <a:pt x="10641" y="816876"/>
                        </a:cubicBezTo>
                        <a:lnTo>
                          <a:pt x="2760" y="698366"/>
                        </a:lnTo>
                        <a:lnTo>
                          <a:pt x="0" y="696648"/>
                        </a:lnTo>
                        <a:lnTo>
                          <a:pt x="1580" y="680628"/>
                        </a:lnTo>
                        <a:lnTo>
                          <a:pt x="0" y="656873"/>
                        </a:lnTo>
                        <a:lnTo>
                          <a:pt x="4330" y="652738"/>
                        </a:lnTo>
                        <a:lnTo>
                          <a:pt x="13846" y="556249"/>
                        </a:lnTo>
                        <a:cubicBezTo>
                          <a:pt x="77394" y="238799"/>
                          <a:pt x="352168" y="0"/>
                          <a:pt x="681504" y="0"/>
                        </a:cubicBezTo>
                        <a:close/>
                      </a:path>
                    </a:pathLst>
                  </a:cu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2" name="Freeform 184">
                    <a:extLst>
                      <a:ext uri="{FF2B5EF4-FFF2-40B4-BE49-F238E27FC236}">
                        <a16:creationId xmlns:a16="http://schemas.microsoft.com/office/drawing/2014/main" id="{6441CD27-766E-0C61-C66A-EEEBFFF2FA33}"/>
                      </a:ext>
                    </a:extLst>
                  </p:cNvPr>
                  <p:cNvSpPr/>
                  <p:nvPr/>
                </p:nvSpPr>
                <p:spPr>
                  <a:xfrm>
                    <a:off x="7048450" y="1281413"/>
                    <a:ext cx="1356472" cy="1243347"/>
                  </a:xfrm>
                  <a:custGeom>
                    <a:avLst/>
                    <a:gdLst>
                      <a:gd name="connsiteX0" fmla="*/ 676139 w 1352278"/>
                      <a:gd name="connsiteY0" fmla="*/ 0 h 642243"/>
                      <a:gd name="connsiteX1" fmla="*/ 1343797 w 1352278"/>
                      <a:gd name="connsiteY1" fmla="*/ 556249 h 642243"/>
                      <a:gd name="connsiteX2" fmla="*/ 1352278 w 1352278"/>
                      <a:gd name="connsiteY2" fmla="*/ 642243 h 642243"/>
                      <a:gd name="connsiteX3" fmla="*/ 0 w 1352278"/>
                      <a:gd name="connsiteY3" fmla="*/ 642243 h 642243"/>
                      <a:gd name="connsiteX4" fmla="*/ 8481 w 1352278"/>
                      <a:gd name="connsiteY4" fmla="*/ 556249 h 642243"/>
                      <a:gd name="connsiteX5" fmla="*/ 676139 w 1352278"/>
                      <a:gd name="connsiteY5" fmla="*/ 0 h 642243"/>
                      <a:gd name="connsiteX0" fmla="*/ 676139 w 1343797"/>
                      <a:gd name="connsiteY0" fmla="*/ 0 h 1241683"/>
                      <a:gd name="connsiteX1" fmla="*/ 1343797 w 1343797"/>
                      <a:gd name="connsiteY1" fmla="*/ 556249 h 1241683"/>
                      <a:gd name="connsiteX2" fmla="*/ 1260838 w 1343797"/>
                      <a:gd name="connsiteY2" fmla="*/ 1241683 h 1241683"/>
                      <a:gd name="connsiteX3" fmla="*/ 0 w 1343797"/>
                      <a:gd name="connsiteY3" fmla="*/ 642243 h 1241683"/>
                      <a:gd name="connsiteX4" fmla="*/ 8481 w 1343797"/>
                      <a:gd name="connsiteY4" fmla="*/ 556249 h 1241683"/>
                      <a:gd name="connsiteX5" fmla="*/ 676139 w 1343797"/>
                      <a:gd name="connsiteY5" fmla="*/ 0 h 1241683"/>
                      <a:gd name="connsiteX0" fmla="*/ 676139 w 1343797"/>
                      <a:gd name="connsiteY0" fmla="*/ 0 h 1241683"/>
                      <a:gd name="connsiteX1" fmla="*/ 1343797 w 1343797"/>
                      <a:gd name="connsiteY1" fmla="*/ 556249 h 1241683"/>
                      <a:gd name="connsiteX2" fmla="*/ 1260838 w 1343797"/>
                      <a:gd name="connsiteY2" fmla="*/ 1241683 h 1241683"/>
                      <a:gd name="connsiteX3" fmla="*/ 415160 w 1343797"/>
                      <a:gd name="connsiteY3" fmla="*/ 460950 h 1241683"/>
                      <a:gd name="connsiteX4" fmla="*/ 0 w 1343797"/>
                      <a:gd name="connsiteY4" fmla="*/ 642243 h 1241683"/>
                      <a:gd name="connsiteX5" fmla="*/ 8481 w 1343797"/>
                      <a:gd name="connsiteY5" fmla="*/ 556249 h 1241683"/>
                      <a:gd name="connsiteX6" fmla="*/ 676139 w 1343797"/>
                      <a:gd name="connsiteY6" fmla="*/ 0 h 1241683"/>
                      <a:gd name="connsiteX0" fmla="*/ 676139 w 1346623"/>
                      <a:gd name="connsiteY0" fmla="*/ 0 h 1241683"/>
                      <a:gd name="connsiteX1" fmla="*/ 1343797 w 1346623"/>
                      <a:gd name="connsiteY1" fmla="*/ 556249 h 1241683"/>
                      <a:gd name="connsiteX2" fmla="*/ 1260838 w 1346623"/>
                      <a:gd name="connsiteY2" fmla="*/ 1241683 h 1241683"/>
                      <a:gd name="connsiteX3" fmla="*/ 415160 w 1346623"/>
                      <a:gd name="connsiteY3" fmla="*/ 460950 h 1241683"/>
                      <a:gd name="connsiteX4" fmla="*/ 0 w 1346623"/>
                      <a:gd name="connsiteY4" fmla="*/ 642243 h 1241683"/>
                      <a:gd name="connsiteX5" fmla="*/ 8481 w 1346623"/>
                      <a:gd name="connsiteY5" fmla="*/ 556249 h 1241683"/>
                      <a:gd name="connsiteX6" fmla="*/ 676139 w 1346623"/>
                      <a:gd name="connsiteY6" fmla="*/ 0 h 1241683"/>
                      <a:gd name="connsiteX0" fmla="*/ 676139 w 1348316"/>
                      <a:gd name="connsiteY0" fmla="*/ 0 h 1241683"/>
                      <a:gd name="connsiteX1" fmla="*/ 1343797 w 1348316"/>
                      <a:gd name="connsiteY1" fmla="*/ 556249 h 1241683"/>
                      <a:gd name="connsiteX2" fmla="*/ 1260838 w 1348316"/>
                      <a:gd name="connsiteY2" fmla="*/ 1241683 h 1241683"/>
                      <a:gd name="connsiteX3" fmla="*/ 415160 w 1348316"/>
                      <a:gd name="connsiteY3" fmla="*/ 460950 h 1241683"/>
                      <a:gd name="connsiteX4" fmla="*/ 0 w 1348316"/>
                      <a:gd name="connsiteY4" fmla="*/ 642243 h 1241683"/>
                      <a:gd name="connsiteX5" fmla="*/ 8481 w 1348316"/>
                      <a:gd name="connsiteY5" fmla="*/ 556249 h 1241683"/>
                      <a:gd name="connsiteX6" fmla="*/ 676139 w 1348316"/>
                      <a:gd name="connsiteY6" fmla="*/ 0 h 1241683"/>
                      <a:gd name="connsiteX0" fmla="*/ 676139 w 1348316"/>
                      <a:gd name="connsiteY0" fmla="*/ 0 h 1241683"/>
                      <a:gd name="connsiteX1" fmla="*/ 1343797 w 1348316"/>
                      <a:gd name="connsiteY1" fmla="*/ 556249 h 1241683"/>
                      <a:gd name="connsiteX2" fmla="*/ 1260838 w 1348316"/>
                      <a:gd name="connsiteY2" fmla="*/ 1241683 h 1241683"/>
                      <a:gd name="connsiteX3" fmla="*/ 415160 w 1348316"/>
                      <a:gd name="connsiteY3" fmla="*/ 460950 h 1241683"/>
                      <a:gd name="connsiteX4" fmla="*/ 0 w 1348316"/>
                      <a:gd name="connsiteY4" fmla="*/ 642243 h 1241683"/>
                      <a:gd name="connsiteX5" fmla="*/ 8481 w 1348316"/>
                      <a:gd name="connsiteY5" fmla="*/ 556249 h 1241683"/>
                      <a:gd name="connsiteX6" fmla="*/ 676139 w 1348316"/>
                      <a:gd name="connsiteY6" fmla="*/ 0 h 1241683"/>
                      <a:gd name="connsiteX0" fmla="*/ 667658 w 1339835"/>
                      <a:gd name="connsiteY0" fmla="*/ 0 h 1241683"/>
                      <a:gd name="connsiteX1" fmla="*/ 1335316 w 1339835"/>
                      <a:gd name="connsiteY1" fmla="*/ 556249 h 1241683"/>
                      <a:gd name="connsiteX2" fmla="*/ 1252357 w 1339835"/>
                      <a:gd name="connsiteY2" fmla="*/ 1241683 h 1241683"/>
                      <a:gd name="connsiteX3" fmla="*/ 406679 w 1339835"/>
                      <a:gd name="connsiteY3" fmla="*/ 460950 h 1241683"/>
                      <a:gd name="connsiteX4" fmla="*/ 27079 w 1339835"/>
                      <a:gd name="connsiteY4" fmla="*/ 1008003 h 1241683"/>
                      <a:gd name="connsiteX5" fmla="*/ 0 w 1339835"/>
                      <a:gd name="connsiteY5" fmla="*/ 556249 h 1241683"/>
                      <a:gd name="connsiteX6" fmla="*/ 667658 w 1339835"/>
                      <a:gd name="connsiteY6" fmla="*/ 0 h 1241683"/>
                      <a:gd name="connsiteX0" fmla="*/ 667658 w 1339835"/>
                      <a:gd name="connsiteY0" fmla="*/ 77 h 1241760"/>
                      <a:gd name="connsiteX1" fmla="*/ 1335316 w 1339835"/>
                      <a:gd name="connsiteY1" fmla="*/ 556326 h 1241760"/>
                      <a:gd name="connsiteX2" fmla="*/ 1252357 w 1339835"/>
                      <a:gd name="connsiteY2" fmla="*/ 1241760 h 1241760"/>
                      <a:gd name="connsiteX3" fmla="*/ 406679 w 1339835"/>
                      <a:gd name="connsiteY3" fmla="*/ 461027 h 1241760"/>
                      <a:gd name="connsiteX4" fmla="*/ 27079 w 1339835"/>
                      <a:gd name="connsiteY4" fmla="*/ 1008080 h 1241760"/>
                      <a:gd name="connsiteX5" fmla="*/ 0 w 1339835"/>
                      <a:gd name="connsiteY5" fmla="*/ 556326 h 1241760"/>
                      <a:gd name="connsiteX6" fmla="*/ 667658 w 1339835"/>
                      <a:gd name="connsiteY6" fmla="*/ 77 h 1241760"/>
                      <a:gd name="connsiteX0" fmla="*/ 667658 w 1339835"/>
                      <a:gd name="connsiteY0" fmla="*/ 77 h 1241760"/>
                      <a:gd name="connsiteX1" fmla="*/ 1335316 w 1339835"/>
                      <a:gd name="connsiteY1" fmla="*/ 556326 h 1241760"/>
                      <a:gd name="connsiteX2" fmla="*/ 1252357 w 1339835"/>
                      <a:gd name="connsiteY2" fmla="*/ 1241760 h 1241760"/>
                      <a:gd name="connsiteX3" fmla="*/ 406679 w 1339835"/>
                      <a:gd name="connsiteY3" fmla="*/ 461027 h 1241760"/>
                      <a:gd name="connsiteX4" fmla="*/ 27079 w 1339835"/>
                      <a:gd name="connsiteY4" fmla="*/ 1008080 h 1241760"/>
                      <a:gd name="connsiteX5" fmla="*/ 0 w 1339835"/>
                      <a:gd name="connsiteY5" fmla="*/ 556326 h 1241760"/>
                      <a:gd name="connsiteX6" fmla="*/ 667658 w 1339835"/>
                      <a:gd name="connsiteY6" fmla="*/ 77 h 1241760"/>
                      <a:gd name="connsiteX0" fmla="*/ 667658 w 1339835"/>
                      <a:gd name="connsiteY0" fmla="*/ 77 h 1241760"/>
                      <a:gd name="connsiteX1" fmla="*/ 1335316 w 1339835"/>
                      <a:gd name="connsiteY1" fmla="*/ 556326 h 1241760"/>
                      <a:gd name="connsiteX2" fmla="*/ 1252357 w 1339835"/>
                      <a:gd name="connsiteY2" fmla="*/ 1241760 h 1241760"/>
                      <a:gd name="connsiteX3" fmla="*/ 406679 w 1339835"/>
                      <a:gd name="connsiteY3" fmla="*/ 461027 h 1241760"/>
                      <a:gd name="connsiteX4" fmla="*/ 1679 w 1339835"/>
                      <a:gd name="connsiteY4" fmla="*/ 1018240 h 1241760"/>
                      <a:gd name="connsiteX5" fmla="*/ 0 w 1339835"/>
                      <a:gd name="connsiteY5" fmla="*/ 556326 h 1241760"/>
                      <a:gd name="connsiteX6" fmla="*/ 667658 w 1339835"/>
                      <a:gd name="connsiteY6" fmla="*/ 77 h 1241760"/>
                      <a:gd name="connsiteX0" fmla="*/ 675581 w 1347758"/>
                      <a:gd name="connsiteY0" fmla="*/ 77 h 1241760"/>
                      <a:gd name="connsiteX1" fmla="*/ 1343239 w 1347758"/>
                      <a:gd name="connsiteY1" fmla="*/ 556326 h 1241760"/>
                      <a:gd name="connsiteX2" fmla="*/ 1260280 w 1347758"/>
                      <a:gd name="connsiteY2" fmla="*/ 1241760 h 1241760"/>
                      <a:gd name="connsiteX3" fmla="*/ 414602 w 1347758"/>
                      <a:gd name="connsiteY3" fmla="*/ 461027 h 1241760"/>
                      <a:gd name="connsiteX4" fmla="*/ 9602 w 1347758"/>
                      <a:gd name="connsiteY4" fmla="*/ 1018240 h 1241760"/>
                      <a:gd name="connsiteX5" fmla="*/ 7923 w 1347758"/>
                      <a:gd name="connsiteY5" fmla="*/ 556326 h 1241760"/>
                      <a:gd name="connsiteX6" fmla="*/ 675581 w 1347758"/>
                      <a:gd name="connsiteY6" fmla="*/ 77 h 1241760"/>
                      <a:gd name="connsiteX0" fmla="*/ 684072 w 1356249"/>
                      <a:gd name="connsiteY0" fmla="*/ 77 h 1241760"/>
                      <a:gd name="connsiteX1" fmla="*/ 1351730 w 1356249"/>
                      <a:gd name="connsiteY1" fmla="*/ 556326 h 1241760"/>
                      <a:gd name="connsiteX2" fmla="*/ 1268771 w 1356249"/>
                      <a:gd name="connsiteY2" fmla="*/ 1241760 h 1241760"/>
                      <a:gd name="connsiteX3" fmla="*/ 423093 w 1356249"/>
                      <a:gd name="connsiteY3" fmla="*/ 461027 h 1241760"/>
                      <a:gd name="connsiteX4" fmla="*/ 18093 w 1356249"/>
                      <a:gd name="connsiteY4" fmla="*/ 1018240 h 1241760"/>
                      <a:gd name="connsiteX5" fmla="*/ 16414 w 1356249"/>
                      <a:gd name="connsiteY5" fmla="*/ 556326 h 1241760"/>
                      <a:gd name="connsiteX6" fmla="*/ 684072 w 1356249"/>
                      <a:gd name="connsiteY6" fmla="*/ 77 h 1241760"/>
                      <a:gd name="connsiteX0" fmla="*/ 676598 w 1348775"/>
                      <a:gd name="connsiteY0" fmla="*/ 77 h 1241760"/>
                      <a:gd name="connsiteX1" fmla="*/ 1344256 w 1348775"/>
                      <a:gd name="connsiteY1" fmla="*/ 556326 h 1241760"/>
                      <a:gd name="connsiteX2" fmla="*/ 1261297 w 1348775"/>
                      <a:gd name="connsiteY2" fmla="*/ 1241760 h 1241760"/>
                      <a:gd name="connsiteX3" fmla="*/ 415619 w 1348775"/>
                      <a:gd name="connsiteY3" fmla="*/ 461027 h 1241760"/>
                      <a:gd name="connsiteX4" fmla="*/ 37607 w 1348775"/>
                      <a:gd name="connsiteY4" fmla="*/ 992840 h 1241760"/>
                      <a:gd name="connsiteX5" fmla="*/ 8940 w 1348775"/>
                      <a:gd name="connsiteY5" fmla="*/ 556326 h 1241760"/>
                      <a:gd name="connsiteX6" fmla="*/ 676598 w 1348775"/>
                      <a:gd name="connsiteY6" fmla="*/ 77 h 1241760"/>
                      <a:gd name="connsiteX0" fmla="*/ 678432 w 1350609"/>
                      <a:gd name="connsiteY0" fmla="*/ 77 h 1241760"/>
                      <a:gd name="connsiteX1" fmla="*/ 1346090 w 1350609"/>
                      <a:gd name="connsiteY1" fmla="*/ 556326 h 1241760"/>
                      <a:gd name="connsiteX2" fmla="*/ 1263131 w 1350609"/>
                      <a:gd name="connsiteY2" fmla="*/ 1241760 h 1241760"/>
                      <a:gd name="connsiteX3" fmla="*/ 417453 w 1350609"/>
                      <a:gd name="connsiteY3" fmla="*/ 461027 h 1241760"/>
                      <a:gd name="connsiteX4" fmla="*/ 29916 w 1350609"/>
                      <a:gd name="connsiteY4" fmla="*/ 969028 h 1241760"/>
                      <a:gd name="connsiteX5" fmla="*/ 10774 w 1350609"/>
                      <a:gd name="connsiteY5" fmla="*/ 556326 h 1241760"/>
                      <a:gd name="connsiteX6" fmla="*/ 678432 w 1350609"/>
                      <a:gd name="connsiteY6" fmla="*/ 77 h 1241760"/>
                      <a:gd name="connsiteX0" fmla="*/ 678432 w 1350609"/>
                      <a:gd name="connsiteY0" fmla="*/ 77 h 1241760"/>
                      <a:gd name="connsiteX1" fmla="*/ 1346090 w 1350609"/>
                      <a:gd name="connsiteY1" fmla="*/ 556326 h 1241760"/>
                      <a:gd name="connsiteX2" fmla="*/ 1263131 w 1350609"/>
                      <a:gd name="connsiteY2" fmla="*/ 1241760 h 1241760"/>
                      <a:gd name="connsiteX3" fmla="*/ 417453 w 1350609"/>
                      <a:gd name="connsiteY3" fmla="*/ 461027 h 1241760"/>
                      <a:gd name="connsiteX4" fmla="*/ 29916 w 1350609"/>
                      <a:gd name="connsiteY4" fmla="*/ 969028 h 1241760"/>
                      <a:gd name="connsiteX5" fmla="*/ 10774 w 1350609"/>
                      <a:gd name="connsiteY5" fmla="*/ 556326 h 1241760"/>
                      <a:gd name="connsiteX6" fmla="*/ 678432 w 1350609"/>
                      <a:gd name="connsiteY6" fmla="*/ 77 h 1241760"/>
                      <a:gd name="connsiteX0" fmla="*/ 678432 w 1349798"/>
                      <a:gd name="connsiteY0" fmla="*/ 77 h 1243347"/>
                      <a:gd name="connsiteX1" fmla="*/ 1346090 w 1349798"/>
                      <a:gd name="connsiteY1" fmla="*/ 556326 h 1243347"/>
                      <a:gd name="connsiteX2" fmla="*/ 1250431 w 1349798"/>
                      <a:gd name="connsiteY2" fmla="*/ 1243347 h 1243347"/>
                      <a:gd name="connsiteX3" fmla="*/ 417453 w 1349798"/>
                      <a:gd name="connsiteY3" fmla="*/ 461027 h 1243347"/>
                      <a:gd name="connsiteX4" fmla="*/ 29916 w 1349798"/>
                      <a:gd name="connsiteY4" fmla="*/ 969028 h 1243347"/>
                      <a:gd name="connsiteX5" fmla="*/ 10774 w 1349798"/>
                      <a:gd name="connsiteY5" fmla="*/ 556326 h 1243347"/>
                      <a:gd name="connsiteX6" fmla="*/ 678432 w 1349798"/>
                      <a:gd name="connsiteY6" fmla="*/ 77 h 1243347"/>
                      <a:gd name="connsiteX0" fmla="*/ 678432 w 1349798"/>
                      <a:gd name="connsiteY0" fmla="*/ 77 h 1243347"/>
                      <a:gd name="connsiteX1" fmla="*/ 1346090 w 1349798"/>
                      <a:gd name="connsiteY1" fmla="*/ 556326 h 1243347"/>
                      <a:gd name="connsiteX2" fmla="*/ 1250431 w 1349798"/>
                      <a:gd name="connsiteY2" fmla="*/ 1243347 h 1243347"/>
                      <a:gd name="connsiteX3" fmla="*/ 417453 w 1349798"/>
                      <a:gd name="connsiteY3" fmla="*/ 461027 h 1243347"/>
                      <a:gd name="connsiteX4" fmla="*/ 29916 w 1349798"/>
                      <a:gd name="connsiteY4" fmla="*/ 969028 h 1243347"/>
                      <a:gd name="connsiteX5" fmla="*/ 10774 w 1349798"/>
                      <a:gd name="connsiteY5" fmla="*/ 556326 h 1243347"/>
                      <a:gd name="connsiteX6" fmla="*/ 678432 w 1349798"/>
                      <a:gd name="connsiteY6" fmla="*/ 77 h 1243347"/>
                      <a:gd name="connsiteX0" fmla="*/ 678432 w 1349798"/>
                      <a:gd name="connsiteY0" fmla="*/ 77 h 1243347"/>
                      <a:gd name="connsiteX1" fmla="*/ 1346090 w 1349798"/>
                      <a:gd name="connsiteY1" fmla="*/ 556326 h 1243347"/>
                      <a:gd name="connsiteX2" fmla="*/ 1250431 w 1349798"/>
                      <a:gd name="connsiteY2" fmla="*/ 1243347 h 1243347"/>
                      <a:gd name="connsiteX3" fmla="*/ 417453 w 1349798"/>
                      <a:gd name="connsiteY3" fmla="*/ 461027 h 1243347"/>
                      <a:gd name="connsiteX4" fmla="*/ 29916 w 1349798"/>
                      <a:gd name="connsiteY4" fmla="*/ 969028 h 1243347"/>
                      <a:gd name="connsiteX5" fmla="*/ 10774 w 1349798"/>
                      <a:gd name="connsiteY5" fmla="*/ 556326 h 1243347"/>
                      <a:gd name="connsiteX6" fmla="*/ 678432 w 1349798"/>
                      <a:gd name="connsiteY6" fmla="*/ 77 h 1243347"/>
                      <a:gd name="connsiteX0" fmla="*/ 678432 w 1356472"/>
                      <a:gd name="connsiteY0" fmla="*/ 77 h 1243347"/>
                      <a:gd name="connsiteX1" fmla="*/ 1346090 w 1356472"/>
                      <a:gd name="connsiteY1" fmla="*/ 556326 h 1243347"/>
                      <a:gd name="connsiteX2" fmla="*/ 1250431 w 1356472"/>
                      <a:gd name="connsiteY2" fmla="*/ 1243347 h 1243347"/>
                      <a:gd name="connsiteX3" fmla="*/ 417453 w 1356472"/>
                      <a:gd name="connsiteY3" fmla="*/ 461027 h 1243347"/>
                      <a:gd name="connsiteX4" fmla="*/ 29916 w 1356472"/>
                      <a:gd name="connsiteY4" fmla="*/ 969028 h 1243347"/>
                      <a:gd name="connsiteX5" fmla="*/ 10774 w 1356472"/>
                      <a:gd name="connsiteY5" fmla="*/ 556326 h 1243347"/>
                      <a:gd name="connsiteX6" fmla="*/ 678432 w 1356472"/>
                      <a:gd name="connsiteY6" fmla="*/ 77 h 1243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56472" h="1243347">
                        <a:moveTo>
                          <a:pt x="678432" y="77"/>
                        </a:moveTo>
                        <a:cubicBezTo>
                          <a:pt x="1083968" y="5157"/>
                          <a:pt x="1282543" y="238876"/>
                          <a:pt x="1346090" y="556326"/>
                        </a:cubicBezTo>
                        <a:cubicBezTo>
                          <a:pt x="1383207" y="979537"/>
                          <a:pt x="1313644" y="1101229"/>
                          <a:pt x="1250431" y="1243347"/>
                        </a:cubicBezTo>
                        <a:cubicBezTo>
                          <a:pt x="958802" y="888382"/>
                          <a:pt x="746864" y="583900"/>
                          <a:pt x="417453" y="461027"/>
                        </a:cubicBezTo>
                        <a:lnTo>
                          <a:pt x="29916" y="969028"/>
                        </a:lnTo>
                        <a:cubicBezTo>
                          <a:pt x="9036" y="891257"/>
                          <a:pt x="-14066" y="745857"/>
                          <a:pt x="10774" y="556326"/>
                        </a:cubicBezTo>
                        <a:cubicBezTo>
                          <a:pt x="74322" y="238876"/>
                          <a:pt x="272896" y="-5003"/>
                          <a:pt x="678432" y="77"/>
                        </a:cubicBezTo>
                        <a:close/>
                      </a:path>
                    </a:pathLst>
                  </a:custGeom>
                  <a:solidFill>
                    <a:srgbClr val="4623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3" name="Freeform 185">
                    <a:extLst>
                      <a:ext uri="{FF2B5EF4-FFF2-40B4-BE49-F238E27FC236}">
                        <a16:creationId xmlns:a16="http://schemas.microsoft.com/office/drawing/2014/main" id="{1116C15E-2062-4EDD-86C0-BD3A75A7E7B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061859" y="2902235"/>
                    <a:ext cx="1326581" cy="1761414"/>
                  </a:xfrm>
                  <a:custGeom>
                    <a:avLst/>
                    <a:gdLst>
                      <a:gd name="connsiteX0" fmla="*/ 1326581 w 1326581"/>
                      <a:gd name="connsiteY0" fmla="*/ 540853 h 1761414"/>
                      <a:gd name="connsiteX1" fmla="*/ 254712 w 1326581"/>
                      <a:gd name="connsiteY1" fmla="*/ 881375 h 1761414"/>
                      <a:gd name="connsiteX2" fmla="*/ 1326419 w 1326581"/>
                      <a:gd name="connsiteY2" fmla="*/ 1221844 h 1761414"/>
                      <a:gd name="connsiteX3" fmla="*/ 1313743 w 1326581"/>
                      <a:gd name="connsiteY3" fmla="*/ 1321892 h 1761414"/>
                      <a:gd name="connsiteX4" fmla="*/ 1087717 w 1326581"/>
                      <a:gd name="connsiteY4" fmla="*/ 1721408 h 1761414"/>
                      <a:gd name="connsiteX5" fmla="*/ 0 w 1326581"/>
                      <a:gd name="connsiteY5" fmla="*/ 1750396 h 1761414"/>
                      <a:gd name="connsiteX6" fmla="*/ 800 w 1326581"/>
                      <a:gd name="connsiteY6" fmla="*/ 1308305 h 1761414"/>
                      <a:gd name="connsiteX7" fmla="*/ 1574 w 1326581"/>
                      <a:gd name="connsiteY7" fmla="*/ 880707 h 1761414"/>
                      <a:gd name="connsiteX8" fmla="*/ 800 w 1326581"/>
                      <a:gd name="connsiteY8" fmla="*/ 453110 h 1761414"/>
                      <a:gd name="connsiteX9" fmla="*/ 0 w 1326581"/>
                      <a:gd name="connsiteY9" fmla="*/ 11018 h 1761414"/>
                      <a:gd name="connsiteX10" fmla="*/ 1087717 w 1326581"/>
                      <a:gd name="connsiteY10" fmla="*/ 40006 h 1761414"/>
                      <a:gd name="connsiteX11" fmla="*/ 1313743 w 1326581"/>
                      <a:gd name="connsiteY11" fmla="*/ 439522 h 1761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326581" h="1761414">
                        <a:moveTo>
                          <a:pt x="1326581" y="540853"/>
                        </a:moveTo>
                        <a:lnTo>
                          <a:pt x="254712" y="881375"/>
                        </a:lnTo>
                        <a:lnTo>
                          <a:pt x="1326419" y="1221844"/>
                        </a:lnTo>
                        <a:lnTo>
                          <a:pt x="1313743" y="1321892"/>
                        </a:lnTo>
                        <a:cubicBezTo>
                          <a:pt x="1273512" y="1600712"/>
                          <a:pt x="1223926" y="1693898"/>
                          <a:pt x="1087717" y="1721408"/>
                        </a:cubicBezTo>
                        <a:cubicBezTo>
                          <a:pt x="850028" y="1744599"/>
                          <a:pt x="307538" y="1779389"/>
                          <a:pt x="0" y="1750396"/>
                        </a:cubicBezTo>
                        <a:cubicBezTo>
                          <a:pt x="267" y="1606899"/>
                          <a:pt x="534" y="1457602"/>
                          <a:pt x="800" y="1308305"/>
                        </a:cubicBezTo>
                        <a:lnTo>
                          <a:pt x="1574" y="880707"/>
                        </a:lnTo>
                        <a:lnTo>
                          <a:pt x="800" y="453110"/>
                        </a:lnTo>
                        <a:cubicBezTo>
                          <a:pt x="534" y="303812"/>
                          <a:pt x="267" y="154516"/>
                          <a:pt x="0" y="11018"/>
                        </a:cubicBezTo>
                        <a:cubicBezTo>
                          <a:pt x="307538" y="-17975"/>
                          <a:pt x="850028" y="16815"/>
                          <a:pt x="1087717" y="40006"/>
                        </a:cubicBezTo>
                        <a:cubicBezTo>
                          <a:pt x="1223926" y="67516"/>
                          <a:pt x="1273512" y="160703"/>
                          <a:pt x="1313743" y="439522"/>
                        </a:cubicBezTo>
                        <a:close/>
                      </a:path>
                    </a:pathLst>
                  </a:custGeom>
                  <a:solidFill>
                    <a:sysClr val="windowText" lastClr="000000">
                      <a:lumMod val="75000"/>
                      <a:lumOff val="2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4" name="Freeform 186">
                    <a:extLst>
                      <a:ext uri="{FF2B5EF4-FFF2-40B4-BE49-F238E27FC236}">
                        <a16:creationId xmlns:a16="http://schemas.microsoft.com/office/drawing/2014/main" id="{0FF6CAA0-A008-EEBE-AC60-875360514BD2}"/>
                      </a:ext>
                    </a:extLst>
                  </p:cNvPr>
                  <p:cNvSpPr/>
                  <p:nvPr/>
                </p:nvSpPr>
                <p:spPr>
                  <a:xfrm>
                    <a:off x="7724775" y="1278789"/>
                    <a:ext cx="884264" cy="3168619"/>
                  </a:xfrm>
                  <a:custGeom>
                    <a:avLst/>
                    <a:gdLst>
                      <a:gd name="connsiteX0" fmla="*/ 7324 w 888032"/>
                      <a:gd name="connsiteY0" fmla="*/ 0 h 3168619"/>
                      <a:gd name="connsiteX1" fmla="*/ 674982 w 888032"/>
                      <a:gd name="connsiteY1" fmla="*/ 556249 h 3168619"/>
                      <a:gd name="connsiteX2" fmla="*/ 681370 w 888032"/>
                      <a:gd name="connsiteY2" fmla="*/ 657734 h 3168619"/>
                      <a:gd name="connsiteX3" fmla="*/ 685363 w 888032"/>
                      <a:gd name="connsiteY3" fmla="*/ 660264 h 3168619"/>
                      <a:gd name="connsiteX4" fmla="*/ 683946 w 888032"/>
                      <a:gd name="connsiteY4" fmla="*/ 685629 h 3168619"/>
                      <a:gd name="connsiteX5" fmla="*/ 685363 w 888032"/>
                      <a:gd name="connsiteY5" fmla="*/ 700039 h 3168619"/>
                      <a:gd name="connsiteX6" fmla="*/ 684083 w 888032"/>
                      <a:gd name="connsiteY6" fmla="*/ 700839 h 3168619"/>
                      <a:gd name="connsiteX7" fmla="*/ 684121 w 888032"/>
                      <a:gd name="connsiteY7" fmla="*/ 701448 h 3168619"/>
                      <a:gd name="connsiteX8" fmla="*/ 684583 w 888032"/>
                      <a:gd name="connsiteY8" fmla="*/ 822153 h 3168619"/>
                      <a:gd name="connsiteX9" fmla="*/ 683875 w 888032"/>
                      <a:gd name="connsiteY9" fmla="*/ 832430 h 3168619"/>
                      <a:gd name="connsiteX10" fmla="*/ 724908 w 888032"/>
                      <a:gd name="connsiteY10" fmla="*/ 1920820 h 3168619"/>
                      <a:gd name="connsiteX11" fmla="*/ 740776 w 888032"/>
                      <a:gd name="connsiteY11" fmla="*/ 1928021 h 3168619"/>
                      <a:gd name="connsiteX12" fmla="*/ 832664 w 888032"/>
                      <a:gd name="connsiteY12" fmla="*/ 2029857 h 3168619"/>
                      <a:gd name="connsiteX13" fmla="*/ 833050 w 888032"/>
                      <a:gd name="connsiteY13" fmla="*/ 2031195 h 3168619"/>
                      <a:gd name="connsiteX14" fmla="*/ 834396 w 888032"/>
                      <a:gd name="connsiteY14" fmla="*/ 2033733 h 3168619"/>
                      <a:gd name="connsiteX15" fmla="*/ 848025 w 888032"/>
                      <a:gd name="connsiteY15" fmla="*/ 2080902 h 3168619"/>
                      <a:gd name="connsiteX16" fmla="*/ 877014 w 888032"/>
                      <a:gd name="connsiteY16" fmla="*/ 3168619 h 3168619"/>
                      <a:gd name="connsiteX17" fmla="*/ 434922 w 888032"/>
                      <a:gd name="connsiteY17" fmla="*/ 3167819 h 3168619"/>
                      <a:gd name="connsiteX18" fmla="*/ 34687 w 888032"/>
                      <a:gd name="connsiteY18" fmla="*/ 3167094 h 3168619"/>
                      <a:gd name="connsiteX19" fmla="*/ 0 w 888032"/>
                      <a:gd name="connsiteY19" fmla="*/ 3168572 h 3168619"/>
                      <a:gd name="connsiteX20" fmla="*/ 0 w 888032"/>
                      <a:gd name="connsiteY20" fmla="*/ 484 h 31686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888032" h="3168619">
                        <a:moveTo>
                          <a:pt x="7324" y="0"/>
                        </a:moveTo>
                        <a:cubicBezTo>
                          <a:pt x="412860" y="5080"/>
                          <a:pt x="611435" y="238799"/>
                          <a:pt x="674982" y="556249"/>
                        </a:cubicBezTo>
                        <a:lnTo>
                          <a:pt x="681370" y="657734"/>
                        </a:lnTo>
                        <a:lnTo>
                          <a:pt x="685363" y="660264"/>
                        </a:lnTo>
                        <a:lnTo>
                          <a:pt x="683946" y="685629"/>
                        </a:lnTo>
                        <a:lnTo>
                          <a:pt x="685363" y="700039"/>
                        </a:lnTo>
                        <a:lnTo>
                          <a:pt x="684083" y="700839"/>
                        </a:lnTo>
                        <a:lnTo>
                          <a:pt x="684121" y="701448"/>
                        </a:lnTo>
                        <a:cubicBezTo>
                          <a:pt x="685648" y="745556"/>
                          <a:pt x="685728" y="785581"/>
                          <a:pt x="684583" y="822153"/>
                        </a:cubicBezTo>
                        <a:lnTo>
                          <a:pt x="683875" y="832430"/>
                        </a:lnTo>
                        <a:lnTo>
                          <a:pt x="724908" y="1920820"/>
                        </a:lnTo>
                        <a:lnTo>
                          <a:pt x="740776" y="1928021"/>
                        </a:lnTo>
                        <a:cubicBezTo>
                          <a:pt x="786967" y="1953859"/>
                          <a:pt x="815487" y="1986447"/>
                          <a:pt x="832664" y="2029857"/>
                        </a:cubicBezTo>
                        <a:lnTo>
                          <a:pt x="833050" y="2031195"/>
                        </a:lnTo>
                        <a:lnTo>
                          <a:pt x="834396" y="2033733"/>
                        </a:lnTo>
                        <a:cubicBezTo>
                          <a:pt x="840122" y="2048203"/>
                          <a:pt x="844587" y="2063876"/>
                          <a:pt x="848025" y="2080902"/>
                        </a:cubicBezTo>
                        <a:cubicBezTo>
                          <a:pt x="871217" y="2318591"/>
                          <a:pt x="906006" y="2861081"/>
                          <a:pt x="877014" y="3168619"/>
                        </a:cubicBezTo>
                        <a:cubicBezTo>
                          <a:pt x="733517" y="3168352"/>
                          <a:pt x="584220" y="3168085"/>
                          <a:pt x="434922" y="3167819"/>
                        </a:cubicBezTo>
                        <a:lnTo>
                          <a:pt x="34687" y="3167094"/>
                        </a:lnTo>
                        <a:lnTo>
                          <a:pt x="0" y="3168572"/>
                        </a:lnTo>
                        <a:lnTo>
                          <a:pt x="0" y="484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alpha val="1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6" name="Freeform 178">
                  <a:extLst>
                    <a:ext uri="{FF2B5EF4-FFF2-40B4-BE49-F238E27FC236}">
                      <a16:creationId xmlns:a16="http://schemas.microsoft.com/office/drawing/2014/main" id="{45B4F258-26B3-FBBE-7C6F-B9AD0C02C5DA}"/>
                    </a:ext>
                  </a:extLst>
                </p:cNvPr>
                <p:cNvSpPr/>
                <p:nvPr/>
              </p:nvSpPr>
              <p:spPr>
                <a:xfrm>
                  <a:off x="6902841" y="-189745"/>
                  <a:ext cx="973073" cy="1126522"/>
                </a:xfrm>
                <a:custGeom>
                  <a:avLst/>
                  <a:gdLst>
                    <a:gd name="connsiteX0" fmla="*/ 601 w 973073"/>
                    <a:gd name="connsiteY0" fmla="*/ 973074 h 1126522"/>
                    <a:gd name="connsiteX1" fmla="*/ 973073 w 973073"/>
                    <a:gd name="connsiteY1" fmla="*/ 973074 h 1126522"/>
                    <a:gd name="connsiteX2" fmla="*/ 973073 w 973073"/>
                    <a:gd name="connsiteY2" fmla="*/ 1126522 h 1126522"/>
                    <a:gd name="connsiteX3" fmla="*/ 601 w 973073"/>
                    <a:gd name="connsiteY3" fmla="*/ 1126522 h 1126522"/>
                    <a:gd name="connsiteX4" fmla="*/ 0 w 973073"/>
                    <a:gd name="connsiteY4" fmla="*/ 488035 h 1126522"/>
                    <a:gd name="connsiteX5" fmla="*/ 9756 w 973073"/>
                    <a:gd name="connsiteY5" fmla="*/ 584809 h 1126522"/>
                    <a:gd name="connsiteX6" fmla="*/ 388354 w 973073"/>
                    <a:gd name="connsiteY6" fmla="*/ 963408 h 1126522"/>
                    <a:gd name="connsiteX7" fmla="*/ 484236 w 973073"/>
                    <a:gd name="connsiteY7" fmla="*/ 973073 h 1126522"/>
                    <a:gd name="connsiteX8" fmla="*/ 0 w 973073"/>
                    <a:gd name="connsiteY8" fmla="*/ 973073 h 1126522"/>
                    <a:gd name="connsiteX9" fmla="*/ 0 w 973073"/>
                    <a:gd name="connsiteY9" fmla="*/ 0 h 1126522"/>
                    <a:gd name="connsiteX10" fmla="*/ 973073 w 973073"/>
                    <a:gd name="connsiteY10" fmla="*/ 0 h 1126522"/>
                    <a:gd name="connsiteX11" fmla="*/ 973073 w 973073"/>
                    <a:gd name="connsiteY11" fmla="*/ 973073 h 1126522"/>
                    <a:gd name="connsiteX12" fmla="*/ 488580 w 973073"/>
                    <a:gd name="connsiteY12" fmla="*/ 973073 h 1126522"/>
                    <a:gd name="connsiteX13" fmla="*/ 584462 w 973073"/>
                    <a:gd name="connsiteY13" fmla="*/ 963408 h 1126522"/>
                    <a:gd name="connsiteX14" fmla="*/ 972945 w 973073"/>
                    <a:gd name="connsiteY14" fmla="*/ 486755 h 1126522"/>
                    <a:gd name="connsiteX15" fmla="*/ 486408 w 973073"/>
                    <a:gd name="connsiteY15" fmla="*/ 218 h 1126522"/>
                    <a:gd name="connsiteX16" fmla="*/ 9756 w 973073"/>
                    <a:gd name="connsiteY16" fmla="*/ 388701 h 1126522"/>
                    <a:gd name="connsiteX17" fmla="*/ 0 w 973073"/>
                    <a:gd name="connsiteY17" fmla="*/ 485476 h 1126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73073" h="1126522">
                      <a:moveTo>
                        <a:pt x="601" y="973074"/>
                      </a:moveTo>
                      <a:lnTo>
                        <a:pt x="973073" y="973074"/>
                      </a:lnTo>
                      <a:lnTo>
                        <a:pt x="973073" y="1126522"/>
                      </a:lnTo>
                      <a:lnTo>
                        <a:pt x="601" y="1126522"/>
                      </a:lnTo>
                      <a:close/>
                      <a:moveTo>
                        <a:pt x="0" y="488035"/>
                      </a:moveTo>
                      <a:lnTo>
                        <a:pt x="9756" y="584809"/>
                      </a:lnTo>
                      <a:cubicBezTo>
                        <a:pt x="48642" y="774844"/>
                        <a:pt x="198320" y="924521"/>
                        <a:pt x="388354" y="963408"/>
                      </a:cubicBezTo>
                      <a:lnTo>
                        <a:pt x="484236" y="973073"/>
                      </a:lnTo>
                      <a:lnTo>
                        <a:pt x="0" y="973073"/>
                      </a:lnTo>
                      <a:close/>
                      <a:moveTo>
                        <a:pt x="0" y="0"/>
                      </a:moveTo>
                      <a:lnTo>
                        <a:pt x="973073" y="0"/>
                      </a:lnTo>
                      <a:lnTo>
                        <a:pt x="973073" y="973073"/>
                      </a:lnTo>
                      <a:lnTo>
                        <a:pt x="488580" y="973073"/>
                      </a:lnTo>
                      <a:lnTo>
                        <a:pt x="584462" y="963408"/>
                      </a:lnTo>
                      <a:cubicBezTo>
                        <a:pt x="806169" y="918040"/>
                        <a:pt x="972945" y="721874"/>
                        <a:pt x="972945" y="486755"/>
                      </a:cubicBezTo>
                      <a:cubicBezTo>
                        <a:pt x="972945" y="218048"/>
                        <a:pt x="755115" y="218"/>
                        <a:pt x="486408" y="218"/>
                      </a:cubicBezTo>
                      <a:cubicBezTo>
                        <a:pt x="251289" y="218"/>
                        <a:pt x="55123" y="166994"/>
                        <a:pt x="9756" y="388701"/>
                      </a:cubicBezTo>
                      <a:lnTo>
                        <a:pt x="0" y="48547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5A66305-819E-E72A-8819-6E9D73701673}"/>
                  </a:ext>
                </a:extLst>
              </p:cNvPr>
              <p:cNvGrpSpPr/>
              <p:nvPr/>
            </p:nvGrpSpPr>
            <p:grpSpPr>
              <a:xfrm>
                <a:off x="2383730" y="2412121"/>
                <a:ext cx="799703" cy="1936592"/>
                <a:chOff x="9672829" y="2633981"/>
                <a:chExt cx="1572029" cy="3806885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1A4B6D49-60F4-9853-ED06-FE2C29D0615B}"/>
                    </a:ext>
                  </a:extLst>
                </p:cNvPr>
                <p:cNvGrpSpPr/>
                <p:nvPr/>
              </p:nvGrpSpPr>
              <p:grpSpPr>
                <a:xfrm>
                  <a:off x="9672829" y="2633981"/>
                  <a:ext cx="1212680" cy="1737610"/>
                  <a:chOff x="3320212" y="1112857"/>
                  <a:chExt cx="1212680" cy="1737610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CF93A2E1-2D22-F5EB-3C4D-89FD80B6C1FD}"/>
                      </a:ext>
                    </a:extLst>
                  </p:cNvPr>
                  <p:cNvGrpSpPr/>
                  <p:nvPr/>
                </p:nvGrpSpPr>
                <p:grpSpPr>
                  <a:xfrm>
                    <a:off x="3320212" y="1112857"/>
                    <a:ext cx="1212680" cy="1735522"/>
                    <a:chOff x="164675" y="143203"/>
                    <a:chExt cx="3568475" cy="5107009"/>
                  </a:xfrm>
                </p:grpSpPr>
                <p:sp>
                  <p:nvSpPr>
                    <p:cNvPr id="93" name="Pie 541">
                      <a:extLst>
                        <a:ext uri="{FF2B5EF4-FFF2-40B4-BE49-F238E27FC236}">
                          <a16:creationId xmlns:a16="http://schemas.microsoft.com/office/drawing/2014/main" id="{6E922265-35AB-EA25-C017-87528E384FC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270342" y="2696707"/>
                      <a:ext cx="467124" cy="448679"/>
                    </a:xfrm>
                    <a:prstGeom prst="pie">
                      <a:avLst>
                        <a:gd name="adj1" fmla="val 6159202"/>
                        <a:gd name="adj2" fmla="val 15205937"/>
                      </a:avLst>
                    </a:prstGeom>
                    <a:solidFill>
                      <a:srgbClr val="E5BC7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" name="Pie 542">
                      <a:extLst>
                        <a:ext uri="{FF2B5EF4-FFF2-40B4-BE49-F238E27FC236}">
                          <a16:creationId xmlns:a16="http://schemas.microsoft.com/office/drawing/2014/main" id="{EBA86016-10AF-F966-D8B8-230D57DE423F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164675" y="143203"/>
                      <a:ext cx="3568475" cy="5107009"/>
                    </a:xfrm>
                    <a:prstGeom prst="pie">
                      <a:avLst>
                        <a:gd name="adj1" fmla="val 15522115"/>
                        <a:gd name="adj2" fmla="val 16855910"/>
                      </a:avLst>
                    </a:prstGeom>
                    <a:solidFill>
                      <a:srgbClr val="E5BC7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" name="Pie 543">
                      <a:extLst>
                        <a:ext uri="{FF2B5EF4-FFF2-40B4-BE49-F238E27FC236}">
                          <a16:creationId xmlns:a16="http://schemas.microsoft.com/office/drawing/2014/main" id="{7A837497-3DF0-A935-F808-C240858A09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0360" y="2696707"/>
                      <a:ext cx="467124" cy="448679"/>
                    </a:xfrm>
                    <a:prstGeom prst="pie">
                      <a:avLst>
                        <a:gd name="adj1" fmla="val 6159202"/>
                        <a:gd name="adj2" fmla="val 15205937"/>
                      </a:avLst>
                    </a:prstGeom>
                    <a:solidFill>
                      <a:srgbClr val="E5BC7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" name="Oval 49">
                      <a:extLst>
                        <a:ext uri="{FF2B5EF4-FFF2-40B4-BE49-F238E27FC236}">
                          <a16:creationId xmlns:a16="http://schemas.microsoft.com/office/drawing/2014/main" id="{0392E55D-6211-6325-6CAD-AFCE2631F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7409" y="2084984"/>
                      <a:ext cx="1363008" cy="783729"/>
                    </a:xfrm>
                    <a:custGeom>
                      <a:avLst/>
                      <a:gdLst>
                        <a:gd name="connsiteX0" fmla="*/ 0 w 1363008"/>
                        <a:gd name="connsiteY0" fmla="*/ 696648 h 1393296"/>
                        <a:gd name="connsiteX1" fmla="*/ 681504 w 1363008"/>
                        <a:gd name="connsiteY1" fmla="*/ 0 h 1393296"/>
                        <a:gd name="connsiteX2" fmla="*/ 1363008 w 1363008"/>
                        <a:gd name="connsiteY2" fmla="*/ 696648 h 1393296"/>
                        <a:gd name="connsiteX3" fmla="*/ 681504 w 1363008"/>
                        <a:gd name="connsiteY3" fmla="*/ 1393296 h 1393296"/>
                        <a:gd name="connsiteX4" fmla="*/ 0 w 1363008"/>
                        <a:gd name="connsiteY4" fmla="*/ 696648 h 1393296"/>
                        <a:gd name="connsiteX0" fmla="*/ 0 w 1363008"/>
                        <a:gd name="connsiteY0" fmla="*/ 696648 h 783729"/>
                        <a:gd name="connsiteX1" fmla="*/ 681504 w 1363008"/>
                        <a:gd name="connsiteY1" fmla="*/ 0 h 783729"/>
                        <a:gd name="connsiteX2" fmla="*/ 1363008 w 1363008"/>
                        <a:gd name="connsiteY2" fmla="*/ 696648 h 783729"/>
                        <a:gd name="connsiteX3" fmla="*/ 0 w 1363008"/>
                        <a:gd name="connsiteY3" fmla="*/ 696648 h 7837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63008" h="783729">
                          <a:moveTo>
                            <a:pt x="0" y="696648"/>
                          </a:moveTo>
                          <a:cubicBezTo>
                            <a:pt x="0" y="311900"/>
                            <a:pt x="305120" y="0"/>
                            <a:pt x="681504" y="0"/>
                          </a:cubicBezTo>
                          <a:cubicBezTo>
                            <a:pt x="1057888" y="0"/>
                            <a:pt x="1363008" y="311900"/>
                            <a:pt x="1363008" y="696648"/>
                          </a:cubicBezTo>
                          <a:cubicBezTo>
                            <a:pt x="1249424" y="812756"/>
                            <a:pt x="113584" y="812756"/>
                            <a:pt x="0" y="696648"/>
                          </a:cubicBezTo>
                          <a:close/>
                        </a:path>
                      </a:pathLst>
                    </a:custGeom>
                    <a:solidFill>
                      <a:srgbClr val="EFCF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7" name="Oval 50">
                      <a:extLst>
                        <a:ext uri="{FF2B5EF4-FFF2-40B4-BE49-F238E27FC236}">
                          <a16:creationId xmlns:a16="http://schemas.microsoft.com/office/drawing/2014/main" id="{57BF22E1-47BC-6A21-28AD-A9E8FBD9C92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267409" y="2629412"/>
                      <a:ext cx="1363008" cy="1174950"/>
                    </a:xfrm>
                    <a:custGeom>
                      <a:avLst/>
                      <a:gdLst>
                        <a:gd name="connsiteX0" fmla="*/ 0 w 1393296"/>
                        <a:gd name="connsiteY0" fmla="*/ 696648 h 1393296"/>
                        <a:gd name="connsiteX1" fmla="*/ 696648 w 1393296"/>
                        <a:gd name="connsiteY1" fmla="*/ 0 h 1393296"/>
                        <a:gd name="connsiteX2" fmla="*/ 1393296 w 1393296"/>
                        <a:gd name="connsiteY2" fmla="*/ 696648 h 1393296"/>
                        <a:gd name="connsiteX3" fmla="*/ 696648 w 1393296"/>
                        <a:gd name="connsiteY3" fmla="*/ 1393296 h 1393296"/>
                        <a:gd name="connsiteX4" fmla="*/ 0 w 1393296"/>
                        <a:gd name="connsiteY4" fmla="*/ 696648 h 1393296"/>
                        <a:gd name="connsiteX0" fmla="*/ 0 w 1393296"/>
                        <a:gd name="connsiteY0" fmla="*/ 696648 h 783729"/>
                        <a:gd name="connsiteX1" fmla="*/ 696648 w 1393296"/>
                        <a:gd name="connsiteY1" fmla="*/ 0 h 783729"/>
                        <a:gd name="connsiteX2" fmla="*/ 1393296 w 1393296"/>
                        <a:gd name="connsiteY2" fmla="*/ 696648 h 783729"/>
                        <a:gd name="connsiteX3" fmla="*/ 0 w 1393296"/>
                        <a:gd name="connsiteY3" fmla="*/ 696648 h 783729"/>
                        <a:gd name="connsiteX0" fmla="*/ 19365 w 1412661"/>
                        <a:gd name="connsiteY0" fmla="*/ 1118570 h 1233514"/>
                        <a:gd name="connsiteX1" fmla="*/ 716013 w 1412661"/>
                        <a:gd name="connsiteY1" fmla="*/ 0 h 1233514"/>
                        <a:gd name="connsiteX2" fmla="*/ 1412661 w 1412661"/>
                        <a:gd name="connsiteY2" fmla="*/ 1118570 h 1233514"/>
                        <a:gd name="connsiteX3" fmla="*/ 19365 w 1412661"/>
                        <a:gd name="connsiteY3" fmla="*/ 1118570 h 1233514"/>
                        <a:gd name="connsiteX0" fmla="*/ 23325 w 1416621"/>
                        <a:gd name="connsiteY0" fmla="*/ 1120104 h 1235048"/>
                        <a:gd name="connsiteX1" fmla="*/ 719973 w 1416621"/>
                        <a:gd name="connsiteY1" fmla="*/ 1534 h 1235048"/>
                        <a:gd name="connsiteX2" fmla="*/ 1416621 w 1416621"/>
                        <a:gd name="connsiteY2" fmla="*/ 1120104 h 1235048"/>
                        <a:gd name="connsiteX3" fmla="*/ 23325 w 1416621"/>
                        <a:gd name="connsiteY3" fmla="*/ 1120104 h 1235048"/>
                        <a:gd name="connsiteX0" fmla="*/ 23325 w 1416621"/>
                        <a:gd name="connsiteY0" fmla="*/ 1120104 h 1235048"/>
                        <a:gd name="connsiteX1" fmla="*/ 719973 w 1416621"/>
                        <a:gd name="connsiteY1" fmla="*/ 1534 h 1235048"/>
                        <a:gd name="connsiteX2" fmla="*/ 1416621 w 1416621"/>
                        <a:gd name="connsiteY2" fmla="*/ 1120104 h 1235048"/>
                        <a:gd name="connsiteX3" fmla="*/ 23325 w 1416621"/>
                        <a:gd name="connsiteY3" fmla="*/ 1120104 h 1235048"/>
                        <a:gd name="connsiteX0" fmla="*/ 471 w 1393767"/>
                        <a:gd name="connsiteY0" fmla="*/ 1120592 h 1235536"/>
                        <a:gd name="connsiteX1" fmla="*/ 697119 w 1393767"/>
                        <a:gd name="connsiteY1" fmla="*/ 2022 h 1235536"/>
                        <a:gd name="connsiteX2" fmla="*/ 1393767 w 1393767"/>
                        <a:gd name="connsiteY2" fmla="*/ 1120592 h 1235536"/>
                        <a:gd name="connsiteX3" fmla="*/ 471 w 1393767"/>
                        <a:gd name="connsiteY3" fmla="*/ 1120592 h 1235536"/>
                        <a:gd name="connsiteX0" fmla="*/ 0 w 1393296"/>
                        <a:gd name="connsiteY0" fmla="*/ 1120576 h 1235520"/>
                        <a:gd name="connsiteX1" fmla="*/ 696648 w 1393296"/>
                        <a:gd name="connsiteY1" fmla="*/ 2006 h 1235520"/>
                        <a:gd name="connsiteX2" fmla="*/ 1393296 w 1393296"/>
                        <a:gd name="connsiteY2" fmla="*/ 1120576 h 1235520"/>
                        <a:gd name="connsiteX3" fmla="*/ 0 w 1393296"/>
                        <a:gd name="connsiteY3" fmla="*/ 1120576 h 1235520"/>
                        <a:gd name="connsiteX0" fmla="*/ 0 w 1393296"/>
                        <a:gd name="connsiteY0" fmla="*/ 1120527 h 1235471"/>
                        <a:gd name="connsiteX1" fmla="*/ 696648 w 1393296"/>
                        <a:gd name="connsiteY1" fmla="*/ 1957 h 1235471"/>
                        <a:gd name="connsiteX2" fmla="*/ 1393296 w 1393296"/>
                        <a:gd name="connsiteY2" fmla="*/ 1120527 h 1235471"/>
                        <a:gd name="connsiteX3" fmla="*/ 0 w 1393296"/>
                        <a:gd name="connsiteY3" fmla="*/ 1120527 h 1235471"/>
                        <a:gd name="connsiteX0" fmla="*/ 0 w 1393296"/>
                        <a:gd name="connsiteY0" fmla="*/ 1118614 h 1233558"/>
                        <a:gd name="connsiteX1" fmla="*/ 696648 w 1393296"/>
                        <a:gd name="connsiteY1" fmla="*/ 44 h 1233558"/>
                        <a:gd name="connsiteX2" fmla="*/ 1393296 w 1393296"/>
                        <a:gd name="connsiteY2" fmla="*/ 1118614 h 1233558"/>
                        <a:gd name="connsiteX3" fmla="*/ 0 w 1393296"/>
                        <a:gd name="connsiteY3" fmla="*/ 1118614 h 1233558"/>
                        <a:gd name="connsiteX0" fmla="*/ 0 w 1393296"/>
                        <a:gd name="connsiteY0" fmla="*/ 1118614 h 1233558"/>
                        <a:gd name="connsiteX1" fmla="*/ 696648 w 1393296"/>
                        <a:gd name="connsiteY1" fmla="*/ 44 h 1233558"/>
                        <a:gd name="connsiteX2" fmla="*/ 1393296 w 1393296"/>
                        <a:gd name="connsiteY2" fmla="*/ 1118614 h 1233558"/>
                        <a:gd name="connsiteX3" fmla="*/ 0 w 1393296"/>
                        <a:gd name="connsiteY3" fmla="*/ 1118614 h 1233558"/>
                        <a:gd name="connsiteX0" fmla="*/ 0 w 1393296"/>
                        <a:gd name="connsiteY0" fmla="*/ 1118571 h 1233515"/>
                        <a:gd name="connsiteX1" fmla="*/ 696648 w 1393296"/>
                        <a:gd name="connsiteY1" fmla="*/ 1 h 1233515"/>
                        <a:gd name="connsiteX2" fmla="*/ 1393296 w 1393296"/>
                        <a:gd name="connsiteY2" fmla="*/ 1118571 h 1233515"/>
                        <a:gd name="connsiteX3" fmla="*/ 0 w 1393296"/>
                        <a:gd name="connsiteY3" fmla="*/ 1118571 h 1233515"/>
                        <a:gd name="connsiteX0" fmla="*/ 0 w 1393296"/>
                        <a:gd name="connsiteY0" fmla="*/ 1053660 h 1168604"/>
                        <a:gd name="connsiteX1" fmla="*/ 690157 w 1393296"/>
                        <a:gd name="connsiteY1" fmla="*/ 1 h 1168604"/>
                        <a:gd name="connsiteX2" fmla="*/ 1393296 w 1393296"/>
                        <a:gd name="connsiteY2" fmla="*/ 1053660 h 1168604"/>
                        <a:gd name="connsiteX3" fmla="*/ 0 w 1393296"/>
                        <a:gd name="connsiteY3" fmla="*/ 1053660 h 1168604"/>
                        <a:gd name="connsiteX0" fmla="*/ 0 w 1393296"/>
                        <a:gd name="connsiteY0" fmla="*/ 774542 h 889486"/>
                        <a:gd name="connsiteX1" fmla="*/ 690157 w 1393296"/>
                        <a:gd name="connsiteY1" fmla="*/ 1 h 889486"/>
                        <a:gd name="connsiteX2" fmla="*/ 1393296 w 1393296"/>
                        <a:gd name="connsiteY2" fmla="*/ 774542 h 889486"/>
                        <a:gd name="connsiteX3" fmla="*/ 0 w 1393296"/>
                        <a:gd name="connsiteY3" fmla="*/ 774542 h 889486"/>
                        <a:gd name="connsiteX0" fmla="*/ 0 w 1393296"/>
                        <a:gd name="connsiteY0" fmla="*/ 1092605 h 1207549"/>
                        <a:gd name="connsiteX1" fmla="*/ 703139 w 1393296"/>
                        <a:gd name="connsiteY1" fmla="*/ 0 h 1207549"/>
                        <a:gd name="connsiteX2" fmla="*/ 1393296 w 1393296"/>
                        <a:gd name="connsiteY2" fmla="*/ 1092605 h 1207549"/>
                        <a:gd name="connsiteX3" fmla="*/ 0 w 1393296"/>
                        <a:gd name="connsiteY3" fmla="*/ 1092605 h 1207549"/>
                        <a:gd name="connsiteX0" fmla="*/ 0 w 1393296"/>
                        <a:gd name="connsiteY0" fmla="*/ 1092605 h 1207549"/>
                        <a:gd name="connsiteX1" fmla="*/ 690157 w 1393296"/>
                        <a:gd name="connsiteY1" fmla="*/ 0 h 1207549"/>
                        <a:gd name="connsiteX2" fmla="*/ 1393296 w 1393296"/>
                        <a:gd name="connsiteY2" fmla="*/ 1092605 h 1207549"/>
                        <a:gd name="connsiteX3" fmla="*/ 0 w 1393296"/>
                        <a:gd name="connsiteY3" fmla="*/ 1092605 h 1207549"/>
                        <a:gd name="connsiteX0" fmla="*/ 0 w 1393296"/>
                        <a:gd name="connsiteY0" fmla="*/ 1092777 h 1207721"/>
                        <a:gd name="connsiteX1" fmla="*/ 690157 w 1393296"/>
                        <a:gd name="connsiteY1" fmla="*/ 172 h 1207721"/>
                        <a:gd name="connsiteX2" fmla="*/ 1393296 w 1393296"/>
                        <a:gd name="connsiteY2" fmla="*/ 1092777 h 1207721"/>
                        <a:gd name="connsiteX3" fmla="*/ 0 w 1393296"/>
                        <a:gd name="connsiteY3" fmla="*/ 1092777 h 1207721"/>
                        <a:gd name="connsiteX0" fmla="*/ 0 w 1393296"/>
                        <a:gd name="connsiteY0" fmla="*/ 1086289 h 1201233"/>
                        <a:gd name="connsiteX1" fmla="*/ 670684 w 1393296"/>
                        <a:gd name="connsiteY1" fmla="*/ 175 h 1201233"/>
                        <a:gd name="connsiteX2" fmla="*/ 1393296 w 1393296"/>
                        <a:gd name="connsiteY2" fmla="*/ 1086289 h 1201233"/>
                        <a:gd name="connsiteX3" fmla="*/ 0 w 1393296"/>
                        <a:gd name="connsiteY3" fmla="*/ 1086289 h 1201233"/>
                        <a:gd name="connsiteX0" fmla="*/ 0 w 1393296"/>
                        <a:gd name="connsiteY0" fmla="*/ 1086289 h 1201233"/>
                        <a:gd name="connsiteX1" fmla="*/ 683666 w 1393296"/>
                        <a:gd name="connsiteY1" fmla="*/ 175 h 1201233"/>
                        <a:gd name="connsiteX2" fmla="*/ 1393296 w 1393296"/>
                        <a:gd name="connsiteY2" fmla="*/ 1086289 h 1201233"/>
                        <a:gd name="connsiteX3" fmla="*/ 0 w 1393296"/>
                        <a:gd name="connsiteY3" fmla="*/ 1086289 h 1201233"/>
                        <a:gd name="connsiteX0" fmla="*/ 0 w 1393296"/>
                        <a:gd name="connsiteY0" fmla="*/ 1086289 h 1201233"/>
                        <a:gd name="connsiteX1" fmla="*/ 683666 w 1393296"/>
                        <a:gd name="connsiteY1" fmla="*/ 175 h 1201233"/>
                        <a:gd name="connsiteX2" fmla="*/ 1393296 w 1393296"/>
                        <a:gd name="connsiteY2" fmla="*/ 1086289 h 1201233"/>
                        <a:gd name="connsiteX3" fmla="*/ 0 w 1393296"/>
                        <a:gd name="connsiteY3" fmla="*/ 1086289 h 1201233"/>
                        <a:gd name="connsiteX0" fmla="*/ 0 w 1393296"/>
                        <a:gd name="connsiteY0" fmla="*/ 1086294 h 1201238"/>
                        <a:gd name="connsiteX1" fmla="*/ 683666 w 1393296"/>
                        <a:gd name="connsiteY1" fmla="*/ 180 h 1201238"/>
                        <a:gd name="connsiteX2" fmla="*/ 1393296 w 1393296"/>
                        <a:gd name="connsiteY2" fmla="*/ 1086294 h 1201238"/>
                        <a:gd name="connsiteX3" fmla="*/ 0 w 1393296"/>
                        <a:gd name="connsiteY3" fmla="*/ 1086294 h 1201238"/>
                        <a:gd name="connsiteX0" fmla="*/ 0 w 1393296"/>
                        <a:gd name="connsiteY0" fmla="*/ 1086512 h 1201456"/>
                        <a:gd name="connsiteX1" fmla="*/ 683666 w 1393296"/>
                        <a:gd name="connsiteY1" fmla="*/ 398 h 1201456"/>
                        <a:gd name="connsiteX2" fmla="*/ 1393296 w 1393296"/>
                        <a:gd name="connsiteY2" fmla="*/ 1086512 h 1201456"/>
                        <a:gd name="connsiteX3" fmla="*/ 0 w 1393296"/>
                        <a:gd name="connsiteY3" fmla="*/ 1086512 h 1201456"/>
                        <a:gd name="connsiteX0" fmla="*/ 0 w 1393296"/>
                        <a:gd name="connsiteY0" fmla="*/ 1086512 h 1201456"/>
                        <a:gd name="connsiteX1" fmla="*/ 683666 w 1393296"/>
                        <a:gd name="connsiteY1" fmla="*/ 398 h 1201456"/>
                        <a:gd name="connsiteX2" fmla="*/ 1393296 w 1393296"/>
                        <a:gd name="connsiteY2" fmla="*/ 1086512 h 1201456"/>
                        <a:gd name="connsiteX3" fmla="*/ 0 w 1393296"/>
                        <a:gd name="connsiteY3" fmla="*/ 1086512 h 1201456"/>
                        <a:gd name="connsiteX0" fmla="*/ 0 w 1393296"/>
                        <a:gd name="connsiteY0" fmla="*/ 1086512 h 1201456"/>
                        <a:gd name="connsiteX1" fmla="*/ 683666 w 1393296"/>
                        <a:gd name="connsiteY1" fmla="*/ 398 h 1201456"/>
                        <a:gd name="connsiteX2" fmla="*/ 1393296 w 1393296"/>
                        <a:gd name="connsiteY2" fmla="*/ 1086512 h 1201456"/>
                        <a:gd name="connsiteX3" fmla="*/ 0 w 1393296"/>
                        <a:gd name="connsiteY3" fmla="*/ 1086512 h 1201456"/>
                        <a:gd name="connsiteX0" fmla="*/ 0 w 1393296"/>
                        <a:gd name="connsiteY0" fmla="*/ 1086115 h 1201059"/>
                        <a:gd name="connsiteX1" fmla="*/ 683666 w 1393296"/>
                        <a:gd name="connsiteY1" fmla="*/ 1 h 1201059"/>
                        <a:gd name="connsiteX2" fmla="*/ 1393296 w 1393296"/>
                        <a:gd name="connsiteY2" fmla="*/ 1086115 h 1201059"/>
                        <a:gd name="connsiteX3" fmla="*/ 0 w 1393296"/>
                        <a:gd name="connsiteY3" fmla="*/ 1086115 h 1201059"/>
                        <a:gd name="connsiteX0" fmla="*/ 0 w 1393296"/>
                        <a:gd name="connsiteY0" fmla="*/ 1086115 h 1201059"/>
                        <a:gd name="connsiteX1" fmla="*/ 696648 w 1393296"/>
                        <a:gd name="connsiteY1" fmla="*/ 1 h 1201059"/>
                        <a:gd name="connsiteX2" fmla="*/ 1393296 w 1393296"/>
                        <a:gd name="connsiteY2" fmla="*/ 1086115 h 1201059"/>
                        <a:gd name="connsiteX3" fmla="*/ 0 w 1393296"/>
                        <a:gd name="connsiteY3" fmla="*/ 1086115 h 1201059"/>
                        <a:gd name="connsiteX0" fmla="*/ 0 w 1393296"/>
                        <a:gd name="connsiteY0" fmla="*/ 1086115 h 1201059"/>
                        <a:gd name="connsiteX1" fmla="*/ 696648 w 1393296"/>
                        <a:gd name="connsiteY1" fmla="*/ 1 h 1201059"/>
                        <a:gd name="connsiteX2" fmla="*/ 1393296 w 1393296"/>
                        <a:gd name="connsiteY2" fmla="*/ 1086115 h 1201059"/>
                        <a:gd name="connsiteX3" fmla="*/ 0 w 1393296"/>
                        <a:gd name="connsiteY3" fmla="*/ 1086115 h 12010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93296" h="1201059">
                          <a:moveTo>
                            <a:pt x="0" y="1086115"/>
                          </a:moveTo>
                          <a:cubicBezTo>
                            <a:pt x="7223" y="678991"/>
                            <a:pt x="181463" y="0"/>
                            <a:pt x="696648" y="1"/>
                          </a:cubicBezTo>
                          <a:cubicBezTo>
                            <a:pt x="1211833" y="2"/>
                            <a:pt x="1393296" y="701367"/>
                            <a:pt x="1393296" y="1086115"/>
                          </a:cubicBezTo>
                          <a:cubicBezTo>
                            <a:pt x="1277188" y="1202223"/>
                            <a:pt x="116108" y="1272543"/>
                            <a:pt x="0" y="1086115"/>
                          </a:cubicBezTo>
                          <a:close/>
                        </a:path>
                      </a:pathLst>
                    </a:custGeom>
                    <a:solidFill>
                      <a:srgbClr val="EFCF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" name="Chord 97">
                      <a:extLst>
                        <a:ext uri="{FF2B5EF4-FFF2-40B4-BE49-F238E27FC236}">
                          <a16:creationId xmlns:a16="http://schemas.microsoft.com/office/drawing/2014/main" id="{0F129E39-8914-FD73-839E-14EA76E748C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757079" y="3115697"/>
                      <a:ext cx="383667" cy="383667"/>
                    </a:xfrm>
                    <a:prstGeom prst="chord">
                      <a:avLst>
                        <a:gd name="adj1" fmla="val 5317236"/>
                        <a:gd name="adj2" fmla="val 16200000"/>
                      </a:avLst>
                    </a:prstGeom>
                    <a:solidFill>
                      <a:srgbClr val="EFCF9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" name="Freeform 547">
                      <a:extLst>
                        <a:ext uri="{FF2B5EF4-FFF2-40B4-BE49-F238E27FC236}">
                          <a16:creationId xmlns:a16="http://schemas.microsoft.com/office/drawing/2014/main" id="{0F9B456C-937B-66F1-C1AE-D6B193C4A8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1182" y="1998896"/>
                      <a:ext cx="1370048" cy="980101"/>
                    </a:xfrm>
                    <a:custGeom>
                      <a:avLst/>
                      <a:gdLst>
                        <a:gd name="connsiteX0" fmla="*/ 681504 w 1363008"/>
                        <a:gd name="connsiteY0" fmla="*/ 0 h 781663"/>
                        <a:gd name="connsiteX1" fmla="*/ 1349162 w 1363008"/>
                        <a:gd name="connsiteY1" fmla="*/ 556249 h 781663"/>
                        <a:gd name="connsiteX2" fmla="*/ 1358825 w 1363008"/>
                        <a:gd name="connsiteY2" fmla="*/ 654229 h 781663"/>
                        <a:gd name="connsiteX3" fmla="*/ 1363008 w 1363008"/>
                        <a:gd name="connsiteY3" fmla="*/ 656873 h 781663"/>
                        <a:gd name="connsiteX4" fmla="*/ 1361587 w 1363008"/>
                        <a:gd name="connsiteY4" fmla="*/ 682238 h 781663"/>
                        <a:gd name="connsiteX5" fmla="*/ 1363008 w 1363008"/>
                        <a:gd name="connsiteY5" fmla="*/ 696648 h 781663"/>
                        <a:gd name="connsiteX6" fmla="*/ 1360699 w 1363008"/>
                        <a:gd name="connsiteY6" fmla="*/ 698086 h 781663"/>
                        <a:gd name="connsiteX7" fmla="*/ 1356017 w 1363008"/>
                        <a:gd name="connsiteY7" fmla="*/ 781663 h 781663"/>
                        <a:gd name="connsiteX8" fmla="*/ 8300 w 1363008"/>
                        <a:gd name="connsiteY8" fmla="*/ 781663 h 781663"/>
                        <a:gd name="connsiteX9" fmla="*/ 2760 w 1363008"/>
                        <a:gd name="connsiteY9" fmla="*/ 698366 h 781663"/>
                        <a:gd name="connsiteX10" fmla="*/ 0 w 1363008"/>
                        <a:gd name="connsiteY10" fmla="*/ 696648 h 781663"/>
                        <a:gd name="connsiteX11" fmla="*/ 1580 w 1363008"/>
                        <a:gd name="connsiteY11" fmla="*/ 680629 h 781663"/>
                        <a:gd name="connsiteX12" fmla="*/ 0 w 1363008"/>
                        <a:gd name="connsiteY12" fmla="*/ 656873 h 781663"/>
                        <a:gd name="connsiteX13" fmla="*/ 4331 w 1363008"/>
                        <a:gd name="connsiteY13" fmla="*/ 652738 h 781663"/>
                        <a:gd name="connsiteX14" fmla="*/ 13846 w 1363008"/>
                        <a:gd name="connsiteY14" fmla="*/ 556249 h 781663"/>
                        <a:gd name="connsiteX15" fmla="*/ 681504 w 1363008"/>
                        <a:gd name="connsiteY15" fmla="*/ 0 h 781663"/>
                        <a:gd name="connsiteX0" fmla="*/ 681504 w 1363008"/>
                        <a:gd name="connsiteY0" fmla="*/ 0 h 781663"/>
                        <a:gd name="connsiteX1" fmla="*/ 1349162 w 1363008"/>
                        <a:gd name="connsiteY1" fmla="*/ 556249 h 781663"/>
                        <a:gd name="connsiteX2" fmla="*/ 1358825 w 1363008"/>
                        <a:gd name="connsiteY2" fmla="*/ 654229 h 781663"/>
                        <a:gd name="connsiteX3" fmla="*/ 1363008 w 1363008"/>
                        <a:gd name="connsiteY3" fmla="*/ 656873 h 781663"/>
                        <a:gd name="connsiteX4" fmla="*/ 1361587 w 1363008"/>
                        <a:gd name="connsiteY4" fmla="*/ 682238 h 781663"/>
                        <a:gd name="connsiteX5" fmla="*/ 1363008 w 1363008"/>
                        <a:gd name="connsiteY5" fmla="*/ 696648 h 781663"/>
                        <a:gd name="connsiteX6" fmla="*/ 1360699 w 1363008"/>
                        <a:gd name="connsiteY6" fmla="*/ 698086 h 781663"/>
                        <a:gd name="connsiteX7" fmla="*/ 1356017 w 1363008"/>
                        <a:gd name="connsiteY7" fmla="*/ 781663 h 781663"/>
                        <a:gd name="connsiteX8" fmla="*/ 8300 w 1363008"/>
                        <a:gd name="connsiteY8" fmla="*/ 781663 h 781663"/>
                        <a:gd name="connsiteX9" fmla="*/ 2760 w 1363008"/>
                        <a:gd name="connsiteY9" fmla="*/ 698366 h 781663"/>
                        <a:gd name="connsiteX10" fmla="*/ 0 w 1363008"/>
                        <a:gd name="connsiteY10" fmla="*/ 696648 h 781663"/>
                        <a:gd name="connsiteX11" fmla="*/ 1580 w 1363008"/>
                        <a:gd name="connsiteY11" fmla="*/ 680629 h 781663"/>
                        <a:gd name="connsiteX12" fmla="*/ 0 w 1363008"/>
                        <a:gd name="connsiteY12" fmla="*/ 656873 h 781663"/>
                        <a:gd name="connsiteX13" fmla="*/ 4331 w 1363008"/>
                        <a:gd name="connsiteY13" fmla="*/ 652738 h 781663"/>
                        <a:gd name="connsiteX14" fmla="*/ 13846 w 1363008"/>
                        <a:gd name="connsiteY14" fmla="*/ 556249 h 781663"/>
                        <a:gd name="connsiteX15" fmla="*/ 681504 w 1363008"/>
                        <a:gd name="connsiteY15" fmla="*/ 0 h 781663"/>
                        <a:gd name="connsiteX0" fmla="*/ 681504 w 1363008"/>
                        <a:gd name="connsiteY0" fmla="*/ 0 h 872594"/>
                        <a:gd name="connsiteX1" fmla="*/ 1349162 w 1363008"/>
                        <a:gd name="connsiteY1" fmla="*/ 556249 h 872594"/>
                        <a:gd name="connsiteX2" fmla="*/ 1358825 w 1363008"/>
                        <a:gd name="connsiteY2" fmla="*/ 654229 h 872594"/>
                        <a:gd name="connsiteX3" fmla="*/ 1363008 w 1363008"/>
                        <a:gd name="connsiteY3" fmla="*/ 656873 h 872594"/>
                        <a:gd name="connsiteX4" fmla="*/ 1361587 w 1363008"/>
                        <a:gd name="connsiteY4" fmla="*/ 682238 h 872594"/>
                        <a:gd name="connsiteX5" fmla="*/ 1363008 w 1363008"/>
                        <a:gd name="connsiteY5" fmla="*/ 696648 h 872594"/>
                        <a:gd name="connsiteX6" fmla="*/ 1360699 w 1363008"/>
                        <a:gd name="connsiteY6" fmla="*/ 698086 h 872594"/>
                        <a:gd name="connsiteX7" fmla="*/ 1356017 w 1363008"/>
                        <a:gd name="connsiteY7" fmla="*/ 781663 h 872594"/>
                        <a:gd name="connsiteX8" fmla="*/ 8300 w 1363008"/>
                        <a:gd name="connsiteY8" fmla="*/ 781663 h 872594"/>
                        <a:gd name="connsiteX9" fmla="*/ 2760 w 1363008"/>
                        <a:gd name="connsiteY9" fmla="*/ 698366 h 872594"/>
                        <a:gd name="connsiteX10" fmla="*/ 0 w 1363008"/>
                        <a:gd name="connsiteY10" fmla="*/ 696648 h 872594"/>
                        <a:gd name="connsiteX11" fmla="*/ 1580 w 1363008"/>
                        <a:gd name="connsiteY11" fmla="*/ 680629 h 872594"/>
                        <a:gd name="connsiteX12" fmla="*/ 0 w 1363008"/>
                        <a:gd name="connsiteY12" fmla="*/ 656873 h 872594"/>
                        <a:gd name="connsiteX13" fmla="*/ 4331 w 1363008"/>
                        <a:gd name="connsiteY13" fmla="*/ 652738 h 872594"/>
                        <a:gd name="connsiteX14" fmla="*/ 13846 w 1363008"/>
                        <a:gd name="connsiteY14" fmla="*/ 556249 h 872594"/>
                        <a:gd name="connsiteX15" fmla="*/ 681504 w 1363008"/>
                        <a:gd name="connsiteY15" fmla="*/ 0 h 872594"/>
                        <a:gd name="connsiteX0" fmla="*/ 681504 w 1363008"/>
                        <a:gd name="connsiteY0" fmla="*/ 0 h 869817"/>
                        <a:gd name="connsiteX1" fmla="*/ 1349162 w 1363008"/>
                        <a:gd name="connsiteY1" fmla="*/ 556249 h 869817"/>
                        <a:gd name="connsiteX2" fmla="*/ 1358825 w 1363008"/>
                        <a:gd name="connsiteY2" fmla="*/ 654229 h 869817"/>
                        <a:gd name="connsiteX3" fmla="*/ 1363008 w 1363008"/>
                        <a:gd name="connsiteY3" fmla="*/ 656873 h 869817"/>
                        <a:gd name="connsiteX4" fmla="*/ 1361587 w 1363008"/>
                        <a:gd name="connsiteY4" fmla="*/ 682238 h 869817"/>
                        <a:gd name="connsiteX5" fmla="*/ 1363008 w 1363008"/>
                        <a:gd name="connsiteY5" fmla="*/ 696648 h 869817"/>
                        <a:gd name="connsiteX6" fmla="*/ 1360699 w 1363008"/>
                        <a:gd name="connsiteY6" fmla="*/ 698086 h 869817"/>
                        <a:gd name="connsiteX7" fmla="*/ 1356017 w 1363008"/>
                        <a:gd name="connsiteY7" fmla="*/ 781663 h 869817"/>
                        <a:gd name="connsiteX8" fmla="*/ 8300 w 1363008"/>
                        <a:gd name="connsiteY8" fmla="*/ 781663 h 869817"/>
                        <a:gd name="connsiteX9" fmla="*/ 2760 w 1363008"/>
                        <a:gd name="connsiteY9" fmla="*/ 698366 h 869817"/>
                        <a:gd name="connsiteX10" fmla="*/ 0 w 1363008"/>
                        <a:gd name="connsiteY10" fmla="*/ 696648 h 869817"/>
                        <a:gd name="connsiteX11" fmla="*/ 1580 w 1363008"/>
                        <a:gd name="connsiteY11" fmla="*/ 680629 h 869817"/>
                        <a:gd name="connsiteX12" fmla="*/ 0 w 1363008"/>
                        <a:gd name="connsiteY12" fmla="*/ 656873 h 869817"/>
                        <a:gd name="connsiteX13" fmla="*/ 4331 w 1363008"/>
                        <a:gd name="connsiteY13" fmla="*/ 652738 h 869817"/>
                        <a:gd name="connsiteX14" fmla="*/ 13846 w 1363008"/>
                        <a:gd name="connsiteY14" fmla="*/ 556249 h 869817"/>
                        <a:gd name="connsiteX15" fmla="*/ 681504 w 1363008"/>
                        <a:gd name="connsiteY15" fmla="*/ 0 h 869817"/>
                        <a:gd name="connsiteX0" fmla="*/ 681504 w 1363008"/>
                        <a:gd name="connsiteY0" fmla="*/ 0 h 869817"/>
                        <a:gd name="connsiteX1" fmla="*/ 1349162 w 1363008"/>
                        <a:gd name="connsiteY1" fmla="*/ 556249 h 869817"/>
                        <a:gd name="connsiteX2" fmla="*/ 1358825 w 1363008"/>
                        <a:gd name="connsiteY2" fmla="*/ 654229 h 869817"/>
                        <a:gd name="connsiteX3" fmla="*/ 1363008 w 1363008"/>
                        <a:gd name="connsiteY3" fmla="*/ 656873 h 869817"/>
                        <a:gd name="connsiteX4" fmla="*/ 1361587 w 1363008"/>
                        <a:gd name="connsiteY4" fmla="*/ 682238 h 869817"/>
                        <a:gd name="connsiteX5" fmla="*/ 1363008 w 1363008"/>
                        <a:gd name="connsiteY5" fmla="*/ 696648 h 869817"/>
                        <a:gd name="connsiteX6" fmla="*/ 1360699 w 1363008"/>
                        <a:gd name="connsiteY6" fmla="*/ 698086 h 869817"/>
                        <a:gd name="connsiteX7" fmla="*/ 1356017 w 1363008"/>
                        <a:gd name="connsiteY7" fmla="*/ 781663 h 869817"/>
                        <a:gd name="connsiteX8" fmla="*/ 8300 w 1363008"/>
                        <a:gd name="connsiteY8" fmla="*/ 781663 h 869817"/>
                        <a:gd name="connsiteX9" fmla="*/ 2760 w 1363008"/>
                        <a:gd name="connsiteY9" fmla="*/ 698366 h 869817"/>
                        <a:gd name="connsiteX10" fmla="*/ 0 w 1363008"/>
                        <a:gd name="connsiteY10" fmla="*/ 696648 h 869817"/>
                        <a:gd name="connsiteX11" fmla="*/ 1580 w 1363008"/>
                        <a:gd name="connsiteY11" fmla="*/ 680629 h 869817"/>
                        <a:gd name="connsiteX12" fmla="*/ 0 w 1363008"/>
                        <a:gd name="connsiteY12" fmla="*/ 656873 h 869817"/>
                        <a:gd name="connsiteX13" fmla="*/ 4331 w 1363008"/>
                        <a:gd name="connsiteY13" fmla="*/ 652738 h 869817"/>
                        <a:gd name="connsiteX14" fmla="*/ 13846 w 1363008"/>
                        <a:gd name="connsiteY14" fmla="*/ 556249 h 869817"/>
                        <a:gd name="connsiteX15" fmla="*/ 681504 w 1363008"/>
                        <a:gd name="connsiteY15" fmla="*/ 0 h 869817"/>
                        <a:gd name="connsiteX0" fmla="*/ 681504 w 1363008"/>
                        <a:gd name="connsiteY0" fmla="*/ 0 h 876729"/>
                        <a:gd name="connsiteX1" fmla="*/ 1349162 w 1363008"/>
                        <a:gd name="connsiteY1" fmla="*/ 556249 h 876729"/>
                        <a:gd name="connsiteX2" fmla="*/ 1358825 w 1363008"/>
                        <a:gd name="connsiteY2" fmla="*/ 654229 h 876729"/>
                        <a:gd name="connsiteX3" fmla="*/ 1363008 w 1363008"/>
                        <a:gd name="connsiteY3" fmla="*/ 656873 h 876729"/>
                        <a:gd name="connsiteX4" fmla="*/ 1361587 w 1363008"/>
                        <a:gd name="connsiteY4" fmla="*/ 682238 h 876729"/>
                        <a:gd name="connsiteX5" fmla="*/ 1363008 w 1363008"/>
                        <a:gd name="connsiteY5" fmla="*/ 696648 h 876729"/>
                        <a:gd name="connsiteX6" fmla="*/ 1360699 w 1363008"/>
                        <a:gd name="connsiteY6" fmla="*/ 698086 h 876729"/>
                        <a:gd name="connsiteX7" fmla="*/ 1356017 w 1363008"/>
                        <a:gd name="connsiteY7" fmla="*/ 781663 h 876729"/>
                        <a:gd name="connsiteX8" fmla="*/ 21000 w 1363008"/>
                        <a:gd name="connsiteY8" fmla="*/ 851513 h 876729"/>
                        <a:gd name="connsiteX9" fmla="*/ 2760 w 1363008"/>
                        <a:gd name="connsiteY9" fmla="*/ 698366 h 876729"/>
                        <a:gd name="connsiteX10" fmla="*/ 0 w 1363008"/>
                        <a:gd name="connsiteY10" fmla="*/ 696648 h 876729"/>
                        <a:gd name="connsiteX11" fmla="*/ 1580 w 1363008"/>
                        <a:gd name="connsiteY11" fmla="*/ 680629 h 876729"/>
                        <a:gd name="connsiteX12" fmla="*/ 0 w 1363008"/>
                        <a:gd name="connsiteY12" fmla="*/ 656873 h 876729"/>
                        <a:gd name="connsiteX13" fmla="*/ 4331 w 1363008"/>
                        <a:gd name="connsiteY13" fmla="*/ 652738 h 876729"/>
                        <a:gd name="connsiteX14" fmla="*/ 13846 w 1363008"/>
                        <a:gd name="connsiteY14" fmla="*/ 556249 h 876729"/>
                        <a:gd name="connsiteX15" fmla="*/ 681504 w 1363008"/>
                        <a:gd name="connsiteY15" fmla="*/ 0 h 876729"/>
                        <a:gd name="connsiteX0" fmla="*/ 681504 w 1363008"/>
                        <a:gd name="connsiteY0" fmla="*/ 0 h 908663"/>
                        <a:gd name="connsiteX1" fmla="*/ 1349162 w 1363008"/>
                        <a:gd name="connsiteY1" fmla="*/ 556249 h 908663"/>
                        <a:gd name="connsiteX2" fmla="*/ 1358825 w 1363008"/>
                        <a:gd name="connsiteY2" fmla="*/ 654229 h 908663"/>
                        <a:gd name="connsiteX3" fmla="*/ 1363008 w 1363008"/>
                        <a:gd name="connsiteY3" fmla="*/ 656873 h 908663"/>
                        <a:gd name="connsiteX4" fmla="*/ 1361587 w 1363008"/>
                        <a:gd name="connsiteY4" fmla="*/ 682238 h 908663"/>
                        <a:gd name="connsiteX5" fmla="*/ 1363008 w 1363008"/>
                        <a:gd name="connsiteY5" fmla="*/ 696648 h 908663"/>
                        <a:gd name="connsiteX6" fmla="*/ 1360699 w 1363008"/>
                        <a:gd name="connsiteY6" fmla="*/ 698086 h 908663"/>
                        <a:gd name="connsiteX7" fmla="*/ 1356017 w 1363008"/>
                        <a:gd name="connsiteY7" fmla="*/ 781663 h 908663"/>
                        <a:gd name="connsiteX8" fmla="*/ 16238 w 1363008"/>
                        <a:gd name="connsiteY8" fmla="*/ 908663 h 908663"/>
                        <a:gd name="connsiteX9" fmla="*/ 2760 w 1363008"/>
                        <a:gd name="connsiteY9" fmla="*/ 698366 h 908663"/>
                        <a:gd name="connsiteX10" fmla="*/ 0 w 1363008"/>
                        <a:gd name="connsiteY10" fmla="*/ 696648 h 908663"/>
                        <a:gd name="connsiteX11" fmla="*/ 1580 w 1363008"/>
                        <a:gd name="connsiteY11" fmla="*/ 680629 h 908663"/>
                        <a:gd name="connsiteX12" fmla="*/ 0 w 1363008"/>
                        <a:gd name="connsiteY12" fmla="*/ 656873 h 908663"/>
                        <a:gd name="connsiteX13" fmla="*/ 4331 w 1363008"/>
                        <a:gd name="connsiteY13" fmla="*/ 652738 h 908663"/>
                        <a:gd name="connsiteX14" fmla="*/ 13846 w 1363008"/>
                        <a:gd name="connsiteY14" fmla="*/ 556249 h 908663"/>
                        <a:gd name="connsiteX15" fmla="*/ 681504 w 1363008"/>
                        <a:gd name="connsiteY15" fmla="*/ 0 h 908663"/>
                        <a:gd name="connsiteX0" fmla="*/ 681504 w 1363008"/>
                        <a:gd name="connsiteY0" fmla="*/ 0 h 908663"/>
                        <a:gd name="connsiteX1" fmla="*/ 1349162 w 1363008"/>
                        <a:gd name="connsiteY1" fmla="*/ 556249 h 908663"/>
                        <a:gd name="connsiteX2" fmla="*/ 1358825 w 1363008"/>
                        <a:gd name="connsiteY2" fmla="*/ 654229 h 908663"/>
                        <a:gd name="connsiteX3" fmla="*/ 1363008 w 1363008"/>
                        <a:gd name="connsiteY3" fmla="*/ 656873 h 908663"/>
                        <a:gd name="connsiteX4" fmla="*/ 1361587 w 1363008"/>
                        <a:gd name="connsiteY4" fmla="*/ 682238 h 908663"/>
                        <a:gd name="connsiteX5" fmla="*/ 1363008 w 1363008"/>
                        <a:gd name="connsiteY5" fmla="*/ 696648 h 908663"/>
                        <a:gd name="connsiteX6" fmla="*/ 1360699 w 1363008"/>
                        <a:gd name="connsiteY6" fmla="*/ 698086 h 908663"/>
                        <a:gd name="connsiteX7" fmla="*/ 1356017 w 1363008"/>
                        <a:gd name="connsiteY7" fmla="*/ 781663 h 908663"/>
                        <a:gd name="connsiteX8" fmla="*/ 16238 w 1363008"/>
                        <a:gd name="connsiteY8" fmla="*/ 908663 h 908663"/>
                        <a:gd name="connsiteX9" fmla="*/ 2760 w 1363008"/>
                        <a:gd name="connsiteY9" fmla="*/ 698366 h 908663"/>
                        <a:gd name="connsiteX10" fmla="*/ 0 w 1363008"/>
                        <a:gd name="connsiteY10" fmla="*/ 696648 h 908663"/>
                        <a:gd name="connsiteX11" fmla="*/ 1580 w 1363008"/>
                        <a:gd name="connsiteY11" fmla="*/ 680629 h 908663"/>
                        <a:gd name="connsiteX12" fmla="*/ 0 w 1363008"/>
                        <a:gd name="connsiteY12" fmla="*/ 656873 h 908663"/>
                        <a:gd name="connsiteX13" fmla="*/ 4331 w 1363008"/>
                        <a:gd name="connsiteY13" fmla="*/ 652738 h 908663"/>
                        <a:gd name="connsiteX14" fmla="*/ 13846 w 1363008"/>
                        <a:gd name="connsiteY14" fmla="*/ 556249 h 908663"/>
                        <a:gd name="connsiteX15" fmla="*/ 681504 w 1363008"/>
                        <a:gd name="connsiteY15" fmla="*/ 0 h 908663"/>
                        <a:gd name="connsiteX0" fmla="*/ 681504 w 1363008"/>
                        <a:gd name="connsiteY0" fmla="*/ 0 h 908663"/>
                        <a:gd name="connsiteX1" fmla="*/ 1349162 w 1363008"/>
                        <a:gd name="connsiteY1" fmla="*/ 556249 h 908663"/>
                        <a:gd name="connsiteX2" fmla="*/ 1358825 w 1363008"/>
                        <a:gd name="connsiteY2" fmla="*/ 654229 h 908663"/>
                        <a:gd name="connsiteX3" fmla="*/ 1363008 w 1363008"/>
                        <a:gd name="connsiteY3" fmla="*/ 656873 h 908663"/>
                        <a:gd name="connsiteX4" fmla="*/ 1361587 w 1363008"/>
                        <a:gd name="connsiteY4" fmla="*/ 682238 h 908663"/>
                        <a:gd name="connsiteX5" fmla="*/ 1363008 w 1363008"/>
                        <a:gd name="connsiteY5" fmla="*/ 696648 h 908663"/>
                        <a:gd name="connsiteX6" fmla="*/ 1360699 w 1363008"/>
                        <a:gd name="connsiteY6" fmla="*/ 698086 h 908663"/>
                        <a:gd name="connsiteX7" fmla="*/ 1356017 w 1363008"/>
                        <a:gd name="connsiteY7" fmla="*/ 781663 h 908663"/>
                        <a:gd name="connsiteX8" fmla="*/ 16238 w 1363008"/>
                        <a:gd name="connsiteY8" fmla="*/ 908663 h 908663"/>
                        <a:gd name="connsiteX9" fmla="*/ 2760 w 1363008"/>
                        <a:gd name="connsiteY9" fmla="*/ 698366 h 908663"/>
                        <a:gd name="connsiteX10" fmla="*/ 0 w 1363008"/>
                        <a:gd name="connsiteY10" fmla="*/ 696648 h 908663"/>
                        <a:gd name="connsiteX11" fmla="*/ 1580 w 1363008"/>
                        <a:gd name="connsiteY11" fmla="*/ 680629 h 908663"/>
                        <a:gd name="connsiteX12" fmla="*/ 0 w 1363008"/>
                        <a:gd name="connsiteY12" fmla="*/ 656873 h 908663"/>
                        <a:gd name="connsiteX13" fmla="*/ 4331 w 1363008"/>
                        <a:gd name="connsiteY13" fmla="*/ 652738 h 908663"/>
                        <a:gd name="connsiteX14" fmla="*/ 13846 w 1363008"/>
                        <a:gd name="connsiteY14" fmla="*/ 556249 h 908663"/>
                        <a:gd name="connsiteX15" fmla="*/ 681504 w 1363008"/>
                        <a:gd name="connsiteY15" fmla="*/ 0 h 908663"/>
                        <a:gd name="connsiteX0" fmla="*/ 681504 w 1365542"/>
                        <a:gd name="connsiteY0" fmla="*/ 0 h 908663"/>
                        <a:gd name="connsiteX1" fmla="*/ 1349162 w 1365542"/>
                        <a:gd name="connsiteY1" fmla="*/ 556249 h 908663"/>
                        <a:gd name="connsiteX2" fmla="*/ 1358825 w 1365542"/>
                        <a:gd name="connsiteY2" fmla="*/ 654229 h 908663"/>
                        <a:gd name="connsiteX3" fmla="*/ 1363008 w 1365542"/>
                        <a:gd name="connsiteY3" fmla="*/ 656873 h 908663"/>
                        <a:gd name="connsiteX4" fmla="*/ 1361587 w 1365542"/>
                        <a:gd name="connsiteY4" fmla="*/ 682238 h 908663"/>
                        <a:gd name="connsiteX5" fmla="*/ 1363008 w 1365542"/>
                        <a:gd name="connsiteY5" fmla="*/ 696648 h 908663"/>
                        <a:gd name="connsiteX6" fmla="*/ 1360699 w 1365542"/>
                        <a:gd name="connsiteY6" fmla="*/ 698086 h 908663"/>
                        <a:gd name="connsiteX7" fmla="*/ 1365542 w 1365542"/>
                        <a:gd name="connsiteY7" fmla="*/ 784838 h 908663"/>
                        <a:gd name="connsiteX8" fmla="*/ 16238 w 1365542"/>
                        <a:gd name="connsiteY8" fmla="*/ 908663 h 908663"/>
                        <a:gd name="connsiteX9" fmla="*/ 2760 w 1365542"/>
                        <a:gd name="connsiteY9" fmla="*/ 698366 h 908663"/>
                        <a:gd name="connsiteX10" fmla="*/ 0 w 1365542"/>
                        <a:gd name="connsiteY10" fmla="*/ 696648 h 908663"/>
                        <a:gd name="connsiteX11" fmla="*/ 1580 w 1365542"/>
                        <a:gd name="connsiteY11" fmla="*/ 680629 h 908663"/>
                        <a:gd name="connsiteX12" fmla="*/ 0 w 1365542"/>
                        <a:gd name="connsiteY12" fmla="*/ 656873 h 908663"/>
                        <a:gd name="connsiteX13" fmla="*/ 4331 w 1365542"/>
                        <a:gd name="connsiteY13" fmla="*/ 652738 h 908663"/>
                        <a:gd name="connsiteX14" fmla="*/ 13846 w 1365542"/>
                        <a:gd name="connsiteY14" fmla="*/ 556249 h 908663"/>
                        <a:gd name="connsiteX15" fmla="*/ 681504 w 1365542"/>
                        <a:gd name="connsiteY15" fmla="*/ 0 h 908663"/>
                        <a:gd name="connsiteX0" fmla="*/ 681504 w 1363008"/>
                        <a:gd name="connsiteY0" fmla="*/ 0 h 908663"/>
                        <a:gd name="connsiteX1" fmla="*/ 1349162 w 1363008"/>
                        <a:gd name="connsiteY1" fmla="*/ 556249 h 908663"/>
                        <a:gd name="connsiteX2" fmla="*/ 1358825 w 1363008"/>
                        <a:gd name="connsiteY2" fmla="*/ 654229 h 908663"/>
                        <a:gd name="connsiteX3" fmla="*/ 1363008 w 1363008"/>
                        <a:gd name="connsiteY3" fmla="*/ 656873 h 908663"/>
                        <a:gd name="connsiteX4" fmla="*/ 1361587 w 1363008"/>
                        <a:gd name="connsiteY4" fmla="*/ 682238 h 908663"/>
                        <a:gd name="connsiteX5" fmla="*/ 1363008 w 1363008"/>
                        <a:gd name="connsiteY5" fmla="*/ 696648 h 908663"/>
                        <a:gd name="connsiteX6" fmla="*/ 1360699 w 1363008"/>
                        <a:gd name="connsiteY6" fmla="*/ 698086 h 908663"/>
                        <a:gd name="connsiteX7" fmla="*/ 1360779 w 1363008"/>
                        <a:gd name="connsiteY7" fmla="*/ 776901 h 908663"/>
                        <a:gd name="connsiteX8" fmla="*/ 16238 w 1363008"/>
                        <a:gd name="connsiteY8" fmla="*/ 908663 h 908663"/>
                        <a:gd name="connsiteX9" fmla="*/ 2760 w 1363008"/>
                        <a:gd name="connsiteY9" fmla="*/ 698366 h 908663"/>
                        <a:gd name="connsiteX10" fmla="*/ 0 w 1363008"/>
                        <a:gd name="connsiteY10" fmla="*/ 696648 h 908663"/>
                        <a:gd name="connsiteX11" fmla="*/ 1580 w 1363008"/>
                        <a:gd name="connsiteY11" fmla="*/ 680629 h 908663"/>
                        <a:gd name="connsiteX12" fmla="*/ 0 w 1363008"/>
                        <a:gd name="connsiteY12" fmla="*/ 656873 h 908663"/>
                        <a:gd name="connsiteX13" fmla="*/ 4331 w 1363008"/>
                        <a:gd name="connsiteY13" fmla="*/ 652738 h 908663"/>
                        <a:gd name="connsiteX14" fmla="*/ 13846 w 1363008"/>
                        <a:gd name="connsiteY14" fmla="*/ 556249 h 908663"/>
                        <a:gd name="connsiteX15" fmla="*/ 681504 w 1363008"/>
                        <a:gd name="connsiteY15" fmla="*/ 0 h 908663"/>
                        <a:gd name="connsiteX0" fmla="*/ 681504 w 1365542"/>
                        <a:gd name="connsiteY0" fmla="*/ 0 h 908663"/>
                        <a:gd name="connsiteX1" fmla="*/ 1349162 w 1365542"/>
                        <a:gd name="connsiteY1" fmla="*/ 556249 h 908663"/>
                        <a:gd name="connsiteX2" fmla="*/ 1358825 w 1365542"/>
                        <a:gd name="connsiteY2" fmla="*/ 654229 h 908663"/>
                        <a:gd name="connsiteX3" fmla="*/ 1363008 w 1365542"/>
                        <a:gd name="connsiteY3" fmla="*/ 656873 h 908663"/>
                        <a:gd name="connsiteX4" fmla="*/ 1361587 w 1365542"/>
                        <a:gd name="connsiteY4" fmla="*/ 682238 h 908663"/>
                        <a:gd name="connsiteX5" fmla="*/ 1363008 w 1365542"/>
                        <a:gd name="connsiteY5" fmla="*/ 696648 h 908663"/>
                        <a:gd name="connsiteX6" fmla="*/ 1360699 w 1365542"/>
                        <a:gd name="connsiteY6" fmla="*/ 698086 h 908663"/>
                        <a:gd name="connsiteX7" fmla="*/ 1365542 w 1365542"/>
                        <a:gd name="connsiteY7" fmla="*/ 776901 h 908663"/>
                        <a:gd name="connsiteX8" fmla="*/ 16238 w 1365542"/>
                        <a:gd name="connsiteY8" fmla="*/ 908663 h 908663"/>
                        <a:gd name="connsiteX9" fmla="*/ 2760 w 1365542"/>
                        <a:gd name="connsiteY9" fmla="*/ 698366 h 908663"/>
                        <a:gd name="connsiteX10" fmla="*/ 0 w 1365542"/>
                        <a:gd name="connsiteY10" fmla="*/ 696648 h 908663"/>
                        <a:gd name="connsiteX11" fmla="*/ 1580 w 1365542"/>
                        <a:gd name="connsiteY11" fmla="*/ 680629 h 908663"/>
                        <a:gd name="connsiteX12" fmla="*/ 0 w 1365542"/>
                        <a:gd name="connsiteY12" fmla="*/ 656873 h 908663"/>
                        <a:gd name="connsiteX13" fmla="*/ 4331 w 1365542"/>
                        <a:gd name="connsiteY13" fmla="*/ 652738 h 908663"/>
                        <a:gd name="connsiteX14" fmla="*/ 13846 w 1365542"/>
                        <a:gd name="connsiteY14" fmla="*/ 556249 h 908663"/>
                        <a:gd name="connsiteX15" fmla="*/ 681504 w 1365542"/>
                        <a:gd name="connsiteY15" fmla="*/ 0 h 908663"/>
                        <a:gd name="connsiteX0" fmla="*/ 681504 w 1366278"/>
                        <a:gd name="connsiteY0" fmla="*/ 0 h 908663"/>
                        <a:gd name="connsiteX1" fmla="*/ 1349162 w 1366278"/>
                        <a:gd name="connsiteY1" fmla="*/ 556249 h 908663"/>
                        <a:gd name="connsiteX2" fmla="*/ 1358825 w 1366278"/>
                        <a:gd name="connsiteY2" fmla="*/ 654229 h 908663"/>
                        <a:gd name="connsiteX3" fmla="*/ 1363008 w 1366278"/>
                        <a:gd name="connsiteY3" fmla="*/ 656873 h 908663"/>
                        <a:gd name="connsiteX4" fmla="*/ 1361587 w 1366278"/>
                        <a:gd name="connsiteY4" fmla="*/ 682238 h 908663"/>
                        <a:gd name="connsiteX5" fmla="*/ 1363008 w 1366278"/>
                        <a:gd name="connsiteY5" fmla="*/ 696648 h 908663"/>
                        <a:gd name="connsiteX6" fmla="*/ 1360699 w 1366278"/>
                        <a:gd name="connsiteY6" fmla="*/ 698086 h 908663"/>
                        <a:gd name="connsiteX7" fmla="*/ 1365542 w 1366278"/>
                        <a:gd name="connsiteY7" fmla="*/ 776901 h 908663"/>
                        <a:gd name="connsiteX8" fmla="*/ 16238 w 1366278"/>
                        <a:gd name="connsiteY8" fmla="*/ 908663 h 908663"/>
                        <a:gd name="connsiteX9" fmla="*/ 2760 w 1366278"/>
                        <a:gd name="connsiteY9" fmla="*/ 698366 h 908663"/>
                        <a:gd name="connsiteX10" fmla="*/ 0 w 1366278"/>
                        <a:gd name="connsiteY10" fmla="*/ 696648 h 908663"/>
                        <a:gd name="connsiteX11" fmla="*/ 1580 w 1366278"/>
                        <a:gd name="connsiteY11" fmla="*/ 680629 h 908663"/>
                        <a:gd name="connsiteX12" fmla="*/ 0 w 1366278"/>
                        <a:gd name="connsiteY12" fmla="*/ 656873 h 908663"/>
                        <a:gd name="connsiteX13" fmla="*/ 4331 w 1366278"/>
                        <a:gd name="connsiteY13" fmla="*/ 652738 h 908663"/>
                        <a:gd name="connsiteX14" fmla="*/ 13846 w 1366278"/>
                        <a:gd name="connsiteY14" fmla="*/ 556249 h 908663"/>
                        <a:gd name="connsiteX15" fmla="*/ 681504 w 1366278"/>
                        <a:gd name="connsiteY15" fmla="*/ 0 h 908663"/>
                        <a:gd name="connsiteX0" fmla="*/ 681504 w 1366278"/>
                        <a:gd name="connsiteY0" fmla="*/ 0 h 908663"/>
                        <a:gd name="connsiteX1" fmla="*/ 1349162 w 1366278"/>
                        <a:gd name="connsiteY1" fmla="*/ 556249 h 908663"/>
                        <a:gd name="connsiteX2" fmla="*/ 1358825 w 1366278"/>
                        <a:gd name="connsiteY2" fmla="*/ 654229 h 908663"/>
                        <a:gd name="connsiteX3" fmla="*/ 1363008 w 1366278"/>
                        <a:gd name="connsiteY3" fmla="*/ 656873 h 908663"/>
                        <a:gd name="connsiteX4" fmla="*/ 1361587 w 1366278"/>
                        <a:gd name="connsiteY4" fmla="*/ 682238 h 908663"/>
                        <a:gd name="connsiteX5" fmla="*/ 1363008 w 1366278"/>
                        <a:gd name="connsiteY5" fmla="*/ 696648 h 908663"/>
                        <a:gd name="connsiteX6" fmla="*/ 1360699 w 1366278"/>
                        <a:gd name="connsiteY6" fmla="*/ 698086 h 908663"/>
                        <a:gd name="connsiteX7" fmla="*/ 1365542 w 1366278"/>
                        <a:gd name="connsiteY7" fmla="*/ 776901 h 908663"/>
                        <a:gd name="connsiteX8" fmla="*/ 16238 w 1366278"/>
                        <a:gd name="connsiteY8" fmla="*/ 908663 h 908663"/>
                        <a:gd name="connsiteX9" fmla="*/ 2760 w 1366278"/>
                        <a:gd name="connsiteY9" fmla="*/ 698366 h 908663"/>
                        <a:gd name="connsiteX10" fmla="*/ 0 w 1366278"/>
                        <a:gd name="connsiteY10" fmla="*/ 696648 h 908663"/>
                        <a:gd name="connsiteX11" fmla="*/ 1580 w 1366278"/>
                        <a:gd name="connsiteY11" fmla="*/ 680629 h 908663"/>
                        <a:gd name="connsiteX12" fmla="*/ 0 w 1366278"/>
                        <a:gd name="connsiteY12" fmla="*/ 656873 h 908663"/>
                        <a:gd name="connsiteX13" fmla="*/ 4331 w 1366278"/>
                        <a:gd name="connsiteY13" fmla="*/ 652738 h 908663"/>
                        <a:gd name="connsiteX14" fmla="*/ 13846 w 1366278"/>
                        <a:gd name="connsiteY14" fmla="*/ 556249 h 908663"/>
                        <a:gd name="connsiteX15" fmla="*/ 681504 w 1366278"/>
                        <a:gd name="connsiteY15" fmla="*/ 0 h 908663"/>
                        <a:gd name="connsiteX0" fmla="*/ 681504 w 1366278"/>
                        <a:gd name="connsiteY0" fmla="*/ 0 h 908663"/>
                        <a:gd name="connsiteX1" fmla="*/ 1349162 w 1366278"/>
                        <a:gd name="connsiteY1" fmla="*/ 556249 h 908663"/>
                        <a:gd name="connsiteX2" fmla="*/ 1358825 w 1366278"/>
                        <a:gd name="connsiteY2" fmla="*/ 654229 h 908663"/>
                        <a:gd name="connsiteX3" fmla="*/ 1363008 w 1366278"/>
                        <a:gd name="connsiteY3" fmla="*/ 656873 h 908663"/>
                        <a:gd name="connsiteX4" fmla="*/ 1361587 w 1366278"/>
                        <a:gd name="connsiteY4" fmla="*/ 682238 h 908663"/>
                        <a:gd name="connsiteX5" fmla="*/ 1363008 w 1366278"/>
                        <a:gd name="connsiteY5" fmla="*/ 696648 h 908663"/>
                        <a:gd name="connsiteX6" fmla="*/ 1360699 w 1366278"/>
                        <a:gd name="connsiteY6" fmla="*/ 698086 h 908663"/>
                        <a:gd name="connsiteX7" fmla="*/ 1365542 w 1366278"/>
                        <a:gd name="connsiteY7" fmla="*/ 776901 h 908663"/>
                        <a:gd name="connsiteX8" fmla="*/ 16238 w 1366278"/>
                        <a:gd name="connsiteY8" fmla="*/ 908663 h 908663"/>
                        <a:gd name="connsiteX9" fmla="*/ 2760 w 1366278"/>
                        <a:gd name="connsiteY9" fmla="*/ 698366 h 908663"/>
                        <a:gd name="connsiteX10" fmla="*/ 0 w 1366278"/>
                        <a:gd name="connsiteY10" fmla="*/ 696648 h 908663"/>
                        <a:gd name="connsiteX11" fmla="*/ 1580 w 1366278"/>
                        <a:gd name="connsiteY11" fmla="*/ 680629 h 908663"/>
                        <a:gd name="connsiteX12" fmla="*/ 0 w 1366278"/>
                        <a:gd name="connsiteY12" fmla="*/ 656873 h 908663"/>
                        <a:gd name="connsiteX13" fmla="*/ 4331 w 1366278"/>
                        <a:gd name="connsiteY13" fmla="*/ 652738 h 908663"/>
                        <a:gd name="connsiteX14" fmla="*/ 13846 w 1366278"/>
                        <a:gd name="connsiteY14" fmla="*/ 556249 h 908663"/>
                        <a:gd name="connsiteX15" fmla="*/ 681504 w 1366278"/>
                        <a:gd name="connsiteY15" fmla="*/ 0 h 908663"/>
                        <a:gd name="connsiteX0" fmla="*/ 681504 w 1366278"/>
                        <a:gd name="connsiteY0" fmla="*/ 0 h 908663"/>
                        <a:gd name="connsiteX1" fmla="*/ 1349162 w 1366278"/>
                        <a:gd name="connsiteY1" fmla="*/ 556249 h 908663"/>
                        <a:gd name="connsiteX2" fmla="*/ 1358825 w 1366278"/>
                        <a:gd name="connsiteY2" fmla="*/ 654229 h 908663"/>
                        <a:gd name="connsiteX3" fmla="*/ 1363008 w 1366278"/>
                        <a:gd name="connsiteY3" fmla="*/ 656873 h 908663"/>
                        <a:gd name="connsiteX4" fmla="*/ 1361587 w 1366278"/>
                        <a:gd name="connsiteY4" fmla="*/ 682238 h 908663"/>
                        <a:gd name="connsiteX5" fmla="*/ 1363008 w 1366278"/>
                        <a:gd name="connsiteY5" fmla="*/ 696648 h 908663"/>
                        <a:gd name="connsiteX6" fmla="*/ 1360699 w 1366278"/>
                        <a:gd name="connsiteY6" fmla="*/ 698086 h 908663"/>
                        <a:gd name="connsiteX7" fmla="*/ 1365542 w 1366278"/>
                        <a:gd name="connsiteY7" fmla="*/ 776901 h 908663"/>
                        <a:gd name="connsiteX8" fmla="*/ 16238 w 1366278"/>
                        <a:gd name="connsiteY8" fmla="*/ 908663 h 908663"/>
                        <a:gd name="connsiteX9" fmla="*/ 2760 w 1366278"/>
                        <a:gd name="connsiteY9" fmla="*/ 698366 h 908663"/>
                        <a:gd name="connsiteX10" fmla="*/ 0 w 1366278"/>
                        <a:gd name="connsiteY10" fmla="*/ 696648 h 908663"/>
                        <a:gd name="connsiteX11" fmla="*/ 1580 w 1366278"/>
                        <a:gd name="connsiteY11" fmla="*/ 680629 h 908663"/>
                        <a:gd name="connsiteX12" fmla="*/ 0 w 1366278"/>
                        <a:gd name="connsiteY12" fmla="*/ 656873 h 908663"/>
                        <a:gd name="connsiteX13" fmla="*/ 4331 w 1366278"/>
                        <a:gd name="connsiteY13" fmla="*/ 652738 h 908663"/>
                        <a:gd name="connsiteX14" fmla="*/ 13846 w 1366278"/>
                        <a:gd name="connsiteY14" fmla="*/ 556249 h 908663"/>
                        <a:gd name="connsiteX15" fmla="*/ 681504 w 1366278"/>
                        <a:gd name="connsiteY15" fmla="*/ 0 h 908663"/>
                        <a:gd name="connsiteX0" fmla="*/ 681504 w 1366278"/>
                        <a:gd name="connsiteY0" fmla="*/ 0 h 908663"/>
                        <a:gd name="connsiteX1" fmla="*/ 1349162 w 1366278"/>
                        <a:gd name="connsiteY1" fmla="*/ 556249 h 908663"/>
                        <a:gd name="connsiteX2" fmla="*/ 1358825 w 1366278"/>
                        <a:gd name="connsiteY2" fmla="*/ 654229 h 908663"/>
                        <a:gd name="connsiteX3" fmla="*/ 1363008 w 1366278"/>
                        <a:gd name="connsiteY3" fmla="*/ 656873 h 908663"/>
                        <a:gd name="connsiteX4" fmla="*/ 1361587 w 1366278"/>
                        <a:gd name="connsiteY4" fmla="*/ 682238 h 908663"/>
                        <a:gd name="connsiteX5" fmla="*/ 1363008 w 1366278"/>
                        <a:gd name="connsiteY5" fmla="*/ 696648 h 908663"/>
                        <a:gd name="connsiteX6" fmla="*/ 1360699 w 1366278"/>
                        <a:gd name="connsiteY6" fmla="*/ 698086 h 908663"/>
                        <a:gd name="connsiteX7" fmla="*/ 1365542 w 1366278"/>
                        <a:gd name="connsiteY7" fmla="*/ 776901 h 908663"/>
                        <a:gd name="connsiteX8" fmla="*/ 16238 w 1366278"/>
                        <a:gd name="connsiteY8" fmla="*/ 908663 h 908663"/>
                        <a:gd name="connsiteX9" fmla="*/ 2760 w 1366278"/>
                        <a:gd name="connsiteY9" fmla="*/ 698366 h 908663"/>
                        <a:gd name="connsiteX10" fmla="*/ 0 w 1366278"/>
                        <a:gd name="connsiteY10" fmla="*/ 696648 h 908663"/>
                        <a:gd name="connsiteX11" fmla="*/ 1580 w 1366278"/>
                        <a:gd name="connsiteY11" fmla="*/ 680629 h 908663"/>
                        <a:gd name="connsiteX12" fmla="*/ 0 w 1366278"/>
                        <a:gd name="connsiteY12" fmla="*/ 656873 h 908663"/>
                        <a:gd name="connsiteX13" fmla="*/ 4331 w 1366278"/>
                        <a:gd name="connsiteY13" fmla="*/ 652738 h 908663"/>
                        <a:gd name="connsiteX14" fmla="*/ 13846 w 1366278"/>
                        <a:gd name="connsiteY14" fmla="*/ 556249 h 908663"/>
                        <a:gd name="connsiteX15" fmla="*/ 681504 w 1366278"/>
                        <a:gd name="connsiteY15" fmla="*/ 0 h 908663"/>
                        <a:gd name="connsiteX0" fmla="*/ 681504 w 1366278"/>
                        <a:gd name="connsiteY0" fmla="*/ 0 h 930073"/>
                        <a:gd name="connsiteX1" fmla="*/ 1349162 w 1366278"/>
                        <a:gd name="connsiteY1" fmla="*/ 556249 h 930073"/>
                        <a:gd name="connsiteX2" fmla="*/ 1358825 w 1366278"/>
                        <a:gd name="connsiteY2" fmla="*/ 654229 h 930073"/>
                        <a:gd name="connsiteX3" fmla="*/ 1363008 w 1366278"/>
                        <a:gd name="connsiteY3" fmla="*/ 656873 h 930073"/>
                        <a:gd name="connsiteX4" fmla="*/ 1361587 w 1366278"/>
                        <a:gd name="connsiteY4" fmla="*/ 682238 h 930073"/>
                        <a:gd name="connsiteX5" fmla="*/ 1363008 w 1366278"/>
                        <a:gd name="connsiteY5" fmla="*/ 696648 h 930073"/>
                        <a:gd name="connsiteX6" fmla="*/ 1360699 w 1366278"/>
                        <a:gd name="connsiteY6" fmla="*/ 698086 h 930073"/>
                        <a:gd name="connsiteX7" fmla="*/ 1365542 w 1366278"/>
                        <a:gd name="connsiteY7" fmla="*/ 776901 h 930073"/>
                        <a:gd name="connsiteX8" fmla="*/ 16238 w 1366278"/>
                        <a:gd name="connsiteY8" fmla="*/ 908663 h 930073"/>
                        <a:gd name="connsiteX9" fmla="*/ 2760 w 1366278"/>
                        <a:gd name="connsiteY9" fmla="*/ 698366 h 930073"/>
                        <a:gd name="connsiteX10" fmla="*/ 0 w 1366278"/>
                        <a:gd name="connsiteY10" fmla="*/ 696648 h 930073"/>
                        <a:gd name="connsiteX11" fmla="*/ 1580 w 1366278"/>
                        <a:gd name="connsiteY11" fmla="*/ 680629 h 930073"/>
                        <a:gd name="connsiteX12" fmla="*/ 0 w 1366278"/>
                        <a:gd name="connsiteY12" fmla="*/ 656873 h 930073"/>
                        <a:gd name="connsiteX13" fmla="*/ 4331 w 1366278"/>
                        <a:gd name="connsiteY13" fmla="*/ 652738 h 930073"/>
                        <a:gd name="connsiteX14" fmla="*/ 13846 w 1366278"/>
                        <a:gd name="connsiteY14" fmla="*/ 556249 h 930073"/>
                        <a:gd name="connsiteX15" fmla="*/ 681504 w 1366278"/>
                        <a:gd name="connsiteY15" fmla="*/ 0 h 930073"/>
                        <a:gd name="connsiteX0" fmla="*/ 681504 w 1366278"/>
                        <a:gd name="connsiteY0" fmla="*/ 0 h 910842"/>
                        <a:gd name="connsiteX1" fmla="*/ 1349162 w 1366278"/>
                        <a:gd name="connsiteY1" fmla="*/ 556249 h 910842"/>
                        <a:gd name="connsiteX2" fmla="*/ 1358825 w 1366278"/>
                        <a:gd name="connsiteY2" fmla="*/ 654229 h 910842"/>
                        <a:gd name="connsiteX3" fmla="*/ 1363008 w 1366278"/>
                        <a:gd name="connsiteY3" fmla="*/ 656873 h 910842"/>
                        <a:gd name="connsiteX4" fmla="*/ 1361587 w 1366278"/>
                        <a:gd name="connsiteY4" fmla="*/ 682238 h 910842"/>
                        <a:gd name="connsiteX5" fmla="*/ 1363008 w 1366278"/>
                        <a:gd name="connsiteY5" fmla="*/ 696648 h 910842"/>
                        <a:gd name="connsiteX6" fmla="*/ 1360699 w 1366278"/>
                        <a:gd name="connsiteY6" fmla="*/ 698086 h 910842"/>
                        <a:gd name="connsiteX7" fmla="*/ 1365542 w 1366278"/>
                        <a:gd name="connsiteY7" fmla="*/ 776901 h 910842"/>
                        <a:gd name="connsiteX8" fmla="*/ 845784 w 1366278"/>
                        <a:gd name="connsiteY8" fmla="*/ 418337 h 910842"/>
                        <a:gd name="connsiteX9" fmla="*/ 16238 w 1366278"/>
                        <a:gd name="connsiteY9" fmla="*/ 908663 h 910842"/>
                        <a:gd name="connsiteX10" fmla="*/ 2760 w 1366278"/>
                        <a:gd name="connsiteY10" fmla="*/ 698366 h 910842"/>
                        <a:gd name="connsiteX11" fmla="*/ 0 w 1366278"/>
                        <a:gd name="connsiteY11" fmla="*/ 696648 h 910842"/>
                        <a:gd name="connsiteX12" fmla="*/ 1580 w 1366278"/>
                        <a:gd name="connsiteY12" fmla="*/ 680629 h 910842"/>
                        <a:gd name="connsiteX13" fmla="*/ 0 w 1366278"/>
                        <a:gd name="connsiteY13" fmla="*/ 656873 h 910842"/>
                        <a:gd name="connsiteX14" fmla="*/ 4331 w 1366278"/>
                        <a:gd name="connsiteY14" fmla="*/ 652738 h 910842"/>
                        <a:gd name="connsiteX15" fmla="*/ 13846 w 1366278"/>
                        <a:gd name="connsiteY15" fmla="*/ 556249 h 910842"/>
                        <a:gd name="connsiteX16" fmla="*/ 681504 w 1366278"/>
                        <a:gd name="connsiteY16" fmla="*/ 0 h 910842"/>
                        <a:gd name="connsiteX0" fmla="*/ 681504 w 1366278"/>
                        <a:gd name="connsiteY0" fmla="*/ 0 h 913533"/>
                        <a:gd name="connsiteX1" fmla="*/ 1349162 w 1366278"/>
                        <a:gd name="connsiteY1" fmla="*/ 556249 h 913533"/>
                        <a:gd name="connsiteX2" fmla="*/ 1358825 w 1366278"/>
                        <a:gd name="connsiteY2" fmla="*/ 654229 h 913533"/>
                        <a:gd name="connsiteX3" fmla="*/ 1363008 w 1366278"/>
                        <a:gd name="connsiteY3" fmla="*/ 656873 h 913533"/>
                        <a:gd name="connsiteX4" fmla="*/ 1361587 w 1366278"/>
                        <a:gd name="connsiteY4" fmla="*/ 682238 h 913533"/>
                        <a:gd name="connsiteX5" fmla="*/ 1363008 w 1366278"/>
                        <a:gd name="connsiteY5" fmla="*/ 696648 h 913533"/>
                        <a:gd name="connsiteX6" fmla="*/ 1360699 w 1366278"/>
                        <a:gd name="connsiteY6" fmla="*/ 698086 h 913533"/>
                        <a:gd name="connsiteX7" fmla="*/ 1365542 w 1366278"/>
                        <a:gd name="connsiteY7" fmla="*/ 776901 h 913533"/>
                        <a:gd name="connsiteX8" fmla="*/ 845784 w 1366278"/>
                        <a:gd name="connsiteY8" fmla="*/ 418337 h 913533"/>
                        <a:gd name="connsiteX9" fmla="*/ 16238 w 1366278"/>
                        <a:gd name="connsiteY9" fmla="*/ 908663 h 913533"/>
                        <a:gd name="connsiteX10" fmla="*/ 2760 w 1366278"/>
                        <a:gd name="connsiteY10" fmla="*/ 698366 h 913533"/>
                        <a:gd name="connsiteX11" fmla="*/ 0 w 1366278"/>
                        <a:gd name="connsiteY11" fmla="*/ 696648 h 913533"/>
                        <a:gd name="connsiteX12" fmla="*/ 1580 w 1366278"/>
                        <a:gd name="connsiteY12" fmla="*/ 680629 h 913533"/>
                        <a:gd name="connsiteX13" fmla="*/ 0 w 1366278"/>
                        <a:gd name="connsiteY13" fmla="*/ 656873 h 913533"/>
                        <a:gd name="connsiteX14" fmla="*/ 4331 w 1366278"/>
                        <a:gd name="connsiteY14" fmla="*/ 652738 h 913533"/>
                        <a:gd name="connsiteX15" fmla="*/ 13846 w 1366278"/>
                        <a:gd name="connsiteY15" fmla="*/ 556249 h 913533"/>
                        <a:gd name="connsiteX16" fmla="*/ 681504 w 1366278"/>
                        <a:gd name="connsiteY16" fmla="*/ 0 h 913533"/>
                        <a:gd name="connsiteX0" fmla="*/ 681504 w 1366278"/>
                        <a:gd name="connsiteY0" fmla="*/ 0 h 911912"/>
                        <a:gd name="connsiteX1" fmla="*/ 1349162 w 1366278"/>
                        <a:gd name="connsiteY1" fmla="*/ 556249 h 911912"/>
                        <a:gd name="connsiteX2" fmla="*/ 1358825 w 1366278"/>
                        <a:gd name="connsiteY2" fmla="*/ 654229 h 911912"/>
                        <a:gd name="connsiteX3" fmla="*/ 1363008 w 1366278"/>
                        <a:gd name="connsiteY3" fmla="*/ 656873 h 911912"/>
                        <a:gd name="connsiteX4" fmla="*/ 1361587 w 1366278"/>
                        <a:gd name="connsiteY4" fmla="*/ 682238 h 911912"/>
                        <a:gd name="connsiteX5" fmla="*/ 1363008 w 1366278"/>
                        <a:gd name="connsiteY5" fmla="*/ 696648 h 911912"/>
                        <a:gd name="connsiteX6" fmla="*/ 1360699 w 1366278"/>
                        <a:gd name="connsiteY6" fmla="*/ 698086 h 911912"/>
                        <a:gd name="connsiteX7" fmla="*/ 1365542 w 1366278"/>
                        <a:gd name="connsiteY7" fmla="*/ 776901 h 911912"/>
                        <a:gd name="connsiteX8" fmla="*/ 981250 w 1366278"/>
                        <a:gd name="connsiteY8" fmla="*/ 295571 h 911912"/>
                        <a:gd name="connsiteX9" fmla="*/ 16238 w 1366278"/>
                        <a:gd name="connsiteY9" fmla="*/ 908663 h 911912"/>
                        <a:gd name="connsiteX10" fmla="*/ 2760 w 1366278"/>
                        <a:gd name="connsiteY10" fmla="*/ 698366 h 911912"/>
                        <a:gd name="connsiteX11" fmla="*/ 0 w 1366278"/>
                        <a:gd name="connsiteY11" fmla="*/ 696648 h 911912"/>
                        <a:gd name="connsiteX12" fmla="*/ 1580 w 1366278"/>
                        <a:gd name="connsiteY12" fmla="*/ 680629 h 911912"/>
                        <a:gd name="connsiteX13" fmla="*/ 0 w 1366278"/>
                        <a:gd name="connsiteY13" fmla="*/ 656873 h 911912"/>
                        <a:gd name="connsiteX14" fmla="*/ 4331 w 1366278"/>
                        <a:gd name="connsiteY14" fmla="*/ 652738 h 911912"/>
                        <a:gd name="connsiteX15" fmla="*/ 13846 w 1366278"/>
                        <a:gd name="connsiteY15" fmla="*/ 556249 h 911912"/>
                        <a:gd name="connsiteX16" fmla="*/ 681504 w 1366278"/>
                        <a:gd name="connsiteY16" fmla="*/ 0 h 911912"/>
                        <a:gd name="connsiteX0" fmla="*/ 681504 w 1363008"/>
                        <a:gd name="connsiteY0" fmla="*/ 0 h 914025"/>
                        <a:gd name="connsiteX1" fmla="*/ 1349162 w 1363008"/>
                        <a:gd name="connsiteY1" fmla="*/ 556249 h 914025"/>
                        <a:gd name="connsiteX2" fmla="*/ 1358825 w 1363008"/>
                        <a:gd name="connsiteY2" fmla="*/ 654229 h 914025"/>
                        <a:gd name="connsiteX3" fmla="*/ 1363008 w 1363008"/>
                        <a:gd name="connsiteY3" fmla="*/ 656873 h 914025"/>
                        <a:gd name="connsiteX4" fmla="*/ 1361587 w 1363008"/>
                        <a:gd name="connsiteY4" fmla="*/ 682238 h 914025"/>
                        <a:gd name="connsiteX5" fmla="*/ 1363008 w 1363008"/>
                        <a:gd name="connsiteY5" fmla="*/ 696648 h 914025"/>
                        <a:gd name="connsiteX6" fmla="*/ 1360699 w 1363008"/>
                        <a:gd name="connsiteY6" fmla="*/ 698086 h 914025"/>
                        <a:gd name="connsiteX7" fmla="*/ 1357075 w 1363008"/>
                        <a:gd name="connsiteY7" fmla="*/ 912368 h 914025"/>
                        <a:gd name="connsiteX8" fmla="*/ 981250 w 1363008"/>
                        <a:gd name="connsiteY8" fmla="*/ 295571 h 914025"/>
                        <a:gd name="connsiteX9" fmla="*/ 16238 w 1363008"/>
                        <a:gd name="connsiteY9" fmla="*/ 908663 h 914025"/>
                        <a:gd name="connsiteX10" fmla="*/ 2760 w 1363008"/>
                        <a:gd name="connsiteY10" fmla="*/ 698366 h 914025"/>
                        <a:gd name="connsiteX11" fmla="*/ 0 w 1363008"/>
                        <a:gd name="connsiteY11" fmla="*/ 696648 h 914025"/>
                        <a:gd name="connsiteX12" fmla="*/ 1580 w 1363008"/>
                        <a:gd name="connsiteY12" fmla="*/ 680629 h 914025"/>
                        <a:gd name="connsiteX13" fmla="*/ 0 w 1363008"/>
                        <a:gd name="connsiteY13" fmla="*/ 656873 h 914025"/>
                        <a:gd name="connsiteX14" fmla="*/ 4331 w 1363008"/>
                        <a:gd name="connsiteY14" fmla="*/ 652738 h 914025"/>
                        <a:gd name="connsiteX15" fmla="*/ 13846 w 1363008"/>
                        <a:gd name="connsiteY15" fmla="*/ 556249 h 914025"/>
                        <a:gd name="connsiteX16" fmla="*/ 681504 w 1363008"/>
                        <a:gd name="connsiteY16" fmla="*/ 0 h 914025"/>
                        <a:gd name="connsiteX0" fmla="*/ 681504 w 1363008"/>
                        <a:gd name="connsiteY0" fmla="*/ 0 h 912368"/>
                        <a:gd name="connsiteX1" fmla="*/ 1349162 w 1363008"/>
                        <a:gd name="connsiteY1" fmla="*/ 556249 h 912368"/>
                        <a:gd name="connsiteX2" fmla="*/ 1358825 w 1363008"/>
                        <a:gd name="connsiteY2" fmla="*/ 654229 h 912368"/>
                        <a:gd name="connsiteX3" fmla="*/ 1363008 w 1363008"/>
                        <a:gd name="connsiteY3" fmla="*/ 656873 h 912368"/>
                        <a:gd name="connsiteX4" fmla="*/ 1361587 w 1363008"/>
                        <a:gd name="connsiteY4" fmla="*/ 682238 h 912368"/>
                        <a:gd name="connsiteX5" fmla="*/ 1363008 w 1363008"/>
                        <a:gd name="connsiteY5" fmla="*/ 696648 h 912368"/>
                        <a:gd name="connsiteX6" fmla="*/ 1360699 w 1363008"/>
                        <a:gd name="connsiteY6" fmla="*/ 698086 h 912368"/>
                        <a:gd name="connsiteX7" fmla="*/ 1357075 w 1363008"/>
                        <a:gd name="connsiteY7" fmla="*/ 912368 h 912368"/>
                        <a:gd name="connsiteX8" fmla="*/ 981250 w 1363008"/>
                        <a:gd name="connsiteY8" fmla="*/ 295571 h 912368"/>
                        <a:gd name="connsiteX9" fmla="*/ 16238 w 1363008"/>
                        <a:gd name="connsiteY9" fmla="*/ 908663 h 912368"/>
                        <a:gd name="connsiteX10" fmla="*/ 2760 w 1363008"/>
                        <a:gd name="connsiteY10" fmla="*/ 698366 h 912368"/>
                        <a:gd name="connsiteX11" fmla="*/ 0 w 1363008"/>
                        <a:gd name="connsiteY11" fmla="*/ 696648 h 912368"/>
                        <a:gd name="connsiteX12" fmla="*/ 1580 w 1363008"/>
                        <a:gd name="connsiteY12" fmla="*/ 680629 h 912368"/>
                        <a:gd name="connsiteX13" fmla="*/ 0 w 1363008"/>
                        <a:gd name="connsiteY13" fmla="*/ 656873 h 912368"/>
                        <a:gd name="connsiteX14" fmla="*/ 4331 w 1363008"/>
                        <a:gd name="connsiteY14" fmla="*/ 652738 h 912368"/>
                        <a:gd name="connsiteX15" fmla="*/ 13846 w 1363008"/>
                        <a:gd name="connsiteY15" fmla="*/ 556249 h 912368"/>
                        <a:gd name="connsiteX16" fmla="*/ 681504 w 1363008"/>
                        <a:gd name="connsiteY16" fmla="*/ 0 h 912368"/>
                        <a:gd name="connsiteX0" fmla="*/ 681504 w 1363008"/>
                        <a:gd name="connsiteY0" fmla="*/ 0 h 916601"/>
                        <a:gd name="connsiteX1" fmla="*/ 1349162 w 1363008"/>
                        <a:gd name="connsiteY1" fmla="*/ 556249 h 916601"/>
                        <a:gd name="connsiteX2" fmla="*/ 1358825 w 1363008"/>
                        <a:gd name="connsiteY2" fmla="*/ 654229 h 916601"/>
                        <a:gd name="connsiteX3" fmla="*/ 1363008 w 1363008"/>
                        <a:gd name="connsiteY3" fmla="*/ 656873 h 916601"/>
                        <a:gd name="connsiteX4" fmla="*/ 1361587 w 1363008"/>
                        <a:gd name="connsiteY4" fmla="*/ 682238 h 916601"/>
                        <a:gd name="connsiteX5" fmla="*/ 1363008 w 1363008"/>
                        <a:gd name="connsiteY5" fmla="*/ 696648 h 916601"/>
                        <a:gd name="connsiteX6" fmla="*/ 1360699 w 1363008"/>
                        <a:gd name="connsiteY6" fmla="*/ 698086 h 916601"/>
                        <a:gd name="connsiteX7" fmla="*/ 1314742 w 1363008"/>
                        <a:gd name="connsiteY7" fmla="*/ 916601 h 916601"/>
                        <a:gd name="connsiteX8" fmla="*/ 981250 w 1363008"/>
                        <a:gd name="connsiteY8" fmla="*/ 295571 h 916601"/>
                        <a:gd name="connsiteX9" fmla="*/ 16238 w 1363008"/>
                        <a:gd name="connsiteY9" fmla="*/ 908663 h 916601"/>
                        <a:gd name="connsiteX10" fmla="*/ 2760 w 1363008"/>
                        <a:gd name="connsiteY10" fmla="*/ 698366 h 916601"/>
                        <a:gd name="connsiteX11" fmla="*/ 0 w 1363008"/>
                        <a:gd name="connsiteY11" fmla="*/ 696648 h 916601"/>
                        <a:gd name="connsiteX12" fmla="*/ 1580 w 1363008"/>
                        <a:gd name="connsiteY12" fmla="*/ 680629 h 916601"/>
                        <a:gd name="connsiteX13" fmla="*/ 0 w 1363008"/>
                        <a:gd name="connsiteY13" fmla="*/ 656873 h 916601"/>
                        <a:gd name="connsiteX14" fmla="*/ 4331 w 1363008"/>
                        <a:gd name="connsiteY14" fmla="*/ 652738 h 916601"/>
                        <a:gd name="connsiteX15" fmla="*/ 13846 w 1363008"/>
                        <a:gd name="connsiteY15" fmla="*/ 556249 h 916601"/>
                        <a:gd name="connsiteX16" fmla="*/ 681504 w 1363008"/>
                        <a:gd name="connsiteY16" fmla="*/ 0 h 916601"/>
                        <a:gd name="connsiteX0" fmla="*/ 681504 w 1364581"/>
                        <a:gd name="connsiteY0" fmla="*/ 0 h 958978"/>
                        <a:gd name="connsiteX1" fmla="*/ 1349162 w 1364581"/>
                        <a:gd name="connsiteY1" fmla="*/ 556249 h 958978"/>
                        <a:gd name="connsiteX2" fmla="*/ 1358825 w 1364581"/>
                        <a:gd name="connsiteY2" fmla="*/ 654229 h 958978"/>
                        <a:gd name="connsiteX3" fmla="*/ 1363008 w 1364581"/>
                        <a:gd name="connsiteY3" fmla="*/ 656873 h 958978"/>
                        <a:gd name="connsiteX4" fmla="*/ 1361587 w 1364581"/>
                        <a:gd name="connsiteY4" fmla="*/ 682238 h 958978"/>
                        <a:gd name="connsiteX5" fmla="*/ 1363008 w 1364581"/>
                        <a:gd name="connsiteY5" fmla="*/ 696648 h 958978"/>
                        <a:gd name="connsiteX6" fmla="*/ 1360699 w 1364581"/>
                        <a:gd name="connsiteY6" fmla="*/ 698086 h 958978"/>
                        <a:gd name="connsiteX7" fmla="*/ 1362251 w 1364581"/>
                        <a:gd name="connsiteY7" fmla="*/ 903054 h 958978"/>
                        <a:gd name="connsiteX8" fmla="*/ 1314742 w 1364581"/>
                        <a:gd name="connsiteY8" fmla="*/ 916601 h 958978"/>
                        <a:gd name="connsiteX9" fmla="*/ 981250 w 1364581"/>
                        <a:gd name="connsiteY9" fmla="*/ 295571 h 958978"/>
                        <a:gd name="connsiteX10" fmla="*/ 16238 w 1364581"/>
                        <a:gd name="connsiteY10" fmla="*/ 908663 h 958978"/>
                        <a:gd name="connsiteX11" fmla="*/ 2760 w 1364581"/>
                        <a:gd name="connsiteY11" fmla="*/ 698366 h 958978"/>
                        <a:gd name="connsiteX12" fmla="*/ 0 w 1364581"/>
                        <a:gd name="connsiteY12" fmla="*/ 696648 h 958978"/>
                        <a:gd name="connsiteX13" fmla="*/ 1580 w 1364581"/>
                        <a:gd name="connsiteY13" fmla="*/ 680629 h 958978"/>
                        <a:gd name="connsiteX14" fmla="*/ 0 w 1364581"/>
                        <a:gd name="connsiteY14" fmla="*/ 656873 h 958978"/>
                        <a:gd name="connsiteX15" fmla="*/ 4331 w 1364581"/>
                        <a:gd name="connsiteY15" fmla="*/ 652738 h 958978"/>
                        <a:gd name="connsiteX16" fmla="*/ 13846 w 1364581"/>
                        <a:gd name="connsiteY16" fmla="*/ 556249 h 958978"/>
                        <a:gd name="connsiteX17" fmla="*/ 681504 w 1364581"/>
                        <a:gd name="connsiteY17" fmla="*/ 0 h 958978"/>
                        <a:gd name="connsiteX0" fmla="*/ 681504 w 1364581"/>
                        <a:gd name="connsiteY0" fmla="*/ 0 h 958978"/>
                        <a:gd name="connsiteX1" fmla="*/ 1349162 w 1364581"/>
                        <a:gd name="connsiteY1" fmla="*/ 556249 h 958978"/>
                        <a:gd name="connsiteX2" fmla="*/ 1358825 w 1364581"/>
                        <a:gd name="connsiteY2" fmla="*/ 654229 h 958978"/>
                        <a:gd name="connsiteX3" fmla="*/ 1363008 w 1364581"/>
                        <a:gd name="connsiteY3" fmla="*/ 656873 h 958978"/>
                        <a:gd name="connsiteX4" fmla="*/ 1361587 w 1364581"/>
                        <a:gd name="connsiteY4" fmla="*/ 682238 h 958978"/>
                        <a:gd name="connsiteX5" fmla="*/ 1363008 w 1364581"/>
                        <a:gd name="connsiteY5" fmla="*/ 696648 h 958978"/>
                        <a:gd name="connsiteX6" fmla="*/ 1360699 w 1364581"/>
                        <a:gd name="connsiteY6" fmla="*/ 698086 h 958978"/>
                        <a:gd name="connsiteX7" fmla="*/ 1362251 w 1364581"/>
                        <a:gd name="connsiteY7" fmla="*/ 903054 h 958978"/>
                        <a:gd name="connsiteX8" fmla="*/ 1314742 w 1364581"/>
                        <a:gd name="connsiteY8" fmla="*/ 916601 h 958978"/>
                        <a:gd name="connsiteX9" fmla="*/ 981250 w 1364581"/>
                        <a:gd name="connsiteY9" fmla="*/ 295571 h 958978"/>
                        <a:gd name="connsiteX10" fmla="*/ 16238 w 1364581"/>
                        <a:gd name="connsiteY10" fmla="*/ 908663 h 958978"/>
                        <a:gd name="connsiteX11" fmla="*/ 2760 w 1364581"/>
                        <a:gd name="connsiteY11" fmla="*/ 698366 h 958978"/>
                        <a:gd name="connsiteX12" fmla="*/ 0 w 1364581"/>
                        <a:gd name="connsiteY12" fmla="*/ 696648 h 958978"/>
                        <a:gd name="connsiteX13" fmla="*/ 1580 w 1364581"/>
                        <a:gd name="connsiteY13" fmla="*/ 680629 h 958978"/>
                        <a:gd name="connsiteX14" fmla="*/ 0 w 1364581"/>
                        <a:gd name="connsiteY14" fmla="*/ 656873 h 958978"/>
                        <a:gd name="connsiteX15" fmla="*/ 4331 w 1364581"/>
                        <a:gd name="connsiteY15" fmla="*/ 652738 h 958978"/>
                        <a:gd name="connsiteX16" fmla="*/ 13846 w 1364581"/>
                        <a:gd name="connsiteY16" fmla="*/ 556249 h 958978"/>
                        <a:gd name="connsiteX17" fmla="*/ 681504 w 1364581"/>
                        <a:gd name="connsiteY17" fmla="*/ 0 h 958978"/>
                        <a:gd name="connsiteX0" fmla="*/ 681504 w 1364581"/>
                        <a:gd name="connsiteY0" fmla="*/ 0 h 958978"/>
                        <a:gd name="connsiteX1" fmla="*/ 1349162 w 1364581"/>
                        <a:gd name="connsiteY1" fmla="*/ 556249 h 958978"/>
                        <a:gd name="connsiteX2" fmla="*/ 1358825 w 1364581"/>
                        <a:gd name="connsiteY2" fmla="*/ 654229 h 958978"/>
                        <a:gd name="connsiteX3" fmla="*/ 1363008 w 1364581"/>
                        <a:gd name="connsiteY3" fmla="*/ 656873 h 958978"/>
                        <a:gd name="connsiteX4" fmla="*/ 1361587 w 1364581"/>
                        <a:gd name="connsiteY4" fmla="*/ 682238 h 958978"/>
                        <a:gd name="connsiteX5" fmla="*/ 1363008 w 1364581"/>
                        <a:gd name="connsiteY5" fmla="*/ 696648 h 958978"/>
                        <a:gd name="connsiteX6" fmla="*/ 1360699 w 1364581"/>
                        <a:gd name="connsiteY6" fmla="*/ 698086 h 958978"/>
                        <a:gd name="connsiteX7" fmla="*/ 1362251 w 1364581"/>
                        <a:gd name="connsiteY7" fmla="*/ 903054 h 958978"/>
                        <a:gd name="connsiteX8" fmla="*/ 1314742 w 1364581"/>
                        <a:gd name="connsiteY8" fmla="*/ 916601 h 958978"/>
                        <a:gd name="connsiteX9" fmla="*/ 981250 w 1364581"/>
                        <a:gd name="connsiteY9" fmla="*/ 295571 h 958978"/>
                        <a:gd name="connsiteX10" fmla="*/ 16238 w 1364581"/>
                        <a:gd name="connsiteY10" fmla="*/ 908663 h 958978"/>
                        <a:gd name="connsiteX11" fmla="*/ 2760 w 1364581"/>
                        <a:gd name="connsiteY11" fmla="*/ 698366 h 958978"/>
                        <a:gd name="connsiteX12" fmla="*/ 0 w 1364581"/>
                        <a:gd name="connsiteY12" fmla="*/ 696648 h 958978"/>
                        <a:gd name="connsiteX13" fmla="*/ 1580 w 1364581"/>
                        <a:gd name="connsiteY13" fmla="*/ 680629 h 958978"/>
                        <a:gd name="connsiteX14" fmla="*/ 0 w 1364581"/>
                        <a:gd name="connsiteY14" fmla="*/ 656873 h 958978"/>
                        <a:gd name="connsiteX15" fmla="*/ 4331 w 1364581"/>
                        <a:gd name="connsiteY15" fmla="*/ 652738 h 958978"/>
                        <a:gd name="connsiteX16" fmla="*/ 13846 w 1364581"/>
                        <a:gd name="connsiteY16" fmla="*/ 556249 h 958978"/>
                        <a:gd name="connsiteX17" fmla="*/ 681504 w 1364581"/>
                        <a:gd name="connsiteY17" fmla="*/ 0 h 958978"/>
                        <a:gd name="connsiteX0" fmla="*/ 681504 w 1364581"/>
                        <a:gd name="connsiteY0" fmla="*/ 0 h 958978"/>
                        <a:gd name="connsiteX1" fmla="*/ 1349162 w 1364581"/>
                        <a:gd name="connsiteY1" fmla="*/ 556249 h 958978"/>
                        <a:gd name="connsiteX2" fmla="*/ 1358825 w 1364581"/>
                        <a:gd name="connsiteY2" fmla="*/ 654229 h 958978"/>
                        <a:gd name="connsiteX3" fmla="*/ 1363008 w 1364581"/>
                        <a:gd name="connsiteY3" fmla="*/ 656873 h 958978"/>
                        <a:gd name="connsiteX4" fmla="*/ 1361587 w 1364581"/>
                        <a:gd name="connsiteY4" fmla="*/ 682238 h 958978"/>
                        <a:gd name="connsiteX5" fmla="*/ 1363008 w 1364581"/>
                        <a:gd name="connsiteY5" fmla="*/ 696648 h 958978"/>
                        <a:gd name="connsiteX6" fmla="*/ 1360699 w 1364581"/>
                        <a:gd name="connsiteY6" fmla="*/ 698086 h 958978"/>
                        <a:gd name="connsiteX7" fmla="*/ 1362251 w 1364581"/>
                        <a:gd name="connsiteY7" fmla="*/ 903054 h 958978"/>
                        <a:gd name="connsiteX8" fmla="*/ 1273467 w 1364581"/>
                        <a:gd name="connsiteY8" fmla="*/ 916601 h 958978"/>
                        <a:gd name="connsiteX9" fmla="*/ 981250 w 1364581"/>
                        <a:gd name="connsiteY9" fmla="*/ 295571 h 958978"/>
                        <a:gd name="connsiteX10" fmla="*/ 16238 w 1364581"/>
                        <a:gd name="connsiteY10" fmla="*/ 908663 h 958978"/>
                        <a:gd name="connsiteX11" fmla="*/ 2760 w 1364581"/>
                        <a:gd name="connsiteY11" fmla="*/ 698366 h 958978"/>
                        <a:gd name="connsiteX12" fmla="*/ 0 w 1364581"/>
                        <a:gd name="connsiteY12" fmla="*/ 696648 h 958978"/>
                        <a:gd name="connsiteX13" fmla="*/ 1580 w 1364581"/>
                        <a:gd name="connsiteY13" fmla="*/ 680629 h 958978"/>
                        <a:gd name="connsiteX14" fmla="*/ 0 w 1364581"/>
                        <a:gd name="connsiteY14" fmla="*/ 656873 h 958978"/>
                        <a:gd name="connsiteX15" fmla="*/ 4331 w 1364581"/>
                        <a:gd name="connsiteY15" fmla="*/ 652738 h 958978"/>
                        <a:gd name="connsiteX16" fmla="*/ 13846 w 1364581"/>
                        <a:gd name="connsiteY16" fmla="*/ 556249 h 958978"/>
                        <a:gd name="connsiteX17" fmla="*/ 681504 w 1364581"/>
                        <a:gd name="connsiteY17" fmla="*/ 0 h 958978"/>
                        <a:gd name="connsiteX0" fmla="*/ 681504 w 1383531"/>
                        <a:gd name="connsiteY0" fmla="*/ 0 h 920461"/>
                        <a:gd name="connsiteX1" fmla="*/ 1349162 w 1383531"/>
                        <a:gd name="connsiteY1" fmla="*/ 556249 h 920461"/>
                        <a:gd name="connsiteX2" fmla="*/ 1358825 w 1383531"/>
                        <a:gd name="connsiteY2" fmla="*/ 654229 h 920461"/>
                        <a:gd name="connsiteX3" fmla="*/ 1363008 w 1383531"/>
                        <a:gd name="connsiteY3" fmla="*/ 656873 h 920461"/>
                        <a:gd name="connsiteX4" fmla="*/ 1361587 w 1383531"/>
                        <a:gd name="connsiteY4" fmla="*/ 682238 h 920461"/>
                        <a:gd name="connsiteX5" fmla="*/ 1363008 w 1383531"/>
                        <a:gd name="connsiteY5" fmla="*/ 696648 h 920461"/>
                        <a:gd name="connsiteX6" fmla="*/ 1360699 w 1383531"/>
                        <a:gd name="connsiteY6" fmla="*/ 698086 h 920461"/>
                        <a:gd name="connsiteX7" fmla="*/ 1362251 w 1383531"/>
                        <a:gd name="connsiteY7" fmla="*/ 903054 h 920461"/>
                        <a:gd name="connsiteX8" fmla="*/ 1273467 w 1383531"/>
                        <a:gd name="connsiteY8" fmla="*/ 916601 h 920461"/>
                        <a:gd name="connsiteX9" fmla="*/ 981250 w 1383531"/>
                        <a:gd name="connsiteY9" fmla="*/ 295571 h 920461"/>
                        <a:gd name="connsiteX10" fmla="*/ 16238 w 1383531"/>
                        <a:gd name="connsiteY10" fmla="*/ 908663 h 920461"/>
                        <a:gd name="connsiteX11" fmla="*/ 2760 w 1383531"/>
                        <a:gd name="connsiteY11" fmla="*/ 698366 h 920461"/>
                        <a:gd name="connsiteX12" fmla="*/ 0 w 1383531"/>
                        <a:gd name="connsiteY12" fmla="*/ 696648 h 920461"/>
                        <a:gd name="connsiteX13" fmla="*/ 1580 w 1383531"/>
                        <a:gd name="connsiteY13" fmla="*/ 680629 h 920461"/>
                        <a:gd name="connsiteX14" fmla="*/ 0 w 1383531"/>
                        <a:gd name="connsiteY14" fmla="*/ 656873 h 920461"/>
                        <a:gd name="connsiteX15" fmla="*/ 4331 w 1383531"/>
                        <a:gd name="connsiteY15" fmla="*/ 652738 h 920461"/>
                        <a:gd name="connsiteX16" fmla="*/ 13846 w 1383531"/>
                        <a:gd name="connsiteY16" fmla="*/ 556249 h 920461"/>
                        <a:gd name="connsiteX17" fmla="*/ 681504 w 1383531"/>
                        <a:gd name="connsiteY17" fmla="*/ 0 h 920461"/>
                        <a:gd name="connsiteX0" fmla="*/ 681504 w 1390517"/>
                        <a:gd name="connsiteY0" fmla="*/ 0 h 980101"/>
                        <a:gd name="connsiteX1" fmla="*/ 1349162 w 1390517"/>
                        <a:gd name="connsiteY1" fmla="*/ 556249 h 980101"/>
                        <a:gd name="connsiteX2" fmla="*/ 1358825 w 1390517"/>
                        <a:gd name="connsiteY2" fmla="*/ 654229 h 980101"/>
                        <a:gd name="connsiteX3" fmla="*/ 1363008 w 1390517"/>
                        <a:gd name="connsiteY3" fmla="*/ 656873 h 980101"/>
                        <a:gd name="connsiteX4" fmla="*/ 1361587 w 1390517"/>
                        <a:gd name="connsiteY4" fmla="*/ 682238 h 980101"/>
                        <a:gd name="connsiteX5" fmla="*/ 1363008 w 1390517"/>
                        <a:gd name="connsiteY5" fmla="*/ 696648 h 980101"/>
                        <a:gd name="connsiteX6" fmla="*/ 1360699 w 1390517"/>
                        <a:gd name="connsiteY6" fmla="*/ 698086 h 980101"/>
                        <a:gd name="connsiteX7" fmla="*/ 1362251 w 1390517"/>
                        <a:gd name="connsiteY7" fmla="*/ 903054 h 980101"/>
                        <a:gd name="connsiteX8" fmla="*/ 1286167 w 1390517"/>
                        <a:gd name="connsiteY8" fmla="*/ 980101 h 980101"/>
                        <a:gd name="connsiteX9" fmla="*/ 981250 w 1390517"/>
                        <a:gd name="connsiteY9" fmla="*/ 295571 h 980101"/>
                        <a:gd name="connsiteX10" fmla="*/ 16238 w 1390517"/>
                        <a:gd name="connsiteY10" fmla="*/ 908663 h 980101"/>
                        <a:gd name="connsiteX11" fmla="*/ 2760 w 1390517"/>
                        <a:gd name="connsiteY11" fmla="*/ 698366 h 980101"/>
                        <a:gd name="connsiteX12" fmla="*/ 0 w 1390517"/>
                        <a:gd name="connsiteY12" fmla="*/ 696648 h 980101"/>
                        <a:gd name="connsiteX13" fmla="*/ 1580 w 1390517"/>
                        <a:gd name="connsiteY13" fmla="*/ 680629 h 980101"/>
                        <a:gd name="connsiteX14" fmla="*/ 0 w 1390517"/>
                        <a:gd name="connsiteY14" fmla="*/ 656873 h 980101"/>
                        <a:gd name="connsiteX15" fmla="*/ 4331 w 1390517"/>
                        <a:gd name="connsiteY15" fmla="*/ 652738 h 980101"/>
                        <a:gd name="connsiteX16" fmla="*/ 13846 w 1390517"/>
                        <a:gd name="connsiteY16" fmla="*/ 556249 h 980101"/>
                        <a:gd name="connsiteX17" fmla="*/ 681504 w 1390517"/>
                        <a:gd name="connsiteY17" fmla="*/ 0 h 980101"/>
                        <a:gd name="connsiteX0" fmla="*/ 681504 w 1364581"/>
                        <a:gd name="connsiteY0" fmla="*/ 0 h 980101"/>
                        <a:gd name="connsiteX1" fmla="*/ 1349162 w 1364581"/>
                        <a:gd name="connsiteY1" fmla="*/ 556249 h 980101"/>
                        <a:gd name="connsiteX2" fmla="*/ 1358825 w 1364581"/>
                        <a:gd name="connsiteY2" fmla="*/ 654229 h 980101"/>
                        <a:gd name="connsiteX3" fmla="*/ 1363008 w 1364581"/>
                        <a:gd name="connsiteY3" fmla="*/ 656873 h 980101"/>
                        <a:gd name="connsiteX4" fmla="*/ 1361587 w 1364581"/>
                        <a:gd name="connsiteY4" fmla="*/ 682238 h 980101"/>
                        <a:gd name="connsiteX5" fmla="*/ 1363008 w 1364581"/>
                        <a:gd name="connsiteY5" fmla="*/ 696648 h 980101"/>
                        <a:gd name="connsiteX6" fmla="*/ 1360699 w 1364581"/>
                        <a:gd name="connsiteY6" fmla="*/ 698086 h 980101"/>
                        <a:gd name="connsiteX7" fmla="*/ 1362251 w 1364581"/>
                        <a:gd name="connsiteY7" fmla="*/ 903054 h 980101"/>
                        <a:gd name="connsiteX8" fmla="*/ 1286167 w 1364581"/>
                        <a:gd name="connsiteY8" fmla="*/ 980101 h 980101"/>
                        <a:gd name="connsiteX9" fmla="*/ 981250 w 1364581"/>
                        <a:gd name="connsiteY9" fmla="*/ 295571 h 980101"/>
                        <a:gd name="connsiteX10" fmla="*/ 16238 w 1364581"/>
                        <a:gd name="connsiteY10" fmla="*/ 908663 h 980101"/>
                        <a:gd name="connsiteX11" fmla="*/ 2760 w 1364581"/>
                        <a:gd name="connsiteY11" fmla="*/ 698366 h 980101"/>
                        <a:gd name="connsiteX12" fmla="*/ 0 w 1364581"/>
                        <a:gd name="connsiteY12" fmla="*/ 696648 h 980101"/>
                        <a:gd name="connsiteX13" fmla="*/ 1580 w 1364581"/>
                        <a:gd name="connsiteY13" fmla="*/ 680629 h 980101"/>
                        <a:gd name="connsiteX14" fmla="*/ 0 w 1364581"/>
                        <a:gd name="connsiteY14" fmla="*/ 656873 h 980101"/>
                        <a:gd name="connsiteX15" fmla="*/ 4331 w 1364581"/>
                        <a:gd name="connsiteY15" fmla="*/ 652738 h 980101"/>
                        <a:gd name="connsiteX16" fmla="*/ 13846 w 1364581"/>
                        <a:gd name="connsiteY16" fmla="*/ 556249 h 980101"/>
                        <a:gd name="connsiteX17" fmla="*/ 681504 w 1364581"/>
                        <a:gd name="connsiteY17" fmla="*/ 0 h 980101"/>
                        <a:gd name="connsiteX0" fmla="*/ 681504 w 1364581"/>
                        <a:gd name="connsiteY0" fmla="*/ 0 h 980101"/>
                        <a:gd name="connsiteX1" fmla="*/ 1349162 w 1364581"/>
                        <a:gd name="connsiteY1" fmla="*/ 556249 h 980101"/>
                        <a:gd name="connsiteX2" fmla="*/ 1358825 w 1364581"/>
                        <a:gd name="connsiteY2" fmla="*/ 654229 h 980101"/>
                        <a:gd name="connsiteX3" fmla="*/ 1363008 w 1364581"/>
                        <a:gd name="connsiteY3" fmla="*/ 656873 h 980101"/>
                        <a:gd name="connsiteX4" fmla="*/ 1361587 w 1364581"/>
                        <a:gd name="connsiteY4" fmla="*/ 682238 h 980101"/>
                        <a:gd name="connsiteX5" fmla="*/ 1363008 w 1364581"/>
                        <a:gd name="connsiteY5" fmla="*/ 696648 h 980101"/>
                        <a:gd name="connsiteX6" fmla="*/ 1360699 w 1364581"/>
                        <a:gd name="connsiteY6" fmla="*/ 698086 h 980101"/>
                        <a:gd name="connsiteX7" fmla="*/ 1362251 w 1364581"/>
                        <a:gd name="connsiteY7" fmla="*/ 903054 h 980101"/>
                        <a:gd name="connsiteX8" fmla="*/ 1286167 w 1364581"/>
                        <a:gd name="connsiteY8" fmla="*/ 980101 h 980101"/>
                        <a:gd name="connsiteX9" fmla="*/ 981250 w 1364581"/>
                        <a:gd name="connsiteY9" fmla="*/ 295571 h 980101"/>
                        <a:gd name="connsiteX10" fmla="*/ 16238 w 1364581"/>
                        <a:gd name="connsiteY10" fmla="*/ 908663 h 980101"/>
                        <a:gd name="connsiteX11" fmla="*/ 2760 w 1364581"/>
                        <a:gd name="connsiteY11" fmla="*/ 698366 h 980101"/>
                        <a:gd name="connsiteX12" fmla="*/ 0 w 1364581"/>
                        <a:gd name="connsiteY12" fmla="*/ 696648 h 980101"/>
                        <a:gd name="connsiteX13" fmla="*/ 1580 w 1364581"/>
                        <a:gd name="connsiteY13" fmla="*/ 680629 h 980101"/>
                        <a:gd name="connsiteX14" fmla="*/ 0 w 1364581"/>
                        <a:gd name="connsiteY14" fmla="*/ 656873 h 980101"/>
                        <a:gd name="connsiteX15" fmla="*/ 4331 w 1364581"/>
                        <a:gd name="connsiteY15" fmla="*/ 652738 h 980101"/>
                        <a:gd name="connsiteX16" fmla="*/ 13846 w 1364581"/>
                        <a:gd name="connsiteY16" fmla="*/ 556249 h 980101"/>
                        <a:gd name="connsiteX17" fmla="*/ 681504 w 1364581"/>
                        <a:gd name="connsiteY17" fmla="*/ 0 h 980101"/>
                        <a:gd name="connsiteX0" fmla="*/ 681504 w 1364581"/>
                        <a:gd name="connsiteY0" fmla="*/ 0 h 980101"/>
                        <a:gd name="connsiteX1" fmla="*/ 1349162 w 1364581"/>
                        <a:gd name="connsiteY1" fmla="*/ 556249 h 980101"/>
                        <a:gd name="connsiteX2" fmla="*/ 1358825 w 1364581"/>
                        <a:gd name="connsiteY2" fmla="*/ 654229 h 980101"/>
                        <a:gd name="connsiteX3" fmla="*/ 1363008 w 1364581"/>
                        <a:gd name="connsiteY3" fmla="*/ 656873 h 980101"/>
                        <a:gd name="connsiteX4" fmla="*/ 1361587 w 1364581"/>
                        <a:gd name="connsiteY4" fmla="*/ 682238 h 980101"/>
                        <a:gd name="connsiteX5" fmla="*/ 1363008 w 1364581"/>
                        <a:gd name="connsiteY5" fmla="*/ 696648 h 980101"/>
                        <a:gd name="connsiteX6" fmla="*/ 1360699 w 1364581"/>
                        <a:gd name="connsiteY6" fmla="*/ 698086 h 980101"/>
                        <a:gd name="connsiteX7" fmla="*/ 1362251 w 1364581"/>
                        <a:gd name="connsiteY7" fmla="*/ 903054 h 980101"/>
                        <a:gd name="connsiteX8" fmla="*/ 1286167 w 1364581"/>
                        <a:gd name="connsiteY8" fmla="*/ 980101 h 980101"/>
                        <a:gd name="connsiteX9" fmla="*/ 981250 w 1364581"/>
                        <a:gd name="connsiteY9" fmla="*/ 295571 h 980101"/>
                        <a:gd name="connsiteX10" fmla="*/ 16238 w 1364581"/>
                        <a:gd name="connsiteY10" fmla="*/ 908663 h 980101"/>
                        <a:gd name="connsiteX11" fmla="*/ 2760 w 1364581"/>
                        <a:gd name="connsiteY11" fmla="*/ 698366 h 980101"/>
                        <a:gd name="connsiteX12" fmla="*/ 0 w 1364581"/>
                        <a:gd name="connsiteY12" fmla="*/ 696648 h 980101"/>
                        <a:gd name="connsiteX13" fmla="*/ 1580 w 1364581"/>
                        <a:gd name="connsiteY13" fmla="*/ 680629 h 980101"/>
                        <a:gd name="connsiteX14" fmla="*/ 0 w 1364581"/>
                        <a:gd name="connsiteY14" fmla="*/ 656873 h 980101"/>
                        <a:gd name="connsiteX15" fmla="*/ 4331 w 1364581"/>
                        <a:gd name="connsiteY15" fmla="*/ 652738 h 980101"/>
                        <a:gd name="connsiteX16" fmla="*/ 13846 w 1364581"/>
                        <a:gd name="connsiteY16" fmla="*/ 556249 h 980101"/>
                        <a:gd name="connsiteX17" fmla="*/ 681504 w 1364581"/>
                        <a:gd name="connsiteY17" fmla="*/ 0 h 980101"/>
                        <a:gd name="connsiteX0" fmla="*/ 681504 w 1364581"/>
                        <a:gd name="connsiteY0" fmla="*/ 0 h 980101"/>
                        <a:gd name="connsiteX1" fmla="*/ 1349162 w 1364581"/>
                        <a:gd name="connsiteY1" fmla="*/ 556249 h 980101"/>
                        <a:gd name="connsiteX2" fmla="*/ 1358825 w 1364581"/>
                        <a:gd name="connsiteY2" fmla="*/ 654229 h 980101"/>
                        <a:gd name="connsiteX3" fmla="*/ 1363008 w 1364581"/>
                        <a:gd name="connsiteY3" fmla="*/ 656873 h 980101"/>
                        <a:gd name="connsiteX4" fmla="*/ 1361587 w 1364581"/>
                        <a:gd name="connsiteY4" fmla="*/ 682238 h 980101"/>
                        <a:gd name="connsiteX5" fmla="*/ 1363008 w 1364581"/>
                        <a:gd name="connsiteY5" fmla="*/ 696648 h 980101"/>
                        <a:gd name="connsiteX6" fmla="*/ 1360699 w 1364581"/>
                        <a:gd name="connsiteY6" fmla="*/ 698086 h 980101"/>
                        <a:gd name="connsiteX7" fmla="*/ 1362251 w 1364581"/>
                        <a:gd name="connsiteY7" fmla="*/ 903054 h 980101"/>
                        <a:gd name="connsiteX8" fmla="*/ 1286167 w 1364581"/>
                        <a:gd name="connsiteY8" fmla="*/ 980101 h 980101"/>
                        <a:gd name="connsiteX9" fmla="*/ 981250 w 1364581"/>
                        <a:gd name="connsiteY9" fmla="*/ 295571 h 980101"/>
                        <a:gd name="connsiteX10" fmla="*/ 16238 w 1364581"/>
                        <a:gd name="connsiteY10" fmla="*/ 908663 h 980101"/>
                        <a:gd name="connsiteX11" fmla="*/ 2760 w 1364581"/>
                        <a:gd name="connsiteY11" fmla="*/ 698366 h 980101"/>
                        <a:gd name="connsiteX12" fmla="*/ 0 w 1364581"/>
                        <a:gd name="connsiteY12" fmla="*/ 696648 h 980101"/>
                        <a:gd name="connsiteX13" fmla="*/ 1580 w 1364581"/>
                        <a:gd name="connsiteY13" fmla="*/ 680629 h 980101"/>
                        <a:gd name="connsiteX14" fmla="*/ 0 w 1364581"/>
                        <a:gd name="connsiteY14" fmla="*/ 656873 h 980101"/>
                        <a:gd name="connsiteX15" fmla="*/ 4331 w 1364581"/>
                        <a:gd name="connsiteY15" fmla="*/ 652738 h 980101"/>
                        <a:gd name="connsiteX16" fmla="*/ 13846 w 1364581"/>
                        <a:gd name="connsiteY16" fmla="*/ 556249 h 980101"/>
                        <a:gd name="connsiteX17" fmla="*/ 681504 w 1364581"/>
                        <a:gd name="connsiteY17" fmla="*/ 0 h 980101"/>
                        <a:gd name="connsiteX0" fmla="*/ 686971 w 1370048"/>
                        <a:gd name="connsiteY0" fmla="*/ 0 h 980101"/>
                        <a:gd name="connsiteX1" fmla="*/ 1354629 w 1370048"/>
                        <a:gd name="connsiteY1" fmla="*/ 556249 h 980101"/>
                        <a:gd name="connsiteX2" fmla="*/ 1364292 w 1370048"/>
                        <a:gd name="connsiteY2" fmla="*/ 654229 h 980101"/>
                        <a:gd name="connsiteX3" fmla="*/ 1368475 w 1370048"/>
                        <a:gd name="connsiteY3" fmla="*/ 656873 h 980101"/>
                        <a:gd name="connsiteX4" fmla="*/ 1367054 w 1370048"/>
                        <a:gd name="connsiteY4" fmla="*/ 682238 h 980101"/>
                        <a:gd name="connsiteX5" fmla="*/ 1368475 w 1370048"/>
                        <a:gd name="connsiteY5" fmla="*/ 696648 h 980101"/>
                        <a:gd name="connsiteX6" fmla="*/ 1366166 w 1370048"/>
                        <a:gd name="connsiteY6" fmla="*/ 698086 h 980101"/>
                        <a:gd name="connsiteX7" fmla="*/ 1367718 w 1370048"/>
                        <a:gd name="connsiteY7" fmla="*/ 903054 h 980101"/>
                        <a:gd name="connsiteX8" fmla="*/ 1291634 w 1370048"/>
                        <a:gd name="connsiteY8" fmla="*/ 980101 h 980101"/>
                        <a:gd name="connsiteX9" fmla="*/ 986717 w 1370048"/>
                        <a:gd name="connsiteY9" fmla="*/ 295571 h 980101"/>
                        <a:gd name="connsiteX10" fmla="*/ 9005 w 1370048"/>
                        <a:gd name="connsiteY10" fmla="*/ 908663 h 980101"/>
                        <a:gd name="connsiteX11" fmla="*/ 8227 w 1370048"/>
                        <a:gd name="connsiteY11" fmla="*/ 698366 h 980101"/>
                        <a:gd name="connsiteX12" fmla="*/ 5467 w 1370048"/>
                        <a:gd name="connsiteY12" fmla="*/ 696648 h 980101"/>
                        <a:gd name="connsiteX13" fmla="*/ 7047 w 1370048"/>
                        <a:gd name="connsiteY13" fmla="*/ 680629 h 980101"/>
                        <a:gd name="connsiteX14" fmla="*/ 5467 w 1370048"/>
                        <a:gd name="connsiteY14" fmla="*/ 656873 h 980101"/>
                        <a:gd name="connsiteX15" fmla="*/ 9798 w 1370048"/>
                        <a:gd name="connsiteY15" fmla="*/ 652738 h 980101"/>
                        <a:gd name="connsiteX16" fmla="*/ 19313 w 1370048"/>
                        <a:gd name="connsiteY16" fmla="*/ 556249 h 980101"/>
                        <a:gd name="connsiteX17" fmla="*/ 686971 w 1370048"/>
                        <a:gd name="connsiteY17" fmla="*/ 0 h 9801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1370048" h="980101">
                          <a:moveTo>
                            <a:pt x="686971" y="0"/>
                          </a:moveTo>
                          <a:cubicBezTo>
                            <a:pt x="1168707" y="0"/>
                            <a:pt x="1291082" y="238799"/>
                            <a:pt x="1354629" y="556249"/>
                          </a:cubicBezTo>
                          <a:lnTo>
                            <a:pt x="1364292" y="654229"/>
                          </a:lnTo>
                          <a:lnTo>
                            <a:pt x="1368475" y="656873"/>
                          </a:lnTo>
                          <a:cubicBezTo>
                            <a:pt x="1368001" y="665328"/>
                            <a:pt x="1367528" y="673783"/>
                            <a:pt x="1367054" y="682238"/>
                          </a:cubicBezTo>
                          <a:lnTo>
                            <a:pt x="1368475" y="696648"/>
                          </a:lnTo>
                          <a:lnTo>
                            <a:pt x="1366166" y="698086"/>
                          </a:lnTo>
                          <a:cubicBezTo>
                            <a:pt x="1361277" y="715554"/>
                            <a:pt x="1375378" y="615810"/>
                            <a:pt x="1367718" y="903054"/>
                          </a:cubicBezTo>
                          <a:cubicBezTo>
                            <a:pt x="1360059" y="939473"/>
                            <a:pt x="1340847" y="934240"/>
                            <a:pt x="1291634" y="980101"/>
                          </a:cubicBezTo>
                          <a:cubicBezTo>
                            <a:pt x="1256968" y="585637"/>
                            <a:pt x="1224301" y="476811"/>
                            <a:pt x="986717" y="295571"/>
                          </a:cubicBezTo>
                          <a:cubicBezTo>
                            <a:pt x="829567" y="622331"/>
                            <a:pt x="169970" y="948069"/>
                            <a:pt x="9005" y="908663"/>
                          </a:cubicBezTo>
                          <a:cubicBezTo>
                            <a:pt x="-12951" y="727439"/>
                            <a:pt x="12720" y="768465"/>
                            <a:pt x="8227" y="698366"/>
                          </a:cubicBezTo>
                          <a:lnTo>
                            <a:pt x="5467" y="696648"/>
                          </a:lnTo>
                          <a:lnTo>
                            <a:pt x="7047" y="680629"/>
                          </a:lnTo>
                          <a:lnTo>
                            <a:pt x="5467" y="656873"/>
                          </a:lnTo>
                          <a:lnTo>
                            <a:pt x="9798" y="652738"/>
                          </a:lnTo>
                          <a:lnTo>
                            <a:pt x="19313" y="556249"/>
                          </a:lnTo>
                          <a:cubicBezTo>
                            <a:pt x="82861" y="238799"/>
                            <a:pt x="205235" y="0"/>
                            <a:pt x="686971" y="0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" name="Freeform 548">
                      <a:extLst>
                        <a:ext uri="{FF2B5EF4-FFF2-40B4-BE49-F238E27FC236}">
                          <a16:creationId xmlns:a16="http://schemas.microsoft.com/office/drawing/2014/main" id="{AE4AEF1A-C84F-8361-569D-5FB3CA20ED4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243799" y="3602987"/>
                      <a:ext cx="1365515" cy="1928932"/>
                    </a:xfrm>
                    <a:custGeom>
                      <a:avLst/>
                      <a:gdLst>
                        <a:gd name="connsiteX0" fmla="*/ 1365515 w 1365515"/>
                        <a:gd name="connsiteY0" fmla="*/ 942241 h 1928932"/>
                        <a:gd name="connsiteX1" fmla="*/ 1363457 w 1365515"/>
                        <a:gd name="connsiteY1" fmla="*/ 964466 h 1928932"/>
                        <a:gd name="connsiteX2" fmla="*/ 1365515 w 1365515"/>
                        <a:gd name="connsiteY2" fmla="*/ 986691 h 1928932"/>
                        <a:gd name="connsiteX3" fmla="*/ 1361401 w 1365515"/>
                        <a:gd name="connsiteY3" fmla="*/ 986672 h 1928932"/>
                        <a:gd name="connsiteX4" fmla="*/ 1353717 w 1365515"/>
                        <a:gd name="connsiteY4" fmla="*/ 1069645 h 1928932"/>
                        <a:gd name="connsiteX5" fmla="*/ 1087717 w 1365515"/>
                        <a:gd name="connsiteY5" fmla="*/ 1885121 h 1928932"/>
                        <a:gd name="connsiteX6" fmla="*/ 0 w 1365515"/>
                        <a:gd name="connsiteY6" fmla="*/ 1916866 h 1928932"/>
                        <a:gd name="connsiteX7" fmla="*/ 800 w 1365515"/>
                        <a:gd name="connsiteY7" fmla="*/ 1432730 h 1928932"/>
                        <a:gd name="connsiteX8" fmla="*/ 1574 w 1365515"/>
                        <a:gd name="connsiteY8" fmla="*/ 964466 h 1928932"/>
                        <a:gd name="connsiteX9" fmla="*/ 800 w 1365515"/>
                        <a:gd name="connsiteY9" fmla="*/ 496202 h 1928932"/>
                        <a:gd name="connsiteX10" fmla="*/ 0 w 1365515"/>
                        <a:gd name="connsiteY10" fmla="*/ 12066 h 1928932"/>
                        <a:gd name="connsiteX11" fmla="*/ 1087717 w 1365515"/>
                        <a:gd name="connsiteY11" fmla="*/ 43811 h 1928932"/>
                        <a:gd name="connsiteX12" fmla="*/ 1353717 w 1365515"/>
                        <a:gd name="connsiteY12" fmla="*/ 859287 h 1928932"/>
                        <a:gd name="connsiteX13" fmla="*/ 1361401 w 1365515"/>
                        <a:gd name="connsiteY13" fmla="*/ 942260 h 19289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365515" h="1928932">
                          <a:moveTo>
                            <a:pt x="1365515" y="942241"/>
                          </a:moveTo>
                          <a:lnTo>
                            <a:pt x="1363457" y="964466"/>
                          </a:lnTo>
                          <a:lnTo>
                            <a:pt x="1365515" y="986691"/>
                          </a:lnTo>
                          <a:lnTo>
                            <a:pt x="1361401" y="986672"/>
                          </a:lnTo>
                          <a:lnTo>
                            <a:pt x="1353717" y="1069645"/>
                          </a:lnTo>
                          <a:cubicBezTo>
                            <a:pt x="1296944" y="1676922"/>
                            <a:pt x="1269329" y="1844953"/>
                            <a:pt x="1087717" y="1885121"/>
                          </a:cubicBezTo>
                          <a:cubicBezTo>
                            <a:pt x="850028" y="1910518"/>
                            <a:pt x="307538" y="1948616"/>
                            <a:pt x="0" y="1916866"/>
                          </a:cubicBezTo>
                          <a:cubicBezTo>
                            <a:pt x="267" y="1759722"/>
                            <a:pt x="534" y="1596226"/>
                            <a:pt x="800" y="1432730"/>
                          </a:cubicBezTo>
                          <a:lnTo>
                            <a:pt x="1574" y="964466"/>
                          </a:lnTo>
                          <a:lnTo>
                            <a:pt x="800" y="496202"/>
                          </a:lnTo>
                          <a:cubicBezTo>
                            <a:pt x="534" y="332706"/>
                            <a:pt x="267" y="169211"/>
                            <a:pt x="0" y="12066"/>
                          </a:cubicBezTo>
                          <a:cubicBezTo>
                            <a:pt x="307538" y="-19684"/>
                            <a:pt x="850028" y="18414"/>
                            <a:pt x="1087717" y="43811"/>
                          </a:cubicBezTo>
                          <a:cubicBezTo>
                            <a:pt x="1269329" y="83979"/>
                            <a:pt x="1296944" y="252010"/>
                            <a:pt x="1353717" y="859287"/>
                          </a:cubicBezTo>
                          <a:lnTo>
                            <a:pt x="1361401" y="942260"/>
                          </a:lnTo>
                          <a:close/>
                        </a:path>
                      </a:pathLst>
                    </a:custGeom>
                    <a:solidFill>
                      <a:srgbClr val="E5BC7E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" name="Freeform 549">
                      <a:extLst>
                        <a:ext uri="{FF2B5EF4-FFF2-40B4-BE49-F238E27FC236}">
                          <a16:creationId xmlns:a16="http://schemas.microsoft.com/office/drawing/2014/main" id="{CA7DED21-8BE4-77BB-80AF-FFF3B713F2AD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289478" y="3929503"/>
                      <a:ext cx="1317349" cy="1324067"/>
                    </a:xfrm>
                    <a:custGeom>
                      <a:avLst/>
                      <a:gdLst>
                        <a:gd name="connsiteX0" fmla="*/ 1317349 w 1317349"/>
                        <a:gd name="connsiteY0" fmla="*/ 205049 h 1324067"/>
                        <a:gd name="connsiteX1" fmla="*/ 1288740 w 1317349"/>
                        <a:gd name="connsiteY1" fmla="*/ 216592 h 1324067"/>
                        <a:gd name="connsiteX2" fmla="*/ 1065521 w 1317349"/>
                        <a:gd name="connsiteY2" fmla="*/ 654320 h 1324067"/>
                        <a:gd name="connsiteX3" fmla="*/ 1288740 w 1317349"/>
                        <a:gd name="connsiteY3" fmla="*/ 1092047 h 1324067"/>
                        <a:gd name="connsiteX4" fmla="*/ 1317349 w 1317349"/>
                        <a:gd name="connsiteY4" fmla="*/ 1103591 h 1324067"/>
                        <a:gd name="connsiteX5" fmla="*/ 1313188 w 1317349"/>
                        <a:gd name="connsiteY5" fmla="*/ 1137464 h 1324067"/>
                        <a:gd name="connsiteX6" fmla="*/ 1297512 w 1317349"/>
                        <a:gd name="connsiteY6" fmla="*/ 1242693 h 1324067"/>
                        <a:gd name="connsiteX7" fmla="*/ 1281314 w 1317349"/>
                        <a:gd name="connsiteY7" fmla="*/ 1324067 h 1324067"/>
                        <a:gd name="connsiteX8" fmla="*/ 1154393 w 1317349"/>
                        <a:gd name="connsiteY8" fmla="*/ 1305620 h 1324067"/>
                        <a:gd name="connsiteX9" fmla="*/ 314965 w 1317349"/>
                        <a:gd name="connsiteY9" fmla="*/ 1260450 h 1324067"/>
                        <a:gd name="connsiteX10" fmla="*/ 12387 w 1317349"/>
                        <a:gd name="connsiteY10" fmla="*/ 1265824 h 1324067"/>
                        <a:gd name="connsiteX11" fmla="*/ 10 w 1317349"/>
                        <a:gd name="connsiteY11" fmla="*/ 1266500 h 1324067"/>
                        <a:gd name="connsiteX12" fmla="*/ 245 w 1317349"/>
                        <a:gd name="connsiteY12" fmla="*/ 1122584 h 1324067"/>
                        <a:gd name="connsiteX13" fmla="*/ 1019 w 1317349"/>
                        <a:gd name="connsiteY13" fmla="*/ 654320 h 1324067"/>
                        <a:gd name="connsiteX14" fmla="*/ 245 w 1317349"/>
                        <a:gd name="connsiteY14" fmla="*/ 186056 h 1324067"/>
                        <a:gd name="connsiteX15" fmla="*/ 0 w 1317349"/>
                        <a:gd name="connsiteY15" fmla="*/ 36169 h 1324067"/>
                        <a:gd name="connsiteX16" fmla="*/ 121594 w 1317349"/>
                        <a:gd name="connsiteY16" fmla="*/ 42818 h 1324067"/>
                        <a:gd name="connsiteX17" fmla="*/ 424171 w 1317349"/>
                        <a:gd name="connsiteY17" fmla="*/ 48191 h 1324067"/>
                        <a:gd name="connsiteX18" fmla="*/ 1263599 w 1317349"/>
                        <a:gd name="connsiteY18" fmla="*/ 3022 h 1324067"/>
                        <a:gd name="connsiteX19" fmla="*/ 1284385 w 1317349"/>
                        <a:gd name="connsiteY19" fmla="*/ 0 h 1324067"/>
                        <a:gd name="connsiteX20" fmla="*/ 1297512 w 1317349"/>
                        <a:gd name="connsiteY20" fmla="*/ 65948 h 1324067"/>
                        <a:gd name="connsiteX21" fmla="*/ 1313188 w 1317349"/>
                        <a:gd name="connsiteY21" fmla="*/ 171177 h 13240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1317349" h="1324067">
                          <a:moveTo>
                            <a:pt x="1317349" y="205049"/>
                          </a:moveTo>
                          <a:lnTo>
                            <a:pt x="1288740" y="216592"/>
                          </a:lnTo>
                          <a:cubicBezTo>
                            <a:pt x="1157563" y="288711"/>
                            <a:pt x="1065521" y="457544"/>
                            <a:pt x="1065521" y="654320"/>
                          </a:cubicBezTo>
                          <a:cubicBezTo>
                            <a:pt x="1065521" y="851096"/>
                            <a:pt x="1157563" y="1019929"/>
                            <a:pt x="1288740" y="1092047"/>
                          </a:cubicBezTo>
                          <a:lnTo>
                            <a:pt x="1317349" y="1103591"/>
                          </a:lnTo>
                          <a:lnTo>
                            <a:pt x="1313188" y="1137464"/>
                          </a:lnTo>
                          <a:cubicBezTo>
                            <a:pt x="1308159" y="1175631"/>
                            <a:pt x="1302984" y="1210622"/>
                            <a:pt x="1297512" y="1242693"/>
                          </a:cubicBezTo>
                          <a:lnTo>
                            <a:pt x="1281314" y="1324067"/>
                          </a:lnTo>
                          <a:lnTo>
                            <a:pt x="1154393" y="1305620"/>
                          </a:lnTo>
                          <a:cubicBezTo>
                            <a:pt x="914774" y="1277102"/>
                            <a:pt x="625908" y="1260450"/>
                            <a:pt x="314965" y="1260450"/>
                          </a:cubicBezTo>
                          <a:cubicBezTo>
                            <a:pt x="211318" y="1260450"/>
                            <a:pt x="110123" y="1262300"/>
                            <a:pt x="12387" y="1265824"/>
                          </a:cubicBezTo>
                          <a:lnTo>
                            <a:pt x="10" y="1266500"/>
                          </a:lnTo>
                          <a:lnTo>
                            <a:pt x="245" y="1122584"/>
                          </a:lnTo>
                          <a:lnTo>
                            <a:pt x="1019" y="654320"/>
                          </a:lnTo>
                          <a:lnTo>
                            <a:pt x="245" y="186056"/>
                          </a:lnTo>
                          <a:lnTo>
                            <a:pt x="0" y="36169"/>
                          </a:lnTo>
                          <a:lnTo>
                            <a:pt x="121594" y="42818"/>
                          </a:lnTo>
                          <a:cubicBezTo>
                            <a:pt x="219329" y="46341"/>
                            <a:pt x="320524" y="48191"/>
                            <a:pt x="424171" y="48191"/>
                          </a:cubicBezTo>
                          <a:cubicBezTo>
                            <a:pt x="735114" y="48191"/>
                            <a:pt x="1023980" y="31539"/>
                            <a:pt x="1263599" y="3022"/>
                          </a:cubicBezTo>
                          <a:lnTo>
                            <a:pt x="1284385" y="0"/>
                          </a:lnTo>
                          <a:lnTo>
                            <a:pt x="1297512" y="65948"/>
                          </a:lnTo>
                          <a:cubicBezTo>
                            <a:pt x="1302984" y="98019"/>
                            <a:pt x="1308159" y="133010"/>
                            <a:pt x="1313188" y="171177"/>
                          </a:cubicBezTo>
                          <a:close/>
                        </a:path>
                      </a:pathLst>
                    </a:custGeom>
                    <a:solidFill>
                      <a:srgbClr val="4472C4"/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" name="Freeform 550">
                      <a:extLst>
                        <a:ext uri="{FF2B5EF4-FFF2-40B4-BE49-F238E27FC236}">
                          <a16:creationId xmlns:a16="http://schemas.microsoft.com/office/drawing/2014/main" id="{6EA0F67A-0A42-8055-F388-93AEB45CC63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956921" y="1999485"/>
                      <a:ext cx="934101" cy="3250726"/>
                    </a:xfrm>
                    <a:custGeom>
                      <a:avLst/>
                      <a:gdLst>
                        <a:gd name="connsiteX0" fmla="*/ 934101 w 934101"/>
                        <a:gd name="connsiteY0" fmla="*/ 0 h 3250726"/>
                        <a:gd name="connsiteX1" fmla="*/ 778607 w 934101"/>
                        <a:gd name="connsiteY1" fmla="*/ 10292 h 3250726"/>
                        <a:gd name="connsiteX2" fmla="*/ 275342 w 934101"/>
                        <a:gd name="connsiteY2" fmla="*/ 555660 h 3250726"/>
                        <a:gd name="connsiteX3" fmla="*/ 265679 w 934101"/>
                        <a:gd name="connsiteY3" fmla="*/ 653640 h 3250726"/>
                        <a:gd name="connsiteX4" fmla="*/ 261496 w 934101"/>
                        <a:gd name="connsiteY4" fmla="*/ 656284 h 3250726"/>
                        <a:gd name="connsiteX5" fmla="*/ 262917 w 934101"/>
                        <a:gd name="connsiteY5" fmla="*/ 681649 h 3250726"/>
                        <a:gd name="connsiteX6" fmla="*/ 261496 w 934101"/>
                        <a:gd name="connsiteY6" fmla="*/ 696059 h 3250726"/>
                        <a:gd name="connsiteX7" fmla="*/ 263805 w 934101"/>
                        <a:gd name="connsiteY7" fmla="*/ 697497 h 3250726"/>
                        <a:gd name="connsiteX8" fmla="*/ 260399 w 934101"/>
                        <a:gd name="connsiteY8" fmla="*/ 734656 h 3250726"/>
                        <a:gd name="connsiteX9" fmla="*/ 252544 w 934101"/>
                        <a:gd name="connsiteY9" fmla="*/ 738266 h 3250726"/>
                        <a:gd name="connsiteX10" fmla="*/ 153834 w 934101"/>
                        <a:gd name="connsiteY10" fmla="*/ 929537 h 3250726"/>
                        <a:gd name="connsiteX11" fmla="*/ 265680 w 934101"/>
                        <a:gd name="connsiteY11" fmla="*/ 1113141 h 3250726"/>
                        <a:gd name="connsiteX12" fmla="*/ 313488 w 934101"/>
                        <a:gd name="connsiteY12" fmla="*/ 1131461 h 3250726"/>
                        <a:gd name="connsiteX13" fmla="*/ 343481 w 934101"/>
                        <a:gd name="connsiteY13" fmla="*/ 1243958 h 3250726"/>
                        <a:gd name="connsiteX14" fmla="*/ 402611 w 934101"/>
                        <a:gd name="connsiteY14" fmla="*/ 1394142 h 3250726"/>
                        <a:gd name="connsiteX15" fmla="*/ 413244 w 934101"/>
                        <a:gd name="connsiteY15" fmla="*/ 1413158 h 3250726"/>
                        <a:gd name="connsiteX16" fmla="*/ 414054 w 934101"/>
                        <a:gd name="connsiteY16" fmla="*/ 1415164 h 3250726"/>
                        <a:gd name="connsiteX17" fmla="*/ 418179 w 934101"/>
                        <a:gd name="connsiteY17" fmla="*/ 1421983 h 3250726"/>
                        <a:gd name="connsiteX18" fmla="*/ 479660 w 934101"/>
                        <a:gd name="connsiteY18" fmla="*/ 1531935 h 3250726"/>
                        <a:gd name="connsiteX19" fmla="*/ 498939 w 934101"/>
                        <a:gd name="connsiteY19" fmla="*/ 1555514 h 3250726"/>
                        <a:gd name="connsiteX20" fmla="*/ 506691 w 934101"/>
                        <a:gd name="connsiteY20" fmla="*/ 1568331 h 3250726"/>
                        <a:gd name="connsiteX21" fmla="*/ 525918 w 934101"/>
                        <a:gd name="connsiteY21" fmla="*/ 1588512 h 3250726"/>
                        <a:gd name="connsiteX22" fmla="*/ 575800 w 934101"/>
                        <a:gd name="connsiteY22" fmla="*/ 1649519 h 3250726"/>
                        <a:gd name="connsiteX23" fmla="*/ 606692 w 934101"/>
                        <a:gd name="connsiteY23" fmla="*/ 1673288 h 3250726"/>
                        <a:gd name="connsiteX24" fmla="*/ 624697 w 934101"/>
                        <a:gd name="connsiteY24" fmla="*/ 1692185 h 3250726"/>
                        <a:gd name="connsiteX25" fmla="*/ 684258 w 934101"/>
                        <a:gd name="connsiteY25" fmla="*/ 1732967 h 3250726"/>
                        <a:gd name="connsiteX26" fmla="*/ 692198 w 934101"/>
                        <a:gd name="connsiteY26" fmla="*/ 1739076 h 3250726"/>
                        <a:gd name="connsiteX27" fmla="*/ 736965 w 934101"/>
                        <a:gd name="connsiteY27" fmla="*/ 1760020 h 3250726"/>
                        <a:gd name="connsiteX28" fmla="*/ 707678 w 934101"/>
                        <a:gd name="connsiteY28" fmla="*/ 1911655 h 3250726"/>
                        <a:gd name="connsiteX29" fmla="*/ 651539 w 934101"/>
                        <a:gd name="connsiteY29" fmla="*/ 1917290 h 3250726"/>
                        <a:gd name="connsiteX30" fmla="*/ 43811 w 934101"/>
                        <a:gd name="connsiteY30" fmla="*/ 2163009 h 3250726"/>
                        <a:gd name="connsiteX31" fmla="*/ 12066 w 934101"/>
                        <a:gd name="connsiteY31" fmla="*/ 3250726 h 3250726"/>
                        <a:gd name="connsiteX32" fmla="*/ 496202 w 934101"/>
                        <a:gd name="connsiteY32" fmla="*/ 3249926 h 3250726"/>
                        <a:gd name="connsiteX33" fmla="*/ 915600 w 934101"/>
                        <a:gd name="connsiteY33" fmla="*/ 3249233 h 3250726"/>
                        <a:gd name="connsiteX34" fmla="*/ 934101 w 934101"/>
                        <a:gd name="connsiteY34" fmla="*/ 3250021 h 3250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934101" h="3250726">
                          <a:moveTo>
                            <a:pt x="934101" y="0"/>
                          </a:moveTo>
                          <a:lnTo>
                            <a:pt x="778607" y="10292"/>
                          </a:lnTo>
                          <a:cubicBezTo>
                            <a:pt x="431590" y="60340"/>
                            <a:pt x="330946" y="277891"/>
                            <a:pt x="275342" y="555660"/>
                          </a:cubicBezTo>
                          <a:lnTo>
                            <a:pt x="265679" y="653640"/>
                          </a:lnTo>
                          <a:lnTo>
                            <a:pt x="261496" y="656284"/>
                          </a:lnTo>
                          <a:cubicBezTo>
                            <a:pt x="261970" y="664739"/>
                            <a:pt x="262443" y="673194"/>
                            <a:pt x="262917" y="681649"/>
                          </a:cubicBezTo>
                          <a:lnTo>
                            <a:pt x="261496" y="696059"/>
                          </a:lnTo>
                          <a:lnTo>
                            <a:pt x="263805" y="697497"/>
                          </a:lnTo>
                          <a:lnTo>
                            <a:pt x="260399" y="734656"/>
                          </a:lnTo>
                          <a:lnTo>
                            <a:pt x="252544" y="738266"/>
                          </a:lnTo>
                          <a:cubicBezTo>
                            <a:pt x="189532" y="781006"/>
                            <a:pt x="150971" y="852241"/>
                            <a:pt x="153834" y="929537"/>
                          </a:cubicBezTo>
                          <a:cubicBezTo>
                            <a:pt x="156685" y="1006509"/>
                            <a:pt x="200073" y="1074716"/>
                            <a:pt x="265680" y="1113141"/>
                          </a:cubicBezTo>
                          <a:lnTo>
                            <a:pt x="313488" y="1131461"/>
                          </a:lnTo>
                          <a:lnTo>
                            <a:pt x="343481" y="1243958"/>
                          </a:lnTo>
                          <a:cubicBezTo>
                            <a:pt x="360334" y="1295216"/>
                            <a:pt x="379979" y="1345712"/>
                            <a:pt x="402611" y="1394142"/>
                          </a:cubicBezTo>
                          <a:lnTo>
                            <a:pt x="413244" y="1413158"/>
                          </a:lnTo>
                          <a:lnTo>
                            <a:pt x="414054" y="1415164"/>
                          </a:lnTo>
                          <a:lnTo>
                            <a:pt x="418179" y="1421983"/>
                          </a:lnTo>
                          <a:lnTo>
                            <a:pt x="479660" y="1531935"/>
                          </a:lnTo>
                          <a:lnTo>
                            <a:pt x="498939" y="1555514"/>
                          </a:lnTo>
                          <a:lnTo>
                            <a:pt x="506691" y="1568331"/>
                          </a:lnTo>
                          <a:lnTo>
                            <a:pt x="525918" y="1588512"/>
                          </a:lnTo>
                          <a:lnTo>
                            <a:pt x="575800" y="1649519"/>
                          </a:lnTo>
                          <a:lnTo>
                            <a:pt x="606692" y="1673288"/>
                          </a:lnTo>
                          <a:lnTo>
                            <a:pt x="624697" y="1692185"/>
                          </a:lnTo>
                          <a:lnTo>
                            <a:pt x="684258" y="1732967"/>
                          </a:lnTo>
                          <a:lnTo>
                            <a:pt x="692198" y="1739076"/>
                          </a:lnTo>
                          <a:lnTo>
                            <a:pt x="736965" y="1760020"/>
                          </a:lnTo>
                          <a:lnTo>
                            <a:pt x="707678" y="1911655"/>
                          </a:lnTo>
                          <a:lnTo>
                            <a:pt x="651539" y="1917290"/>
                          </a:lnTo>
                          <a:cubicBezTo>
                            <a:pt x="212000" y="1963092"/>
                            <a:pt x="78958" y="2004098"/>
                            <a:pt x="43811" y="2163009"/>
                          </a:cubicBezTo>
                          <a:cubicBezTo>
                            <a:pt x="18414" y="2400698"/>
                            <a:pt x="-19684" y="2943188"/>
                            <a:pt x="12066" y="3250726"/>
                          </a:cubicBezTo>
                          <a:cubicBezTo>
                            <a:pt x="169210" y="3250459"/>
                            <a:pt x="332706" y="3250192"/>
                            <a:pt x="496202" y="3249926"/>
                          </a:cubicBezTo>
                          <a:lnTo>
                            <a:pt x="915600" y="3249233"/>
                          </a:lnTo>
                          <a:lnTo>
                            <a:pt x="934101" y="3250021"/>
                          </a:lnTo>
                          <a:close/>
                        </a:path>
                      </a:pathLst>
                    </a:custGeom>
                    <a:solidFill>
                      <a:sysClr val="windowText" lastClr="000000">
                        <a:alpha val="15000"/>
                      </a:sys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92" name="Freeform 540">
                    <a:extLst>
                      <a:ext uri="{FF2B5EF4-FFF2-40B4-BE49-F238E27FC236}">
                        <a16:creationId xmlns:a16="http://schemas.microsoft.com/office/drawing/2014/main" id="{D9044428-A37A-917F-6B98-919D16A6D029}"/>
                      </a:ext>
                    </a:extLst>
                  </p:cNvPr>
                  <p:cNvSpPr/>
                  <p:nvPr/>
                </p:nvSpPr>
                <p:spPr>
                  <a:xfrm>
                    <a:off x="3427355" y="1723945"/>
                    <a:ext cx="973073" cy="1126522"/>
                  </a:xfrm>
                  <a:custGeom>
                    <a:avLst/>
                    <a:gdLst>
                      <a:gd name="connsiteX0" fmla="*/ 601 w 973073"/>
                      <a:gd name="connsiteY0" fmla="*/ 973074 h 1126522"/>
                      <a:gd name="connsiteX1" fmla="*/ 973073 w 973073"/>
                      <a:gd name="connsiteY1" fmla="*/ 973074 h 1126522"/>
                      <a:gd name="connsiteX2" fmla="*/ 973073 w 973073"/>
                      <a:gd name="connsiteY2" fmla="*/ 1126522 h 1126522"/>
                      <a:gd name="connsiteX3" fmla="*/ 601 w 973073"/>
                      <a:gd name="connsiteY3" fmla="*/ 1126522 h 1126522"/>
                      <a:gd name="connsiteX4" fmla="*/ 0 w 973073"/>
                      <a:gd name="connsiteY4" fmla="*/ 488035 h 1126522"/>
                      <a:gd name="connsiteX5" fmla="*/ 9756 w 973073"/>
                      <a:gd name="connsiteY5" fmla="*/ 584809 h 1126522"/>
                      <a:gd name="connsiteX6" fmla="*/ 388354 w 973073"/>
                      <a:gd name="connsiteY6" fmla="*/ 963408 h 1126522"/>
                      <a:gd name="connsiteX7" fmla="*/ 484236 w 973073"/>
                      <a:gd name="connsiteY7" fmla="*/ 973073 h 1126522"/>
                      <a:gd name="connsiteX8" fmla="*/ 0 w 973073"/>
                      <a:gd name="connsiteY8" fmla="*/ 973073 h 1126522"/>
                      <a:gd name="connsiteX9" fmla="*/ 0 w 973073"/>
                      <a:gd name="connsiteY9" fmla="*/ 0 h 1126522"/>
                      <a:gd name="connsiteX10" fmla="*/ 973073 w 973073"/>
                      <a:gd name="connsiteY10" fmla="*/ 0 h 1126522"/>
                      <a:gd name="connsiteX11" fmla="*/ 973073 w 973073"/>
                      <a:gd name="connsiteY11" fmla="*/ 973073 h 1126522"/>
                      <a:gd name="connsiteX12" fmla="*/ 488580 w 973073"/>
                      <a:gd name="connsiteY12" fmla="*/ 973073 h 1126522"/>
                      <a:gd name="connsiteX13" fmla="*/ 584462 w 973073"/>
                      <a:gd name="connsiteY13" fmla="*/ 963408 h 1126522"/>
                      <a:gd name="connsiteX14" fmla="*/ 972945 w 973073"/>
                      <a:gd name="connsiteY14" fmla="*/ 486755 h 1126522"/>
                      <a:gd name="connsiteX15" fmla="*/ 486408 w 973073"/>
                      <a:gd name="connsiteY15" fmla="*/ 218 h 1126522"/>
                      <a:gd name="connsiteX16" fmla="*/ 9756 w 973073"/>
                      <a:gd name="connsiteY16" fmla="*/ 388701 h 1126522"/>
                      <a:gd name="connsiteX17" fmla="*/ 0 w 973073"/>
                      <a:gd name="connsiteY17" fmla="*/ 485476 h 11265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973073" h="1126522">
                        <a:moveTo>
                          <a:pt x="601" y="973074"/>
                        </a:moveTo>
                        <a:lnTo>
                          <a:pt x="973073" y="973074"/>
                        </a:lnTo>
                        <a:lnTo>
                          <a:pt x="973073" y="1126522"/>
                        </a:lnTo>
                        <a:lnTo>
                          <a:pt x="601" y="1126522"/>
                        </a:lnTo>
                        <a:close/>
                        <a:moveTo>
                          <a:pt x="0" y="488035"/>
                        </a:moveTo>
                        <a:lnTo>
                          <a:pt x="9756" y="584809"/>
                        </a:lnTo>
                        <a:cubicBezTo>
                          <a:pt x="48642" y="774844"/>
                          <a:pt x="198320" y="924521"/>
                          <a:pt x="388354" y="963408"/>
                        </a:cubicBezTo>
                        <a:lnTo>
                          <a:pt x="484236" y="973073"/>
                        </a:lnTo>
                        <a:lnTo>
                          <a:pt x="0" y="973073"/>
                        </a:lnTo>
                        <a:close/>
                        <a:moveTo>
                          <a:pt x="0" y="0"/>
                        </a:moveTo>
                        <a:lnTo>
                          <a:pt x="973073" y="0"/>
                        </a:lnTo>
                        <a:lnTo>
                          <a:pt x="973073" y="973073"/>
                        </a:lnTo>
                        <a:lnTo>
                          <a:pt x="488580" y="973073"/>
                        </a:lnTo>
                        <a:lnTo>
                          <a:pt x="584462" y="963408"/>
                        </a:lnTo>
                        <a:cubicBezTo>
                          <a:pt x="806169" y="918040"/>
                          <a:pt x="972945" y="721874"/>
                          <a:pt x="972945" y="486755"/>
                        </a:cubicBezTo>
                        <a:cubicBezTo>
                          <a:pt x="972945" y="218048"/>
                          <a:pt x="755115" y="218"/>
                          <a:pt x="486408" y="218"/>
                        </a:cubicBezTo>
                        <a:cubicBezTo>
                          <a:pt x="251289" y="218"/>
                          <a:pt x="55123" y="166994"/>
                          <a:pt x="9756" y="388701"/>
                        </a:cubicBezTo>
                        <a:lnTo>
                          <a:pt x="0" y="4854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0B446285-3CC2-27D0-F323-BCD2D344BAD2}"/>
                    </a:ext>
                  </a:extLst>
                </p:cNvPr>
                <p:cNvGrpSpPr/>
                <p:nvPr/>
              </p:nvGrpSpPr>
              <p:grpSpPr>
                <a:xfrm>
                  <a:off x="10593044" y="3049211"/>
                  <a:ext cx="651814" cy="3391655"/>
                  <a:chOff x="11185823" y="3334267"/>
                  <a:chExt cx="651814" cy="3391655"/>
                </a:xfrm>
              </p:grpSpPr>
              <p:pic>
                <p:nvPicPr>
                  <p:cNvPr id="104" name="Picture 103">
                    <a:extLst>
                      <a:ext uri="{FF2B5EF4-FFF2-40B4-BE49-F238E27FC236}">
                        <a16:creationId xmlns:a16="http://schemas.microsoft.com/office/drawing/2014/main" id="{9846D940-6DCB-38BB-FF78-B9A9620033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185823" y="3334267"/>
                    <a:ext cx="602867" cy="806950"/>
                  </a:xfrm>
                  <a:prstGeom prst="rect">
                    <a:avLst/>
                  </a:prstGeom>
                </p:spPr>
              </p:pic>
              <p:pic>
                <p:nvPicPr>
                  <p:cNvPr id="105" name="Picture 104">
                    <a:extLst>
                      <a:ext uri="{FF2B5EF4-FFF2-40B4-BE49-F238E27FC236}">
                        <a16:creationId xmlns:a16="http://schemas.microsoft.com/office/drawing/2014/main" id="{249DB559-132D-7286-8E9D-38CB364717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211312" y="4274809"/>
                    <a:ext cx="626325" cy="795221"/>
                  </a:xfrm>
                  <a:prstGeom prst="rect">
                    <a:avLst/>
                  </a:prstGeom>
                </p:spPr>
              </p:pic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D07F0267-5BDD-A658-F4B4-FCD4EAEDC0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194259" y="5274894"/>
                    <a:ext cx="640399" cy="619287"/>
                  </a:xfrm>
                  <a:prstGeom prst="rect">
                    <a:avLst/>
                  </a:prstGeom>
                </p:spPr>
              </p:pic>
              <p:pic>
                <p:nvPicPr>
                  <p:cNvPr id="107" name="Picture 106">
                    <a:extLst>
                      <a:ext uri="{FF2B5EF4-FFF2-40B4-BE49-F238E27FC236}">
                        <a16:creationId xmlns:a16="http://schemas.microsoft.com/office/drawing/2014/main" id="{4DE64083-0B9E-2E2E-9D6F-9088E33882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255249" y="6010458"/>
                    <a:ext cx="518418" cy="715464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ECBDEAC-7AA0-0BB7-95E4-D22B895D1C45}"/>
                  </a:ext>
                </a:extLst>
              </p:cNvPr>
              <p:cNvSpPr txBox="1"/>
              <p:nvPr/>
            </p:nvSpPr>
            <p:spPr>
              <a:xfrm>
                <a:off x="866981" y="4391000"/>
                <a:ext cx="2304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TRAINING DATA</a:t>
                </a:r>
                <a:endParaRPr lang="en-IN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9A03D6-43B0-D39C-EA97-16E69F9F14AF}"/>
                </a:ext>
              </a:extLst>
            </p:cNvPr>
            <p:cNvSpPr/>
            <p:nvPr/>
          </p:nvSpPr>
          <p:spPr>
            <a:xfrm>
              <a:off x="2082867" y="2667375"/>
              <a:ext cx="354290" cy="17399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en-IN" dirty="0"/>
            </a:p>
          </p:txBody>
        </p:sp>
      </p:grp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8E9E13BC-7A2D-A785-9B69-32C38EC71A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562" y="5113883"/>
            <a:ext cx="1371600" cy="1371600"/>
          </a:xfrm>
          <a:prstGeom prst="rect">
            <a:avLst/>
          </a:prstGeom>
        </p:spPr>
      </p:pic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A159472B-41E2-E79D-5AE8-0D1A347949E5}"/>
              </a:ext>
            </a:extLst>
          </p:cNvPr>
          <p:cNvSpPr/>
          <p:nvPr/>
        </p:nvSpPr>
        <p:spPr>
          <a:xfrm>
            <a:off x="5596708" y="5079335"/>
            <a:ext cx="2401590" cy="880368"/>
          </a:xfrm>
          <a:prstGeom prst="wedgeRectCallout">
            <a:avLst>
              <a:gd name="adj1" fmla="val -68329"/>
              <a:gd name="adj2" fmla="val 4846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 not just throw the unlabeled points away?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2A358799-4557-5DB6-2D1D-BC401E3AA1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7" y="1066087"/>
            <a:ext cx="1371600" cy="1371600"/>
          </a:xfrm>
          <a:prstGeom prst="rect">
            <a:avLst/>
          </a:prstGeom>
        </p:spPr>
      </p:pic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B8CDEDDA-3D1D-BDA9-2F82-0DBFA69D2F8B}"/>
              </a:ext>
            </a:extLst>
          </p:cNvPr>
          <p:cNvSpPr/>
          <p:nvPr/>
        </p:nvSpPr>
        <p:spPr>
          <a:xfrm>
            <a:off x="1957737" y="1123258"/>
            <a:ext cx="5824601" cy="880368"/>
          </a:xfrm>
          <a:prstGeom prst="wedgeRectCallout">
            <a:avLst>
              <a:gd name="adj1" fmla="val -57237"/>
              <a:gd name="adj2" fmla="val 47338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Even unlabeled data can be used to make the model more accurate – semi-supervised learning is a member of a broader class of methods for learning with </a:t>
            </a:r>
            <a:r>
              <a:rPr lang="en-US" i="1" dirty="0">
                <a:solidFill>
                  <a:schemeClr val="bg1"/>
                </a:solidFill>
              </a:rPr>
              <a:t>weak supervision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4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5" grpId="0" animBg="1"/>
      <p:bldP spid="32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5D1AF-FC7E-3B1A-12BF-E0E44A75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primitives by form of training data</a:t>
            </a:r>
            <a:endParaRPr lang="en-IN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4816088-BA5E-6441-70B8-CD0F8FCB1608}"/>
              </a:ext>
            </a:extLst>
          </p:cNvPr>
          <p:cNvSpPr/>
          <p:nvPr/>
        </p:nvSpPr>
        <p:spPr>
          <a:xfrm>
            <a:off x="3433275" y="3258518"/>
            <a:ext cx="550646" cy="340964"/>
          </a:xfrm>
          <a:prstGeom prst="rightArrow">
            <a:avLst/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05D23F3-CFB7-6692-183A-6233D7A36D53}"/>
              </a:ext>
            </a:extLst>
          </p:cNvPr>
          <p:cNvSpPr/>
          <p:nvPr/>
        </p:nvSpPr>
        <p:spPr>
          <a:xfrm>
            <a:off x="7436267" y="3258518"/>
            <a:ext cx="550646" cy="340964"/>
          </a:xfrm>
          <a:prstGeom prst="rightArrow">
            <a:avLst/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15DD6C-A8C1-C47C-768A-8CD7751BD8F8}"/>
              </a:ext>
            </a:extLst>
          </p:cNvPr>
          <p:cNvGrpSpPr/>
          <p:nvPr/>
        </p:nvGrpSpPr>
        <p:grpSpPr>
          <a:xfrm>
            <a:off x="6531492" y="2948287"/>
            <a:ext cx="406048" cy="416101"/>
            <a:chOff x="8494783" y="2301406"/>
            <a:chExt cx="812096" cy="832203"/>
          </a:xfrm>
        </p:grpSpPr>
        <p:sp>
          <p:nvSpPr>
            <p:cNvPr id="26" name="Freeform 530">
              <a:extLst>
                <a:ext uri="{FF2B5EF4-FFF2-40B4-BE49-F238E27FC236}">
                  <a16:creationId xmlns:a16="http://schemas.microsoft.com/office/drawing/2014/main" id="{EE225C97-15D4-ACF9-D184-28C0D0FAA340}"/>
                </a:ext>
              </a:extLst>
            </p:cNvPr>
            <p:cNvSpPr/>
            <p:nvPr/>
          </p:nvSpPr>
          <p:spPr>
            <a:xfrm>
              <a:off x="8494783" y="2301406"/>
              <a:ext cx="812096" cy="832203"/>
            </a:xfrm>
            <a:custGeom>
              <a:avLst/>
              <a:gdLst>
                <a:gd name="connsiteX0" fmla="*/ 426565 w 812096"/>
                <a:gd name="connsiteY0" fmla="*/ 830140 h 832203"/>
                <a:gd name="connsiteX1" fmla="*/ 406099 w 812096"/>
                <a:gd name="connsiteY1" fmla="*/ 832203 h 832203"/>
                <a:gd name="connsiteX2" fmla="*/ 385634 w 812096"/>
                <a:gd name="connsiteY2" fmla="*/ 830140 h 832203"/>
                <a:gd name="connsiteX3" fmla="*/ 113280 w 812096"/>
                <a:gd name="connsiteY3" fmla="*/ 97323 h 832203"/>
                <a:gd name="connsiteX4" fmla="*/ 97531 w 812096"/>
                <a:gd name="connsiteY4" fmla="*/ 113072 h 832203"/>
                <a:gd name="connsiteX5" fmla="*/ 104651 w 812096"/>
                <a:gd name="connsiteY5" fmla="*/ 104443 h 832203"/>
                <a:gd name="connsiteX6" fmla="*/ 781537 w 812096"/>
                <a:gd name="connsiteY6" fmla="*/ 207945 h 832203"/>
                <a:gd name="connsiteX7" fmla="*/ 798909 w 812096"/>
                <a:gd name="connsiteY7" fmla="*/ 239951 h 832203"/>
                <a:gd name="connsiteX8" fmla="*/ 811815 w 812096"/>
                <a:gd name="connsiteY8" fmla="*/ 281526 h 832203"/>
                <a:gd name="connsiteX9" fmla="*/ 725844 w 812096"/>
                <a:gd name="connsiteY9" fmla="*/ 356108 h 832203"/>
                <a:gd name="connsiteX10" fmla="*/ 725844 w 812096"/>
                <a:gd name="connsiteY10" fmla="*/ 454521 h 832203"/>
                <a:gd name="connsiteX11" fmla="*/ 812096 w 812096"/>
                <a:gd name="connsiteY11" fmla="*/ 529348 h 832203"/>
                <a:gd name="connsiteX12" fmla="*/ 798909 w 812096"/>
                <a:gd name="connsiteY12" fmla="*/ 571831 h 832203"/>
                <a:gd name="connsiteX13" fmla="*/ 781741 w 812096"/>
                <a:gd name="connsiteY13" fmla="*/ 603461 h 832203"/>
                <a:gd name="connsiteX14" fmla="*/ 668296 w 812096"/>
                <a:gd name="connsiteY14" fmla="*/ 595413 h 832203"/>
                <a:gd name="connsiteX15" fmla="*/ 598707 w 812096"/>
                <a:gd name="connsiteY15" fmla="*/ 665002 h 832203"/>
                <a:gd name="connsiteX16" fmla="*/ 606851 w 812096"/>
                <a:gd name="connsiteY16" fmla="*/ 779806 h 832203"/>
                <a:gd name="connsiteX17" fmla="*/ 572039 w 812096"/>
                <a:gd name="connsiteY17" fmla="*/ 798701 h 832203"/>
                <a:gd name="connsiteX18" fmla="*/ 533869 w 812096"/>
                <a:gd name="connsiteY18" fmla="*/ 810550 h 832203"/>
                <a:gd name="connsiteX19" fmla="*/ 457195 w 812096"/>
                <a:gd name="connsiteY19" fmla="*/ 722168 h 832203"/>
                <a:gd name="connsiteX20" fmla="*/ 358782 w 812096"/>
                <a:gd name="connsiteY20" fmla="*/ 722168 h 832203"/>
                <a:gd name="connsiteX21" fmla="*/ 281307 w 812096"/>
                <a:gd name="connsiteY21" fmla="*/ 811475 h 832203"/>
                <a:gd name="connsiteX22" fmla="*/ 240159 w 812096"/>
                <a:gd name="connsiteY22" fmla="*/ 798701 h 832203"/>
                <a:gd name="connsiteX23" fmla="*/ 207045 w 812096"/>
                <a:gd name="connsiteY23" fmla="*/ 780727 h 832203"/>
                <a:gd name="connsiteX24" fmla="*/ 215037 w 812096"/>
                <a:gd name="connsiteY24" fmla="*/ 668059 h 832203"/>
                <a:gd name="connsiteX25" fmla="*/ 145448 w 812096"/>
                <a:gd name="connsiteY25" fmla="*/ 598470 h 832203"/>
                <a:gd name="connsiteX26" fmla="*/ 32111 w 812096"/>
                <a:gd name="connsiteY26" fmla="*/ 606509 h 832203"/>
                <a:gd name="connsiteX27" fmla="*/ 13289 w 812096"/>
                <a:gd name="connsiteY27" fmla="*/ 571831 h 832203"/>
                <a:gd name="connsiteX28" fmla="*/ 563 w 812096"/>
                <a:gd name="connsiteY28" fmla="*/ 530835 h 832203"/>
                <a:gd name="connsiteX29" fmla="*/ 86538 w 812096"/>
                <a:gd name="connsiteY29" fmla="*/ 456249 h 832203"/>
                <a:gd name="connsiteX30" fmla="*/ 86538 w 812096"/>
                <a:gd name="connsiteY30" fmla="*/ 357835 h 832203"/>
                <a:gd name="connsiteX31" fmla="*/ 0 w 812096"/>
                <a:gd name="connsiteY31" fmla="*/ 282761 h 832203"/>
                <a:gd name="connsiteX32" fmla="*/ 13289 w 812096"/>
                <a:gd name="connsiteY32" fmla="*/ 239951 h 832203"/>
                <a:gd name="connsiteX33" fmla="*/ 30170 w 812096"/>
                <a:gd name="connsiteY33" fmla="*/ 208849 h 832203"/>
                <a:gd name="connsiteX34" fmla="*/ 146216 w 812096"/>
                <a:gd name="connsiteY34" fmla="*/ 217081 h 832203"/>
                <a:gd name="connsiteX35" fmla="*/ 215805 w 812096"/>
                <a:gd name="connsiteY35" fmla="*/ 147492 h 832203"/>
                <a:gd name="connsiteX36" fmla="*/ 207527 w 812096"/>
                <a:gd name="connsiteY36" fmla="*/ 30793 h 832203"/>
                <a:gd name="connsiteX37" fmla="*/ 240159 w 812096"/>
                <a:gd name="connsiteY37" fmla="*/ 13081 h 832203"/>
                <a:gd name="connsiteX38" fmla="*/ 282094 w 812096"/>
                <a:gd name="connsiteY38" fmla="*/ 63 h 832203"/>
                <a:gd name="connsiteX39" fmla="*/ 356762 w 812096"/>
                <a:gd name="connsiteY39" fmla="*/ 86133 h 832203"/>
                <a:gd name="connsiteX40" fmla="*/ 455176 w 812096"/>
                <a:gd name="connsiteY40" fmla="*/ 86133 h 832203"/>
                <a:gd name="connsiteX41" fmla="*/ 529899 w 812096"/>
                <a:gd name="connsiteY41" fmla="*/ 0 h 832203"/>
                <a:gd name="connsiteX42" fmla="*/ 572039 w 812096"/>
                <a:gd name="connsiteY42" fmla="*/ 13081 h 832203"/>
                <a:gd name="connsiteX43" fmla="*/ 603087 w 812096"/>
                <a:gd name="connsiteY43" fmla="*/ 29933 h 832203"/>
                <a:gd name="connsiteX44" fmla="*/ 594806 w 812096"/>
                <a:gd name="connsiteY44" fmla="*/ 146665 h 832203"/>
                <a:gd name="connsiteX45" fmla="*/ 664396 w 812096"/>
                <a:gd name="connsiteY45" fmla="*/ 216254 h 832203"/>
                <a:gd name="connsiteX46" fmla="*/ 707547 w 812096"/>
                <a:gd name="connsiteY46" fmla="*/ 104443 h 832203"/>
                <a:gd name="connsiteX47" fmla="*/ 718246 w 812096"/>
                <a:gd name="connsiteY47" fmla="*/ 117409 h 832203"/>
                <a:gd name="connsiteX48" fmla="*/ 694580 w 812096"/>
                <a:gd name="connsiteY48" fmla="*/ 93744 h 83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12096" h="832203">
                  <a:moveTo>
                    <a:pt x="426565" y="830140"/>
                  </a:moveTo>
                  <a:lnTo>
                    <a:pt x="406099" y="832203"/>
                  </a:lnTo>
                  <a:lnTo>
                    <a:pt x="385634" y="830140"/>
                  </a:lnTo>
                  <a:close/>
                  <a:moveTo>
                    <a:pt x="113280" y="97323"/>
                  </a:moveTo>
                  <a:lnTo>
                    <a:pt x="97531" y="113072"/>
                  </a:lnTo>
                  <a:lnTo>
                    <a:pt x="104651" y="104443"/>
                  </a:lnTo>
                  <a:close/>
                  <a:moveTo>
                    <a:pt x="781537" y="207945"/>
                  </a:moveTo>
                  <a:lnTo>
                    <a:pt x="798909" y="239951"/>
                  </a:lnTo>
                  <a:lnTo>
                    <a:pt x="811815" y="281526"/>
                  </a:lnTo>
                  <a:lnTo>
                    <a:pt x="725844" y="356108"/>
                  </a:lnTo>
                  <a:lnTo>
                    <a:pt x="725844" y="454521"/>
                  </a:lnTo>
                  <a:lnTo>
                    <a:pt x="812096" y="529348"/>
                  </a:lnTo>
                  <a:lnTo>
                    <a:pt x="798909" y="571831"/>
                  </a:lnTo>
                  <a:lnTo>
                    <a:pt x="781741" y="603461"/>
                  </a:lnTo>
                  <a:lnTo>
                    <a:pt x="668296" y="595413"/>
                  </a:lnTo>
                  <a:lnTo>
                    <a:pt x="598707" y="665002"/>
                  </a:lnTo>
                  <a:lnTo>
                    <a:pt x="606851" y="779806"/>
                  </a:lnTo>
                  <a:lnTo>
                    <a:pt x="572039" y="798701"/>
                  </a:lnTo>
                  <a:lnTo>
                    <a:pt x="533869" y="810550"/>
                  </a:lnTo>
                  <a:lnTo>
                    <a:pt x="457195" y="722168"/>
                  </a:lnTo>
                  <a:lnTo>
                    <a:pt x="358782" y="722168"/>
                  </a:lnTo>
                  <a:lnTo>
                    <a:pt x="281307" y="811475"/>
                  </a:lnTo>
                  <a:lnTo>
                    <a:pt x="240159" y="798701"/>
                  </a:lnTo>
                  <a:lnTo>
                    <a:pt x="207045" y="780727"/>
                  </a:lnTo>
                  <a:lnTo>
                    <a:pt x="215037" y="668059"/>
                  </a:lnTo>
                  <a:lnTo>
                    <a:pt x="145448" y="598470"/>
                  </a:lnTo>
                  <a:lnTo>
                    <a:pt x="32111" y="606509"/>
                  </a:lnTo>
                  <a:lnTo>
                    <a:pt x="13289" y="571831"/>
                  </a:lnTo>
                  <a:lnTo>
                    <a:pt x="563" y="530835"/>
                  </a:lnTo>
                  <a:lnTo>
                    <a:pt x="86538" y="456249"/>
                  </a:lnTo>
                  <a:lnTo>
                    <a:pt x="86538" y="357835"/>
                  </a:lnTo>
                  <a:lnTo>
                    <a:pt x="0" y="282761"/>
                  </a:lnTo>
                  <a:lnTo>
                    <a:pt x="13289" y="239951"/>
                  </a:lnTo>
                  <a:lnTo>
                    <a:pt x="30170" y="208849"/>
                  </a:lnTo>
                  <a:lnTo>
                    <a:pt x="146216" y="217081"/>
                  </a:lnTo>
                  <a:lnTo>
                    <a:pt x="215805" y="147492"/>
                  </a:lnTo>
                  <a:lnTo>
                    <a:pt x="207527" y="30793"/>
                  </a:lnTo>
                  <a:lnTo>
                    <a:pt x="240159" y="13081"/>
                  </a:lnTo>
                  <a:lnTo>
                    <a:pt x="282094" y="63"/>
                  </a:lnTo>
                  <a:lnTo>
                    <a:pt x="356762" y="86133"/>
                  </a:lnTo>
                  <a:lnTo>
                    <a:pt x="455176" y="86133"/>
                  </a:lnTo>
                  <a:lnTo>
                    <a:pt x="529899" y="0"/>
                  </a:lnTo>
                  <a:lnTo>
                    <a:pt x="572039" y="13081"/>
                  </a:lnTo>
                  <a:lnTo>
                    <a:pt x="603087" y="29933"/>
                  </a:lnTo>
                  <a:lnTo>
                    <a:pt x="594806" y="146665"/>
                  </a:lnTo>
                  <a:lnTo>
                    <a:pt x="664396" y="216254"/>
                  </a:lnTo>
                  <a:close/>
                  <a:moveTo>
                    <a:pt x="707547" y="104443"/>
                  </a:moveTo>
                  <a:lnTo>
                    <a:pt x="718246" y="117409"/>
                  </a:lnTo>
                  <a:lnTo>
                    <a:pt x="694580" y="9374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104A62-CE1A-1326-E65B-CC2AFFD9D1D1}"/>
                </a:ext>
              </a:extLst>
            </p:cNvPr>
            <p:cNvSpPr/>
            <p:nvPr/>
          </p:nvSpPr>
          <p:spPr>
            <a:xfrm>
              <a:off x="8702663" y="2519339"/>
              <a:ext cx="396336" cy="3963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CEC098-F675-0489-306D-D9F76CFAB8BE}"/>
              </a:ext>
            </a:extLst>
          </p:cNvPr>
          <p:cNvGrpSpPr/>
          <p:nvPr/>
        </p:nvGrpSpPr>
        <p:grpSpPr>
          <a:xfrm rot="159200">
            <a:off x="5552866" y="2944555"/>
            <a:ext cx="1060170" cy="1065078"/>
            <a:chOff x="4653341" y="2546441"/>
            <a:chExt cx="2120341" cy="2130157"/>
          </a:xfrm>
        </p:grpSpPr>
        <p:sp>
          <p:nvSpPr>
            <p:cNvPr id="24" name="Freeform 543">
              <a:extLst>
                <a:ext uri="{FF2B5EF4-FFF2-40B4-BE49-F238E27FC236}">
                  <a16:creationId xmlns:a16="http://schemas.microsoft.com/office/drawing/2014/main" id="{CB46D2E0-F180-0E16-4B58-C6006945329A}"/>
                </a:ext>
              </a:extLst>
            </p:cNvPr>
            <p:cNvSpPr/>
            <p:nvPr/>
          </p:nvSpPr>
          <p:spPr>
            <a:xfrm rot="3600000">
              <a:off x="4648433" y="2551349"/>
              <a:ext cx="2130157" cy="2120341"/>
            </a:xfrm>
            <a:custGeom>
              <a:avLst/>
              <a:gdLst>
                <a:gd name="connsiteX0" fmla="*/ 2130157 w 2130157"/>
                <a:gd name="connsiteY0" fmla="*/ 1060126 h 2120341"/>
                <a:gd name="connsiteX1" fmla="*/ 2130157 w 2130157"/>
                <a:gd name="connsiteY1" fmla="*/ 1060131 h 2120341"/>
                <a:gd name="connsiteX2" fmla="*/ 2130157 w 2130157"/>
                <a:gd name="connsiteY2" fmla="*/ 1060135 h 2120341"/>
                <a:gd name="connsiteX3" fmla="*/ 1969354 w 2130157"/>
                <a:gd name="connsiteY3" fmla="*/ 497985 h 2120341"/>
                <a:gd name="connsiteX4" fmla="*/ 2001010 w 2130157"/>
                <a:gd name="connsiteY4" fmla="*/ 550092 h 2120341"/>
                <a:gd name="connsiteX5" fmla="*/ 2008929 w 2130157"/>
                <a:gd name="connsiteY5" fmla="*/ 566528 h 2120341"/>
                <a:gd name="connsiteX6" fmla="*/ 72438 w 2130157"/>
                <a:gd name="connsiteY6" fmla="*/ 648418 h 2120341"/>
                <a:gd name="connsiteX7" fmla="*/ 239787 w 2130157"/>
                <a:gd name="connsiteY7" fmla="*/ 675482 h 2120341"/>
                <a:gd name="connsiteX8" fmla="*/ 318019 w 2130157"/>
                <a:gd name="connsiteY8" fmla="*/ 539980 h 2120341"/>
                <a:gd name="connsiteX9" fmla="*/ 211838 w 2130157"/>
                <a:gd name="connsiteY9" fmla="*/ 409726 h 2120341"/>
                <a:gd name="connsiteX10" fmla="*/ 234445 w 2130157"/>
                <a:gd name="connsiteY10" fmla="*/ 379494 h 2120341"/>
                <a:gd name="connsiteX11" fmla="*/ 379493 w 2130157"/>
                <a:gd name="connsiteY11" fmla="*/ 234446 h 2120341"/>
                <a:gd name="connsiteX12" fmla="*/ 410634 w 2130157"/>
                <a:gd name="connsiteY12" fmla="*/ 211159 h 2120341"/>
                <a:gd name="connsiteX13" fmla="*/ 541000 w 2130157"/>
                <a:gd name="connsiteY13" fmla="*/ 317430 h 2120341"/>
                <a:gd name="connsiteX14" fmla="*/ 676502 w 2130157"/>
                <a:gd name="connsiteY14" fmla="*/ 239198 h 2120341"/>
                <a:gd name="connsiteX15" fmla="*/ 649471 w 2130157"/>
                <a:gd name="connsiteY15" fmla="*/ 72053 h 2120341"/>
                <a:gd name="connsiteX16" fmla="*/ 741937 w 2130157"/>
                <a:gd name="connsiteY16" fmla="*/ 38210 h 2120341"/>
                <a:gd name="connsiteX17" fmla="*/ 844482 w 2130157"/>
                <a:gd name="connsiteY17" fmla="*/ 11843 h 2120341"/>
                <a:gd name="connsiteX18" fmla="*/ 922076 w 2130157"/>
                <a:gd name="connsiteY18" fmla="*/ 1 h 2120341"/>
                <a:gd name="connsiteX19" fmla="*/ 981897 w 2130157"/>
                <a:gd name="connsiteY19" fmla="*/ 157368 h 2120341"/>
                <a:gd name="connsiteX20" fmla="*/ 1138361 w 2130157"/>
                <a:gd name="connsiteY20" fmla="*/ 157369 h 2120341"/>
                <a:gd name="connsiteX21" fmla="*/ 1198183 w 2130157"/>
                <a:gd name="connsiteY21" fmla="*/ 0 h 2120341"/>
                <a:gd name="connsiteX22" fmla="*/ 1275778 w 2130157"/>
                <a:gd name="connsiteY22" fmla="*/ 11843 h 2120341"/>
                <a:gd name="connsiteX23" fmla="*/ 1378323 w 2130157"/>
                <a:gd name="connsiteY23" fmla="*/ 38211 h 2120341"/>
                <a:gd name="connsiteX24" fmla="*/ 1470935 w 2130157"/>
                <a:gd name="connsiteY24" fmla="*/ 72106 h 2120341"/>
                <a:gd name="connsiteX25" fmla="*/ 1443899 w 2130157"/>
                <a:gd name="connsiteY25" fmla="*/ 239281 h 2120341"/>
                <a:gd name="connsiteX26" fmla="*/ 1579401 w 2130157"/>
                <a:gd name="connsiteY26" fmla="*/ 317513 h 2120341"/>
                <a:gd name="connsiteX27" fmla="*/ 1709752 w 2130157"/>
                <a:gd name="connsiteY27" fmla="*/ 211253 h 2120341"/>
                <a:gd name="connsiteX28" fmla="*/ 1740767 w 2130157"/>
                <a:gd name="connsiteY28" fmla="*/ 234446 h 2120341"/>
                <a:gd name="connsiteX29" fmla="*/ 1885815 w 2130157"/>
                <a:gd name="connsiteY29" fmla="*/ 379495 h 2120341"/>
                <a:gd name="connsiteX30" fmla="*/ 1908762 w 2130157"/>
                <a:gd name="connsiteY30" fmla="*/ 410180 h 2120341"/>
                <a:gd name="connsiteX31" fmla="*/ 1801492 w 2130157"/>
                <a:gd name="connsiteY31" fmla="*/ 541770 h 2120341"/>
                <a:gd name="connsiteX32" fmla="*/ 1879724 w 2130157"/>
                <a:gd name="connsiteY32" fmla="*/ 677272 h 2120341"/>
                <a:gd name="connsiteX33" fmla="*/ 2048399 w 2130157"/>
                <a:gd name="connsiteY33" fmla="*/ 649995 h 2120341"/>
                <a:gd name="connsiteX34" fmla="*/ 2082050 w 2130157"/>
                <a:gd name="connsiteY34" fmla="*/ 741938 h 2120341"/>
                <a:gd name="connsiteX35" fmla="*/ 2108418 w 2130157"/>
                <a:gd name="connsiteY35" fmla="*/ 844483 h 2120341"/>
                <a:gd name="connsiteX36" fmla="*/ 2120260 w 2130157"/>
                <a:gd name="connsiteY36" fmla="*/ 922077 h 2120341"/>
                <a:gd name="connsiteX37" fmla="*/ 1962890 w 2130157"/>
                <a:gd name="connsiteY37" fmla="*/ 981898 h 2120341"/>
                <a:gd name="connsiteX38" fmla="*/ 1962890 w 2130157"/>
                <a:gd name="connsiteY38" fmla="*/ 1138362 h 2120341"/>
                <a:gd name="connsiteX39" fmla="*/ 2120260 w 2130157"/>
                <a:gd name="connsiteY39" fmla="*/ 1198185 h 2120341"/>
                <a:gd name="connsiteX40" fmla="*/ 2108418 w 2130157"/>
                <a:gd name="connsiteY40" fmla="*/ 1275779 h 2120341"/>
                <a:gd name="connsiteX41" fmla="*/ 2082051 w 2130157"/>
                <a:gd name="connsiteY41" fmla="*/ 1378324 h 2120341"/>
                <a:gd name="connsiteX42" fmla="*/ 2048057 w 2130157"/>
                <a:gd name="connsiteY42" fmla="*/ 1471202 h 2120341"/>
                <a:gd name="connsiteX43" fmla="*/ 1882106 w 2130157"/>
                <a:gd name="connsiteY43" fmla="*/ 1444365 h 2120341"/>
                <a:gd name="connsiteX44" fmla="*/ 1803874 w 2130157"/>
                <a:gd name="connsiteY44" fmla="*/ 1579867 h 2120341"/>
                <a:gd name="connsiteX45" fmla="*/ 1909365 w 2130157"/>
                <a:gd name="connsiteY45" fmla="*/ 1709275 h 2120341"/>
                <a:gd name="connsiteX46" fmla="*/ 1885815 w 2130157"/>
                <a:gd name="connsiteY46" fmla="*/ 1740767 h 2120341"/>
                <a:gd name="connsiteX47" fmla="*/ 1740766 w 2130157"/>
                <a:gd name="connsiteY47" fmla="*/ 1885816 h 2120341"/>
                <a:gd name="connsiteX48" fmla="*/ 1709629 w 2130157"/>
                <a:gd name="connsiteY48" fmla="*/ 1909100 h 2120341"/>
                <a:gd name="connsiteX49" fmla="*/ 1579262 w 2130157"/>
                <a:gd name="connsiteY49" fmla="*/ 1802828 h 2120341"/>
                <a:gd name="connsiteX50" fmla="*/ 1443760 w 2130157"/>
                <a:gd name="connsiteY50" fmla="*/ 1881060 h 2120341"/>
                <a:gd name="connsiteX51" fmla="*/ 1470792 w 2130157"/>
                <a:gd name="connsiteY51" fmla="*/ 2048208 h 2120341"/>
                <a:gd name="connsiteX52" fmla="*/ 1378323 w 2130157"/>
                <a:gd name="connsiteY52" fmla="*/ 2082051 h 2120341"/>
                <a:gd name="connsiteX53" fmla="*/ 1275778 w 2130157"/>
                <a:gd name="connsiteY53" fmla="*/ 2108419 h 2120341"/>
                <a:gd name="connsiteX54" fmla="*/ 1197661 w 2130157"/>
                <a:gd name="connsiteY54" fmla="*/ 2120341 h 2120341"/>
                <a:gd name="connsiteX55" fmla="*/ 1138363 w 2130157"/>
                <a:gd name="connsiteY55" fmla="*/ 1964351 h 2120341"/>
                <a:gd name="connsiteX56" fmla="*/ 981899 w 2130157"/>
                <a:gd name="connsiteY56" fmla="*/ 1964351 h 2120341"/>
                <a:gd name="connsiteX57" fmla="*/ 922602 w 2130157"/>
                <a:gd name="connsiteY57" fmla="*/ 2120341 h 2120341"/>
                <a:gd name="connsiteX58" fmla="*/ 844482 w 2130157"/>
                <a:gd name="connsiteY58" fmla="*/ 2108419 h 2120341"/>
                <a:gd name="connsiteX59" fmla="*/ 741936 w 2130157"/>
                <a:gd name="connsiteY59" fmla="*/ 2082051 h 2120341"/>
                <a:gd name="connsiteX60" fmla="*/ 649305 w 2130157"/>
                <a:gd name="connsiteY60" fmla="*/ 2048148 h 2120341"/>
                <a:gd name="connsiteX61" fmla="*/ 676186 w 2130157"/>
                <a:gd name="connsiteY61" fmla="*/ 1881928 h 2120341"/>
                <a:gd name="connsiteX62" fmla="*/ 540684 w 2130157"/>
                <a:gd name="connsiteY62" fmla="*/ 1803696 h 2120341"/>
                <a:gd name="connsiteX63" fmla="*/ 411023 w 2130157"/>
                <a:gd name="connsiteY63" fmla="*/ 1909393 h 2120341"/>
                <a:gd name="connsiteX64" fmla="*/ 379493 w 2130157"/>
                <a:gd name="connsiteY64" fmla="*/ 1885816 h 2120341"/>
                <a:gd name="connsiteX65" fmla="*/ 234445 w 2130157"/>
                <a:gd name="connsiteY65" fmla="*/ 1740767 h 2120341"/>
                <a:gd name="connsiteX66" fmla="*/ 210822 w 2130157"/>
                <a:gd name="connsiteY66" fmla="*/ 1709177 h 2120341"/>
                <a:gd name="connsiteX67" fmla="*/ 316099 w 2130157"/>
                <a:gd name="connsiteY67" fmla="*/ 1580031 h 2120341"/>
                <a:gd name="connsiteX68" fmla="*/ 237866 w 2130157"/>
                <a:gd name="connsiteY68" fmla="*/ 1444529 h 2120341"/>
                <a:gd name="connsiteX69" fmla="*/ 72244 w 2130157"/>
                <a:gd name="connsiteY69" fmla="*/ 1471314 h 2120341"/>
                <a:gd name="connsiteX70" fmla="*/ 38209 w 2130157"/>
                <a:gd name="connsiteY70" fmla="*/ 1378324 h 2120341"/>
                <a:gd name="connsiteX71" fmla="*/ 11842 w 2130157"/>
                <a:gd name="connsiteY71" fmla="*/ 1275779 h 2120341"/>
                <a:gd name="connsiteX72" fmla="*/ 0 w 2130157"/>
                <a:gd name="connsiteY72" fmla="*/ 1198185 h 2120341"/>
                <a:gd name="connsiteX73" fmla="*/ 157368 w 2130157"/>
                <a:gd name="connsiteY73" fmla="*/ 1138362 h 2120341"/>
                <a:gd name="connsiteX74" fmla="*/ 157368 w 2130157"/>
                <a:gd name="connsiteY74" fmla="*/ 981898 h 2120341"/>
                <a:gd name="connsiteX75" fmla="*/ 0 w 2130157"/>
                <a:gd name="connsiteY75" fmla="*/ 922077 h 2120341"/>
                <a:gd name="connsiteX76" fmla="*/ 11842 w 2130157"/>
                <a:gd name="connsiteY76" fmla="*/ 844483 h 2120341"/>
                <a:gd name="connsiteX77" fmla="*/ 38209 w 2130157"/>
                <a:gd name="connsiteY77" fmla="*/ 741938 h 212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130157" h="2120341">
                  <a:moveTo>
                    <a:pt x="2130157" y="1060126"/>
                  </a:moveTo>
                  <a:lnTo>
                    <a:pt x="2130157" y="1060131"/>
                  </a:lnTo>
                  <a:lnTo>
                    <a:pt x="2130157" y="1060135"/>
                  </a:lnTo>
                  <a:close/>
                  <a:moveTo>
                    <a:pt x="1969354" y="497985"/>
                  </a:moveTo>
                  <a:lnTo>
                    <a:pt x="2001010" y="550092"/>
                  </a:lnTo>
                  <a:lnTo>
                    <a:pt x="2008929" y="566528"/>
                  </a:lnTo>
                  <a:close/>
                  <a:moveTo>
                    <a:pt x="72438" y="648418"/>
                  </a:moveTo>
                  <a:lnTo>
                    <a:pt x="239787" y="675482"/>
                  </a:lnTo>
                  <a:lnTo>
                    <a:pt x="318019" y="539980"/>
                  </a:lnTo>
                  <a:lnTo>
                    <a:pt x="211838" y="409726"/>
                  </a:lnTo>
                  <a:lnTo>
                    <a:pt x="234445" y="379494"/>
                  </a:lnTo>
                  <a:cubicBezTo>
                    <a:pt x="278058" y="326648"/>
                    <a:pt x="326647" y="278059"/>
                    <a:pt x="379493" y="234446"/>
                  </a:cubicBezTo>
                  <a:lnTo>
                    <a:pt x="410634" y="211159"/>
                  </a:lnTo>
                  <a:lnTo>
                    <a:pt x="541000" y="317430"/>
                  </a:lnTo>
                  <a:lnTo>
                    <a:pt x="676502" y="239198"/>
                  </a:lnTo>
                  <a:lnTo>
                    <a:pt x="649471" y="72053"/>
                  </a:lnTo>
                  <a:lnTo>
                    <a:pt x="741937" y="38210"/>
                  </a:lnTo>
                  <a:cubicBezTo>
                    <a:pt x="775442" y="27789"/>
                    <a:pt x="809654" y="18970"/>
                    <a:pt x="844482" y="11843"/>
                  </a:cubicBezTo>
                  <a:lnTo>
                    <a:pt x="922076" y="1"/>
                  </a:lnTo>
                  <a:lnTo>
                    <a:pt x="981897" y="157368"/>
                  </a:lnTo>
                  <a:lnTo>
                    <a:pt x="1138361" y="157369"/>
                  </a:lnTo>
                  <a:lnTo>
                    <a:pt x="1198183" y="0"/>
                  </a:lnTo>
                  <a:lnTo>
                    <a:pt x="1275778" y="11843"/>
                  </a:lnTo>
                  <a:cubicBezTo>
                    <a:pt x="1310606" y="18970"/>
                    <a:pt x="1344818" y="27789"/>
                    <a:pt x="1378323" y="38211"/>
                  </a:cubicBezTo>
                  <a:lnTo>
                    <a:pt x="1470935" y="72106"/>
                  </a:lnTo>
                  <a:lnTo>
                    <a:pt x="1443899" y="239281"/>
                  </a:lnTo>
                  <a:lnTo>
                    <a:pt x="1579401" y="317513"/>
                  </a:lnTo>
                  <a:lnTo>
                    <a:pt x="1709752" y="211253"/>
                  </a:lnTo>
                  <a:lnTo>
                    <a:pt x="1740767" y="234446"/>
                  </a:lnTo>
                  <a:cubicBezTo>
                    <a:pt x="1793613" y="278059"/>
                    <a:pt x="1842202" y="326647"/>
                    <a:pt x="1885815" y="379495"/>
                  </a:cubicBezTo>
                  <a:lnTo>
                    <a:pt x="1908762" y="410180"/>
                  </a:lnTo>
                  <a:lnTo>
                    <a:pt x="1801492" y="541770"/>
                  </a:lnTo>
                  <a:lnTo>
                    <a:pt x="1879724" y="677272"/>
                  </a:lnTo>
                  <a:lnTo>
                    <a:pt x="2048399" y="649995"/>
                  </a:lnTo>
                  <a:lnTo>
                    <a:pt x="2082050" y="741938"/>
                  </a:lnTo>
                  <a:cubicBezTo>
                    <a:pt x="2092472" y="775443"/>
                    <a:pt x="2101291" y="809655"/>
                    <a:pt x="2108418" y="844483"/>
                  </a:cubicBezTo>
                  <a:lnTo>
                    <a:pt x="2120260" y="922077"/>
                  </a:lnTo>
                  <a:lnTo>
                    <a:pt x="1962890" y="981898"/>
                  </a:lnTo>
                  <a:lnTo>
                    <a:pt x="1962890" y="1138362"/>
                  </a:lnTo>
                  <a:lnTo>
                    <a:pt x="2120260" y="1198185"/>
                  </a:lnTo>
                  <a:lnTo>
                    <a:pt x="2108418" y="1275779"/>
                  </a:lnTo>
                  <a:cubicBezTo>
                    <a:pt x="2101291" y="1310607"/>
                    <a:pt x="2092472" y="1344819"/>
                    <a:pt x="2082051" y="1378324"/>
                  </a:cubicBezTo>
                  <a:lnTo>
                    <a:pt x="2048057" y="1471202"/>
                  </a:lnTo>
                  <a:lnTo>
                    <a:pt x="1882106" y="1444365"/>
                  </a:lnTo>
                  <a:lnTo>
                    <a:pt x="1803874" y="1579867"/>
                  </a:lnTo>
                  <a:lnTo>
                    <a:pt x="1909365" y="1709275"/>
                  </a:lnTo>
                  <a:lnTo>
                    <a:pt x="1885815" y="1740767"/>
                  </a:lnTo>
                  <a:cubicBezTo>
                    <a:pt x="1842202" y="1793614"/>
                    <a:pt x="1793614" y="1842203"/>
                    <a:pt x="1740766" y="1885816"/>
                  </a:cubicBezTo>
                  <a:lnTo>
                    <a:pt x="1709629" y="1909100"/>
                  </a:lnTo>
                  <a:lnTo>
                    <a:pt x="1579262" y="1802828"/>
                  </a:lnTo>
                  <a:lnTo>
                    <a:pt x="1443760" y="1881060"/>
                  </a:lnTo>
                  <a:lnTo>
                    <a:pt x="1470792" y="2048208"/>
                  </a:lnTo>
                  <a:lnTo>
                    <a:pt x="1378323" y="2082051"/>
                  </a:lnTo>
                  <a:cubicBezTo>
                    <a:pt x="1344818" y="2092473"/>
                    <a:pt x="1310606" y="2101292"/>
                    <a:pt x="1275778" y="2108419"/>
                  </a:cubicBezTo>
                  <a:lnTo>
                    <a:pt x="1197661" y="2120341"/>
                  </a:lnTo>
                  <a:lnTo>
                    <a:pt x="1138363" y="1964351"/>
                  </a:lnTo>
                  <a:lnTo>
                    <a:pt x="981899" y="1964351"/>
                  </a:lnTo>
                  <a:lnTo>
                    <a:pt x="922602" y="2120341"/>
                  </a:lnTo>
                  <a:lnTo>
                    <a:pt x="844482" y="2108419"/>
                  </a:lnTo>
                  <a:cubicBezTo>
                    <a:pt x="809654" y="2101292"/>
                    <a:pt x="775442" y="2092473"/>
                    <a:pt x="741936" y="2082051"/>
                  </a:cubicBezTo>
                  <a:lnTo>
                    <a:pt x="649305" y="2048148"/>
                  </a:lnTo>
                  <a:lnTo>
                    <a:pt x="676186" y="1881928"/>
                  </a:lnTo>
                  <a:lnTo>
                    <a:pt x="540684" y="1803696"/>
                  </a:lnTo>
                  <a:lnTo>
                    <a:pt x="411023" y="1909393"/>
                  </a:lnTo>
                  <a:lnTo>
                    <a:pt x="379493" y="1885816"/>
                  </a:lnTo>
                  <a:cubicBezTo>
                    <a:pt x="326646" y="1842203"/>
                    <a:pt x="278058" y="1793614"/>
                    <a:pt x="234445" y="1740767"/>
                  </a:cubicBezTo>
                  <a:lnTo>
                    <a:pt x="210822" y="1709177"/>
                  </a:lnTo>
                  <a:lnTo>
                    <a:pt x="316099" y="1580031"/>
                  </a:lnTo>
                  <a:lnTo>
                    <a:pt x="237866" y="1444529"/>
                  </a:lnTo>
                  <a:lnTo>
                    <a:pt x="72244" y="1471314"/>
                  </a:lnTo>
                  <a:lnTo>
                    <a:pt x="38209" y="1378324"/>
                  </a:lnTo>
                  <a:cubicBezTo>
                    <a:pt x="27788" y="1344819"/>
                    <a:pt x="18969" y="1310607"/>
                    <a:pt x="11842" y="1275779"/>
                  </a:cubicBezTo>
                  <a:lnTo>
                    <a:pt x="0" y="1198185"/>
                  </a:lnTo>
                  <a:lnTo>
                    <a:pt x="157368" y="1138362"/>
                  </a:lnTo>
                  <a:lnTo>
                    <a:pt x="157368" y="981898"/>
                  </a:lnTo>
                  <a:lnTo>
                    <a:pt x="0" y="922077"/>
                  </a:lnTo>
                  <a:lnTo>
                    <a:pt x="11842" y="844483"/>
                  </a:lnTo>
                  <a:cubicBezTo>
                    <a:pt x="18969" y="809655"/>
                    <a:pt x="27788" y="775443"/>
                    <a:pt x="38209" y="7419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6E118A0-6E76-5270-9A77-EE4277211643}"/>
                </a:ext>
              </a:extLst>
            </p:cNvPr>
            <p:cNvSpPr/>
            <p:nvPr/>
          </p:nvSpPr>
          <p:spPr>
            <a:xfrm>
              <a:off x="5340463" y="3238471"/>
              <a:ext cx="746097" cy="7460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ABFFCB-33AE-3690-67D6-8BB1EF23D9FF}"/>
              </a:ext>
            </a:extLst>
          </p:cNvPr>
          <p:cNvGrpSpPr/>
          <p:nvPr/>
        </p:nvGrpSpPr>
        <p:grpSpPr>
          <a:xfrm rot="20354995">
            <a:off x="6730230" y="3342775"/>
            <a:ext cx="275512" cy="282333"/>
            <a:chOff x="8494783" y="2301406"/>
            <a:chExt cx="812096" cy="832203"/>
          </a:xfrm>
        </p:grpSpPr>
        <p:sp>
          <p:nvSpPr>
            <p:cNvPr id="22" name="Freeform 551">
              <a:extLst>
                <a:ext uri="{FF2B5EF4-FFF2-40B4-BE49-F238E27FC236}">
                  <a16:creationId xmlns:a16="http://schemas.microsoft.com/office/drawing/2014/main" id="{035D03D1-1B76-D4ED-F041-97E3B2ACA1C8}"/>
                </a:ext>
              </a:extLst>
            </p:cNvPr>
            <p:cNvSpPr/>
            <p:nvPr/>
          </p:nvSpPr>
          <p:spPr>
            <a:xfrm>
              <a:off x="8494783" y="2301406"/>
              <a:ext cx="812096" cy="832203"/>
            </a:xfrm>
            <a:custGeom>
              <a:avLst/>
              <a:gdLst>
                <a:gd name="connsiteX0" fmla="*/ 426565 w 812096"/>
                <a:gd name="connsiteY0" fmla="*/ 830140 h 832203"/>
                <a:gd name="connsiteX1" fmla="*/ 406099 w 812096"/>
                <a:gd name="connsiteY1" fmla="*/ 832203 h 832203"/>
                <a:gd name="connsiteX2" fmla="*/ 385634 w 812096"/>
                <a:gd name="connsiteY2" fmla="*/ 830140 h 832203"/>
                <a:gd name="connsiteX3" fmla="*/ 113280 w 812096"/>
                <a:gd name="connsiteY3" fmla="*/ 97323 h 832203"/>
                <a:gd name="connsiteX4" fmla="*/ 97531 w 812096"/>
                <a:gd name="connsiteY4" fmla="*/ 113072 h 832203"/>
                <a:gd name="connsiteX5" fmla="*/ 104651 w 812096"/>
                <a:gd name="connsiteY5" fmla="*/ 104443 h 832203"/>
                <a:gd name="connsiteX6" fmla="*/ 781537 w 812096"/>
                <a:gd name="connsiteY6" fmla="*/ 207945 h 832203"/>
                <a:gd name="connsiteX7" fmla="*/ 798909 w 812096"/>
                <a:gd name="connsiteY7" fmla="*/ 239951 h 832203"/>
                <a:gd name="connsiteX8" fmla="*/ 811815 w 812096"/>
                <a:gd name="connsiteY8" fmla="*/ 281526 h 832203"/>
                <a:gd name="connsiteX9" fmla="*/ 725844 w 812096"/>
                <a:gd name="connsiteY9" fmla="*/ 356108 h 832203"/>
                <a:gd name="connsiteX10" fmla="*/ 725844 w 812096"/>
                <a:gd name="connsiteY10" fmla="*/ 454521 h 832203"/>
                <a:gd name="connsiteX11" fmla="*/ 812096 w 812096"/>
                <a:gd name="connsiteY11" fmla="*/ 529348 h 832203"/>
                <a:gd name="connsiteX12" fmla="*/ 798909 w 812096"/>
                <a:gd name="connsiteY12" fmla="*/ 571831 h 832203"/>
                <a:gd name="connsiteX13" fmla="*/ 781741 w 812096"/>
                <a:gd name="connsiteY13" fmla="*/ 603461 h 832203"/>
                <a:gd name="connsiteX14" fmla="*/ 668296 w 812096"/>
                <a:gd name="connsiteY14" fmla="*/ 595413 h 832203"/>
                <a:gd name="connsiteX15" fmla="*/ 598707 w 812096"/>
                <a:gd name="connsiteY15" fmla="*/ 665002 h 832203"/>
                <a:gd name="connsiteX16" fmla="*/ 606851 w 812096"/>
                <a:gd name="connsiteY16" fmla="*/ 779806 h 832203"/>
                <a:gd name="connsiteX17" fmla="*/ 572039 w 812096"/>
                <a:gd name="connsiteY17" fmla="*/ 798701 h 832203"/>
                <a:gd name="connsiteX18" fmla="*/ 533869 w 812096"/>
                <a:gd name="connsiteY18" fmla="*/ 810550 h 832203"/>
                <a:gd name="connsiteX19" fmla="*/ 457195 w 812096"/>
                <a:gd name="connsiteY19" fmla="*/ 722168 h 832203"/>
                <a:gd name="connsiteX20" fmla="*/ 358782 w 812096"/>
                <a:gd name="connsiteY20" fmla="*/ 722168 h 832203"/>
                <a:gd name="connsiteX21" fmla="*/ 281307 w 812096"/>
                <a:gd name="connsiteY21" fmla="*/ 811475 h 832203"/>
                <a:gd name="connsiteX22" fmla="*/ 240159 w 812096"/>
                <a:gd name="connsiteY22" fmla="*/ 798701 h 832203"/>
                <a:gd name="connsiteX23" fmla="*/ 207045 w 812096"/>
                <a:gd name="connsiteY23" fmla="*/ 780727 h 832203"/>
                <a:gd name="connsiteX24" fmla="*/ 215037 w 812096"/>
                <a:gd name="connsiteY24" fmla="*/ 668059 h 832203"/>
                <a:gd name="connsiteX25" fmla="*/ 145448 w 812096"/>
                <a:gd name="connsiteY25" fmla="*/ 598470 h 832203"/>
                <a:gd name="connsiteX26" fmla="*/ 32111 w 812096"/>
                <a:gd name="connsiteY26" fmla="*/ 606509 h 832203"/>
                <a:gd name="connsiteX27" fmla="*/ 13289 w 812096"/>
                <a:gd name="connsiteY27" fmla="*/ 571831 h 832203"/>
                <a:gd name="connsiteX28" fmla="*/ 563 w 812096"/>
                <a:gd name="connsiteY28" fmla="*/ 530835 h 832203"/>
                <a:gd name="connsiteX29" fmla="*/ 86538 w 812096"/>
                <a:gd name="connsiteY29" fmla="*/ 456249 h 832203"/>
                <a:gd name="connsiteX30" fmla="*/ 86538 w 812096"/>
                <a:gd name="connsiteY30" fmla="*/ 357835 h 832203"/>
                <a:gd name="connsiteX31" fmla="*/ 0 w 812096"/>
                <a:gd name="connsiteY31" fmla="*/ 282761 h 832203"/>
                <a:gd name="connsiteX32" fmla="*/ 13289 w 812096"/>
                <a:gd name="connsiteY32" fmla="*/ 239951 h 832203"/>
                <a:gd name="connsiteX33" fmla="*/ 30170 w 812096"/>
                <a:gd name="connsiteY33" fmla="*/ 208849 h 832203"/>
                <a:gd name="connsiteX34" fmla="*/ 146216 w 812096"/>
                <a:gd name="connsiteY34" fmla="*/ 217081 h 832203"/>
                <a:gd name="connsiteX35" fmla="*/ 215805 w 812096"/>
                <a:gd name="connsiteY35" fmla="*/ 147492 h 832203"/>
                <a:gd name="connsiteX36" fmla="*/ 207527 w 812096"/>
                <a:gd name="connsiteY36" fmla="*/ 30793 h 832203"/>
                <a:gd name="connsiteX37" fmla="*/ 240159 w 812096"/>
                <a:gd name="connsiteY37" fmla="*/ 13081 h 832203"/>
                <a:gd name="connsiteX38" fmla="*/ 282094 w 812096"/>
                <a:gd name="connsiteY38" fmla="*/ 63 h 832203"/>
                <a:gd name="connsiteX39" fmla="*/ 356762 w 812096"/>
                <a:gd name="connsiteY39" fmla="*/ 86133 h 832203"/>
                <a:gd name="connsiteX40" fmla="*/ 455176 w 812096"/>
                <a:gd name="connsiteY40" fmla="*/ 86133 h 832203"/>
                <a:gd name="connsiteX41" fmla="*/ 529899 w 812096"/>
                <a:gd name="connsiteY41" fmla="*/ 0 h 832203"/>
                <a:gd name="connsiteX42" fmla="*/ 572039 w 812096"/>
                <a:gd name="connsiteY42" fmla="*/ 13081 h 832203"/>
                <a:gd name="connsiteX43" fmla="*/ 603087 w 812096"/>
                <a:gd name="connsiteY43" fmla="*/ 29933 h 832203"/>
                <a:gd name="connsiteX44" fmla="*/ 594806 w 812096"/>
                <a:gd name="connsiteY44" fmla="*/ 146665 h 832203"/>
                <a:gd name="connsiteX45" fmla="*/ 664396 w 812096"/>
                <a:gd name="connsiteY45" fmla="*/ 216254 h 832203"/>
                <a:gd name="connsiteX46" fmla="*/ 707547 w 812096"/>
                <a:gd name="connsiteY46" fmla="*/ 104443 h 832203"/>
                <a:gd name="connsiteX47" fmla="*/ 718246 w 812096"/>
                <a:gd name="connsiteY47" fmla="*/ 117409 h 832203"/>
                <a:gd name="connsiteX48" fmla="*/ 694580 w 812096"/>
                <a:gd name="connsiteY48" fmla="*/ 93744 h 83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12096" h="832203">
                  <a:moveTo>
                    <a:pt x="426565" y="830140"/>
                  </a:moveTo>
                  <a:lnTo>
                    <a:pt x="406099" y="832203"/>
                  </a:lnTo>
                  <a:lnTo>
                    <a:pt x="385634" y="830140"/>
                  </a:lnTo>
                  <a:close/>
                  <a:moveTo>
                    <a:pt x="113280" y="97323"/>
                  </a:moveTo>
                  <a:lnTo>
                    <a:pt x="97531" y="113072"/>
                  </a:lnTo>
                  <a:lnTo>
                    <a:pt x="104651" y="104443"/>
                  </a:lnTo>
                  <a:close/>
                  <a:moveTo>
                    <a:pt x="781537" y="207945"/>
                  </a:moveTo>
                  <a:lnTo>
                    <a:pt x="798909" y="239951"/>
                  </a:lnTo>
                  <a:lnTo>
                    <a:pt x="811815" y="281526"/>
                  </a:lnTo>
                  <a:lnTo>
                    <a:pt x="725844" y="356108"/>
                  </a:lnTo>
                  <a:lnTo>
                    <a:pt x="725844" y="454521"/>
                  </a:lnTo>
                  <a:lnTo>
                    <a:pt x="812096" y="529348"/>
                  </a:lnTo>
                  <a:lnTo>
                    <a:pt x="798909" y="571831"/>
                  </a:lnTo>
                  <a:lnTo>
                    <a:pt x="781741" y="603461"/>
                  </a:lnTo>
                  <a:lnTo>
                    <a:pt x="668296" y="595413"/>
                  </a:lnTo>
                  <a:lnTo>
                    <a:pt x="598707" y="665002"/>
                  </a:lnTo>
                  <a:lnTo>
                    <a:pt x="606851" y="779806"/>
                  </a:lnTo>
                  <a:lnTo>
                    <a:pt x="572039" y="798701"/>
                  </a:lnTo>
                  <a:lnTo>
                    <a:pt x="533869" y="810550"/>
                  </a:lnTo>
                  <a:lnTo>
                    <a:pt x="457195" y="722168"/>
                  </a:lnTo>
                  <a:lnTo>
                    <a:pt x="358782" y="722168"/>
                  </a:lnTo>
                  <a:lnTo>
                    <a:pt x="281307" y="811475"/>
                  </a:lnTo>
                  <a:lnTo>
                    <a:pt x="240159" y="798701"/>
                  </a:lnTo>
                  <a:lnTo>
                    <a:pt x="207045" y="780727"/>
                  </a:lnTo>
                  <a:lnTo>
                    <a:pt x="215037" y="668059"/>
                  </a:lnTo>
                  <a:lnTo>
                    <a:pt x="145448" y="598470"/>
                  </a:lnTo>
                  <a:lnTo>
                    <a:pt x="32111" y="606509"/>
                  </a:lnTo>
                  <a:lnTo>
                    <a:pt x="13289" y="571831"/>
                  </a:lnTo>
                  <a:lnTo>
                    <a:pt x="563" y="530835"/>
                  </a:lnTo>
                  <a:lnTo>
                    <a:pt x="86538" y="456249"/>
                  </a:lnTo>
                  <a:lnTo>
                    <a:pt x="86538" y="357835"/>
                  </a:lnTo>
                  <a:lnTo>
                    <a:pt x="0" y="282761"/>
                  </a:lnTo>
                  <a:lnTo>
                    <a:pt x="13289" y="239951"/>
                  </a:lnTo>
                  <a:lnTo>
                    <a:pt x="30170" y="208849"/>
                  </a:lnTo>
                  <a:lnTo>
                    <a:pt x="146216" y="217081"/>
                  </a:lnTo>
                  <a:lnTo>
                    <a:pt x="215805" y="147492"/>
                  </a:lnTo>
                  <a:lnTo>
                    <a:pt x="207527" y="30793"/>
                  </a:lnTo>
                  <a:lnTo>
                    <a:pt x="240159" y="13081"/>
                  </a:lnTo>
                  <a:lnTo>
                    <a:pt x="282094" y="63"/>
                  </a:lnTo>
                  <a:lnTo>
                    <a:pt x="356762" y="86133"/>
                  </a:lnTo>
                  <a:lnTo>
                    <a:pt x="455176" y="86133"/>
                  </a:lnTo>
                  <a:lnTo>
                    <a:pt x="529899" y="0"/>
                  </a:lnTo>
                  <a:lnTo>
                    <a:pt x="572039" y="13081"/>
                  </a:lnTo>
                  <a:lnTo>
                    <a:pt x="603087" y="29933"/>
                  </a:lnTo>
                  <a:lnTo>
                    <a:pt x="594806" y="146665"/>
                  </a:lnTo>
                  <a:lnTo>
                    <a:pt x="664396" y="216254"/>
                  </a:lnTo>
                  <a:close/>
                  <a:moveTo>
                    <a:pt x="707547" y="104443"/>
                  </a:moveTo>
                  <a:lnTo>
                    <a:pt x="718246" y="117409"/>
                  </a:lnTo>
                  <a:lnTo>
                    <a:pt x="694580" y="937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E4B444-7A50-7BEC-E10B-E4F65BE1D6E5}"/>
                </a:ext>
              </a:extLst>
            </p:cNvPr>
            <p:cNvSpPr/>
            <p:nvPr/>
          </p:nvSpPr>
          <p:spPr>
            <a:xfrm>
              <a:off x="8702663" y="2519339"/>
              <a:ext cx="396336" cy="3963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30B8CC-5879-FA47-134B-D8A6EAC3D176}"/>
              </a:ext>
            </a:extLst>
          </p:cNvPr>
          <p:cNvGrpSpPr/>
          <p:nvPr/>
        </p:nvGrpSpPr>
        <p:grpSpPr>
          <a:xfrm rot="20354995">
            <a:off x="6409736" y="2813041"/>
            <a:ext cx="225937" cy="231531"/>
            <a:chOff x="8494783" y="2301406"/>
            <a:chExt cx="812096" cy="832203"/>
          </a:xfrm>
        </p:grpSpPr>
        <p:sp>
          <p:nvSpPr>
            <p:cNvPr id="20" name="Freeform 614">
              <a:extLst>
                <a:ext uri="{FF2B5EF4-FFF2-40B4-BE49-F238E27FC236}">
                  <a16:creationId xmlns:a16="http://schemas.microsoft.com/office/drawing/2014/main" id="{79753649-207E-6C84-C302-4C7B1A1B908E}"/>
                </a:ext>
              </a:extLst>
            </p:cNvPr>
            <p:cNvSpPr/>
            <p:nvPr/>
          </p:nvSpPr>
          <p:spPr>
            <a:xfrm>
              <a:off x="8494783" y="2301406"/>
              <a:ext cx="812096" cy="832203"/>
            </a:xfrm>
            <a:custGeom>
              <a:avLst/>
              <a:gdLst>
                <a:gd name="connsiteX0" fmla="*/ 426565 w 812096"/>
                <a:gd name="connsiteY0" fmla="*/ 830140 h 832203"/>
                <a:gd name="connsiteX1" fmla="*/ 406099 w 812096"/>
                <a:gd name="connsiteY1" fmla="*/ 832203 h 832203"/>
                <a:gd name="connsiteX2" fmla="*/ 385634 w 812096"/>
                <a:gd name="connsiteY2" fmla="*/ 830140 h 832203"/>
                <a:gd name="connsiteX3" fmla="*/ 113280 w 812096"/>
                <a:gd name="connsiteY3" fmla="*/ 97323 h 832203"/>
                <a:gd name="connsiteX4" fmla="*/ 97531 w 812096"/>
                <a:gd name="connsiteY4" fmla="*/ 113072 h 832203"/>
                <a:gd name="connsiteX5" fmla="*/ 104651 w 812096"/>
                <a:gd name="connsiteY5" fmla="*/ 104443 h 832203"/>
                <a:gd name="connsiteX6" fmla="*/ 781537 w 812096"/>
                <a:gd name="connsiteY6" fmla="*/ 207945 h 832203"/>
                <a:gd name="connsiteX7" fmla="*/ 798909 w 812096"/>
                <a:gd name="connsiteY7" fmla="*/ 239951 h 832203"/>
                <a:gd name="connsiteX8" fmla="*/ 811815 w 812096"/>
                <a:gd name="connsiteY8" fmla="*/ 281526 h 832203"/>
                <a:gd name="connsiteX9" fmla="*/ 725844 w 812096"/>
                <a:gd name="connsiteY9" fmla="*/ 356108 h 832203"/>
                <a:gd name="connsiteX10" fmla="*/ 725844 w 812096"/>
                <a:gd name="connsiteY10" fmla="*/ 454521 h 832203"/>
                <a:gd name="connsiteX11" fmla="*/ 812096 w 812096"/>
                <a:gd name="connsiteY11" fmla="*/ 529348 h 832203"/>
                <a:gd name="connsiteX12" fmla="*/ 798909 w 812096"/>
                <a:gd name="connsiteY12" fmla="*/ 571831 h 832203"/>
                <a:gd name="connsiteX13" fmla="*/ 781741 w 812096"/>
                <a:gd name="connsiteY13" fmla="*/ 603461 h 832203"/>
                <a:gd name="connsiteX14" fmla="*/ 668296 w 812096"/>
                <a:gd name="connsiteY14" fmla="*/ 595413 h 832203"/>
                <a:gd name="connsiteX15" fmla="*/ 598707 w 812096"/>
                <a:gd name="connsiteY15" fmla="*/ 665002 h 832203"/>
                <a:gd name="connsiteX16" fmla="*/ 606851 w 812096"/>
                <a:gd name="connsiteY16" fmla="*/ 779806 h 832203"/>
                <a:gd name="connsiteX17" fmla="*/ 572039 w 812096"/>
                <a:gd name="connsiteY17" fmla="*/ 798701 h 832203"/>
                <a:gd name="connsiteX18" fmla="*/ 533869 w 812096"/>
                <a:gd name="connsiteY18" fmla="*/ 810550 h 832203"/>
                <a:gd name="connsiteX19" fmla="*/ 457195 w 812096"/>
                <a:gd name="connsiteY19" fmla="*/ 722168 h 832203"/>
                <a:gd name="connsiteX20" fmla="*/ 358782 w 812096"/>
                <a:gd name="connsiteY20" fmla="*/ 722168 h 832203"/>
                <a:gd name="connsiteX21" fmla="*/ 281307 w 812096"/>
                <a:gd name="connsiteY21" fmla="*/ 811475 h 832203"/>
                <a:gd name="connsiteX22" fmla="*/ 240159 w 812096"/>
                <a:gd name="connsiteY22" fmla="*/ 798701 h 832203"/>
                <a:gd name="connsiteX23" fmla="*/ 207045 w 812096"/>
                <a:gd name="connsiteY23" fmla="*/ 780727 h 832203"/>
                <a:gd name="connsiteX24" fmla="*/ 215037 w 812096"/>
                <a:gd name="connsiteY24" fmla="*/ 668059 h 832203"/>
                <a:gd name="connsiteX25" fmla="*/ 145448 w 812096"/>
                <a:gd name="connsiteY25" fmla="*/ 598470 h 832203"/>
                <a:gd name="connsiteX26" fmla="*/ 32111 w 812096"/>
                <a:gd name="connsiteY26" fmla="*/ 606509 h 832203"/>
                <a:gd name="connsiteX27" fmla="*/ 13289 w 812096"/>
                <a:gd name="connsiteY27" fmla="*/ 571831 h 832203"/>
                <a:gd name="connsiteX28" fmla="*/ 563 w 812096"/>
                <a:gd name="connsiteY28" fmla="*/ 530835 h 832203"/>
                <a:gd name="connsiteX29" fmla="*/ 86538 w 812096"/>
                <a:gd name="connsiteY29" fmla="*/ 456249 h 832203"/>
                <a:gd name="connsiteX30" fmla="*/ 86538 w 812096"/>
                <a:gd name="connsiteY30" fmla="*/ 357835 h 832203"/>
                <a:gd name="connsiteX31" fmla="*/ 0 w 812096"/>
                <a:gd name="connsiteY31" fmla="*/ 282761 h 832203"/>
                <a:gd name="connsiteX32" fmla="*/ 13289 w 812096"/>
                <a:gd name="connsiteY32" fmla="*/ 239951 h 832203"/>
                <a:gd name="connsiteX33" fmla="*/ 30170 w 812096"/>
                <a:gd name="connsiteY33" fmla="*/ 208849 h 832203"/>
                <a:gd name="connsiteX34" fmla="*/ 146216 w 812096"/>
                <a:gd name="connsiteY34" fmla="*/ 217081 h 832203"/>
                <a:gd name="connsiteX35" fmla="*/ 215805 w 812096"/>
                <a:gd name="connsiteY35" fmla="*/ 147492 h 832203"/>
                <a:gd name="connsiteX36" fmla="*/ 207527 w 812096"/>
                <a:gd name="connsiteY36" fmla="*/ 30793 h 832203"/>
                <a:gd name="connsiteX37" fmla="*/ 240159 w 812096"/>
                <a:gd name="connsiteY37" fmla="*/ 13081 h 832203"/>
                <a:gd name="connsiteX38" fmla="*/ 282094 w 812096"/>
                <a:gd name="connsiteY38" fmla="*/ 63 h 832203"/>
                <a:gd name="connsiteX39" fmla="*/ 356762 w 812096"/>
                <a:gd name="connsiteY39" fmla="*/ 86133 h 832203"/>
                <a:gd name="connsiteX40" fmla="*/ 455176 w 812096"/>
                <a:gd name="connsiteY40" fmla="*/ 86133 h 832203"/>
                <a:gd name="connsiteX41" fmla="*/ 529899 w 812096"/>
                <a:gd name="connsiteY41" fmla="*/ 0 h 832203"/>
                <a:gd name="connsiteX42" fmla="*/ 572039 w 812096"/>
                <a:gd name="connsiteY42" fmla="*/ 13081 h 832203"/>
                <a:gd name="connsiteX43" fmla="*/ 603087 w 812096"/>
                <a:gd name="connsiteY43" fmla="*/ 29933 h 832203"/>
                <a:gd name="connsiteX44" fmla="*/ 594806 w 812096"/>
                <a:gd name="connsiteY44" fmla="*/ 146665 h 832203"/>
                <a:gd name="connsiteX45" fmla="*/ 664396 w 812096"/>
                <a:gd name="connsiteY45" fmla="*/ 216254 h 832203"/>
                <a:gd name="connsiteX46" fmla="*/ 707547 w 812096"/>
                <a:gd name="connsiteY46" fmla="*/ 104443 h 832203"/>
                <a:gd name="connsiteX47" fmla="*/ 718246 w 812096"/>
                <a:gd name="connsiteY47" fmla="*/ 117409 h 832203"/>
                <a:gd name="connsiteX48" fmla="*/ 694580 w 812096"/>
                <a:gd name="connsiteY48" fmla="*/ 93744 h 83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12096" h="832203">
                  <a:moveTo>
                    <a:pt x="426565" y="830140"/>
                  </a:moveTo>
                  <a:lnTo>
                    <a:pt x="406099" y="832203"/>
                  </a:lnTo>
                  <a:lnTo>
                    <a:pt x="385634" y="830140"/>
                  </a:lnTo>
                  <a:close/>
                  <a:moveTo>
                    <a:pt x="113280" y="97323"/>
                  </a:moveTo>
                  <a:lnTo>
                    <a:pt x="97531" y="113072"/>
                  </a:lnTo>
                  <a:lnTo>
                    <a:pt x="104651" y="104443"/>
                  </a:lnTo>
                  <a:close/>
                  <a:moveTo>
                    <a:pt x="781537" y="207945"/>
                  </a:moveTo>
                  <a:lnTo>
                    <a:pt x="798909" y="239951"/>
                  </a:lnTo>
                  <a:lnTo>
                    <a:pt x="811815" y="281526"/>
                  </a:lnTo>
                  <a:lnTo>
                    <a:pt x="725844" y="356108"/>
                  </a:lnTo>
                  <a:lnTo>
                    <a:pt x="725844" y="454521"/>
                  </a:lnTo>
                  <a:lnTo>
                    <a:pt x="812096" y="529348"/>
                  </a:lnTo>
                  <a:lnTo>
                    <a:pt x="798909" y="571831"/>
                  </a:lnTo>
                  <a:lnTo>
                    <a:pt x="781741" y="603461"/>
                  </a:lnTo>
                  <a:lnTo>
                    <a:pt x="668296" y="595413"/>
                  </a:lnTo>
                  <a:lnTo>
                    <a:pt x="598707" y="665002"/>
                  </a:lnTo>
                  <a:lnTo>
                    <a:pt x="606851" y="779806"/>
                  </a:lnTo>
                  <a:lnTo>
                    <a:pt x="572039" y="798701"/>
                  </a:lnTo>
                  <a:lnTo>
                    <a:pt x="533869" y="810550"/>
                  </a:lnTo>
                  <a:lnTo>
                    <a:pt x="457195" y="722168"/>
                  </a:lnTo>
                  <a:lnTo>
                    <a:pt x="358782" y="722168"/>
                  </a:lnTo>
                  <a:lnTo>
                    <a:pt x="281307" y="811475"/>
                  </a:lnTo>
                  <a:lnTo>
                    <a:pt x="240159" y="798701"/>
                  </a:lnTo>
                  <a:lnTo>
                    <a:pt x="207045" y="780727"/>
                  </a:lnTo>
                  <a:lnTo>
                    <a:pt x="215037" y="668059"/>
                  </a:lnTo>
                  <a:lnTo>
                    <a:pt x="145448" y="598470"/>
                  </a:lnTo>
                  <a:lnTo>
                    <a:pt x="32111" y="606509"/>
                  </a:lnTo>
                  <a:lnTo>
                    <a:pt x="13289" y="571831"/>
                  </a:lnTo>
                  <a:lnTo>
                    <a:pt x="563" y="530835"/>
                  </a:lnTo>
                  <a:lnTo>
                    <a:pt x="86538" y="456249"/>
                  </a:lnTo>
                  <a:lnTo>
                    <a:pt x="86538" y="357835"/>
                  </a:lnTo>
                  <a:lnTo>
                    <a:pt x="0" y="282761"/>
                  </a:lnTo>
                  <a:lnTo>
                    <a:pt x="13289" y="239951"/>
                  </a:lnTo>
                  <a:lnTo>
                    <a:pt x="30170" y="208849"/>
                  </a:lnTo>
                  <a:lnTo>
                    <a:pt x="146216" y="217081"/>
                  </a:lnTo>
                  <a:lnTo>
                    <a:pt x="215805" y="147492"/>
                  </a:lnTo>
                  <a:lnTo>
                    <a:pt x="207527" y="30793"/>
                  </a:lnTo>
                  <a:lnTo>
                    <a:pt x="240159" y="13081"/>
                  </a:lnTo>
                  <a:lnTo>
                    <a:pt x="282094" y="63"/>
                  </a:lnTo>
                  <a:lnTo>
                    <a:pt x="356762" y="86133"/>
                  </a:lnTo>
                  <a:lnTo>
                    <a:pt x="455176" y="86133"/>
                  </a:lnTo>
                  <a:lnTo>
                    <a:pt x="529899" y="0"/>
                  </a:lnTo>
                  <a:lnTo>
                    <a:pt x="572039" y="13081"/>
                  </a:lnTo>
                  <a:lnTo>
                    <a:pt x="603087" y="29933"/>
                  </a:lnTo>
                  <a:lnTo>
                    <a:pt x="594806" y="146665"/>
                  </a:lnTo>
                  <a:lnTo>
                    <a:pt x="664396" y="216254"/>
                  </a:lnTo>
                  <a:close/>
                  <a:moveTo>
                    <a:pt x="707547" y="104443"/>
                  </a:moveTo>
                  <a:lnTo>
                    <a:pt x="718246" y="117409"/>
                  </a:lnTo>
                  <a:lnTo>
                    <a:pt x="694580" y="9374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646907-68A1-2F61-9E1F-EEB10898EF14}"/>
                </a:ext>
              </a:extLst>
            </p:cNvPr>
            <p:cNvSpPr/>
            <p:nvPr/>
          </p:nvSpPr>
          <p:spPr>
            <a:xfrm>
              <a:off x="8702663" y="2519339"/>
              <a:ext cx="396336" cy="3963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D8EB888F-FD2B-5B8F-F0C6-F112D00D6CA7}"/>
              </a:ext>
            </a:extLst>
          </p:cNvPr>
          <p:cNvGrpSpPr/>
          <p:nvPr/>
        </p:nvGrpSpPr>
        <p:grpSpPr>
          <a:xfrm>
            <a:off x="4130191" y="2712468"/>
            <a:ext cx="3027703" cy="1838160"/>
            <a:chOff x="4130191" y="2712468"/>
            <a:chExt cx="3027703" cy="18381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626346-6C35-FF73-D0C2-26829F72576D}"/>
                </a:ext>
              </a:extLst>
            </p:cNvPr>
            <p:cNvSpPr txBox="1"/>
            <p:nvPr/>
          </p:nvSpPr>
          <p:spPr>
            <a:xfrm>
              <a:off x="4262294" y="3106825"/>
              <a:ext cx="12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000" dirty="0">
                  <a:solidFill>
                    <a:schemeClr val="bg1"/>
                  </a:solidFill>
                </a:rPr>
                <a:t>Code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83B03F28-60E7-D753-D0A5-A29E3EA05102}"/>
                </a:ext>
              </a:extLst>
            </p:cNvPr>
            <p:cNvGrpSpPr/>
            <p:nvPr/>
          </p:nvGrpSpPr>
          <p:grpSpPr>
            <a:xfrm>
              <a:off x="4130191" y="2712468"/>
              <a:ext cx="3027703" cy="1838160"/>
              <a:chOff x="4130191" y="2712468"/>
              <a:chExt cx="3027703" cy="183816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240FE92-645E-B67C-C082-2A73E507B271}"/>
                  </a:ext>
                </a:extLst>
              </p:cNvPr>
              <p:cNvSpPr/>
              <p:nvPr/>
            </p:nvSpPr>
            <p:spPr>
              <a:xfrm>
                <a:off x="4262294" y="2712468"/>
                <a:ext cx="2895600" cy="1433064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415C819-ED12-587D-3924-EE668759C11B}"/>
                  </a:ext>
                </a:extLst>
              </p:cNvPr>
              <p:cNvSpPr txBox="1"/>
              <p:nvPr/>
            </p:nvSpPr>
            <p:spPr>
              <a:xfrm>
                <a:off x="4130191" y="4212074"/>
                <a:ext cx="13753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ML Algorithm</a:t>
                </a: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67325A4-963A-A149-A479-817D9265A0F9}"/>
              </a:ext>
            </a:extLst>
          </p:cNvPr>
          <p:cNvGrpSpPr/>
          <p:nvPr/>
        </p:nvGrpSpPr>
        <p:grpSpPr>
          <a:xfrm>
            <a:off x="10516346" y="2948287"/>
            <a:ext cx="406048" cy="416101"/>
            <a:chOff x="8494783" y="2301406"/>
            <a:chExt cx="812096" cy="832203"/>
          </a:xfrm>
        </p:grpSpPr>
        <p:sp>
          <p:nvSpPr>
            <p:cNvPr id="123" name="Freeform 530">
              <a:extLst>
                <a:ext uri="{FF2B5EF4-FFF2-40B4-BE49-F238E27FC236}">
                  <a16:creationId xmlns:a16="http://schemas.microsoft.com/office/drawing/2014/main" id="{964C3F49-9794-0B19-58E2-C6A83225307E}"/>
                </a:ext>
              </a:extLst>
            </p:cNvPr>
            <p:cNvSpPr/>
            <p:nvPr/>
          </p:nvSpPr>
          <p:spPr>
            <a:xfrm>
              <a:off x="8494783" y="2301406"/>
              <a:ext cx="812096" cy="832203"/>
            </a:xfrm>
            <a:custGeom>
              <a:avLst/>
              <a:gdLst>
                <a:gd name="connsiteX0" fmla="*/ 426565 w 812096"/>
                <a:gd name="connsiteY0" fmla="*/ 830140 h 832203"/>
                <a:gd name="connsiteX1" fmla="*/ 406099 w 812096"/>
                <a:gd name="connsiteY1" fmla="*/ 832203 h 832203"/>
                <a:gd name="connsiteX2" fmla="*/ 385634 w 812096"/>
                <a:gd name="connsiteY2" fmla="*/ 830140 h 832203"/>
                <a:gd name="connsiteX3" fmla="*/ 113280 w 812096"/>
                <a:gd name="connsiteY3" fmla="*/ 97323 h 832203"/>
                <a:gd name="connsiteX4" fmla="*/ 97531 w 812096"/>
                <a:gd name="connsiteY4" fmla="*/ 113072 h 832203"/>
                <a:gd name="connsiteX5" fmla="*/ 104651 w 812096"/>
                <a:gd name="connsiteY5" fmla="*/ 104443 h 832203"/>
                <a:gd name="connsiteX6" fmla="*/ 781537 w 812096"/>
                <a:gd name="connsiteY6" fmla="*/ 207945 h 832203"/>
                <a:gd name="connsiteX7" fmla="*/ 798909 w 812096"/>
                <a:gd name="connsiteY7" fmla="*/ 239951 h 832203"/>
                <a:gd name="connsiteX8" fmla="*/ 811815 w 812096"/>
                <a:gd name="connsiteY8" fmla="*/ 281526 h 832203"/>
                <a:gd name="connsiteX9" fmla="*/ 725844 w 812096"/>
                <a:gd name="connsiteY9" fmla="*/ 356108 h 832203"/>
                <a:gd name="connsiteX10" fmla="*/ 725844 w 812096"/>
                <a:gd name="connsiteY10" fmla="*/ 454521 h 832203"/>
                <a:gd name="connsiteX11" fmla="*/ 812096 w 812096"/>
                <a:gd name="connsiteY11" fmla="*/ 529348 h 832203"/>
                <a:gd name="connsiteX12" fmla="*/ 798909 w 812096"/>
                <a:gd name="connsiteY12" fmla="*/ 571831 h 832203"/>
                <a:gd name="connsiteX13" fmla="*/ 781741 w 812096"/>
                <a:gd name="connsiteY13" fmla="*/ 603461 h 832203"/>
                <a:gd name="connsiteX14" fmla="*/ 668296 w 812096"/>
                <a:gd name="connsiteY14" fmla="*/ 595413 h 832203"/>
                <a:gd name="connsiteX15" fmla="*/ 598707 w 812096"/>
                <a:gd name="connsiteY15" fmla="*/ 665002 h 832203"/>
                <a:gd name="connsiteX16" fmla="*/ 606851 w 812096"/>
                <a:gd name="connsiteY16" fmla="*/ 779806 h 832203"/>
                <a:gd name="connsiteX17" fmla="*/ 572039 w 812096"/>
                <a:gd name="connsiteY17" fmla="*/ 798701 h 832203"/>
                <a:gd name="connsiteX18" fmla="*/ 533869 w 812096"/>
                <a:gd name="connsiteY18" fmla="*/ 810550 h 832203"/>
                <a:gd name="connsiteX19" fmla="*/ 457195 w 812096"/>
                <a:gd name="connsiteY19" fmla="*/ 722168 h 832203"/>
                <a:gd name="connsiteX20" fmla="*/ 358782 w 812096"/>
                <a:gd name="connsiteY20" fmla="*/ 722168 h 832203"/>
                <a:gd name="connsiteX21" fmla="*/ 281307 w 812096"/>
                <a:gd name="connsiteY21" fmla="*/ 811475 h 832203"/>
                <a:gd name="connsiteX22" fmla="*/ 240159 w 812096"/>
                <a:gd name="connsiteY22" fmla="*/ 798701 h 832203"/>
                <a:gd name="connsiteX23" fmla="*/ 207045 w 812096"/>
                <a:gd name="connsiteY23" fmla="*/ 780727 h 832203"/>
                <a:gd name="connsiteX24" fmla="*/ 215037 w 812096"/>
                <a:gd name="connsiteY24" fmla="*/ 668059 h 832203"/>
                <a:gd name="connsiteX25" fmla="*/ 145448 w 812096"/>
                <a:gd name="connsiteY25" fmla="*/ 598470 h 832203"/>
                <a:gd name="connsiteX26" fmla="*/ 32111 w 812096"/>
                <a:gd name="connsiteY26" fmla="*/ 606509 h 832203"/>
                <a:gd name="connsiteX27" fmla="*/ 13289 w 812096"/>
                <a:gd name="connsiteY27" fmla="*/ 571831 h 832203"/>
                <a:gd name="connsiteX28" fmla="*/ 563 w 812096"/>
                <a:gd name="connsiteY28" fmla="*/ 530835 h 832203"/>
                <a:gd name="connsiteX29" fmla="*/ 86538 w 812096"/>
                <a:gd name="connsiteY29" fmla="*/ 456249 h 832203"/>
                <a:gd name="connsiteX30" fmla="*/ 86538 w 812096"/>
                <a:gd name="connsiteY30" fmla="*/ 357835 h 832203"/>
                <a:gd name="connsiteX31" fmla="*/ 0 w 812096"/>
                <a:gd name="connsiteY31" fmla="*/ 282761 h 832203"/>
                <a:gd name="connsiteX32" fmla="*/ 13289 w 812096"/>
                <a:gd name="connsiteY32" fmla="*/ 239951 h 832203"/>
                <a:gd name="connsiteX33" fmla="*/ 30170 w 812096"/>
                <a:gd name="connsiteY33" fmla="*/ 208849 h 832203"/>
                <a:gd name="connsiteX34" fmla="*/ 146216 w 812096"/>
                <a:gd name="connsiteY34" fmla="*/ 217081 h 832203"/>
                <a:gd name="connsiteX35" fmla="*/ 215805 w 812096"/>
                <a:gd name="connsiteY35" fmla="*/ 147492 h 832203"/>
                <a:gd name="connsiteX36" fmla="*/ 207527 w 812096"/>
                <a:gd name="connsiteY36" fmla="*/ 30793 h 832203"/>
                <a:gd name="connsiteX37" fmla="*/ 240159 w 812096"/>
                <a:gd name="connsiteY37" fmla="*/ 13081 h 832203"/>
                <a:gd name="connsiteX38" fmla="*/ 282094 w 812096"/>
                <a:gd name="connsiteY38" fmla="*/ 63 h 832203"/>
                <a:gd name="connsiteX39" fmla="*/ 356762 w 812096"/>
                <a:gd name="connsiteY39" fmla="*/ 86133 h 832203"/>
                <a:gd name="connsiteX40" fmla="*/ 455176 w 812096"/>
                <a:gd name="connsiteY40" fmla="*/ 86133 h 832203"/>
                <a:gd name="connsiteX41" fmla="*/ 529899 w 812096"/>
                <a:gd name="connsiteY41" fmla="*/ 0 h 832203"/>
                <a:gd name="connsiteX42" fmla="*/ 572039 w 812096"/>
                <a:gd name="connsiteY42" fmla="*/ 13081 h 832203"/>
                <a:gd name="connsiteX43" fmla="*/ 603087 w 812096"/>
                <a:gd name="connsiteY43" fmla="*/ 29933 h 832203"/>
                <a:gd name="connsiteX44" fmla="*/ 594806 w 812096"/>
                <a:gd name="connsiteY44" fmla="*/ 146665 h 832203"/>
                <a:gd name="connsiteX45" fmla="*/ 664396 w 812096"/>
                <a:gd name="connsiteY45" fmla="*/ 216254 h 832203"/>
                <a:gd name="connsiteX46" fmla="*/ 707547 w 812096"/>
                <a:gd name="connsiteY46" fmla="*/ 104443 h 832203"/>
                <a:gd name="connsiteX47" fmla="*/ 718246 w 812096"/>
                <a:gd name="connsiteY47" fmla="*/ 117409 h 832203"/>
                <a:gd name="connsiteX48" fmla="*/ 694580 w 812096"/>
                <a:gd name="connsiteY48" fmla="*/ 93744 h 83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12096" h="832203">
                  <a:moveTo>
                    <a:pt x="426565" y="830140"/>
                  </a:moveTo>
                  <a:lnTo>
                    <a:pt x="406099" y="832203"/>
                  </a:lnTo>
                  <a:lnTo>
                    <a:pt x="385634" y="830140"/>
                  </a:lnTo>
                  <a:close/>
                  <a:moveTo>
                    <a:pt x="113280" y="97323"/>
                  </a:moveTo>
                  <a:lnTo>
                    <a:pt x="97531" y="113072"/>
                  </a:lnTo>
                  <a:lnTo>
                    <a:pt x="104651" y="104443"/>
                  </a:lnTo>
                  <a:close/>
                  <a:moveTo>
                    <a:pt x="781537" y="207945"/>
                  </a:moveTo>
                  <a:lnTo>
                    <a:pt x="798909" y="239951"/>
                  </a:lnTo>
                  <a:lnTo>
                    <a:pt x="811815" y="281526"/>
                  </a:lnTo>
                  <a:lnTo>
                    <a:pt x="725844" y="356108"/>
                  </a:lnTo>
                  <a:lnTo>
                    <a:pt x="725844" y="454521"/>
                  </a:lnTo>
                  <a:lnTo>
                    <a:pt x="812096" y="529348"/>
                  </a:lnTo>
                  <a:lnTo>
                    <a:pt x="798909" y="571831"/>
                  </a:lnTo>
                  <a:lnTo>
                    <a:pt x="781741" y="603461"/>
                  </a:lnTo>
                  <a:lnTo>
                    <a:pt x="668296" y="595413"/>
                  </a:lnTo>
                  <a:lnTo>
                    <a:pt x="598707" y="665002"/>
                  </a:lnTo>
                  <a:lnTo>
                    <a:pt x="606851" y="779806"/>
                  </a:lnTo>
                  <a:lnTo>
                    <a:pt x="572039" y="798701"/>
                  </a:lnTo>
                  <a:lnTo>
                    <a:pt x="533869" y="810550"/>
                  </a:lnTo>
                  <a:lnTo>
                    <a:pt x="457195" y="722168"/>
                  </a:lnTo>
                  <a:lnTo>
                    <a:pt x="358782" y="722168"/>
                  </a:lnTo>
                  <a:lnTo>
                    <a:pt x="281307" y="811475"/>
                  </a:lnTo>
                  <a:lnTo>
                    <a:pt x="240159" y="798701"/>
                  </a:lnTo>
                  <a:lnTo>
                    <a:pt x="207045" y="780727"/>
                  </a:lnTo>
                  <a:lnTo>
                    <a:pt x="215037" y="668059"/>
                  </a:lnTo>
                  <a:lnTo>
                    <a:pt x="145448" y="598470"/>
                  </a:lnTo>
                  <a:lnTo>
                    <a:pt x="32111" y="606509"/>
                  </a:lnTo>
                  <a:lnTo>
                    <a:pt x="13289" y="571831"/>
                  </a:lnTo>
                  <a:lnTo>
                    <a:pt x="563" y="530835"/>
                  </a:lnTo>
                  <a:lnTo>
                    <a:pt x="86538" y="456249"/>
                  </a:lnTo>
                  <a:lnTo>
                    <a:pt x="86538" y="357835"/>
                  </a:lnTo>
                  <a:lnTo>
                    <a:pt x="0" y="282761"/>
                  </a:lnTo>
                  <a:lnTo>
                    <a:pt x="13289" y="239951"/>
                  </a:lnTo>
                  <a:lnTo>
                    <a:pt x="30170" y="208849"/>
                  </a:lnTo>
                  <a:lnTo>
                    <a:pt x="146216" y="217081"/>
                  </a:lnTo>
                  <a:lnTo>
                    <a:pt x="215805" y="147492"/>
                  </a:lnTo>
                  <a:lnTo>
                    <a:pt x="207527" y="30793"/>
                  </a:lnTo>
                  <a:lnTo>
                    <a:pt x="240159" y="13081"/>
                  </a:lnTo>
                  <a:lnTo>
                    <a:pt x="282094" y="63"/>
                  </a:lnTo>
                  <a:lnTo>
                    <a:pt x="356762" y="86133"/>
                  </a:lnTo>
                  <a:lnTo>
                    <a:pt x="455176" y="86133"/>
                  </a:lnTo>
                  <a:lnTo>
                    <a:pt x="529899" y="0"/>
                  </a:lnTo>
                  <a:lnTo>
                    <a:pt x="572039" y="13081"/>
                  </a:lnTo>
                  <a:lnTo>
                    <a:pt x="603087" y="29933"/>
                  </a:lnTo>
                  <a:lnTo>
                    <a:pt x="594806" y="146665"/>
                  </a:lnTo>
                  <a:lnTo>
                    <a:pt x="664396" y="216254"/>
                  </a:lnTo>
                  <a:close/>
                  <a:moveTo>
                    <a:pt x="707547" y="104443"/>
                  </a:moveTo>
                  <a:lnTo>
                    <a:pt x="718246" y="117409"/>
                  </a:lnTo>
                  <a:lnTo>
                    <a:pt x="694580" y="93744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D11B925-C0DF-B338-03C2-D29CE9C9E094}"/>
                </a:ext>
              </a:extLst>
            </p:cNvPr>
            <p:cNvSpPr/>
            <p:nvPr/>
          </p:nvSpPr>
          <p:spPr>
            <a:xfrm>
              <a:off x="8702663" y="2519339"/>
              <a:ext cx="396336" cy="3963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847F5A-2B5F-916D-F08A-52333B3170D0}"/>
              </a:ext>
            </a:extLst>
          </p:cNvPr>
          <p:cNvGrpSpPr/>
          <p:nvPr/>
        </p:nvGrpSpPr>
        <p:grpSpPr>
          <a:xfrm rot="159200">
            <a:off x="9537720" y="2944555"/>
            <a:ext cx="1060170" cy="1065078"/>
            <a:chOff x="4653341" y="2546441"/>
            <a:chExt cx="2120341" cy="2130157"/>
          </a:xfrm>
        </p:grpSpPr>
        <p:sp>
          <p:nvSpPr>
            <p:cNvPr id="121" name="Freeform 543">
              <a:extLst>
                <a:ext uri="{FF2B5EF4-FFF2-40B4-BE49-F238E27FC236}">
                  <a16:creationId xmlns:a16="http://schemas.microsoft.com/office/drawing/2014/main" id="{3BF64C85-5B01-3A15-F9D6-D64CFC722127}"/>
                </a:ext>
              </a:extLst>
            </p:cNvPr>
            <p:cNvSpPr/>
            <p:nvPr/>
          </p:nvSpPr>
          <p:spPr>
            <a:xfrm rot="3600000">
              <a:off x="4648433" y="2551349"/>
              <a:ext cx="2130157" cy="2120341"/>
            </a:xfrm>
            <a:custGeom>
              <a:avLst/>
              <a:gdLst>
                <a:gd name="connsiteX0" fmla="*/ 2130157 w 2130157"/>
                <a:gd name="connsiteY0" fmla="*/ 1060126 h 2120341"/>
                <a:gd name="connsiteX1" fmla="*/ 2130157 w 2130157"/>
                <a:gd name="connsiteY1" fmla="*/ 1060131 h 2120341"/>
                <a:gd name="connsiteX2" fmla="*/ 2130157 w 2130157"/>
                <a:gd name="connsiteY2" fmla="*/ 1060135 h 2120341"/>
                <a:gd name="connsiteX3" fmla="*/ 1969354 w 2130157"/>
                <a:gd name="connsiteY3" fmla="*/ 497985 h 2120341"/>
                <a:gd name="connsiteX4" fmla="*/ 2001010 w 2130157"/>
                <a:gd name="connsiteY4" fmla="*/ 550092 h 2120341"/>
                <a:gd name="connsiteX5" fmla="*/ 2008929 w 2130157"/>
                <a:gd name="connsiteY5" fmla="*/ 566528 h 2120341"/>
                <a:gd name="connsiteX6" fmla="*/ 72438 w 2130157"/>
                <a:gd name="connsiteY6" fmla="*/ 648418 h 2120341"/>
                <a:gd name="connsiteX7" fmla="*/ 239787 w 2130157"/>
                <a:gd name="connsiteY7" fmla="*/ 675482 h 2120341"/>
                <a:gd name="connsiteX8" fmla="*/ 318019 w 2130157"/>
                <a:gd name="connsiteY8" fmla="*/ 539980 h 2120341"/>
                <a:gd name="connsiteX9" fmla="*/ 211838 w 2130157"/>
                <a:gd name="connsiteY9" fmla="*/ 409726 h 2120341"/>
                <a:gd name="connsiteX10" fmla="*/ 234445 w 2130157"/>
                <a:gd name="connsiteY10" fmla="*/ 379494 h 2120341"/>
                <a:gd name="connsiteX11" fmla="*/ 379493 w 2130157"/>
                <a:gd name="connsiteY11" fmla="*/ 234446 h 2120341"/>
                <a:gd name="connsiteX12" fmla="*/ 410634 w 2130157"/>
                <a:gd name="connsiteY12" fmla="*/ 211159 h 2120341"/>
                <a:gd name="connsiteX13" fmla="*/ 541000 w 2130157"/>
                <a:gd name="connsiteY13" fmla="*/ 317430 h 2120341"/>
                <a:gd name="connsiteX14" fmla="*/ 676502 w 2130157"/>
                <a:gd name="connsiteY14" fmla="*/ 239198 h 2120341"/>
                <a:gd name="connsiteX15" fmla="*/ 649471 w 2130157"/>
                <a:gd name="connsiteY15" fmla="*/ 72053 h 2120341"/>
                <a:gd name="connsiteX16" fmla="*/ 741937 w 2130157"/>
                <a:gd name="connsiteY16" fmla="*/ 38210 h 2120341"/>
                <a:gd name="connsiteX17" fmla="*/ 844482 w 2130157"/>
                <a:gd name="connsiteY17" fmla="*/ 11843 h 2120341"/>
                <a:gd name="connsiteX18" fmla="*/ 922076 w 2130157"/>
                <a:gd name="connsiteY18" fmla="*/ 1 h 2120341"/>
                <a:gd name="connsiteX19" fmla="*/ 981897 w 2130157"/>
                <a:gd name="connsiteY19" fmla="*/ 157368 h 2120341"/>
                <a:gd name="connsiteX20" fmla="*/ 1138361 w 2130157"/>
                <a:gd name="connsiteY20" fmla="*/ 157369 h 2120341"/>
                <a:gd name="connsiteX21" fmla="*/ 1198183 w 2130157"/>
                <a:gd name="connsiteY21" fmla="*/ 0 h 2120341"/>
                <a:gd name="connsiteX22" fmla="*/ 1275778 w 2130157"/>
                <a:gd name="connsiteY22" fmla="*/ 11843 h 2120341"/>
                <a:gd name="connsiteX23" fmla="*/ 1378323 w 2130157"/>
                <a:gd name="connsiteY23" fmla="*/ 38211 h 2120341"/>
                <a:gd name="connsiteX24" fmla="*/ 1470935 w 2130157"/>
                <a:gd name="connsiteY24" fmla="*/ 72106 h 2120341"/>
                <a:gd name="connsiteX25" fmla="*/ 1443899 w 2130157"/>
                <a:gd name="connsiteY25" fmla="*/ 239281 h 2120341"/>
                <a:gd name="connsiteX26" fmla="*/ 1579401 w 2130157"/>
                <a:gd name="connsiteY26" fmla="*/ 317513 h 2120341"/>
                <a:gd name="connsiteX27" fmla="*/ 1709752 w 2130157"/>
                <a:gd name="connsiteY27" fmla="*/ 211253 h 2120341"/>
                <a:gd name="connsiteX28" fmla="*/ 1740767 w 2130157"/>
                <a:gd name="connsiteY28" fmla="*/ 234446 h 2120341"/>
                <a:gd name="connsiteX29" fmla="*/ 1885815 w 2130157"/>
                <a:gd name="connsiteY29" fmla="*/ 379495 h 2120341"/>
                <a:gd name="connsiteX30" fmla="*/ 1908762 w 2130157"/>
                <a:gd name="connsiteY30" fmla="*/ 410180 h 2120341"/>
                <a:gd name="connsiteX31" fmla="*/ 1801492 w 2130157"/>
                <a:gd name="connsiteY31" fmla="*/ 541770 h 2120341"/>
                <a:gd name="connsiteX32" fmla="*/ 1879724 w 2130157"/>
                <a:gd name="connsiteY32" fmla="*/ 677272 h 2120341"/>
                <a:gd name="connsiteX33" fmla="*/ 2048399 w 2130157"/>
                <a:gd name="connsiteY33" fmla="*/ 649995 h 2120341"/>
                <a:gd name="connsiteX34" fmla="*/ 2082050 w 2130157"/>
                <a:gd name="connsiteY34" fmla="*/ 741938 h 2120341"/>
                <a:gd name="connsiteX35" fmla="*/ 2108418 w 2130157"/>
                <a:gd name="connsiteY35" fmla="*/ 844483 h 2120341"/>
                <a:gd name="connsiteX36" fmla="*/ 2120260 w 2130157"/>
                <a:gd name="connsiteY36" fmla="*/ 922077 h 2120341"/>
                <a:gd name="connsiteX37" fmla="*/ 1962890 w 2130157"/>
                <a:gd name="connsiteY37" fmla="*/ 981898 h 2120341"/>
                <a:gd name="connsiteX38" fmla="*/ 1962890 w 2130157"/>
                <a:gd name="connsiteY38" fmla="*/ 1138362 h 2120341"/>
                <a:gd name="connsiteX39" fmla="*/ 2120260 w 2130157"/>
                <a:gd name="connsiteY39" fmla="*/ 1198185 h 2120341"/>
                <a:gd name="connsiteX40" fmla="*/ 2108418 w 2130157"/>
                <a:gd name="connsiteY40" fmla="*/ 1275779 h 2120341"/>
                <a:gd name="connsiteX41" fmla="*/ 2082051 w 2130157"/>
                <a:gd name="connsiteY41" fmla="*/ 1378324 h 2120341"/>
                <a:gd name="connsiteX42" fmla="*/ 2048057 w 2130157"/>
                <a:gd name="connsiteY42" fmla="*/ 1471202 h 2120341"/>
                <a:gd name="connsiteX43" fmla="*/ 1882106 w 2130157"/>
                <a:gd name="connsiteY43" fmla="*/ 1444365 h 2120341"/>
                <a:gd name="connsiteX44" fmla="*/ 1803874 w 2130157"/>
                <a:gd name="connsiteY44" fmla="*/ 1579867 h 2120341"/>
                <a:gd name="connsiteX45" fmla="*/ 1909365 w 2130157"/>
                <a:gd name="connsiteY45" fmla="*/ 1709275 h 2120341"/>
                <a:gd name="connsiteX46" fmla="*/ 1885815 w 2130157"/>
                <a:gd name="connsiteY46" fmla="*/ 1740767 h 2120341"/>
                <a:gd name="connsiteX47" fmla="*/ 1740766 w 2130157"/>
                <a:gd name="connsiteY47" fmla="*/ 1885816 h 2120341"/>
                <a:gd name="connsiteX48" fmla="*/ 1709629 w 2130157"/>
                <a:gd name="connsiteY48" fmla="*/ 1909100 h 2120341"/>
                <a:gd name="connsiteX49" fmla="*/ 1579262 w 2130157"/>
                <a:gd name="connsiteY49" fmla="*/ 1802828 h 2120341"/>
                <a:gd name="connsiteX50" fmla="*/ 1443760 w 2130157"/>
                <a:gd name="connsiteY50" fmla="*/ 1881060 h 2120341"/>
                <a:gd name="connsiteX51" fmla="*/ 1470792 w 2130157"/>
                <a:gd name="connsiteY51" fmla="*/ 2048208 h 2120341"/>
                <a:gd name="connsiteX52" fmla="*/ 1378323 w 2130157"/>
                <a:gd name="connsiteY52" fmla="*/ 2082051 h 2120341"/>
                <a:gd name="connsiteX53" fmla="*/ 1275778 w 2130157"/>
                <a:gd name="connsiteY53" fmla="*/ 2108419 h 2120341"/>
                <a:gd name="connsiteX54" fmla="*/ 1197661 w 2130157"/>
                <a:gd name="connsiteY54" fmla="*/ 2120341 h 2120341"/>
                <a:gd name="connsiteX55" fmla="*/ 1138363 w 2130157"/>
                <a:gd name="connsiteY55" fmla="*/ 1964351 h 2120341"/>
                <a:gd name="connsiteX56" fmla="*/ 981899 w 2130157"/>
                <a:gd name="connsiteY56" fmla="*/ 1964351 h 2120341"/>
                <a:gd name="connsiteX57" fmla="*/ 922602 w 2130157"/>
                <a:gd name="connsiteY57" fmla="*/ 2120341 h 2120341"/>
                <a:gd name="connsiteX58" fmla="*/ 844482 w 2130157"/>
                <a:gd name="connsiteY58" fmla="*/ 2108419 h 2120341"/>
                <a:gd name="connsiteX59" fmla="*/ 741936 w 2130157"/>
                <a:gd name="connsiteY59" fmla="*/ 2082051 h 2120341"/>
                <a:gd name="connsiteX60" fmla="*/ 649305 w 2130157"/>
                <a:gd name="connsiteY60" fmla="*/ 2048148 h 2120341"/>
                <a:gd name="connsiteX61" fmla="*/ 676186 w 2130157"/>
                <a:gd name="connsiteY61" fmla="*/ 1881928 h 2120341"/>
                <a:gd name="connsiteX62" fmla="*/ 540684 w 2130157"/>
                <a:gd name="connsiteY62" fmla="*/ 1803696 h 2120341"/>
                <a:gd name="connsiteX63" fmla="*/ 411023 w 2130157"/>
                <a:gd name="connsiteY63" fmla="*/ 1909393 h 2120341"/>
                <a:gd name="connsiteX64" fmla="*/ 379493 w 2130157"/>
                <a:gd name="connsiteY64" fmla="*/ 1885816 h 2120341"/>
                <a:gd name="connsiteX65" fmla="*/ 234445 w 2130157"/>
                <a:gd name="connsiteY65" fmla="*/ 1740767 h 2120341"/>
                <a:gd name="connsiteX66" fmla="*/ 210822 w 2130157"/>
                <a:gd name="connsiteY66" fmla="*/ 1709177 h 2120341"/>
                <a:gd name="connsiteX67" fmla="*/ 316099 w 2130157"/>
                <a:gd name="connsiteY67" fmla="*/ 1580031 h 2120341"/>
                <a:gd name="connsiteX68" fmla="*/ 237866 w 2130157"/>
                <a:gd name="connsiteY68" fmla="*/ 1444529 h 2120341"/>
                <a:gd name="connsiteX69" fmla="*/ 72244 w 2130157"/>
                <a:gd name="connsiteY69" fmla="*/ 1471314 h 2120341"/>
                <a:gd name="connsiteX70" fmla="*/ 38209 w 2130157"/>
                <a:gd name="connsiteY70" fmla="*/ 1378324 h 2120341"/>
                <a:gd name="connsiteX71" fmla="*/ 11842 w 2130157"/>
                <a:gd name="connsiteY71" fmla="*/ 1275779 h 2120341"/>
                <a:gd name="connsiteX72" fmla="*/ 0 w 2130157"/>
                <a:gd name="connsiteY72" fmla="*/ 1198185 h 2120341"/>
                <a:gd name="connsiteX73" fmla="*/ 157368 w 2130157"/>
                <a:gd name="connsiteY73" fmla="*/ 1138362 h 2120341"/>
                <a:gd name="connsiteX74" fmla="*/ 157368 w 2130157"/>
                <a:gd name="connsiteY74" fmla="*/ 981898 h 2120341"/>
                <a:gd name="connsiteX75" fmla="*/ 0 w 2130157"/>
                <a:gd name="connsiteY75" fmla="*/ 922077 h 2120341"/>
                <a:gd name="connsiteX76" fmla="*/ 11842 w 2130157"/>
                <a:gd name="connsiteY76" fmla="*/ 844483 h 2120341"/>
                <a:gd name="connsiteX77" fmla="*/ 38209 w 2130157"/>
                <a:gd name="connsiteY77" fmla="*/ 741938 h 212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130157" h="2120341">
                  <a:moveTo>
                    <a:pt x="2130157" y="1060126"/>
                  </a:moveTo>
                  <a:lnTo>
                    <a:pt x="2130157" y="1060131"/>
                  </a:lnTo>
                  <a:lnTo>
                    <a:pt x="2130157" y="1060135"/>
                  </a:lnTo>
                  <a:close/>
                  <a:moveTo>
                    <a:pt x="1969354" y="497985"/>
                  </a:moveTo>
                  <a:lnTo>
                    <a:pt x="2001010" y="550092"/>
                  </a:lnTo>
                  <a:lnTo>
                    <a:pt x="2008929" y="566528"/>
                  </a:lnTo>
                  <a:close/>
                  <a:moveTo>
                    <a:pt x="72438" y="648418"/>
                  </a:moveTo>
                  <a:lnTo>
                    <a:pt x="239787" y="675482"/>
                  </a:lnTo>
                  <a:lnTo>
                    <a:pt x="318019" y="539980"/>
                  </a:lnTo>
                  <a:lnTo>
                    <a:pt x="211838" y="409726"/>
                  </a:lnTo>
                  <a:lnTo>
                    <a:pt x="234445" y="379494"/>
                  </a:lnTo>
                  <a:cubicBezTo>
                    <a:pt x="278058" y="326648"/>
                    <a:pt x="326647" y="278059"/>
                    <a:pt x="379493" y="234446"/>
                  </a:cubicBezTo>
                  <a:lnTo>
                    <a:pt x="410634" y="211159"/>
                  </a:lnTo>
                  <a:lnTo>
                    <a:pt x="541000" y="317430"/>
                  </a:lnTo>
                  <a:lnTo>
                    <a:pt x="676502" y="239198"/>
                  </a:lnTo>
                  <a:lnTo>
                    <a:pt x="649471" y="72053"/>
                  </a:lnTo>
                  <a:lnTo>
                    <a:pt x="741937" y="38210"/>
                  </a:lnTo>
                  <a:cubicBezTo>
                    <a:pt x="775442" y="27789"/>
                    <a:pt x="809654" y="18970"/>
                    <a:pt x="844482" y="11843"/>
                  </a:cubicBezTo>
                  <a:lnTo>
                    <a:pt x="922076" y="1"/>
                  </a:lnTo>
                  <a:lnTo>
                    <a:pt x="981897" y="157368"/>
                  </a:lnTo>
                  <a:lnTo>
                    <a:pt x="1138361" y="157369"/>
                  </a:lnTo>
                  <a:lnTo>
                    <a:pt x="1198183" y="0"/>
                  </a:lnTo>
                  <a:lnTo>
                    <a:pt x="1275778" y="11843"/>
                  </a:lnTo>
                  <a:cubicBezTo>
                    <a:pt x="1310606" y="18970"/>
                    <a:pt x="1344818" y="27789"/>
                    <a:pt x="1378323" y="38211"/>
                  </a:cubicBezTo>
                  <a:lnTo>
                    <a:pt x="1470935" y="72106"/>
                  </a:lnTo>
                  <a:lnTo>
                    <a:pt x="1443899" y="239281"/>
                  </a:lnTo>
                  <a:lnTo>
                    <a:pt x="1579401" y="317513"/>
                  </a:lnTo>
                  <a:lnTo>
                    <a:pt x="1709752" y="211253"/>
                  </a:lnTo>
                  <a:lnTo>
                    <a:pt x="1740767" y="234446"/>
                  </a:lnTo>
                  <a:cubicBezTo>
                    <a:pt x="1793613" y="278059"/>
                    <a:pt x="1842202" y="326647"/>
                    <a:pt x="1885815" y="379495"/>
                  </a:cubicBezTo>
                  <a:lnTo>
                    <a:pt x="1908762" y="410180"/>
                  </a:lnTo>
                  <a:lnTo>
                    <a:pt x="1801492" y="541770"/>
                  </a:lnTo>
                  <a:lnTo>
                    <a:pt x="1879724" y="677272"/>
                  </a:lnTo>
                  <a:lnTo>
                    <a:pt x="2048399" y="649995"/>
                  </a:lnTo>
                  <a:lnTo>
                    <a:pt x="2082050" y="741938"/>
                  </a:lnTo>
                  <a:cubicBezTo>
                    <a:pt x="2092472" y="775443"/>
                    <a:pt x="2101291" y="809655"/>
                    <a:pt x="2108418" y="844483"/>
                  </a:cubicBezTo>
                  <a:lnTo>
                    <a:pt x="2120260" y="922077"/>
                  </a:lnTo>
                  <a:lnTo>
                    <a:pt x="1962890" y="981898"/>
                  </a:lnTo>
                  <a:lnTo>
                    <a:pt x="1962890" y="1138362"/>
                  </a:lnTo>
                  <a:lnTo>
                    <a:pt x="2120260" y="1198185"/>
                  </a:lnTo>
                  <a:lnTo>
                    <a:pt x="2108418" y="1275779"/>
                  </a:lnTo>
                  <a:cubicBezTo>
                    <a:pt x="2101291" y="1310607"/>
                    <a:pt x="2092472" y="1344819"/>
                    <a:pt x="2082051" y="1378324"/>
                  </a:cubicBezTo>
                  <a:lnTo>
                    <a:pt x="2048057" y="1471202"/>
                  </a:lnTo>
                  <a:lnTo>
                    <a:pt x="1882106" y="1444365"/>
                  </a:lnTo>
                  <a:lnTo>
                    <a:pt x="1803874" y="1579867"/>
                  </a:lnTo>
                  <a:lnTo>
                    <a:pt x="1909365" y="1709275"/>
                  </a:lnTo>
                  <a:lnTo>
                    <a:pt x="1885815" y="1740767"/>
                  </a:lnTo>
                  <a:cubicBezTo>
                    <a:pt x="1842202" y="1793614"/>
                    <a:pt x="1793614" y="1842203"/>
                    <a:pt x="1740766" y="1885816"/>
                  </a:cubicBezTo>
                  <a:lnTo>
                    <a:pt x="1709629" y="1909100"/>
                  </a:lnTo>
                  <a:lnTo>
                    <a:pt x="1579262" y="1802828"/>
                  </a:lnTo>
                  <a:lnTo>
                    <a:pt x="1443760" y="1881060"/>
                  </a:lnTo>
                  <a:lnTo>
                    <a:pt x="1470792" y="2048208"/>
                  </a:lnTo>
                  <a:lnTo>
                    <a:pt x="1378323" y="2082051"/>
                  </a:lnTo>
                  <a:cubicBezTo>
                    <a:pt x="1344818" y="2092473"/>
                    <a:pt x="1310606" y="2101292"/>
                    <a:pt x="1275778" y="2108419"/>
                  </a:cubicBezTo>
                  <a:lnTo>
                    <a:pt x="1197661" y="2120341"/>
                  </a:lnTo>
                  <a:lnTo>
                    <a:pt x="1138363" y="1964351"/>
                  </a:lnTo>
                  <a:lnTo>
                    <a:pt x="981899" y="1964351"/>
                  </a:lnTo>
                  <a:lnTo>
                    <a:pt x="922602" y="2120341"/>
                  </a:lnTo>
                  <a:lnTo>
                    <a:pt x="844482" y="2108419"/>
                  </a:lnTo>
                  <a:cubicBezTo>
                    <a:pt x="809654" y="2101292"/>
                    <a:pt x="775442" y="2092473"/>
                    <a:pt x="741936" y="2082051"/>
                  </a:cubicBezTo>
                  <a:lnTo>
                    <a:pt x="649305" y="2048148"/>
                  </a:lnTo>
                  <a:lnTo>
                    <a:pt x="676186" y="1881928"/>
                  </a:lnTo>
                  <a:lnTo>
                    <a:pt x="540684" y="1803696"/>
                  </a:lnTo>
                  <a:lnTo>
                    <a:pt x="411023" y="1909393"/>
                  </a:lnTo>
                  <a:lnTo>
                    <a:pt x="379493" y="1885816"/>
                  </a:lnTo>
                  <a:cubicBezTo>
                    <a:pt x="326646" y="1842203"/>
                    <a:pt x="278058" y="1793614"/>
                    <a:pt x="234445" y="1740767"/>
                  </a:cubicBezTo>
                  <a:lnTo>
                    <a:pt x="210822" y="1709177"/>
                  </a:lnTo>
                  <a:lnTo>
                    <a:pt x="316099" y="1580031"/>
                  </a:lnTo>
                  <a:lnTo>
                    <a:pt x="237866" y="1444529"/>
                  </a:lnTo>
                  <a:lnTo>
                    <a:pt x="72244" y="1471314"/>
                  </a:lnTo>
                  <a:lnTo>
                    <a:pt x="38209" y="1378324"/>
                  </a:lnTo>
                  <a:cubicBezTo>
                    <a:pt x="27788" y="1344819"/>
                    <a:pt x="18969" y="1310607"/>
                    <a:pt x="11842" y="1275779"/>
                  </a:cubicBezTo>
                  <a:lnTo>
                    <a:pt x="0" y="1198185"/>
                  </a:lnTo>
                  <a:lnTo>
                    <a:pt x="157368" y="1138362"/>
                  </a:lnTo>
                  <a:lnTo>
                    <a:pt x="157368" y="981898"/>
                  </a:lnTo>
                  <a:lnTo>
                    <a:pt x="0" y="922077"/>
                  </a:lnTo>
                  <a:lnTo>
                    <a:pt x="11842" y="844483"/>
                  </a:lnTo>
                  <a:cubicBezTo>
                    <a:pt x="18969" y="809655"/>
                    <a:pt x="27788" y="775443"/>
                    <a:pt x="38209" y="74193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02BB005-97C2-E7C3-CDE9-A9B25B8EEF4B}"/>
                </a:ext>
              </a:extLst>
            </p:cNvPr>
            <p:cNvSpPr/>
            <p:nvPr/>
          </p:nvSpPr>
          <p:spPr>
            <a:xfrm>
              <a:off x="5340463" y="3238471"/>
              <a:ext cx="746097" cy="7460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99C0464-40F1-DDFF-7DDA-3664DF2AF1D9}"/>
              </a:ext>
            </a:extLst>
          </p:cNvPr>
          <p:cNvGrpSpPr/>
          <p:nvPr/>
        </p:nvGrpSpPr>
        <p:grpSpPr>
          <a:xfrm rot="20354995">
            <a:off x="10715084" y="3342775"/>
            <a:ext cx="275512" cy="282333"/>
            <a:chOff x="8494783" y="2301406"/>
            <a:chExt cx="812096" cy="832203"/>
          </a:xfrm>
        </p:grpSpPr>
        <p:sp>
          <p:nvSpPr>
            <p:cNvPr id="119" name="Freeform 551">
              <a:extLst>
                <a:ext uri="{FF2B5EF4-FFF2-40B4-BE49-F238E27FC236}">
                  <a16:creationId xmlns:a16="http://schemas.microsoft.com/office/drawing/2014/main" id="{66C5437E-B5A4-248C-1CBD-538B606C56C8}"/>
                </a:ext>
              </a:extLst>
            </p:cNvPr>
            <p:cNvSpPr/>
            <p:nvPr/>
          </p:nvSpPr>
          <p:spPr>
            <a:xfrm>
              <a:off x="8494783" y="2301406"/>
              <a:ext cx="812096" cy="832203"/>
            </a:xfrm>
            <a:custGeom>
              <a:avLst/>
              <a:gdLst>
                <a:gd name="connsiteX0" fmla="*/ 426565 w 812096"/>
                <a:gd name="connsiteY0" fmla="*/ 830140 h 832203"/>
                <a:gd name="connsiteX1" fmla="*/ 406099 w 812096"/>
                <a:gd name="connsiteY1" fmla="*/ 832203 h 832203"/>
                <a:gd name="connsiteX2" fmla="*/ 385634 w 812096"/>
                <a:gd name="connsiteY2" fmla="*/ 830140 h 832203"/>
                <a:gd name="connsiteX3" fmla="*/ 113280 w 812096"/>
                <a:gd name="connsiteY3" fmla="*/ 97323 h 832203"/>
                <a:gd name="connsiteX4" fmla="*/ 97531 w 812096"/>
                <a:gd name="connsiteY4" fmla="*/ 113072 h 832203"/>
                <a:gd name="connsiteX5" fmla="*/ 104651 w 812096"/>
                <a:gd name="connsiteY5" fmla="*/ 104443 h 832203"/>
                <a:gd name="connsiteX6" fmla="*/ 781537 w 812096"/>
                <a:gd name="connsiteY6" fmla="*/ 207945 h 832203"/>
                <a:gd name="connsiteX7" fmla="*/ 798909 w 812096"/>
                <a:gd name="connsiteY7" fmla="*/ 239951 h 832203"/>
                <a:gd name="connsiteX8" fmla="*/ 811815 w 812096"/>
                <a:gd name="connsiteY8" fmla="*/ 281526 h 832203"/>
                <a:gd name="connsiteX9" fmla="*/ 725844 w 812096"/>
                <a:gd name="connsiteY9" fmla="*/ 356108 h 832203"/>
                <a:gd name="connsiteX10" fmla="*/ 725844 w 812096"/>
                <a:gd name="connsiteY10" fmla="*/ 454521 h 832203"/>
                <a:gd name="connsiteX11" fmla="*/ 812096 w 812096"/>
                <a:gd name="connsiteY11" fmla="*/ 529348 h 832203"/>
                <a:gd name="connsiteX12" fmla="*/ 798909 w 812096"/>
                <a:gd name="connsiteY12" fmla="*/ 571831 h 832203"/>
                <a:gd name="connsiteX13" fmla="*/ 781741 w 812096"/>
                <a:gd name="connsiteY13" fmla="*/ 603461 h 832203"/>
                <a:gd name="connsiteX14" fmla="*/ 668296 w 812096"/>
                <a:gd name="connsiteY14" fmla="*/ 595413 h 832203"/>
                <a:gd name="connsiteX15" fmla="*/ 598707 w 812096"/>
                <a:gd name="connsiteY15" fmla="*/ 665002 h 832203"/>
                <a:gd name="connsiteX16" fmla="*/ 606851 w 812096"/>
                <a:gd name="connsiteY16" fmla="*/ 779806 h 832203"/>
                <a:gd name="connsiteX17" fmla="*/ 572039 w 812096"/>
                <a:gd name="connsiteY17" fmla="*/ 798701 h 832203"/>
                <a:gd name="connsiteX18" fmla="*/ 533869 w 812096"/>
                <a:gd name="connsiteY18" fmla="*/ 810550 h 832203"/>
                <a:gd name="connsiteX19" fmla="*/ 457195 w 812096"/>
                <a:gd name="connsiteY19" fmla="*/ 722168 h 832203"/>
                <a:gd name="connsiteX20" fmla="*/ 358782 w 812096"/>
                <a:gd name="connsiteY20" fmla="*/ 722168 h 832203"/>
                <a:gd name="connsiteX21" fmla="*/ 281307 w 812096"/>
                <a:gd name="connsiteY21" fmla="*/ 811475 h 832203"/>
                <a:gd name="connsiteX22" fmla="*/ 240159 w 812096"/>
                <a:gd name="connsiteY22" fmla="*/ 798701 h 832203"/>
                <a:gd name="connsiteX23" fmla="*/ 207045 w 812096"/>
                <a:gd name="connsiteY23" fmla="*/ 780727 h 832203"/>
                <a:gd name="connsiteX24" fmla="*/ 215037 w 812096"/>
                <a:gd name="connsiteY24" fmla="*/ 668059 h 832203"/>
                <a:gd name="connsiteX25" fmla="*/ 145448 w 812096"/>
                <a:gd name="connsiteY25" fmla="*/ 598470 h 832203"/>
                <a:gd name="connsiteX26" fmla="*/ 32111 w 812096"/>
                <a:gd name="connsiteY26" fmla="*/ 606509 h 832203"/>
                <a:gd name="connsiteX27" fmla="*/ 13289 w 812096"/>
                <a:gd name="connsiteY27" fmla="*/ 571831 h 832203"/>
                <a:gd name="connsiteX28" fmla="*/ 563 w 812096"/>
                <a:gd name="connsiteY28" fmla="*/ 530835 h 832203"/>
                <a:gd name="connsiteX29" fmla="*/ 86538 w 812096"/>
                <a:gd name="connsiteY29" fmla="*/ 456249 h 832203"/>
                <a:gd name="connsiteX30" fmla="*/ 86538 w 812096"/>
                <a:gd name="connsiteY30" fmla="*/ 357835 h 832203"/>
                <a:gd name="connsiteX31" fmla="*/ 0 w 812096"/>
                <a:gd name="connsiteY31" fmla="*/ 282761 h 832203"/>
                <a:gd name="connsiteX32" fmla="*/ 13289 w 812096"/>
                <a:gd name="connsiteY32" fmla="*/ 239951 h 832203"/>
                <a:gd name="connsiteX33" fmla="*/ 30170 w 812096"/>
                <a:gd name="connsiteY33" fmla="*/ 208849 h 832203"/>
                <a:gd name="connsiteX34" fmla="*/ 146216 w 812096"/>
                <a:gd name="connsiteY34" fmla="*/ 217081 h 832203"/>
                <a:gd name="connsiteX35" fmla="*/ 215805 w 812096"/>
                <a:gd name="connsiteY35" fmla="*/ 147492 h 832203"/>
                <a:gd name="connsiteX36" fmla="*/ 207527 w 812096"/>
                <a:gd name="connsiteY36" fmla="*/ 30793 h 832203"/>
                <a:gd name="connsiteX37" fmla="*/ 240159 w 812096"/>
                <a:gd name="connsiteY37" fmla="*/ 13081 h 832203"/>
                <a:gd name="connsiteX38" fmla="*/ 282094 w 812096"/>
                <a:gd name="connsiteY38" fmla="*/ 63 h 832203"/>
                <a:gd name="connsiteX39" fmla="*/ 356762 w 812096"/>
                <a:gd name="connsiteY39" fmla="*/ 86133 h 832203"/>
                <a:gd name="connsiteX40" fmla="*/ 455176 w 812096"/>
                <a:gd name="connsiteY40" fmla="*/ 86133 h 832203"/>
                <a:gd name="connsiteX41" fmla="*/ 529899 w 812096"/>
                <a:gd name="connsiteY41" fmla="*/ 0 h 832203"/>
                <a:gd name="connsiteX42" fmla="*/ 572039 w 812096"/>
                <a:gd name="connsiteY42" fmla="*/ 13081 h 832203"/>
                <a:gd name="connsiteX43" fmla="*/ 603087 w 812096"/>
                <a:gd name="connsiteY43" fmla="*/ 29933 h 832203"/>
                <a:gd name="connsiteX44" fmla="*/ 594806 w 812096"/>
                <a:gd name="connsiteY44" fmla="*/ 146665 h 832203"/>
                <a:gd name="connsiteX45" fmla="*/ 664396 w 812096"/>
                <a:gd name="connsiteY45" fmla="*/ 216254 h 832203"/>
                <a:gd name="connsiteX46" fmla="*/ 707547 w 812096"/>
                <a:gd name="connsiteY46" fmla="*/ 104443 h 832203"/>
                <a:gd name="connsiteX47" fmla="*/ 718246 w 812096"/>
                <a:gd name="connsiteY47" fmla="*/ 117409 h 832203"/>
                <a:gd name="connsiteX48" fmla="*/ 694580 w 812096"/>
                <a:gd name="connsiteY48" fmla="*/ 93744 h 83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12096" h="832203">
                  <a:moveTo>
                    <a:pt x="426565" y="830140"/>
                  </a:moveTo>
                  <a:lnTo>
                    <a:pt x="406099" y="832203"/>
                  </a:lnTo>
                  <a:lnTo>
                    <a:pt x="385634" y="830140"/>
                  </a:lnTo>
                  <a:close/>
                  <a:moveTo>
                    <a:pt x="113280" y="97323"/>
                  </a:moveTo>
                  <a:lnTo>
                    <a:pt x="97531" y="113072"/>
                  </a:lnTo>
                  <a:lnTo>
                    <a:pt x="104651" y="104443"/>
                  </a:lnTo>
                  <a:close/>
                  <a:moveTo>
                    <a:pt x="781537" y="207945"/>
                  </a:moveTo>
                  <a:lnTo>
                    <a:pt x="798909" y="239951"/>
                  </a:lnTo>
                  <a:lnTo>
                    <a:pt x="811815" y="281526"/>
                  </a:lnTo>
                  <a:lnTo>
                    <a:pt x="725844" y="356108"/>
                  </a:lnTo>
                  <a:lnTo>
                    <a:pt x="725844" y="454521"/>
                  </a:lnTo>
                  <a:lnTo>
                    <a:pt x="812096" y="529348"/>
                  </a:lnTo>
                  <a:lnTo>
                    <a:pt x="798909" y="571831"/>
                  </a:lnTo>
                  <a:lnTo>
                    <a:pt x="781741" y="603461"/>
                  </a:lnTo>
                  <a:lnTo>
                    <a:pt x="668296" y="595413"/>
                  </a:lnTo>
                  <a:lnTo>
                    <a:pt x="598707" y="665002"/>
                  </a:lnTo>
                  <a:lnTo>
                    <a:pt x="606851" y="779806"/>
                  </a:lnTo>
                  <a:lnTo>
                    <a:pt x="572039" y="798701"/>
                  </a:lnTo>
                  <a:lnTo>
                    <a:pt x="533869" y="810550"/>
                  </a:lnTo>
                  <a:lnTo>
                    <a:pt x="457195" y="722168"/>
                  </a:lnTo>
                  <a:lnTo>
                    <a:pt x="358782" y="722168"/>
                  </a:lnTo>
                  <a:lnTo>
                    <a:pt x="281307" y="811475"/>
                  </a:lnTo>
                  <a:lnTo>
                    <a:pt x="240159" y="798701"/>
                  </a:lnTo>
                  <a:lnTo>
                    <a:pt x="207045" y="780727"/>
                  </a:lnTo>
                  <a:lnTo>
                    <a:pt x="215037" y="668059"/>
                  </a:lnTo>
                  <a:lnTo>
                    <a:pt x="145448" y="598470"/>
                  </a:lnTo>
                  <a:lnTo>
                    <a:pt x="32111" y="606509"/>
                  </a:lnTo>
                  <a:lnTo>
                    <a:pt x="13289" y="571831"/>
                  </a:lnTo>
                  <a:lnTo>
                    <a:pt x="563" y="530835"/>
                  </a:lnTo>
                  <a:lnTo>
                    <a:pt x="86538" y="456249"/>
                  </a:lnTo>
                  <a:lnTo>
                    <a:pt x="86538" y="357835"/>
                  </a:lnTo>
                  <a:lnTo>
                    <a:pt x="0" y="282761"/>
                  </a:lnTo>
                  <a:lnTo>
                    <a:pt x="13289" y="239951"/>
                  </a:lnTo>
                  <a:lnTo>
                    <a:pt x="30170" y="208849"/>
                  </a:lnTo>
                  <a:lnTo>
                    <a:pt x="146216" y="217081"/>
                  </a:lnTo>
                  <a:lnTo>
                    <a:pt x="215805" y="147492"/>
                  </a:lnTo>
                  <a:lnTo>
                    <a:pt x="207527" y="30793"/>
                  </a:lnTo>
                  <a:lnTo>
                    <a:pt x="240159" y="13081"/>
                  </a:lnTo>
                  <a:lnTo>
                    <a:pt x="282094" y="63"/>
                  </a:lnTo>
                  <a:lnTo>
                    <a:pt x="356762" y="86133"/>
                  </a:lnTo>
                  <a:lnTo>
                    <a:pt x="455176" y="86133"/>
                  </a:lnTo>
                  <a:lnTo>
                    <a:pt x="529899" y="0"/>
                  </a:lnTo>
                  <a:lnTo>
                    <a:pt x="572039" y="13081"/>
                  </a:lnTo>
                  <a:lnTo>
                    <a:pt x="603087" y="29933"/>
                  </a:lnTo>
                  <a:lnTo>
                    <a:pt x="594806" y="146665"/>
                  </a:lnTo>
                  <a:lnTo>
                    <a:pt x="664396" y="216254"/>
                  </a:lnTo>
                  <a:close/>
                  <a:moveTo>
                    <a:pt x="707547" y="104443"/>
                  </a:moveTo>
                  <a:lnTo>
                    <a:pt x="718246" y="117409"/>
                  </a:lnTo>
                  <a:lnTo>
                    <a:pt x="694580" y="937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33496D1B-FD83-E3E4-2EF7-0C14ADC51975}"/>
                </a:ext>
              </a:extLst>
            </p:cNvPr>
            <p:cNvSpPr/>
            <p:nvPr/>
          </p:nvSpPr>
          <p:spPr>
            <a:xfrm>
              <a:off x="8702663" y="2519339"/>
              <a:ext cx="396336" cy="3963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847B846-903C-DA57-65A5-932404373F93}"/>
              </a:ext>
            </a:extLst>
          </p:cNvPr>
          <p:cNvSpPr/>
          <p:nvPr/>
        </p:nvSpPr>
        <p:spPr>
          <a:xfrm>
            <a:off x="8247148" y="2712468"/>
            <a:ext cx="2895600" cy="143306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557EFDA-E1CC-4710-9FC7-605B2FD7D0D5}"/>
              </a:ext>
            </a:extLst>
          </p:cNvPr>
          <p:cNvSpPr txBox="1"/>
          <p:nvPr/>
        </p:nvSpPr>
        <p:spPr>
          <a:xfrm>
            <a:off x="8247148" y="3106825"/>
            <a:ext cx="1243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Code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B99A8F8-F59F-6A97-54F4-46280F319E36}"/>
              </a:ext>
            </a:extLst>
          </p:cNvPr>
          <p:cNvGrpSpPr/>
          <p:nvPr/>
        </p:nvGrpSpPr>
        <p:grpSpPr>
          <a:xfrm rot="20354995">
            <a:off x="10394590" y="2813041"/>
            <a:ext cx="225937" cy="231531"/>
            <a:chOff x="8494783" y="2301406"/>
            <a:chExt cx="812096" cy="832203"/>
          </a:xfrm>
        </p:grpSpPr>
        <p:sp>
          <p:nvSpPr>
            <p:cNvPr id="117" name="Freeform 614">
              <a:extLst>
                <a:ext uri="{FF2B5EF4-FFF2-40B4-BE49-F238E27FC236}">
                  <a16:creationId xmlns:a16="http://schemas.microsoft.com/office/drawing/2014/main" id="{CA322AF6-DF0A-4E1A-D401-98175CC11D29}"/>
                </a:ext>
              </a:extLst>
            </p:cNvPr>
            <p:cNvSpPr/>
            <p:nvPr/>
          </p:nvSpPr>
          <p:spPr>
            <a:xfrm>
              <a:off x="8494783" y="2301406"/>
              <a:ext cx="812096" cy="832203"/>
            </a:xfrm>
            <a:custGeom>
              <a:avLst/>
              <a:gdLst>
                <a:gd name="connsiteX0" fmla="*/ 426565 w 812096"/>
                <a:gd name="connsiteY0" fmla="*/ 830140 h 832203"/>
                <a:gd name="connsiteX1" fmla="*/ 406099 w 812096"/>
                <a:gd name="connsiteY1" fmla="*/ 832203 h 832203"/>
                <a:gd name="connsiteX2" fmla="*/ 385634 w 812096"/>
                <a:gd name="connsiteY2" fmla="*/ 830140 h 832203"/>
                <a:gd name="connsiteX3" fmla="*/ 113280 w 812096"/>
                <a:gd name="connsiteY3" fmla="*/ 97323 h 832203"/>
                <a:gd name="connsiteX4" fmla="*/ 97531 w 812096"/>
                <a:gd name="connsiteY4" fmla="*/ 113072 h 832203"/>
                <a:gd name="connsiteX5" fmla="*/ 104651 w 812096"/>
                <a:gd name="connsiteY5" fmla="*/ 104443 h 832203"/>
                <a:gd name="connsiteX6" fmla="*/ 781537 w 812096"/>
                <a:gd name="connsiteY6" fmla="*/ 207945 h 832203"/>
                <a:gd name="connsiteX7" fmla="*/ 798909 w 812096"/>
                <a:gd name="connsiteY7" fmla="*/ 239951 h 832203"/>
                <a:gd name="connsiteX8" fmla="*/ 811815 w 812096"/>
                <a:gd name="connsiteY8" fmla="*/ 281526 h 832203"/>
                <a:gd name="connsiteX9" fmla="*/ 725844 w 812096"/>
                <a:gd name="connsiteY9" fmla="*/ 356108 h 832203"/>
                <a:gd name="connsiteX10" fmla="*/ 725844 w 812096"/>
                <a:gd name="connsiteY10" fmla="*/ 454521 h 832203"/>
                <a:gd name="connsiteX11" fmla="*/ 812096 w 812096"/>
                <a:gd name="connsiteY11" fmla="*/ 529348 h 832203"/>
                <a:gd name="connsiteX12" fmla="*/ 798909 w 812096"/>
                <a:gd name="connsiteY12" fmla="*/ 571831 h 832203"/>
                <a:gd name="connsiteX13" fmla="*/ 781741 w 812096"/>
                <a:gd name="connsiteY13" fmla="*/ 603461 h 832203"/>
                <a:gd name="connsiteX14" fmla="*/ 668296 w 812096"/>
                <a:gd name="connsiteY14" fmla="*/ 595413 h 832203"/>
                <a:gd name="connsiteX15" fmla="*/ 598707 w 812096"/>
                <a:gd name="connsiteY15" fmla="*/ 665002 h 832203"/>
                <a:gd name="connsiteX16" fmla="*/ 606851 w 812096"/>
                <a:gd name="connsiteY16" fmla="*/ 779806 h 832203"/>
                <a:gd name="connsiteX17" fmla="*/ 572039 w 812096"/>
                <a:gd name="connsiteY17" fmla="*/ 798701 h 832203"/>
                <a:gd name="connsiteX18" fmla="*/ 533869 w 812096"/>
                <a:gd name="connsiteY18" fmla="*/ 810550 h 832203"/>
                <a:gd name="connsiteX19" fmla="*/ 457195 w 812096"/>
                <a:gd name="connsiteY19" fmla="*/ 722168 h 832203"/>
                <a:gd name="connsiteX20" fmla="*/ 358782 w 812096"/>
                <a:gd name="connsiteY20" fmla="*/ 722168 h 832203"/>
                <a:gd name="connsiteX21" fmla="*/ 281307 w 812096"/>
                <a:gd name="connsiteY21" fmla="*/ 811475 h 832203"/>
                <a:gd name="connsiteX22" fmla="*/ 240159 w 812096"/>
                <a:gd name="connsiteY22" fmla="*/ 798701 h 832203"/>
                <a:gd name="connsiteX23" fmla="*/ 207045 w 812096"/>
                <a:gd name="connsiteY23" fmla="*/ 780727 h 832203"/>
                <a:gd name="connsiteX24" fmla="*/ 215037 w 812096"/>
                <a:gd name="connsiteY24" fmla="*/ 668059 h 832203"/>
                <a:gd name="connsiteX25" fmla="*/ 145448 w 812096"/>
                <a:gd name="connsiteY25" fmla="*/ 598470 h 832203"/>
                <a:gd name="connsiteX26" fmla="*/ 32111 w 812096"/>
                <a:gd name="connsiteY26" fmla="*/ 606509 h 832203"/>
                <a:gd name="connsiteX27" fmla="*/ 13289 w 812096"/>
                <a:gd name="connsiteY27" fmla="*/ 571831 h 832203"/>
                <a:gd name="connsiteX28" fmla="*/ 563 w 812096"/>
                <a:gd name="connsiteY28" fmla="*/ 530835 h 832203"/>
                <a:gd name="connsiteX29" fmla="*/ 86538 w 812096"/>
                <a:gd name="connsiteY29" fmla="*/ 456249 h 832203"/>
                <a:gd name="connsiteX30" fmla="*/ 86538 w 812096"/>
                <a:gd name="connsiteY30" fmla="*/ 357835 h 832203"/>
                <a:gd name="connsiteX31" fmla="*/ 0 w 812096"/>
                <a:gd name="connsiteY31" fmla="*/ 282761 h 832203"/>
                <a:gd name="connsiteX32" fmla="*/ 13289 w 812096"/>
                <a:gd name="connsiteY32" fmla="*/ 239951 h 832203"/>
                <a:gd name="connsiteX33" fmla="*/ 30170 w 812096"/>
                <a:gd name="connsiteY33" fmla="*/ 208849 h 832203"/>
                <a:gd name="connsiteX34" fmla="*/ 146216 w 812096"/>
                <a:gd name="connsiteY34" fmla="*/ 217081 h 832203"/>
                <a:gd name="connsiteX35" fmla="*/ 215805 w 812096"/>
                <a:gd name="connsiteY35" fmla="*/ 147492 h 832203"/>
                <a:gd name="connsiteX36" fmla="*/ 207527 w 812096"/>
                <a:gd name="connsiteY36" fmla="*/ 30793 h 832203"/>
                <a:gd name="connsiteX37" fmla="*/ 240159 w 812096"/>
                <a:gd name="connsiteY37" fmla="*/ 13081 h 832203"/>
                <a:gd name="connsiteX38" fmla="*/ 282094 w 812096"/>
                <a:gd name="connsiteY38" fmla="*/ 63 h 832203"/>
                <a:gd name="connsiteX39" fmla="*/ 356762 w 812096"/>
                <a:gd name="connsiteY39" fmla="*/ 86133 h 832203"/>
                <a:gd name="connsiteX40" fmla="*/ 455176 w 812096"/>
                <a:gd name="connsiteY40" fmla="*/ 86133 h 832203"/>
                <a:gd name="connsiteX41" fmla="*/ 529899 w 812096"/>
                <a:gd name="connsiteY41" fmla="*/ 0 h 832203"/>
                <a:gd name="connsiteX42" fmla="*/ 572039 w 812096"/>
                <a:gd name="connsiteY42" fmla="*/ 13081 h 832203"/>
                <a:gd name="connsiteX43" fmla="*/ 603087 w 812096"/>
                <a:gd name="connsiteY43" fmla="*/ 29933 h 832203"/>
                <a:gd name="connsiteX44" fmla="*/ 594806 w 812096"/>
                <a:gd name="connsiteY44" fmla="*/ 146665 h 832203"/>
                <a:gd name="connsiteX45" fmla="*/ 664396 w 812096"/>
                <a:gd name="connsiteY45" fmla="*/ 216254 h 832203"/>
                <a:gd name="connsiteX46" fmla="*/ 707547 w 812096"/>
                <a:gd name="connsiteY46" fmla="*/ 104443 h 832203"/>
                <a:gd name="connsiteX47" fmla="*/ 718246 w 812096"/>
                <a:gd name="connsiteY47" fmla="*/ 117409 h 832203"/>
                <a:gd name="connsiteX48" fmla="*/ 694580 w 812096"/>
                <a:gd name="connsiteY48" fmla="*/ 93744 h 832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12096" h="832203">
                  <a:moveTo>
                    <a:pt x="426565" y="830140"/>
                  </a:moveTo>
                  <a:lnTo>
                    <a:pt x="406099" y="832203"/>
                  </a:lnTo>
                  <a:lnTo>
                    <a:pt x="385634" y="830140"/>
                  </a:lnTo>
                  <a:close/>
                  <a:moveTo>
                    <a:pt x="113280" y="97323"/>
                  </a:moveTo>
                  <a:lnTo>
                    <a:pt x="97531" y="113072"/>
                  </a:lnTo>
                  <a:lnTo>
                    <a:pt x="104651" y="104443"/>
                  </a:lnTo>
                  <a:close/>
                  <a:moveTo>
                    <a:pt x="781537" y="207945"/>
                  </a:moveTo>
                  <a:lnTo>
                    <a:pt x="798909" y="239951"/>
                  </a:lnTo>
                  <a:lnTo>
                    <a:pt x="811815" y="281526"/>
                  </a:lnTo>
                  <a:lnTo>
                    <a:pt x="725844" y="356108"/>
                  </a:lnTo>
                  <a:lnTo>
                    <a:pt x="725844" y="454521"/>
                  </a:lnTo>
                  <a:lnTo>
                    <a:pt x="812096" y="529348"/>
                  </a:lnTo>
                  <a:lnTo>
                    <a:pt x="798909" y="571831"/>
                  </a:lnTo>
                  <a:lnTo>
                    <a:pt x="781741" y="603461"/>
                  </a:lnTo>
                  <a:lnTo>
                    <a:pt x="668296" y="595413"/>
                  </a:lnTo>
                  <a:lnTo>
                    <a:pt x="598707" y="665002"/>
                  </a:lnTo>
                  <a:lnTo>
                    <a:pt x="606851" y="779806"/>
                  </a:lnTo>
                  <a:lnTo>
                    <a:pt x="572039" y="798701"/>
                  </a:lnTo>
                  <a:lnTo>
                    <a:pt x="533869" y="810550"/>
                  </a:lnTo>
                  <a:lnTo>
                    <a:pt x="457195" y="722168"/>
                  </a:lnTo>
                  <a:lnTo>
                    <a:pt x="358782" y="722168"/>
                  </a:lnTo>
                  <a:lnTo>
                    <a:pt x="281307" y="811475"/>
                  </a:lnTo>
                  <a:lnTo>
                    <a:pt x="240159" y="798701"/>
                  </a:lnTo>
                  <a:lnTo>
                    <a:pt x="207045" y="780727"/>
                  </a:lnTo>
                  <a:lnTo>
                    <a:pt x="215037" y="668059"/>
                  </a:lnTo>
                  <a:lnTo>
                    <a:pt x="145448" y="598470"/>
                  </a:lnTo>
                  <a:lnTo>
                    <a:pt x="32111" y="606509"/>
                  </a:lnTo>
                  <a:lnTo>
                    <a:pt x="13289" y="571831"/>
                  </a:lnTo>
                  <a:lnTo>
                    <a:pt x="563" y="530835"/>
                  </a:lnTo>
                  <a:lnTo>
                    <a:pt x="86538" y="456249"/>
                  </a:lnTo>
                  <a:lnTo>
                    <a:pt x="86538" y="357835"/>
                  </a:lnTo>
                  <a:lnTo>
                    <a:pt x="0" y="282761"/>
                  </a:lnTo>
                  <a:lnTo>
                    <a:pt x="13289" y="239951"/>
                  </a:lnTo>
                  <a:lnTo>
                    <a:pt x="30170" y="208849"/>
                  </a:lnTo>
                  <a:lnTo>
                    <a:pt x="146216" y="217081"/>
                  </a:lnTo>
                  <a:lnTo>
                    <a:pt x="215805" y="147492"/>
                  </a:lnTo>
                  <a:lnTo>
                    <a:pt x="207527" y="30793"/>
                  </a:lnTo>
                  <a:lnTo>
                    <a:pt x="240159" y="13081"/>
                  </a:lnTo>
                  <a:lnTo>
                    <a:pt x="282094" y="63"/>
                  </a:lnTo>
                  <a:lnTo>
                    <a:pt x="356762" y="86133"/>
                  </a:lnTo>
                  <a:lnTo>
                    <a:pt x="455176" y="86133"/>
                  </a:lnTo>
                  <a:lnTo>
                    <a:pt x="529899" y="0"/>
                  </a:lnTo>
                  <a:lnTo>
                    <a:pt x="572039" y="13081"/>
                  </a:lnTo>
                  <a:lnTo>
                    <a:pt x="603087" y="29933"/>
                  </a:lnTo>
                  <a:lnTo>
                    <a:pt x="594806" y="146665"/>
                  </a:lnTo>
                  <a:lnTo>
                    <a:pt x="664396" y="216254"/>
                  </a:lnTo>
                  <a:close/>
                  <a:moveTo>
                    <a:pt x="707547" y="104443"/>
                  </a:moveTo>
                  <a:lnTo>
                    <a:pt x="718246" y="117409"/>
                  </a:lnTo>
                  <a:lnTo>
                    <a:pt x="694580" y="93744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51B750F-F66D-06D0-B28D-FCE2FC72739E}"/>
                </a:ext>
              </a:extLst>
            </p:cNvPr>
            <p:cNvSpPr/>
            <p:nvPr/>
          </p:nvSpPr>
          <p:spPr>
            <a:xfrm>
              <a:off x="8702663" y="2519339"/>
              <a:ext cx="396336" cy="3963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198AC9CE-0607-792F-B728-4AE616A038F3}"/>
              </a:ext>
            </a:extLst>
          </p:cNvPr>
          <p:cNvSpPr txBox="1"/>
          <p:nvPr/>
        </p:nvSpPr>
        <p:spPr>
          <a:xfrm>
            <a:off x="8115045" y="4212074"/>
            <a:ext cx="1375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ML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C8903A-FC03-D43C-A8A8-1D0E1697FDF0}"/>
              </a:ext>
            </a:extLst>
          </p:cNvPr>
          <p:cNvGrpSpPr>
            <a:grpSpLocks noChangeAspect="1"/>
          </p:cNvGrpSpPr>
          <p:nvPr/>
        </p:nvGrpSpPr>
        <p:grpSpPr>
          <a:xfrm>
            <a:off x="864432" y="5290821"/>
            <a:ext cx="1143000" cy="1143000"/>
            <a:chOff x="7020470" y="457533"/>
            <a:chExt cx="4572000" cy="4572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2BD57A-87D3-5FE6-90B3-EA6FDFB37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F38B99F-454A-990F-C695-FE1F9CA3F8C1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B5E8A71-7C89-ADEE-6F83-CBE01BD3D307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E038877-E950-C314-9EFF-DE2E6E5AAEC4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911450FC-303F-6E8D-B43D-3778F720B379}"/>
              </a:ext>
            </a:extLst>
          </p:cNvPr>
          <p:cNvSpPr/>
          <p:nvPr/>
        </p:nvSpPr>
        <p:spPr>
          <a:xfrm>
            <a:off x="2074204" y="5345524"/>
            <a:ext cx="3597364" cy="880368"/>
          </a:xfrm>
          <a:prstGeom prst="wedgeRectCallout">
            <a:avLst>
              <a:gd name="adj1" fmla="val -63017"/>
              <a:gd name="adj2" fmla="val 4508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setting is called </a:t>
            </a:r>
            <a:r>
              <a:rPr lang="en-US" i="1" dirty="0">
                <a:solidFill>
                  <a:schemeClr val="bg1"/>
                </a:solidFill>
              </a:rPr>
              <a:t>online learning</a:t>
            </a:r>
            <a:r>
              <a:rPr lang="en-US" dirty="0">
                <a:solidFill>
                  <a:schemeClr val="bg1"/>
                </a:solidFill>
              </a:rPr>
              <a:t> and it promotes continuous learning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C5432ACB-1B5A-21A5-AA1E-0425248F0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8" y="1106527"/>
            <a:ext cx="1371600" cy="137160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E1934EA-7468-7746-2565-6F19628EE6E3}"/>
              </a:ext>
            </a:extLst>
          </p:cNvPr>
          <p:cNvSpPr/>
          <p:nvPr/>
        </p:nvSpPr>
        <p:spPr>
          <a:xfrm>
            <a:off x="1496436" y="1160217"/>
            <a:ext cx="3871036" cy="880368"/>
          </a:xfrm>
          <a:prstGeom prst="wedgeRectCallout">
            <a:avLst>
              <a:gd name="adj1" fmla="val -63017"/>
              <a:gd name="adj2" fmla="val 4508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Don’t get confused by the name. In ML, online learning does not mean learning by watching YouTube videos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D2E818C1-DD5B-763C-1C7B-EF28FC7D1439}"/>
              </a:ext>
            </a:extLst>
          </p:cNvPr>
          <p:cNvSpPr/>
          <p:nvPr/>
        </p:nvSpPr>
        <p:spPr>
          <a:xfrm rot="10800000" flipH="1">
            <a:off x="8885269" y="2068946"/>
            <a:ext cx="550646" cy="506441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E951D58-1811-3109-63EF-AF6D15F673B7}"/>
              </a:ext>
            </a:extLst>
          </p:cNvPr>
          <p:cNvSpPr txBox="1"/>
          <p:nvPr/>
        </p:nvSpPr>
        <p:spPr>
          <a:xfrm>
            <a:off x="10236837" y="6311026"/>
            <a:ext cx="107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6DF88B7-1779-4681-714C-E688977A5211}"/>
              </a:ext>
            </a:extLst>
          </p:cNvPr>
          <p:cNvSpPr txBox="1"/>
          <p:nvPr/>
        </p:nvSpPr>
        <p:spPr>
          <a:xfrm>
            <a:off x="7908751" y="6311026"/>
            <a:ext cx="1308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PREDICTED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3" name="Arrow: Bent-Up 152">
            <a:extLst>
              <a:ext uri="{FF2B5EF4-FFF2-40B4-BE49-F238E27FC236}">
                <a16:creationId xmlns:a16="http://schemas.microsoft.com/office/drawing/2014/main" id="{32DE522C-C312-2A2C-59B7-1D252E8E94E7}"/>
              </a:ext>
            </a:extLst>
          </p:cNvPr>
          <p:cNvSpPr/>
          <p:nvPr/>
        </p:nvSpPr>
        <p:spPr>
          <a:xfrm rot="16200000" flipH="1">
            <a:off x="8839268" y="4636545"/>
            <a:ext cx="550646" cy="506441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BF44BBE-5C57-0DED-4BF1-3E0C38C045B2}"/>
              </a:ext>
            </a:extLst>
          </p:cNvPr>
          <p:cNvGrpSpPr/>
          <p:nvPr/>
        </p:nvGrpSpPr>
        <p:grpSpPr>
          <a:xfrm>
            <a:off x="8387677" y="4669625"/>
            <a:ext cx="325859" cy="1641401"/>
            <a:chOff x="8387677" y="4617301"/>
            <a:chExt cx="325859" cy="1641401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8BC778FE-590C-1B19-7A0B-0A04D0757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19732" y="5897466"/>
              <a:ext cx="261748" cy="361236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D691D3A-61E0-6D0B-D8BB-AB079CF54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92492" y="4617301"/>
              <a:ext cx="316229" cy="401505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4CAB3821-F5F5-FDFB-043A-4DB5EC66E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8939" y="5521880"/>
              <a:ext cx="323335" cy="312676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EF48BBBC-0B62-E1A5-0BB6-4C57524C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7677" y="5073759"/>
              <a:ext cx="325859" cy="35192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60C0A3-57E6-3A23-22B0-75AF39E2036C}"/>
              </a:ext>
            </a:extLst>
          </p:cNvPr>
          <p:cNvGrpSpPr/>
          <p:nvPr/>
        </p:nvGrpSpPr>
        <p:grpSpPr>
          <a:xfrm>
            <a:off x="10536502" y="4612008"/>
            <a:ext cx="493886" cy="1641401"/>
            <a:chOff x="7024735" y="3507989"/>
            <a:chExt cx="978192" cy="3250959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7A34E80-0448-F269-B1CB-5D424BE65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78331" y="4452513"/>
              <a:ext cx="640399" cy="61928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9D745B4-6E11-F0C5-2EA1-CDFC2BA2B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24735" y="5274894"/>
              <a:ext cx="978192" cy="65447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0AB4B53-092A-C1AE-0D5E-15EF4E8D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4852" y="6043484"/>
              <a:ext cx="518418" cy="71546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BBD0EE5-ACAF-90A2-F6BB-8B0D36A5F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81553" y="3507989"/>
              <a:ext cx="626325" cy="795221"/>
            </a:xfrm>
            <a:prstGeom prst="rect">
              <a:avLst/>
            </a:prstGeom>
          </p:spPr>
        </p:pic>
      </p:grpSp>
      <p:pic>
        <p:nvPicPr>
          <p:cNvPr id="185" name="Picture 184">
            <a:extLst>
              <a:ext uri="{FF2B5EF4-FFF2-40B4-BE49-F238E27FC236}">
                <a16:creationId xmlns:a16="http://schemas.microsoft.com/office/drawing/2014/main" id="{5FC3912C-ECD9-38C5-8E47-B94A9689ADF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5281" r="16149" b="13803"/>
          <a:stretch>
            <a:fillRect/>
          </a:stretch>
        </p:blipFill>
        <p:spPr>
          <a:xfrm>
            <a:off x="8400247" y="1902973"/>
            <a:ext cx="334432" cy="493970"/>
          </a:xfrm>
          <a:custGeom>
            <a:avLst/>
            <a:gdLst>
              <a:gd name="connsiteX0" fmla="*/ 0 w 334432"/>
              <a:gd name="connsiteY0" fmla="*/ 0 h 493970"/>
              <a:gd name="connsiteX1" fmla="*/ 334432 w 334432"/>
              <a:gd name="connsiteY1" fmla="*/ 0 h 493970"/>
              <a:gd name="connsiteX2" fmla="*/ 334432 w 334432"/>
              <a:gd name="connsiteY2" fmla="*/ 493970 h 493970"/>
              <a:gd name="connsiteX3" fmla="*/ 0 w 334432"/>
              <a:gd name="connsiteY3" fmla="*/ 493970 h 493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2" h="493970">
                <a:moveTo>
                  <a:pt x="0" y="0"/>
                </a:moveTo>
                <a:lnTo>
                  <a:pt x="334432" y="0"/>
                </a:lnTo>
                <a:lnTo>
                  <a:pt x="334432" y="493970"/>
                </a:lnTo>
                <a:lnTo>
                  <a:pt x="0" y="493970"/>
                </a:lnTo>
                <a:close/>
              </a:path>
            </a:pathLst>
          </a:cu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6A60AC12-9B3B-7333-B466-CBFB8CCF515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7125" r="16149" b="11361"/>
          <a:stretch>
            <a:fillRect/>
          </a:stretch>
        </p:blipFill>
        <p:spPr>
          <a:xfrm>
            <a:off x="8400247" y="1903471"/>
            <a:ext cx="325437" cy="502564"/>
          </a:xfrm>
          <a:custGeom>
            <a:avLst/>
            <a:gdLst>
              <a:gd name="connsiteX0" fmla="*/ 0 w 325437"/>
              <a:gd name="connsiteY0" fmla="*/ 0 h 502564"/>
              <a:gd name="connsiteX1" fmla="*/ 325437 w 325437"/>
              <a:gd name="connsiteY1" fmla="*/ 0 h 502564"/>
              <a:gd name="connsiteX2" fmla="*/ 325437 w 325437"/>
              <a:gd name="connsiteY2" fmla="*/ 502564 h 502564"/>
              <a:gd name="connsiteX3" fmla="*/ 0 w 325437"/>
              <a:gd name="connsiteY3" fmla="*/ 502564 h 50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437" h="502564">
                <a:moveTo>
                  <a:pt x="0" y="0"/>
                </a:moveTo>
                <a:lnTo>
                  <a:pt x="325437" y="0"/>
                </a:lnTo>
                <a:lnTo>
                  <a:pt x="325437" y="502564"/>
                </a:lnTo>
                <a:lnTo>
                  <a:pt x="0" y="502564"/>
                </a:lnTo>
                <a:close/>
              </a:path>
            </a:pathLst>
          </a:custGeom>
        </p:spPr>
      </p:pic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CBED528-AB8A-78BE-8D78-1AD57FF932DB}"/>
              </a:ext>
            </a:extLst>
          </p:cNvPr>
          <p:cNvGrpSpPr/>
          <p:nvPr/>
        </p:nvGrpSpPr>
        <p:grpSpPr>
          <a:xfrm>
            <a:off x="10551752" y="4594721"/>
            <a:ext cx="494120" cy="1631171"/>
            <a:chOff x="9029143" y="3501672"/>
            <a:chExt cx="978192" cy="3229169"/>
          </a:xfrm>
        </p:grpSpPr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14D8E11B-7A88-E6DC-216A-B028F6810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00633" y="6034143"/>
              <a:ext cx="645091" cy="696698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A3570B0D-EED3-494D-50B0-C57BCF7FD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24326" y="3501672"/>
              <a:ext cx="518418" cy="715464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7BB7129F-9592-A4F7-0466-3ADEA6B7B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29143" y="4394126"/>
              <a:ext cx="978192" cy="654474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7C98900A-ACE6-066B-CD12-F65B893B4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82101" y="5122418"/>
              <a:ext cx="602867" cy="806950"/>
            </a:xfrm>
            <a:prstGeom prst="rect">
              <a:avLst/>
            </a:prstGeom>
          </p:spPr>
        </p:pic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F353560-F786-B06D-AE05-AFBC0501571D}"/>
              </a:ext>
            </a:extLst>
          </p:cNvPr>
          <p:cNvGrpSpPr/>
          <p:nvPr/>
        </p:nvGrpSpPr>
        <p:grpSpPr>
          <a:xfrm>
            <a:off x="8319989" y="4723725"/>
            <a:ext cx="494120" cy="1578432"/>
            <a:chOff x="6747217" y="4714898"/>
            <a:chExt cx="494120" cy="1578432"/>
          </a:xfrm>
        </p:grpSpPr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5C920507-147F-6B14-48CE-7F9C24259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1348" y="5941402"/>
              <a:ext cx="325859" cy="351928"/>
            </a:xfrm>
            <a:prstGeom prst="rect">
              <a:avLst/>
            </a:prstGeom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880C4FDC-D5CE-EF18-A222-9C5C4A1A8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47217" y="4714898"/>
              <a:ext cx="494120" cy="330599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12E078A4-DB5E-B552-D63F-9256AC716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012" y="5108875"/>
              <a:ext cx="304530" cy="407620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E44EBA98-1C51-F88C-0738-A597C438B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6163" y="5468582"/>
              <a:ext cx="316229" cy="401505"/>
            </a:xfrm>
            <a:prstGeom prst="rect">
              <a:avLst/>
            </a:prstGeom>
          </p:spPr>
        </p:pic>
      </p:grpSp>
      <p:pic>
        <p:nvPicPr>
          <p:cNvPr id="205" name="Picture 204">
            <a:extLst>
              <a:ext uri="{FF2B5EF4-FFF2-40B4-BE49-F238E27FC236}">
                <a16:creationId xmlns:a16="http://schemas.microsoft.com/office/drawing/2014/main" id="{7793DDEE-973B-9DD0-5DA8-06F79D6FDFA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5602" r="16567" b="11772"/>
          <a:stretch>
            <a:fillRect/>
          </a:stretch>
        </p:blipFill>
        <p:spPr>
          <a:xfrm>
            <a:off x="8390722" y="1893881"/>
            <a:ext cx="334962" cy="505612"/>
          </a:xfrm>
          <a:custGeom>
            <a:avLst/>
            <a:gdLst>
              <a:gd name="connsiteX0" fmla="*/ 0 w 334962"/>
              <a:gd name="connsiteY0" fmla="*/ 0 h 505612"/>
              <a:gd name="connsiteX1" fmla="*/ 334962 w 334962"/>
              <a:gd name="connsiteY1" fmla="*/ 0 h 505612"/>
              <a:gd name="connsiteX2" fmla="*/ 334962 w 334962"/>
              <a:gd name="connsiteY2" fmla="*/ 505612 h 505612"/>
              <a:gd name="connsiteX3" fmla="*/ 0 w 334962"/>
              <a:gd name="connsiteY3" fmla="*/ 505612 h 50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62" h="505612">
                <a:moveTo>
                  <a:pt x="0" y="0"/>
                </a:moveTo>
                <a:lnTo>
                  <a:pt x="334962" y="0"/>
                </a:lnTo>
                <a:lnTo>
                  <a:pt x="334962" y="505612"/>
                </a:lnTo>
                <a:lnTo>
                  <a:pt x="0" y="505612"/>
                </a:lnTo>
                <a:close/>
              </a:path>
            </a:pathLst>
          </a:custGeom>
        </p:spPr>
      </p:pic>
      <p:grpSp>
        <p:nvGrpSpPr>
          <p:cNvPr id="206" name="Group 205">
            <a:extLst>
              <a:ext uri="{FF2B5EF4-FFF2-40B4-BE49-F238E27FC236}">
                <a16:creationId xmlns:a16="http://schemas.microsoft.com/office/drawing/2014/main" id="{5C2A9084-5C0A-3242-C75A-35306F47110E}"/>
              </a:ext>
            </a:extLst>
          </p:cNvPr>
          <p:cNvGrpSpPr/>
          <p:nvPr/>
        </p:nvGrpSpPr>
        <p:grpSpPr>
          <a:xfrm>
            <a:off x="10640766" y="4538891"/>
            <a:ext cx="331583" cy="1725361"/>
            <a:chOff x="11185823" y="3334267"/>
            <a:chExt cx="651814" cy="3391655"/>
          </a:xfrm>
        </p:grpSpPr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E287A1CF-C90B-CE8C-AF7D-E262BD815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85823" y="3334267"/>
              <a:ext cx="602867" cy="806950"/>
            </a:xfrm>
            <a:prstGeom prst="rect">
              <a:avLst/>
            </a:prstGeom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3701F967-012C-2BFB-F3C4-98E58E455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11312" y="4274809"/>
              <a:ext cx="626325" cy="795221"/>
            </a:xfrm>
            <a:prstGeom prst="rect">
              <a:avLst/>
            </a:prstGeom>
          </p:spPr>
        </p:pic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071FB8BE-986F-98A6-0FA7-422D662F7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194259" y="5274894"/>
              <a:ext cx="640399" cy="619287"/>
            </a:xfrm>
            <a:prstGeom prst="rect">
              <a:avLst/>
            </a:prstGeom>
          </p:spPr>
        </p:pic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D2233912-6B89-BC4C-62EF-7D22C7FAC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255249" y="6010458"/>
              <a:ext cx="518418" cy="715464"/>
            </a:xfrm>
            <a:prstGeom prst="rect">
              <a:avLst/>
            </a:prstGeom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4C703AB-87FC-1ECE-ECA0-5C648BE6788D}"/>
              </a:ext>
            </a:extLst>
          </p:cNvPr>
          <p:cNvGrpSpPr/>
          <p:nvPr/>
        </p:nvGrpSpPr>
        <p:grpSpPr>
          <a:xfrm>
            <a:off x="8336334" y="4641321"/>
            <a:ext cx="493886" cy="1676276"/>
            <a:chOff x="7046821" y="4593688"/>
            <a:chExt cx="493886" cy="1676276"/>
          </a:xfrm>
        </p:grpSpPr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247DB276-8BB8-EC33-BB1F-6A185A757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06572" y="4593688"/>
              <a:ext cx="325859" cy="351928"/>
            </a:xfrm>
            <a:prstGeom prst="rect">
              <a:avLst/>
            </a:prstGeom>
          </p:spPr>
        </p:pic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F55998E4-2FCD-B386-7CAA-84D6DE76E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26506" y="5017352"/>
              <a:ext cx="318617" cy="404535"/>
            </a:xfrm>
            <a:prstGeom prst="rect">
              <a:avLst/>
            </a:prstGeom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3F392078-24D6-FCBB-DA47-CF0D9532C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17831" y="5526103"/>
              <a:ext cx="325776" cy="315036"/>
            </a:xfrm>
            <a:prstGeom prst="rect">
              <a:avLst/>
            </a:prstGeom>
          </p:spPr>
        </p:pic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6866E3B9-4C8D-5DAB-280E-70FA2C722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46821" y="5939522"/>
              <a:ext cx="493886" cy="330442"/>
            </a:xfrm>
            <a:prstGeom prst="rect">
              <a:avLst/>
            </a:prstGeom>
          </p:spPr>
        </p:pic>
      </p:grpSp>
      <p:pic>
        <p:nvPicPr>
          <p:cNvPr id="221" name="Picture 220" descr="Icon&#10;&#10;Description automatically generated">
            <a:extLst>
              <a:ext uri="{FF2B5EF4-FFF2-40B4-BE49-F238E27FC236}">
                <a16:creationId xmlns:a16="http://schemas.microsoft.com/office/drawing/2014/main" id="{7C56D035-2C8D-A842-6D59-5F62C611F5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568" y="1058504"/>
            <a:ext cx="1371600" cy="1371600"/>
          </a:xfrm>
          <a:prstGeom prst="rect">
            <a:avLst/>
          </a:prstGeom>
        </p:spPr>
      </p:pic>
      <p:sp>
        <p:nvSpPr>
          <p:cNvPr id="222" name="Speech Bubble: Rectangle 221">
            <a:extLst>
              <a:ext uri="{FF2B5EF4-FFF2-40B4-BE49-F238E27FC236}">
                <a16:creationId xmlns:a16="http://schemas.microsoft.com/office/drawing/2014/main" id="{E442F433-B421-8968-5518-6C5964D32FDE}"/>
              </a:ext>
            </a:extLst>
          </p:cNvPr>
          <p:cNvSpPr/>
          <p:nvPr/>
        </p:nvSpPr>
        <p:spPr>
          <a:xfrm>
            <a:off x="7041182" y="1097099"/>
            <a:ext cx="3871036" cy="880368"/>
          </a:xfrm>
          <a:prstGeom prst="wedgeRectCallout">
            <a:avLst>
              <a:gd name="adj1" fmla="val -61377"/>
              <a:gd name="adj2" fmla="val 5229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 are a other related variants such as active learning and reinforcement learning – will discuss these in due time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01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3.7037E-7 L -0.76667 -0.2773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20" y="-1386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61809 0.1212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11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0.54739 0.11944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70" y="5972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-0.7056 -0.27408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86" y="-1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-0.48151 0.12037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76" y="6019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 L -0.64024 -0.275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18" y="-1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5" grpId="0" animBg="1"/>
      <p:bldP spid="10" grpId="0" animBg="1"/>
      <p:bldP spid="11" grpId="0" animBg="1"/>
      <p:bldP spid="151" grpId="0"/>
      <p:bldP spid="152" grpId="0"/>
      <p:bldP spid="153" grpId="0" animBg="1"/>
      <p:bldP spid="2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D9CFD0D7-39DC-B8D4-81B0-754DBAD100A0}"/>
              </a:ext>
            </a:extLst>
          </p:cNvPr>
          <p:cNvGrpSpPr/>
          <p:nvPr/>
        </p:nvGrpSpPr>
        <p:grpSpPr>
          <a:xfrm>
            <a:off x="8084727" y="1141073"/>
            <a:ext cx="2737735" cy="1800574"/>
            <a:chOff x="6294428" y="1141073"/>
            <a:chExt cx="2737735" cy="18005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D8A290-34EC-FC06-0C83-82988287B7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94428" y="2159886"/>
              <a:ext cx="731520" cy="494682"/>
              <a:chOff x="5364479" y="1152472"/>
              <a:chExt cx="1463040" cy="98936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A0B174-B520-A3E9-6CF2-E88718A51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6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4C7F0FC9-0EAE-C8E8-17F3-396DFC12A289}"/>
                  </a:ext>
                </a:extLst>
              </p:cNvPr>
              <p:cNvSpPr/>
              <p:nvPr/>
            </p:nvSpPr>
            <p:spPr>
              <a:xfrm flipV="1">
                <a:off x="5364479" y="1318876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B15F8A-AA62-07E2-B88D-773E3EB10F96}"/>
                  </a:ext>
                </a:extLst>
              </p:cNvPr>
              <p:cNvSpPr/>
              <p:nvPr/>
            </p:nvSpPr>
            <p:spPr>
              <a:xfrm>
                <a:off x="5933017" y="1152472"/>
                <a:ext cx="325966" cy="3150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@</a:t>
                </a:r>
                <a:endParaRPr lang="en-IN" sz="32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C5287AA-43C8-91B0-C284-DE87B84C8E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76931" y="2446965"/>
              <a:ext cx="731520" cy="494682"/>
              <a:chOff x="5364479" y="1152472"/>
              <a:chExt cx="1463040" cy="98936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AEF602-CF5F-D30C-0354-F9F66D9ED0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6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2EFBCF8E-690B-13B9-5729-5CFA63254FC6}"/>
                  </a:ext>
                </a:extLst>
              </p:cNvPr>
              <p:cNvSpPr/>
              <p:nvPr/>
            </p:nvSpPr>
            <p:spPr>
              <a:xfrm flipV="1">
                <a:off x="5364479" y="1318876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9E4AA-E92A-7CF8-38BB-734498B6F816}"/>
                  </a:ext>
                </a:extLst>
              </p:cNvPr>
              <p:cNvSpPr/>
              <p:nvPr/>
            </p:nvSpPr>
            <p:spPr>
              <a:xfrm>
                <a:off x="5933017" y="1152472"/>
                <a:ext cx="325966" cy="3150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@</a:t>
                </a:r>
                <a:endParaRPr lang="en-IN" sz="32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6B1F63-7E8B-9554-2FA5-8E08B26B68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00643" y="1851276"/>
              <a:ext cx="731520" cy="494682"/>
              <a:chOff x="5364479" y="1152472"/>
              <a:chExt cx="1463040" cy="98936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C18F236-4B4C-A217-718B-7969F8FED7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6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52D7960E-C90A-51E2-ADEA-DB58F161BA25}"/>
                  </a:ext>
                </a:extLst>
              </p:cNvPr>
              <p:cNvSpPr/>
              <p:nvPr/>
            </p:nvSpPr>
            <p:spPr>
              <a:xfrm flipV="1">
                <a:off x="5364479" y="1318876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519B034-D2A6-1075-B082-6B9CCE063E2B}"/>
                  </a:ext>
                </a:extLst>
              </p:cNvPr>
              <p:cNvSpPr/>
              <p:nvPr/>
            </p:nvSpPr>
            <p:spPr>
              <a:xfrm>
                <a:off x="5933017" y="1152472"/>
                <a:ext cx="325966" cy="3150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@</a:t>
                </a:r>
                <a:endParaRPr lang="en-IN" sz="320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4814202-8EE4-9D41-0351-437B99D766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427129" y="1141073"/>
              <a:ext cx="731520" cy="494682"/>
              <a:chOff x="5364479" y="1152472"/>
              <a:chExt cx="1463040" cy="98936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B657728-4728-EE7D-8D75-52D8F70018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6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279A00B1-313A-6D67-AA27-D4E091E3E19D}"/>
                  </a:ext>
                </a:extLst>
              </p:cNvPr>
              <p:cNvSpPr/>
              <p:nvPr/>
            </p:nvSpPr>
            <p:spPr>
              <a:xfrm flipV="1">
                <a:off x="5364479" y="1318876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594B2C3-8328-B187-F076-F087B8C7BA4C}"/>
                  </a:ext>
                </a:extLst>
              </p:cNvPr>
              <p:cNvSpPr/>
              <p:nvPr/>
            </p:nvSpPr>
            <p:spPr>
              <a:xfrm>
                <a:off x="5933017" y="1152472"/>
                <a:ext cx="325966" cy="3150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@</a:t>
                </a:r>
                <a:endParaRPr lang="en-IN" sz="3200" dirty="0"/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12C8E20-EEA5-5662-351B-73E690FF9250}"/>
              </a:ext>
            </a:extLst>
          </p:cNvPr>
          <p:cNvGrpSpPr/>
          <p:nvPr/>
        </p:nvGrpSpPr>
        <p:grpSpPr>
          <a:xfrm>
            <a:off x="7916332" y="1066271"/>
            <a:ext cx="3088217" cy="2220710"/>
            <a:chOff x="7916332" y="1066271"/>
            <a:chExt cx="3088217" cy="222071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ECC54D5-FBF1-8F1F-D0F7-8E342E33001D}"/>
                </a:ext>
              </a:extLst>
            </p:cNvPr>
            <p:cNvSpPr/>
            <p:nvPr/>
          </p:nvSpPr>
          <p:spPr>
            <a:xfrm>
              <a:off x="7916332" y="1066271"/>
              <a:ext cx="3088217" cy="22207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7319242-6F2A-2833-CC9A-53D77BCEF217}"/>
                </a:ext>
              </a:extLst>
            </p:cNvPr>
            <p:cNvGrpSpPr/>
            <p:nvPr/>
          </p:nvGrpSpPr>
          <p:grpSpPr>
            <a:xfrm>
              <a:off x="8084727" y="1141073"/>
              <a:ext cx="2737735" cy="1800574"/>
              <a:chOff x="6294428" y="1141073"/>
              <a:chExt cx="2737735" cy="180057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92611B9-B4B1-34DE-BECC-D35F1CB19D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294428" y="2159886"/>
                <a:ext cx="731520" cy="494682"/>
                <a:chOff x="5364479" y="1152472"/>
                <a:chExt cx="1463040" cy="989364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DB33E2F-2BAB-3B17-4799-4EB31C6FA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64479" y="1318876"/>
                  <a:ext cx="1463040" cy="822960"/>
                </a:xfrm>
                <a:prstGeom prst="rect">
                  <a:avLst/>
                </a:prstGeom>
                <a:noFill/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5" name="Isosceles Triangle 44">
                  <a:extLst>
                    <a:ext uri="{FF2B5EF4-FFF2-40B4-BE49-F238E27FC236}">
                      <a16:creationId xmlns:a16="http://schemas.microsoft.com/office/drawing/2014/main" id="{F819EC26-7813-040D-EBF0-CE84F8A0377E}"/>
                    </a:ext>
                  </a:extLst>
                </p:cNvPr>
                <p:cNvSpPr/>
                <p:nvPr/>
              </p:nvSpPr>
              <p:spPr>
                <a:xfrm flipV="1">
                  <a:off x="5364479" y="1318876"/>
                  <a:ext cx="1463040" cy="411480"/>
                </a:xfrm>
                <a:prstGeom prst="triangle">
                  <a:avLst/>
                </a:prstGeom>
                <a:noFill/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802D94D-0A73-7A4B-31E6-B1BC199AF08A}"/>
                    </a:ext>
                  </a:extLst>
                </p:cNvPr>
                <p:cNvSpPr/>
                <p:nvPr/>
              </p:nvSpPr>
              <p:spPr>
                <a:xfrm>
                  <a:off x="5933017" y="1152472"/>
                  <a:ext cx="325966" cy="31501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@</a:t>
                  </a:r>
                  <a:endParaRPr lang="en-IN" sz="3200" dirty="0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6DD1795-7C3F-BE56-8147-5862E8B9E6B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176931" y="2446965"/>
                <a:ext cx="731520" cy="494682"/>
                <a:chOff x="5364479" y="1152472"/>
                <a:chExt cx="1463040" cy="989364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C485F2BB-C181-6646-3231-C17D8DBC5E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64479" y="1318876"/>
                  <a:ext cx="1463040" cy="822960"/>
                </a:xfrm>
                <a:prstGeom prst="rect">
                  <a:avLst/>
                </a:prstGeom>
                <a:noFill/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582FDE85-8B29-49A3-241D-472A441346AC}"/>
                    </a:ext>
                  </a:extLst>
                </p:cNvPr>
                <p:cNvSpPr/>
                <p:nvPr/>
              </p:nvSpPr>
              <p:spPr>
                <a:xfrm flipV="1">
                  <a:off x="5364479" y="1318876"/>
                  <a:ext cx="1463040" cy="411480"/>
                </a:xfrm>
                <a:prstGeom prst="triangle">
                  <a:avLst/>
                </a:prstGeom>
                <a:noFill/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6D2B4DA-9BB7-28CC-D699-0F485D73F854}"/>
                    </a:ext>
                  </a:extLst>
                </p:cNvPr>
                <p:cNvSpPr/>
                <p:nvPr/>
              </p:nvSpPr>
              <p:spPr>
                <a:xfrm>
                  <a:off x="5933017" y="1152472"/>
                  <a:ext cx="325966" cy="31501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@</a:t>
                  </a:r>
                  <a:endParaRPr lang="en-IN" sz="3200" dirty="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A5B4155-D7DE-8F0C-9D40-89674681461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300643" y="1851276"/>
                <a:ext cx="731520" cy="494682"/>
                <a:chOff x="5364479" y="1152472"/>
                <a:chExt cx="1463040" cy="989364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19D8D73-638C-FAB7-50FC-63AECD2113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64479" y="1318876"/>
                  <a:ext cx="1463040" cy="822960"/>
                </a:xfrm>
                <a:prstGeom prst="rect">
                  <a:avLst/>
                </a:pr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256F206E-4B73-4914-D4A2-0E5AF31CF235}"/>
                    </a:ext>
                  </a:extLst>
                </p:cNvPr>
                <p:cNvSpPr/>
                <p:nvPr/>
              </p:nvSpPr>
              <p:spPr>
                <a:xfrm flipV="1">
                  <a:off x="5364479" y="1318876"/>
                  <a:ext cx="1463040" cy="411480"/>
                </a:xfrm>
                <a:prstGeom prst="triangle">
                  <a:avLst/>
                </a:pr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0E3B78C-0DE2-9D36-CEEE-627446745C8A}"/>
                    </a:ext>
                  </a:extLst>
                </p:cNvPr>
                <p:cNvSpPr/>
                <p:nvPr/>
              </p:nvSpPr>
              <p:spPr>
                <a:xfrm>
                  <a:off x="5933017" y="1152472"/>
                  <a:ext cx="325966" cy="31501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@</a:t>
                  </a:r>
                  <a:endParaRPr lang="en-IN" sz="3200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60A5AF2-398E-536B-0AB7-7EA959FE611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427129" y="1141073"/>
                <a:ext cx="731520" cy="494682"/>
                <a:chOff x="5364479" y="1152472"/>
                <a:chExt cx="1463040" cy="98936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97AD4086-4201-8511-36D6-BC20F94219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64479" y="1318876"/>
                  <a:ext cx="1463040" cy="822960"/>
                </a:xfrm>
                <a:prstGeom prst="rect">
                  <a:avLst/>
                </a:pr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" name="Isosceles Triangle 35">
                  <a:extLst>
                    <a:ext uri="{FF2B5EF4-FFF2-40B4-BE49-F238E27FC236}">
                      <a16:creationId xmlns:a16="http://schemas.microsoft.com/office/drawing/2014/main" id="{6B622A96-22F0-F22E-7691-167301208C43}"/>
                    </a:ext>
                  </a:extLst>
                </p:cNvPr>
                <p:cNvSpPr/>
                <p:nvPr/>
              </p:nvSpPr>
              <p:spPr>
                <a:xfrm flipV="1">
                  <a:off x="5364479" y="1318876"/>
                  <a:ext cx="1463040" cy="411480"/>
                </a:xfrm>
                <a:prstGeom prst="triangle">
                  <a:avLst/>
                </a:pr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BCF2626-018C-AD07-565B-43AA09A473B4}"/>
                    </a:ext>
                  </a:extLst>
                </p:cNvPr>
                <p:cNvSpPr/>
                <p:nvPr/>
              </p:nvSpPr>
              <p:spPr>
                <a:xfrm>
                  <a:off x="5933017" y="1152472"/>
                  <a:ext cx="325966" cy="31501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@</a:t>
                  </a:r>
                  <a:endParaRPr lang="en-IN" sz="3200" dirty="0"/>
                </a:p>
              </p:txBody>
            </p:sp>
          </p:grp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F95BACF-579A-7682-066A-D3DE82511975}"/>
              </a:ext>
            </a:extLst>
          </p:cNvPr>
          <p:cNvGrpSpPr/>
          <p:nvPr/>
        </p:nvGrpSpPr>
        <p:grpSpPr>
          <a:xfrm>
            <a:off x="7025463" y="3634586"/>
            <a:ext cx="4663050" cy="2895104"/>
            <a:chOff x="7025463" y="3634586"/>
            <a:chExt cx="4663050" cy="289510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39EBBB2-39E4-9517-B3FA-47154F0F25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66219" y="4950932"/>
              <a:ext cx="731520" cy="494681"/>
              <a:chOff x="5364479" y="1152472"/>
              <a:chExt cx="1463040" cy="98936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F151894-82B4-2F1B-585B-A29F7ADB3A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6DF5164D-6A71-8A42-00D8-49A60D318A86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8135284-2601-366A-B644-D6374E5557D6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@</a:t>
                </a:r>
                <a:endParaRPr lang="en-IN" sz="3200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4225407-8C3B-3927-B121-5CF79A4B4FC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17428" y="5633725"/>
              <a:ext cx="731520" cy="494681"/>
              <a:chOff x="5364479" y="1152472"/>
              <a:chExt cx="1463040" cy="989361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05B9C69-AE67-D467-027A-9213D035D2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2B8008B7-ADF1-B348-6795-0115E384A373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7CAEAA3-D49C-5667-B6F6-20ED62905BAF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@</a:t>
                </a:r>
                <a:endParaRPr lang="en-IN" sz="3200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64DEF06-19B2-5355-7895-F9D94C871C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98920" y="4745192"/>
              <a:ext cx="731520" cy="494681"/>
              <a:chOff x="5364479" y="1152472"/>
              <a:chExt cx="1463040" cy="98936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22963E7-6292-9A2B-44B6-7E2AFF4B5D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5D9C4918-294A-0821-086A-4F76D7501947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5070A6B-C447-681D-482A-EB0F3CD46E78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@</a:t>
                </a:r>
                <a:endParaRPr lang="en-IN" sz="32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8F8AF50-7089-005E-0926-4303B72E39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56983" y="3634586"/>
              <a:ext cx="731520" cy="494681"/>
              <a:chOff x="5364479" y="1152472"/>
              <a:chExt cx="1463040" cy="989361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3A0F194-FACA-2C49-34B5-BBBC30FC50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D43844CF-3633-A8ED-20F8-6444A5C767F8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70BF208-BEE7-4EB8-E241-8244A486C9C5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@</a:t>
                </a:r>
                <a:endParaRPr lang="en-IN" sz="3200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103959C-B42C-A74F-708F-B0C99ED301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79773" y="3839254"/>
              <a:ext cx="731520" cy="494681"/>
              <a:chOff x="5364479" y="1152472"/>
              <a:chExt cx="1463040" cy="989361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DD78879-9753-9B80-81F9-905FF2F51C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C729249D-AECA-A472-7FBA-8787180EBF4E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22354E4-479A-518E-1D42-787386F7AFA6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@</a:t>
                </a:r>
                <a:endParaRPr lang="en-IN" sz="3200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19D13FD-1D58-60F3-566D-C606433CD7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956993" y="5427985"/>
              <a:ext cx="731520" cy="494681"/>
              <a:chOff x="5364479" y="1152472"/>
              <a:chExt cx="1463040" cy="989361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4408574-BE8C-EC09-619E-4B8C6F8839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6A1312BB-EEBA-CC9E-2556-2B47F8AE3859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4EC64E7-B453-693A-256D-129BBFBFE4F3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@</a:t>
                </a:r>
                <a:endParaRPr lang="en-IN" sz="3200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EA3B738-5256-563E-775D-F3A463DED3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25463" y="6035009"/>
              <a:ext cx="731520" cy="494681"/>
              <a:chOff x="5364479" y="1152472"/>
              <a:chExt cx="1463040" cy="989361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8C194D-1A79-BA9A-5E8F-678BA7EB97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Isosceles Triangle 68">
                <a:extLst>
                  <a:ext uri="{FF2B5EF4-FFF2-40B4-BE49-F238E27FC236}">
                    <a16:creationId xmlns:a16="http://schemas.microsoft.com/office/drawing/2014/main" id="{B4206193-B017-89A1-5A93-8738FC1EDF5F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3D410AC-C21D-2F3E-FDD7-2828AD832CF6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@</a:t>
                </a:r>
                <a:endParaRPr lang="en-IN" sz="3200" dirty="0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9A7E0F9-4214-F4A9-873A-C8F4435E7A23}"/>
              </a:ext>
            </a:extLst>
          </p:cNvPr>
          <p:cNvGrpSpPr/>
          <p:nvPr/>
        </p:nvGrpSpPr>
        <p:grpSpPr>
          <a:xfrm>
            <a:off x="6877878" y="3518452"/>
            <a:ext cx="4975804" cy="3160644"/>
            <a:chOff x="6877878" y="3518452"/>
            <a:chExt cx="4975804" cy="3160644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BF3BBC3-4AAD-403F-D210-EE7EC809F191}"/>
                </a:ext>
              </a:extLst>
            </p:cNvPr>
            <p:cNvSpPr/>
            <p:nvPr/>
          </p:nvSpPr>
          <p:spPr>
            <a:xfrm>
              <a:off x="6877878" y="3518452"/>
              <a:ext cx="4975804" cy="31606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66A01D4-BC9D-3CEB-E7C9-1E53D2978330}"/>
                </a:ext>
              </a:extLst>
            </p:cNvPr>
            <p:cNvGrpSpPr/>
            <p:nvPr/>
          </p:nvGrpSpPr>
          <p:grpSpPr>
            <a:xfrm>
              <a:off x="7025463" y="3635085"/>
              <a:ext cx="4663050" cy="2895104"/>
              <a:chOff x="7025463" y="3634586"/>
              <a:chExt cx="4663050" cy="2895104"/>
            </a:xfrm>
            <a:solidFill>
              <a:schemeClr val="tx1"/>
            </a:solidFill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4326BDD-C10E-251E-E377-ACED8E16DE7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166219" y="4950932"/>
                <a:ext cx="731520" cy="494681"/>
                <a:chOff x="5364479" y="1152472"/>
                <a:chExt cx="1463040" cy="989361"/>
              </a:xfrm>
              <a:grpFill/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6789269B-CD32-8A57-EBAF-9D49BE607A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64479" y="1318873"/>
                  <a:ext cx="1463040" cy="822960"/>
                </a:xfrm>
                <a:prstGeom prst="rect">
                  <a:avLst/>
                </a:prstGeom>
                <a:grp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9" name="Isosceles Triangle 128">
                  <a:extLst>
                    <a:ext uri="{FF2B5EF4-FFF2-40B4-BE49-F238E27FC236}">
                      <a16:creationId xmlns:a16="http://schemas.microsoft.com/office/drawing/2014/main" id="{915329E2-9BB8-AB99-CF0E-3B40A4E31AEE}"/>
                    </a:ext>
                  </a:extLst>
                </p:cNvPr>
                <p:cNvSpPr/>
                <p:nvPr/>
              </p:nvSpPr>
              <p:spPr>
                <a:xfrm flipV="1">
                  <a:off x="5364479" y="1318873"/>
                  <a:ext cx="1463040" cy="411480"/>
                </a:xfrm>
                <a:prstGeom prst="triangle">
                  <a:avLst/>
                </a:prstGeom>
                <a:grp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F08415BE-FC5C-E9D3-D1D9-019534E43626}"/>
                    </a:ext>
                  </a:extLst>
                </p:cNvPr>
                <p:cNvSpPr/>
                <p:nvPr/>
              </p:nvSpPr>
              <p:spPr>
                <a:xfrm>
                  <a:off x="5933016" y="1152472"/>
                  <a:ext cx="325966" cy="31500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@</a:t>
                  </a:r>
                  <a:endParaRPr lang="en-IN" sz="3200" dirty="0"/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8BDB788F-5A84-39C3-DECF-1AE7BCE9CFA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17428" y="5633725"/>
                <a:ext cx="731520" cy="494681"/>
                <a:chOff x="5364479" y="1152472"/>
                <a:chExt cx="1463040" cy="989361"/>
              </a:xfrm>
              <a:grpFill/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D167F8FD-98E9-D210-C084-FFB0F6D45E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64479" y="1318873"/>
                  <a:ext cx="1463040" cy="822960"/>
                </a:xfrm>
                <a:prstGeom prst="rect">
                  <a:avLst/>
                </a:prstGeom>
                <a:grp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6" name="Isosceles Triangle 125">
                  <a:extLst>
                    <a:ext uri="{FF2B5EF4-FFF2-40B4-BE49-F238E27FC236}">
                      <a16:creationId xmlns:a16="http://schemas.microsoft.com/office/drawing/2014/main" id="{DA69990D-0717-7543-5806-D218B8F7D3E0}"/>
                    </a:ext>
                  </a:extLst>
                </p:cNvPr>
                <p:cNvSpPr/>
                <p:nvPr/>
              </p:nvSpPr>
              <p:spPr>
                <a:xfrm flipV="1">
                  <a:off x="5364479" y="1318873"/>
                  <a:ext cx="1463040" cy="411480"/>
                </a:xfrm>
                <a:prstGeom prst="triangle">
                  <a:avLst/>
                </a:prstGeom>
                <a:grp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2A1AF54D-68DE-4492-D8E4-CDBDF44A4E68}"/>
                    </a:ext>
                  </a:extLst>
                </p:cNvPr>
                <p:cNvSpPr/>
                <p:nvPr/>
              </p:nvSpPr>
              <p:spPr>
                <a:xfrm>
                  <a:off x="5933016" y="1152472"/>
                  <a:ext cx="325966" cy="31500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@</a:t>
                  </a:r>
                  <a:endParaRPr lang="en-IN" sz="3200" dirty="0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807F80DE-A16B-05C2-3699-D26B3506B1C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98920" y="4745192"/>
                <a:ext cx="731520" cy="494681"/>
                <a:chOff x="5364479" y="1152472"/>
                <a:chExt cx="1463040" cy="989361"/>
              </a:xfrm>
              <a:grpFill/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B412C3C7-A1E3-1982-C1BD-D546BDD03A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64479" y="1318873"/>
                  <a:ext cx="1463040" cy="822960"/>
                </a:xfrm>
                <a:prstGeom prst="rect">
                  <a:avLst/>
                </a:prstGeom>
                <a:grp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3" name="Isosceles Triangle 122">
                  <a:extLst>
                    <a:ext uri="{FF2B5EF4-FFF2-40B4-BE49-F238E27FC236}">
                      <a16:creationId xmlns:a16="http://schemas.microsoft.com/office/drawing/2014/main" id="{F92F7E96-EF37-F520-0E8D-48161CBA50EC}"/>
                    </a:ext>
                  </a:extLst>
                </p:cNvPr>
                <p:cNvSpPr/>
                <p:nvPr/>
              </p:nvSpPr>
              <p:spPr>
                <a:xfrm flipV="1">
                  <a:off x="5364479" y="1318873"/>
                  <a:ext cx="1463040" cy="411480"/>
                </a:xfrm>
                <a:prstGeom prst="triangle">
                  <a:avLst/>
                </a:prstGeom>
                <a:grp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8CD3CDA0-1C52-5B3A-2C33-E3B08318E1BB}"/>
                    </a:ext>
                  </a:extLst>
                </p:cNvPr>
                <p:cNvSpPr/>
                <p:nvPr/>
              </p:nvSpPr>
              <p:spPr>
                <a:xfrm>
                  <a:off x="5933016" y="1152472"/>
                  <a:ext cx="325966" cy="31500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@</a:t>
                  </a:r>
                  <a:endParaRPr lang="en-IN" sz="3200" dirty="0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F346C4C7-E2BB-2EEB-C56D-E2D56C16079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56983" y="3634586"/>
                <a:ext cx="731520" cy="510195"/>
                <a:chOff x="5364479" y="1152472"/>
                <a:chExt cx="1463040" cy="1020389"/>
              </a:xfrm>
              <a:grpFill/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F00BD4AD-305B-8E6F-C0B4-B4C0F23FE3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64479" y="1318874"/>
                  <a:ext cx="1463040" cy="853987"/>
                </a:xfrm>
                <a:prstGeom prst="rect">
                  <a:avLst/>
                </a:prstGeom>
                <a:grpFill/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0" name="Isosceles Triangle 119">
                  <a:extLst>
                    <a:ext uri="{FF2B5EF4-FFF2-40B4-BE49-F238E27FC236}">
                      <a16:creationId xmlns:a16="http://schemas.microsoft.com/office/drawing/2014/main" id="{2BE35717-74AB-9B8D-F653-4871178347F0}"/>
                    </a:ext>
                  </a:extLst>
                </p:cNvPr>
                <p:cNvSpPr/>
                <p:nvPr/>
              </p:nvSpPr>
              <p:spPr>
                <a:xfrm flipV="1">
                  <a:off x="5364479" y="1318873"/>
                  <a:ext cx="1463040" cy="411480"/>
                </a:xfrm>
                <a:prstGeom prst="triangle">
                  <a:avLst/>
                </a:prstGeom>
                <a:grpFill/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AFEEB4D-73B0-1713-8622-547235187489}"/>
                    </a:ext>
                  </a:extLst>
                </p:cNvPr>
                <p:cNvSpPr/>
                <p:nvPr/>
              </p:nvSpPr>
              <p:spPr>
                <a:xfrm>
                  <a:off x="5933016" y="1152472"/>
                  <a:ext cx="325966" cy="31500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@</a:t>
                  </a:r>
                  <a:endParaRPr lang="en-IN" sz="3200" dirty="0"/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E3488167-E9C5-C256-715E-374EF98980D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179773" y="3839254"/>
                <a:ext cx="731520" cy="494681"/>
                <a:chOff x="5364479" y="1152472"/>
                <a:chExt cx="1463040" cy="989361"/>
              </a:xfrm>
              <a:grpFill/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D34C4C5B-77D4-0D97-3144-0659FBB210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64479" y="1318873"/>
                  <a:ext cx="1463040" cy="822960"/>
                </a:xfrm>
                <a:prstGeom prst="rect">
                  <a:avLst/>
                </a:prstGeom>
                <a:grpFill/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7" name="Isosceles Triangle 116">
                  <a:extLst>
                    <a:ext uri="{FF2B5EF4-FFF2-40B4-BE49-F238E27FC236}">
                      <a16:creationId xmlns:a16="http://schemas.microsoft.com/office/drawing/2014/main" id="{2C6F57DA-4AE8-A045-5FD4-F50D4EC507C5}"/>
                    </a:ext>
                  </a:extLst>
                </p:cNvPr>
                <p:cNvSpPr/>
                <p:nvPr/>
              </p:nvSpPr>
              <p:spPr>
                <a:xfrm flipV="1">
                  <a:off x="5364479" y="1318873"/>
                  <a:ext cx="1463040" cy="411480"/>
                </a:xfrm>
                <a:prstGeom prst="triangle">
                  <a:avLst/>
                </a:prstGeom>
                <a:grpFill/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CA677390-250C-4E14-D06A-A519DF8ED78F}"/>
                    </a:ext>
                  </a:extLst>
                </p:cNvPr>
                <p:cNvSpPr/>
                <p:nvPr/>
              </p:nvSpPr>
              <p:spPr>
                <a:xfrm>
                  <a:off x="5933016" y="1152472"/>
                  <a:ext cx="325966" cy="31500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@</a:t>
                  </a:r>
                  <a:endParaRPr lang="en-IN" sz="3200" dirty="0"/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21C7B96-E6EF-0CD2-EAF4-5D3971808F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956993" y="5427985"/>
                <a:ext cx="731520" cy="494681"/>
                <a:chOff x="5364479" y="1152472"/>
                <a:chExt cx="1463040" cy="989361"/>
              </a:xfrm>
              <a:grpFill/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FB29506C-C1FB-690C-5D28-04BF1E68B9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64479" y="1318873"/>
                  <a:ext cx="1463040" cy="822960"/>
                </a:xfrm>
                <a:prstGeom prst="rect">
                  <a:avLst/>
                </a:prstGeom>
                <a:grpFill/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4" name="Isosceles Triangle 113">
                  <a:extLst>
                    <a:ext uri="{FF2B5EF4-FFF2-40B4-BE49-F238E27FC236}">
                      <a16:creationId xmlns:a16="http://schemas.microsoft.com/office/drawing/2014/main" id="{E313268A-634B-FAB2-5DC7-02524BFDA40A}"/>
                    </a:ext>
                  </a:extLst>
                </p:cNvPr>
                <p:cNvSpPr/>
                <p:nvPr/>
              </p:nvSpPr>
              <p:spPr>
                <a:xfrm flipV="1">
                  <a:off x="5364479" y="1318873"/>
                  <a:ext cx="1463040" cy="411480"/>
                </a:xfrm>
                <a:prstGeom prst="triangle">
                  <a:avLst/>
                </a:prstGeom>
                <a:grpFill/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DA9A62A-60D2-6F0F-618F-6F2054089563}"/>
                    </a:ext>
                  </a:extLst>
                </p:cNvPr>
                <p:cNvSpPr/>
                <p:nvPr/>
              </p:nvSpPr>
              <p:spPr>
                <a:xfrm>
                  <a:off x="5933016" y="1152472"/>
                  <a:ext cx="325966" cy="31500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@</a:t>
                  </a:r>
                  <a:endParaRPr lang="en-IN" sz="3200" dirty="0"/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F84A99E-7F1B-8CD3-3696-151CDED592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025463" y="6035009"/>
                <a:ext cx="731520" cy="494681"/>
                <a:chOff x="5364479" y="1152472"/>
                <a:chExt cx="1463040" cy="989361"/>
              </a:xfrm>
              <a:grpFill/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214F0EF8-16D1-BFCD-A708-805B61AB27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64479" y="1318873"/>
                  <a:ext cx="1463040" cy="822960"/>
                </a:xfrm>
                <a:prstGeom prst="rect">
                  <a:avLst/>
                </a:prstGeom>
                <a:grpFill/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F73C5161-C7B4-3768-B9A1-B88FF78E5053}"/>
                    </a:ext>
                  </a:extLst>
                </p:cNvPr>
                <p:cNvSpPr/>
                <p:nvPr/>
              </p:nvSpPr>
              <p:spPr>
                <a:xfrm flipV="1">
                  <a:off x="5364479" y="1318873"/>
                  <a:ext cx="1463040" cy="411480"/>
                </a:xfrm>
                <a:prstGeom prst="triangle">
                  <a:avLst/>
                </a:prstGeom>
                <a:grpFill/>
                <a:ln w="3810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7A239475-867A-A586-D9FD-3366298846CE}"/>
                    </a:ext>
                  </a:extLst>
                </p:cNvPr>
                <p:cNvSpPr/>
                <p:nvPr/>
              </p:nvSpPr>
              <p:spPr>
                <a:xfrm>
                  <a:off x="5933016" y="1152472"/>
                  <a:ext cx="325966" cy="31500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@</a:t>
                  </a:r>
                  <a:endParaRPr lang="en-IN" sz="3200" dirty="0"/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F8F09A4-0199-117D-E2DB-1109A3F7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primitives by type of model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51893-FC68-3F75-107D-79C7FB36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Models</a:t>
            </a:r>
          </a:p>
          <a:p>
            <a:pPr lvl="2"/>
            <a:r>
              <a:rPr lang="en-US" dirty="0"/>
              <a:t>support vector machines, ridge regression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Neural Models</a:t>
            </a:r>
          </a:p>
          <a:p>
            <a:pPr lvl="2"/>
            <a:r>
              <a:rPr lang="en-US" dirty="0"/>
              <a:t>multi-layer perceptron, convolutional networks, transformers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5DB638-31DD-75E7-C60F-59949352B8EF}"/>
              </a:ext>
            </a:extLst>
          </p:cNvPr>
          <p:cNvCxnSpPr>
            <a:cxnSpLocks/>
          </p:cNvCxnSpPr>
          <p:nvPr/>
        </p:nvCxnSpPr>
        <p:spPr>
          <a:xfrm>
            <a:off x="8326115" y="1301919"/>
            <a:ext cx="2518480" cy="183713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1ABDD6A1-D969-05D2-D0A1-81961E18F6C5}"/>
              </a:ext>
            </a:extLst>
          </p:cNvPr>
          <p:cNvSpPr/>
          <p:nvPr/>
        </p:nvSpPr>
        <p:spPr>
          <a:xfrm>
            <a:off x="7734078" y="4492885"/>
            <a:ext cx="3034841" cy="198528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104A5C2-FDDD-005C-C07B-5BAB9A378774}"/>
              </a:ext>
            </a:extLst>
          </p:cNvPr>
          <p:cNvGrpSpPr/>
          <p:nvPr/>
        </p:nvGrpSpPr>
        <p:grpSpPr>
          <a:xfrm>
            <a:off x="1280707" y="4025325"/>
            <a:ext cx="2117215" cy="682767"/>
            <a:chOff x="2413262" y="2933600"/>
            <a:chExt cx="2117215" cy="682767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EF06216F-3203-DF38-AF28-89A86B416794}"/>
                </a:ext>
              </a:extLst>
            </p:cNvPr>
            <p:cNvSpPr/>
            <p:nvPr/>
          </p:nvSpPr>
          <p:spPr>
            <a:xfrm>
              <a:off x="2413262" y="3352417"/>
              <a:ext cx="263950" cy="2639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DD7309B-603F-5031-E350-AEB6CECA0948}"/>
                </a:ext>
              </a:extLst>
            </p:cNvPr>
            <p:cNvSpPr/>
            <p:nvPr/>
          </p:nvSpPr>
          <p:spPr>
            <a:xfrm>
              <a:off x="3031017" y="3352417"/>
              <a:ext cx="263950" cy="2639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45DA578-88ED-49FF-E20F-9DCB4DD6EE7C}"/>
                </a:ext>
              </a:extLst>
            </p:cNvPr>
            <p:cNvSpPr/>
            <p:nvPr/>
          </p:nvSpPr>
          <p:spPr>
            <a:xfrm>
              <a:off x="3648772" y="3352417"/>
              <a:ext cx="263950" cy="2639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CC04289-62E3-98CA-9B8C-384C5CE46A9E}"/>
                </a:ext>
              </a:extLst>
            </p:cNvPr>
            <p:cNvSpPr/>
            <p:nvPr/>
          </p:nvSpPr>
          <p:spPr>
            <a:xfrm>
              <a:off x="4266527" y="3352417"/>
              <a:ext cx="263950" cy="2639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CA394F4-646E-3865-C68C-81D3742C3588}"/>
                </a:ext>
              </a:extLst>
            </p:cNvPr>
            <p:cNvSpPr/>
            <p:nvPr/>
          </p:nvSpPr>
          <p:spPr>
            <a:xfrm>
              <a:off x="2732548" y="2933600"/>
              <a:ext cx="263950" cy="2639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5B44826-90F5-ECBC-41C5-A626FE024AC6}"/>
                </a:ext>
              </a:extLst>
            </p:cNvPr>
            <p:cNvSpPr/>
            <p:nvPr/>
          </p:nvSpPr>
          <p:spPr>
            <a:xfrm>
              <a:off x="3350303" y="2933600"/>
              <a:ext cx="263950" cy="2639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50F5E53-5FA0-E0FA-EF71-6307BD7AAB19}"/>
                </a:ext>
              </a:extLst>
            </p:cNvPr>
            <p:cNvSpPr/>
            <p:nvPr/>
          </p:nvSpPr>
          <p:spPr>
            <a:xfrm>
              <a:off x="3968058" y="2933600"/>
              <a:ext cx="263950" cy="2639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0357FF1-E2ED-2376-8648-C5775FEDFC91}"/>
                </a:ext>
              </a:extLst>
            </p:cNvPr>
            <p:cNvCxnSpPr>
              <a:stCxn id="177" idx="7"/>
              <a:endCxn id="181" idx="3"/>
            </p:cNvCxnSpPr>
            <p:nvPr/>
          </p:nvCxnSpPr>
          <p:spPr>
            <a:xfrm flipV="1">
              <a:off x="2638557" y="3158895"/>
              <a:ext cx="132646" cy="23217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74F5CF-27AE-FEC8-9BE3-7F29665642FE}"/>
                </a:ext>
              </a:extLst>
            </p:cNvPr>
            <p:cNvCxnSpPr>
              <a:stCxn id="178" idx="1"/>
              <a:endCxn id="181" idx="5"/>
            </p:cNvCxnSpPr>
            <p:nvPr/>
          </p:nvCxnSpPr>
          <p:spPr>
            <a:xfrm flipH="1" flipV="1">
              <a:off x="2957843" y="3158895"/>
              <a:ext cx="111829" cy="23217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236253E-7A2C-4884-540B-E2A58B4B3677}"/>
                </a:ext>
              </a:extLst>
            </p:cNvPr>
            <p:cNvCxnSpPr>
              <a:stCxn id="178" idx="7"/>
              <a:endCxn id="182" idx="3"/>
            </p:cNvCxnSpPr>
            <p:nvPr/>
          </p:nvCxnSpPr>
          <p:spPr>
            <a:xfrm flipV="1">
              <a:off x="3256312" y="3158895"/>
              <a:ext cx="132646" cy="23217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23B392E-C699-327D-6005-1A17D02EFE7E}"/>
                </a:ext>
              </a:extLst>
            </p:cNvPr>
            <p:cNvCxnSpPr>
              <a:stCxn id="180" idx="1"/>
              <a:endCxn id="183" idx="5"/>
            </p:cNvCxnSpPr>
            <p:nvPr/>
          </p:nvCxnSpPr>
          <p:spPr>
            <a:xfrm flipH="1" flipV="1">
              <a:off x="4193353" y="3158895"/>
              <a:ext cx="111829" cy="23217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84DCB25-F388-4CE1-4D62-C12D25D40916}"/>
                </a:ext>
              </a:extLst>
            </p:cNvPr>
            <p:cNvCxnSpPr>
              <a:stCxn id="180" idx="2"/>
              <a:endCxn id="182" idx="6"/>
            </p:cNvCxnSpPr>
            <p:nvPr/>
          </p:nvCxnSpPr>
          <p:spPr>
            <a:xfrm flipH="1" flipV="1">
              <a:off x="3614253" y="3065575"/>
              <a:ext cx="652274" cy="41881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F842200-1F1F-5756-CCE7-3CFB0FD8685D}"/>
                </a:ext>
              </a:extLst>
            </p:cNvPr>
            <p:cNvCxnSpPr>
              <a:stCxn id="178" idx="6"/>
              <a:endCxn id="183" idx="2"/>
            </p:cNvCxnSpPr>
            <p:nvPr/>
          </p:nvCxnSpPr>
          <p:spPr>
            <a:xfrm flipV="1">
              <a:off x="3294967" y="3065575"/>
              <a:ext cx="673091" cy="41881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9BB69B8-2BFF-E51E-6CB6-9CFAFF9F3CC2}"/>
                </a:ext>
              </a:extLst>
            </p:cNvPr>
            <p:cNvCxnSpPr>
              <a:stCxn id="179" idx="2"/>
              <a:endCxn id="181" idx="6"/>
            </p:cNvCxnSpPr>
            <p:nvPr/>
          </p:nvCxnSpPr>
          <p:spPr>
            <a:xfrm flipH="1" flipV="1">
              <a:off x="2996498" y="3065575"/>
              <a:ext cx="652274" cy="41881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9AD7822-8AB7-87B7-43B3-4A93FEC8F904}"/>
                </a:ext>
              </a:extLst>
            </p:cNvPr>
            <p:cNvCxnSpPr>
              <a:stCxn id="177" idx="6"/>
              <a:endCxn id="182" idx="2"/>
            </p:cNvCxnSpPr>
            <p:nvPr/>
          </p:nvCxnSpPr>
          <p:spPr>
            <a:xfrm flipV="1">
              <a:off x="2677212" y="3065575"/>
              <a:ext cx="673091" cy="41881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0A31E97-D05D-1EAF-96BD-B734CA844ED0}"/>
                </a:ext>
              </a:extLst>
            </p:cNvPr>
            <p:cNvCxnSpPr>
              <a:stCxn id="179" idx="7"/>
              <a:endCxn id="183" idx="3"/>
            </p:cNvCxnSpPr>
            <p:nvPr/>
          </p:nvCxnSpPr>
          <p:spPr>
            <a:xfrm flipV="1">
              <a:off x="3874067" y="3158895"/>
              <a:ext cx="132646" cy="23217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94CDA31-3ADD-31FE-4557-135670EB3AD1}"/>
                </a:ext>
              </a:extLst>
            </p:cNvPr>
            <p:cNvCxnSpPr>
              <a:stCxn id="179" idx="1"/>
              <a:endCxn id="182" idx="5"/>
            </p:cNvCxnSpPr>
            <p:nvPr/>
          </p:nvCxnSpPr>
          <p:spPr>
            <a:xfrm flipH="1" flipV="1">
              <a:off x="3575598" y="3158895"/>
              <a:ext cx="111829" cy="23217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CA59809-2AFF-19B8-9F30-E9D098DCC7E4}"/>
              </a:ext>
            </a:extLst>
          </p:cNvPr>
          <p:cNvGrpSpPr/>
          <p:nvPr/>
        </p:nvGrpSpPr>
        <p:grpSpPr>
          <a:xfrm>
            <a:off x="3994077" y="3824109"/>
            <a:ext cx="1389651" cy="2043690"/>
            <a:chOff x="969904" y="1115098"/>
            <a:chExt cx="2288002" cy="3364850"/>
          </a:xfrm>
          <a:solidFill>
            <a:schemeClr val="accent4">
              <a:lumMod val="75000"/>
              <a:alpha val="57000"/>
            </a:schemeClr>
          </a:solidFill>
        </p:grpSpPr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E60C5957-5ABD-1429-2712-26918D2B1808}"/>
                </a:ext>
              </a:extLst>
            </p:cNvPr>
            <p:cNvSpPr/>
            <p:nvPr/>
          </p:nvSpPr>
          <p:spPr>
            <a:xfrm rot="9472603">
              <a:off x="969904" y="1827974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54F99B46-7966-BFE4-F4D7-E158EB6346E9}"/>
                </a:ext>
              </a:extLst>
            </p:cNvPr>
            <p:cNvSpPr/>
            <p:nvPr/>
          </p:nvSpPr>
          <p:spPr>
            <a:xfrm rot="9472603">
              <a:off x="1319735" y="1684042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Parallelogram 196">
              <a:extLst>
                <a:ext uri="{FF2B5EF4-FFF2-40B4-BE49-F238E27FC236}">
                  <a16:creationId xmlns:a16="http://schemas.microsoft.com/office/drawing/2014/main" id="{4D9DAE2B-0B45-4A70-2CB5-5CCFFEDDC4A9}"/>
                </a:ext>
              </a:extLst>
            </p:cNvPr>
            <p:cNvSpPr/>
            <p:nvPr/>
          </p:nvSpPr>
          <p:spPr>
            <a:xfrm rot="9472603">
              <a:off x="969904" y="2275956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Parallelogram 197">
              <a:extLst>
                <a:ext uri="{FF2B5EF4-FFF2-40B4-BE49-F238E27FC236}">
                  <a16:creationId xmlns:a16="http://schemas.microsoft.com/office/drawing/2014/main" id="{BFDFB13A-1722-CFB7-2079-F0D27E762DC9}"/>
                </a:ext>
              </a:extLst>
            </p:cNvPr>
            <p:cNvSpPr/>
            <p:nvPr/>
          </p:nvSpPr>
          <p:spPr>
            <a:xfrm rot="9472603">
              <a:off x="1319735" y="2132024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Parallelogram 198">
              <a:extLst>
                <a:ext uri="{FF2B5EF4-FFF2-40B4-BE49-F238E27FC236}">
                  <a16:creationId xmlns:a16="http://schemas.microsoft.com/office/drawing/2014/main" id="{2BA88602-E844-75DE-5BBF-C19B91E0BF74}"/>
                </a:ext>
              </a:extLst>
            </p:cNvPr>
            <p:cNvSpPr/>
            <p:nvPr/>
          </p:nvSpPr>
          <p:spPr>
            <a:xfrm rot="9472603">
              <a:off x="969904" y="2723946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85C16201-5A4A-76F9-1905-18082F1C5851}"/>
                </a:ext>
              </a:extLst>
            </p:cNvPr>
            <p:cNvSpPr/>
            <p:nvPr/>
          </p:nvSpPr>
          <p:spPr>
            <a:xfrm rot="9472603">
              <a:off x="1319735" y="2580014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FDDB6153-4C5C-C109-059B-18C1848DB283}"/>
                </a:ext>
              </a:extLst>
            </p:cNvPr>
            <p:cNvSpPr/>
            <p:nvPr/>
          </p:nvSpPr>
          <p:spPr>
            <a:xfrm rot="9472603">
              <a:off x="969904" y="3171928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1AD0C78E-09CC-7241-F65F-F213DEA1D83A}"/>
                </a:ext>
              </a:extLst>
            </p:cNvPr>
            <p:cNvSpPr/>
            <p:nvPr/>
          </p:nvSpPr>
          <p:spPr>
            <a:xfrm rot="9472603">
              <a:off x="1319735" y="3027996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FE8086B4-5C48-130D-BAAB-4BE94D72A975}"/>
                </a:ext>
              </a:extLst>
            </p:cNvPr>
            <p:cNvSpPr/>
            <p:nvPr/>
          </p:nvSpPr>
          <p:spPr>
            <a:xfrm rot="9472603">
              <a:off x="969904" y="3617730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FBF89163-4411-DB8B-64DB-E92A0D1917EC}"/>
                </a:ext>
              </a:extLst>
            </p:cNvPr>
            <p:cNvSpPr/>
            <p:nvPr/>
          </p:nvSpPr>
          <p:spPr>
            <a:xfrm rot="9472603">
              <a:off x="1319735" y="3473798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9AB8231C-3869-EEA2-749D-F7D2086C3956}"/>
                </a:ext>
              </a:extLst>
            </p:cNvPr>
            <p:cNvSpPr/>
            <p:nvPr/>
          </p:nvSpPr>
          <p:spPr>
            <a:xfrm rot="9472603">
              <a:off x="969904" y="4065712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59173135-7CE6-FF59-35AD-F99BA9FF0E16}"/>
                </a:ext>
              </a:extLst>
            </p:cNvPr>
            <p:cNvSpPr/>
            <p:nvPr/>
          </p:nvSpPr>
          <p:spPr>
            <a:xfrm rot="9472603">
              <a:off x="1319735" y="3921780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097E078E-E06B-689A-B388-37BC9E7CB4B6}"/>
                </a:ext>
              </a:extLst>
            </p:cNvPr>
            <p:cNvSpPr/>
            <p:nvPr/>
          </p:nvSpPr>
          <p:spPr>
            <a:xfrm rot="9472603">
              <a:off x="1666287" y="1542666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Parallelogram 207">
              <a:extLst>
                <a:ext uri="{FF2B5EF4-FFF2-40B4-BE49-F238E27FC236}">
                  <a16:creationId xmlns:a16="http://schemas.microsoft.com/office/drawing/2014/main" id="{12071C94-D11A-356C-BACA-6DE86570E760}"/>
                </a:ext>
              </a:extLst>
            </p:cNvPr>
            <p:cNvSpPr/>
            <p:nvPr/>
          </p:nvSpPr>
          <p:spPr>
            <a:xfrm rot="9472603">
              <a:off x="2016118" y="1398734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6BABB603-872E-A49C-9927-33C3E8030B84}"/>
                </a:ext>
              </a:extLst>
            </p:cNvPr>
            <p:cNvSpPr/>
            <p:nvPr/>
          </p:nvSpPr>
          <p:spPr>
            <a:xfrm rot="9472603">
              <a:off x="1666287" y="1990648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2BD2973F-8061-106F-AC99-AD61AA00C7D9}"/>
                </a:ext>
              </a:extLst>
            </p:cNvPr>
            <p:cNvSpPr/>
            <p:nvPr/>
          </p:nvSpPr>
          <p:spPr>
            <a:xfrm rot="9472603">
              <a:off x="2016118" y="1846716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B7838F3B-B71C-6CA0-E3E5-4B5FE8475884}"/>
                </a:ext>
              </a:extLst>
            </p:cNvPr>
            <p:cNvSpPr/>
            <p:nvPr/>
          </p:nvSpPr>
          <p:spPr>
            <a:xfrm rot="9472603">
              <a:off x="1666287" y="2438638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B43F9A3E-7D42-06A7-6503-5484CCE02AE1}"/>
                </a:ext>
              </a:extLst>
            </p:cNvPr>
            <p:cNvSpPr/>
            <p:nvPr/>
          </p:nvSpPr>
          <p:spPr>
            <a:xfrm rot="9472603">
              <a:off x="2016118" y="2294706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9487DC29-D416-B962-6D7D-9516CD8575DD}"/>
                </a:ext>
              </a:extLst>
            </p:cNvPr>
            <p:cNvSpPr/>
            <p:nvPr/>
          </p:nvSpPr>
          <p:spPr>
            <a:xfrm rot="9472603">
              <a:off x="1666287" y="2886620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52321745-9D48-D152-BC01-A4D52BC241C3}"/>
                </a:ext>
              </a:extLst>
            </p:cNvPr>
            <p:cNvSpPr/>
            <p:nvPr/>
          </p:nvSpPr>
          <p:spPr>
            <a:xfrm rot="9472603">
              <a:off x="2016118" y="2742688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Parallelogram 214">
              <a:extLst>
                <a:ext uri="{FF2B5EF4-FFF2-40B4-BE49-F238E27FC236}">
                  <a16:creationId xmlns:a16="http://schemas.microsoft.com/office/drawing/2014/main" id="{45621C61-8E30-E846-14C1-19EF0D445530}"/>
                </a:ext>
              </a:extLst>
            </p:cNvPr>
            <p:cNvSpPr/>
            <p:nvPr/>
          </p:nvSpPr>
          <p:spPr>
            <a:xfrm rot="9472603">
              <a:off x="1666287" y="3332422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Parallelogram 215">
              <a:extLst>
                <a:ext uri="{FF2B5EF4-FFF2-40B4-BE49-F238E27FC236}">
                  <a16:creationId xmlns:a16="http://schemas.microsoft.com/office/drawing/2014/main" id="{E2B666D2-EE85-FA15-BE46-C527CB311005}"/>
                </a:ext>
              </a:extLst>
            </p:cNvPr>
            <p:cNvSpPr/>
            <p:nvPr/>
          </p:nvSpPr>
          <p:spPr>
            <a:xfrm rot="9472603">
              <a:off x="2016118" y="3188490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Parallelogram 216">
              <a:extLst>
                <a:ext uri="{FF2B5EF4-FFF2-40B4-BE49-F238E27FC236}">
                  <a16:creationId xmlns:a16="http://schemas.microsoft.com/office/drawing/2014/main" id="{EEF65259-6729-1E1B-D7BE-DDB2FDB5F17A}"/>
                </a:ext>
              </a:extLst>
            </p:cNvPr>
            <p:cNvSpPr/>
            <p:nvPr/>
          </p:nvSpPr>
          <p:spPr>
            <a:xfrm rot="9472603">
              <a:off x="1666287" y="3780404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95D6209D-4A6F-587A-F858-D74AD13AD62D}"/>
                </a:ext>
              </a:extLst>
            </p:cNvPr>
            <p:cNvSpPr/>
            <p:nvPr/>
          </p:nvSpPr>
          <p:spPr>
            <a:xfrm rot="9472603">
              <a:off x="2016118" y="3636472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40273208-5A9F-10AA-2A82-BF13DB9850FD}"/>
                </a:ext>
              </a:extLst>
            </p:cNvPr>
            <p:cNvSpPr/>
            <p:nvPr/>
          </p:nvSpPr>
          <p:spPr>
            <a:xfrm rot="9472603">
              <a:off x="2366902" y="1259030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Parallelogram 219">
              <a:extLst>
                <a:ext uri="{FF2B5EF4-FFF2-40B4-BE49-F238E27FC236}">
                  <a16:creationId xmlns:a16="http://schemas.microsoft.com/office/drawing/2014/main" id="{FBF718E8-FB2E-3E13-44BA-F45A76C48CBB}"/>
                </a:ext>
              </a:extLst>
            </p:cNvPr>
            <p:cNvSpPr/>
            <p:nvPr/>
          </p:nvSpPr>
          <p:spPr>
            <a:xfrm rot="9472603">
              <a:off x="2716733" y="1115098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Parallelogram 220">
              <a:extLst>
                <a:ext uri="{FF2B5EF4-FFF2-40B4-BE49-F238E27FC236}">
                  <a16:creationId xmlns:a16="http://schemas.microsoft.com/office/drawing/2014/main" id="{7102F115-FC28-F77A-8870-CA20FFFAC2E2}"/>
                </a:ext>
              </a:extLst>
            </p:cNvPr>
            <p:cNvSpPr/>
            <p:nvPr/>
          </p:nvSpPr>
          <p:spPr>
            <a:xfrm rot="9472603">
              <a:off x="2366902" y="1707012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Parallelogram 221">
              <a:extLst>
                <a:ext uri="{FF2B5EF4-FFF2-40B4-BE49-F238E27FC236}">
                  <a16:creationId xmlns:a16="http://schemas.microsoft.com/office/drawing/2014/main" id="{E13C498B-93AC-9FE9-C3EC-E18D359035B1}"/>
                </a:ext>
              </a:extLst>
            </p:cNvPr>
            <p:cNvSpPr/>
            <p:nvPr/>
          </p:nvSpPr>
          <p:spPr>
            <a:xfrm rot="9472603">
              <a:off x="2716733" y="1563080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4E109D60-DCCB-97F4-6982-EC01D23466B6}"/>
                </a:ext>
              </a:extLst>
            </p:cNvPr>
            <p:cNvSpPr/>
            <p:nvPr/>
          </p:nvSpPr>
          <p:spPr>
            <a:xfrm rot="9472603">
              <a:off x="2366902" y="2155002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Parallelogram 223">
              <a:extLst>
                <a:ext uri="{FF2B5EF4-FFF2-40B4-BE49-F238E27FC236}">
                  <a16:creationId xmlns:a16="http://schemas.microsoft.com/office/drawing/2014/main" id="{882D6D3C-8290-E5F7-D056-F8A3987B3A66}"/>
                </a:ext>
              </a:extLst>
            </p:cNvPr>
            <p:cNvSpPr/>
            <p:nvPr/>
          </p:nvSpPr>
          <p:spPr>
            <a:xfrm rot="9472603">
              <a:off x="2716733" y="2011070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Parallelogram 224">
              <a:extLst>
                <a:ext uri="{FF2B5EF4-FFF2-40B4-BE49-F238E27FC236}">
                  <a16:creationId xmlns:a16="http://schemas.microsoft.com/office/drawing/2014/main" id="{C9CFBD77-DD13-4565-BACB-905B8D70328F}"/>
                </a:ext>
              </a:extLst>
            </p:cNvPr>
            <p:cNvSpPr/>
            <p:nvPr/>
          </p:nvSpPr>
          <p:spPr>
            <a:xfrm rot="9472603">
              <a:off x="2366902" y="2602984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Parallelogram 225">
              <a:extLst>
                <a:ext uri="{FF2B5EF4-FFF2-40B4-BE49-F238E27FC236}">
                  <a16:creationId xmlns:a16="http://schemas.microsoft.com/office/drawing/2014/main" id="{C9BC2552-BFBA-EABA-2889-98436BBAC509}"/>
                </a:ext>
              </a:extLst>
            </p:cNvPr>
            <p:cNvSpPr/>
            <p:nvPr/>
          </p:nvSpPr>
          <p:spPr>
            <a:xfrm rot="9472603">
              <a:off x="2716733" y="2459052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Parallelogram 226">
              <a:extLst>
                <a:ext uri="{FF2B5EF4-FFF2-40B4-BE49-F238E27FC236}">
                  <a16:creationId xmlns:a16="http://schemas.microsoft.com/office/drawing/2014/main" id="{C0E307B3-8F53-B738-7DBA-F0855F623AAB}"/>
                </a:ext>
              </a:extLst>
            </p:cNvPr>
            <p:cNvSpPr/>
            <p:nvPr/>
          </p:nvSpPr>
          <p:spPr>
            <a:xfrm rot="9472603">
              <a:off x="2366902" y="3048786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Parallelogram 227">
              <a:extLst>
                <a:ext uri="{FF2B5EF4-FFF2-40B4-BE49-F238E27FC236}">
                  <a16:creationId xmlns:a16="http://schemas.microsoft.com/office/drawing/2014/main" id="{EFF54DFE-DBBE-9C1B-D714-A282324421D7}"/>
                </a:ext>
              </a:extLst>
            </p:cNvPr>
            <p:cNvSpPr/>
            <p:nvPr/>
          </p:nvSpPr>
          <p:spPr>
            <a:xfrm rot="9472603">
              <a:off x="2716733" y="2904854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Parallelogram 228">
              <a:extLst>
                <a:ext uri="{FF2B5EF4-FFF2-40B4-BE49-F238E27FC236}">
                  <a16:creationId xmlns:a16="http://schemas.microsoft.com/office/drawing/2014/main" id="{6D286681-575E-764B-05AF-37053A525BE1}"/>
                </a:ext>
              </a:extLst>
            </p:cNvPr>
            <p:cNvSpPr/>
            <p:nvPr/>
          </p:nvSpPr>
          <p:spPr>
            <a:xfrm rot="9472603">
              <a:off x="2366902" y="3496768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Parallelogram 229">
              <a:extLst>
                <a:ext uri="{FF2B5EF4-FFF2-40B4-BE49-F238E27FC236}">
                  <a16:creationId xmlns:a16="http://schemas.microsoft.com/office/drawing/2014/main" id="{CF5EE85D-D55C-B7DA-D543-9D101727A167}"/>
                </a:ext>
              </a:extLst>
            </p:cNvPr>
            <p:cNvSpPr/>
            <p:nvPr/>
          </p:nvSpPr>
          <p:spPr>
            <a:xfrm rot="9472603">
              <a:off x="2716733" y="3352836"/>
              <a:ext cx="541173" cy="414236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47875DD-EB3D-D462-DD07-F7F3B4B6C5FF}"/>
              </a:ext>
            </a:extLst>
          </p:cNvPr>
          <p:cNvGrpSpPr/>
          <p:nvPr/>
        </p:nvGrpSpPr>
        <p:grpSpPr>
          <a:xfrm>
            <a:off x="3871945" y="4057014"/>
            <a:ext cx="1870686" cy="1074658"/>
            <a:chOff x="359026" y="1338795"/>
            <a:chExt cx="4690609" cy="2694627"/>
          </a:xfrm>
        </p:grpSpPr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8E6950AF-CFC7-0A77-38F8-35A9240E5D3F}"/>
                </a:ext>
              </a:extLst>
            </p:cNvPr>
            <p:cNvSpPr/>
            <p:nvPr/>
          </p:nvSpPr>
          <p:spPr>
            <a:xfrm rot="9472603">
              <a:off x="359026" y="1735232"/>
              <a:ext cx="2475825" cy="1895098"/>
            </a:xfrm>
            <a:prstGeom prst="parallelogram">
              <a:avLst>
                <a:gd name="adj" fmla="val 39991"/>
              </a:avLst>
            </a:prstGeom>
            <a:noFill/>
            <a:ln w="762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1CFE1CD-F171-4E0E-E463-F324809ECB1A}"/>
                </a:ext>
              </a:extLst>
            </p:cNvPr>
            <p:cNvCxnSpPr/>
            <p:nvPr/>
          </p:nvCxnSpPr>
          <p:spPr>
            <a:xfrm>
              <a:off x="809828" y="2000706"/>
              <a:ext cx="4232050" cy="1488924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3129645-250B-318F-0DF4-F4B0D52B3383}"/>
                </a:ext>
              </a:extLst>
            </p:cNvPr>
            <p:cNvCxnSpPr/>
            <p:nvPr/>
          </p:nvCxnSpPr>
          <p:spPr>
            <a:xfrm>
              <a:off x="2388667" y="1338795"/>
              <a:ext cx="2653211" cy="2147716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ABB397F-10F0-B331-3403-8B130513AEAD}"/>
                </a:ext>
              </a:extLst>
            </p:cNvPr>
            <p:cNvCxnSpPr/>
            <p:nvPr/>
          </p:nvCxnSpPr>
          <p:spPr>
            <a:xfrm flipV="1">
              <a:off x="803177" y="3489845"/>
              <a:ext cx="4246458" cy="543577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0881C07-AD55-6268-5D84-333525E84682}"/>
                </a:ext>
              </a:extLst>
            </p:cNvPr>
            <p:cNvCxnSpPr/>
            <p:nvPr/>
          </p:nvCxnSpPr>
          <p:spPr>
            <a:xfrm>
              <a:off x="2393628" y="3385430"/>
              <a:ext cx="2648250" cy="105806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</a:ln>
            <a:effectLst/>
          </p:spPr>
        </p:cxn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ABF089C-D238-0C19-F19C-0662C79EA108}"/>
              </a:ext>
            </a:extLst>
          </p:cNvPr>
          <p:cNvGrpSpPr/>
          <p:nvPr/>
        </p:nvGrpSpPr>
        <p:grpSpPr>
          <a:xfrm>
            <a:off x="5615488" y="4525487"/>
            <a:ext cx="964701" cy="1324675"/>
            <a:chOff x="4611765" y="2701225"/>
            <a:chExt cx="2418919" cy="3321528"/>
          </a:xfrm>
          <a:solidFill>
            <a:schemeClr val="accent3">
              <a:lumMod val="75000"/>
            </a:schemeClr>
          </a:solidFill>
        </p:grpSpPr>
        <p:sp>
          <p:nvSpPr>
            <p:cNvPr id="238" name="Parallelogram 237">
              <a:extLst>
                <a:ext uri="{FF2B5EF4-FFF2-40B4-BE49-F238E27FC236}">
                  <a16:creationId xmlns:a16="http://schemas.microsoft.com/office/drawing/2014/main" id="{D05BD257-FC21-D52D-2FA6-C94FC3BD3F2D}"/>
                </a:ext>
              </a:extLst>
            </p:cNvPr>
            <p:cNvSpPr/>
            <p:nvPr/>
          </p:nvSpPr>
          <p:spPr>
            <a:xfrm rot="9472603">
              <a:off x="4611765" y="3348485"/>
              <a:ext cx="824165" cy="630849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Parallelogram 238">
              <a:extLst>
                <a:ext uri="{FF2B5EF4-FFF2-40B4-BE49-F238E27FC236}">
                  <a16:creationId xmlns:a16="http://schemas.microsoft.com/office/drawing/2014/main" id="{D8EA3C60-B8F2-D87B-B629-C1F67F9C8D18}"/>
                </a:ext>
              </a:extLst>
            </p:cNvPr>
            <p:cNvSpPr/>
            <p:nvPr/>
          </p:nvSpPr>
          <p:spPr>
            <a:xfrm rot="9472603">
              <a:off x="4611765" y="4030740"/>
              <a:ext cx="824165" cy="630849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Parallelogram 239">
              <a:extLst>
                <a:ext uri="{FF2B5EF4-FFF2-40B4-BE49-F238E27FC236}">
                  <a16:creationId xmlns:a16="http://schemas.microsoft.com/office/drawing/2014/main" id="{A6EAF25B-69F4-B1B8-927C-F59B9C27B2F4}"/>
                </a:ext>
              </a:extLst>
            </p:cNvPr>
            <p:cNvSpPr/>
            <p:nvPr/>
          </p:nvSpPr>
          <p:spPr>
            <a:xfrm rot="9472603">
              <a:off x="4611765" y="4712982"/>
              <a:ext cx="824165" cy="630849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Parallelogram 240">
              <a:extLst>
                <a:ext uri="{FF2B5EF4-FFF2-40B4-BE49-F238E27FC236}">
                  <a16:creationId xmlns:a16="http://schemas.microsoft.com/office/drawing/2014/main" id="{135321F0-2280-0A45-47EA-9B326683B61C}"/>
                </a:ext>
              </a:extLst>
            </p:cNvPr>
            <p:cNvSpPr/>
            <p:nvPr/>
          </p:nvSpPr>
          <p:spPr>
            <a:xfrm rot="9472603">
              <a:off x="4611765" y="5391904"/>
              <a:ext cx="824165" cy="630849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ABD0E9D5-CA70-5EC8-E2F4-3D7BAAD31BDA}"/>
                </a:ext>
              </a:extLst>
            </p:cNvPr>
            <p:cNvSpPr/>
            <p:nvPr/>
          </p:nvSpPr>
          <p:spPr>
            <a:xfrm rot="9472603">
              <a:off x="5139537" y="3133181"/>
              <a:ext cx="824165" cy="630849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Parallelogram 242">
              <a:extLst>
                <a:ext uri="{FF2B5EF4-FFF2-40B4-BE49-F238E27FC236}">
                  <a16:creationId xmlns:a16="http://schemas.microsoft.com/office/drawing/2014/main" id="{9776B977-7ACE-733D-0879-2431CE4C58D6}"/>
                </a:ext>
              </a:extLst>
            </p:cNvPr>
            <p:cNvSpPr/>
            <p:nvPr/>
          </p:nvSpPr>
          <p:spPr>
            <a:xfrm rot="9472603">
              <a:off x="5672302" y="2913983"/>
              <a:ext cx="824165" cy="630849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Parallelogram 243">
              <a:extLst>
                <a:ext uri="{FF2B5EF4-FFF2-40B4-BE49-F238E27FC236}">
                  <a16:creationId xmlns:a16="http://schemas.microsoft.com/office/drawing/2014/main" id="{FFBFA4E2-3711-D761-7FDD-6B19E8EDA5DA}"/>
                </a:ext>
              </a:extLst>
            </p:cNvPr>
            <p:cNvSpPr/>
            <p:nvPr/>
          </p:nvSpPr>
          <p:spPr>
            <a:xfrm rot="9472603">
              <a:off x="5139537" y="3815435"/>
              <a:ext cx="824165" cy="630849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Parallelogram 244">
              <a:extLst>
                <a:ext uri="{FF2B5EF4-FFF2-40B4-BE49-F238E27FC236}">
                  <a16:creationId xmlns:a16="http://schemas.microsoft.com/office/drawing/2014/main" id="{841D807C-CEDA-7A55-F84C-6CDB8B9D491B}"/>
                </a:ext>
              </a:extLst>
            </p:cNvPr>
            <p:cNvSpPr/>
            <p:nvPr/>
          </p:nvSpPr>
          <p:spPr>
            <a:xfrm rot="9472603">
              <a:off x="5672302" y="3596238"/>
              <a:ext cx="824165" cy="630849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Parallelogram 245">
              <a:extLst>
                <a:ext uri="{FF2B5EF4-FFF2-40B4-BE49-F238E27FC236}">
                  <a16:creationId xmlns:a16="http://schemas.microsoft.com/office/drawing/2014/main" id="{A8841FC9-1AED-D406-68DF-27E00700C814}"/>
                </a:ext>
              </a:extLst>
            </p:cNvPr>
            <p:cNvSpPr/>
            <p:nvPr/>
          </p:nvSpPr>
          <p:spPr>
            <a:xfrm rot="9472603">
              <a:off x="5139537" y="4497677"/>
              <a:ext cx="824165" cy="630849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Parallelogram 246">
              <a:extLst>
                <a:ext uri="{FF2B5EF4-FFF2-40B4-BE49-F238E27FC236}">
                  <a16:creationId xmlns:a16="http://schemas.microsoft.com/office/drawing/2014/main" id="{1D1B9FE1-5094-0F52-CC89-0B48168EFB0D}"/>
                </a:ext>
              </a:extLst>
            </p:cNvPr>
            <p:cNvSpPr/>
            <p:nvPr/>
          </p:nvSpPr>
          <p:spPr>
            <a:xfrm rot="9472603">
              <a:off x="5672302" y="4278480"/>
              <a:ext cx="824165" cy="630849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Parallelogram 247">
              <a:extLst>
                <a:ext uri="{FF2B5EF4-FFF2-40B4-BE49-F238E27FC236}">
                  <a16:creationId xmlns:a16="http://schemas.microsoft.com/office/drawing/2014/main" id="{B78D638A-55A5-98DE-9C5C-459915A04082}"/>
                </a:ext>
              </a:extLst>
            </p:cNvPr>
            <p:cNvSpPr/>
            <p:nvPr/>
          </p:nvSpPr>
          <p:spPr>
            <a:xfrm rot="9472603">
              <a:off x="5139537" y="5176599"/>
              <a:ext cx="824165" cy="630849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Parallelogram 248">
              <a:extLst>
                <a:ext uri="{FF2B5EF4-FFF2-40B4-BE49-F238E27FC236}">
                  <a16:creationId xmlns:a16="http://schemas.microsoft.com/office/drawing/2014/main" id="{2D199498-DC96-C743-3854-7C04A68897F7}"/>
                </a:ext>
              </a:extLst>
            </p:cNvPr>
            <p:cNvSpPr/>
            <p:nvPr/>
          </p:nvSpPr>
          <p:spPr>
            <a:xfrm rot="9472603">
              <a:off x="5672302" y="4957402"/>
              <a:ext cx="824165" cy="630849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Parallelogram 249">
              <a:extLst>
                <a:ext uri="{FF2B5EF4-FFF2-40B4-BE49-F238E27FC236}">
                  <a16:creationId xmlns:a16="http://schemas.microsoft.com/office/drawing/2014/main" id="{A27F3B61-E6A2-2A15-60EC-063A44BDD133}"/>
                </a:ext>
              </a:extLst>
            </p:cNvPr>
            <p:cNvSpPr/>
            <p:nvPr/>
          </p:nvSpPr>
          <p:spPr>
            <a:xfrm rot="9472603">
              <a:off x="6206519" y="2701225"/>
              <a:ext cx="824165" cy="630849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Parallelogram 250">
              <a:extLst>
                <a:ext uri="{FF2B5EF4-FFF2-40B4-BE49-F238E27FC236}">
                  <a16:creationId xmlns:a16="http://schemas.microsoft.com/office/drawing/2014/main" id="{526BFC43-CF18-BA91-2431-B8CA7BF603A9}"/>
                </a:ext>
              </a:extLst>
            </p:cNvPr>
            <p:cNvSpPr/>
            <p:nvPr/>
          </p:nvSpPr>
          <p:spPr>
            <a:xfrm rot="9472603">
              <a:off x="6206519" y="3383479"/>
              <a:ext cx="824165" cy="630849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Parallelogram 251">
              <a:extLst>
                <a:ext uri="{FF2B5EF4-FFF2-40B4-BE49-F238E27FC236}">
                  <a16:creationId xmlns:a16="http://schemas.microsoft.com/office/drawing/2014/main" id="{CB4CF33E-37BD-BA05-F855-450F4002CF90}"/>
                </a:ext>
              </a:extLst>
            </p:cNvPr>
            <p:cNvSpPr/>
            <p:nvPr/>
          </p:nvSpPr>
          <p:spPr>
            <a:xfrm rot="9472603">
              <a:off x="6206519" y="4065721"/>
              <a:ext cx="824165" cy="630849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Parallelogram 252">
              <a:extLst>
                <a:ext uri="{FF2B5EF4-FFF2-40B4-BE49-F238E27FC236}">
                  <a16:creationId xmlns:a16="http://schemas.microsoft.com/office/drawing/2014/main" id="{EBEA4F29-86BB-00B5-639F-213DC2EEB8D2}"/>
                </a:ext>
              </a:extLst>
            </p:cNvPr>
            <p:cNvSpPr/>
            <p:nvPr/>
          </p:nvSpPr>
          <p:spPr>
            <a:xfrm rot="9472603">
              <a:off x="6206519" y="4744643"/>
              <a:ext cx="824165" cy="630849"/>
            </a:xfrm>
            <a:prstGeom prst="parallelogram">
              <a:avLst>
                <a:gd name="adj" fmla="val 39991"/>
              </a:avLst>
            </a:prstGeom>
            <a:grp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8274-DA1F-F794-4455-715618E5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primitives by type of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40CA-3840-FDAA-9E65-A5D16AC16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  <a:p>
            <a:pPr lvl="2"/>
            <a:r>
              <a:rPr lang="en-US" dirty="0"/>
              <a:t>logistic regression, Bayesian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Models with Memory</a:t>
            </a:r>
          </a:p>
          <a:p>
            <a:pPr lvl="2"/>
            <a:r>
              <a:rPr lang="en-US" dirty="0"/>
              <a:t>learning with prototypes, k-nearest neighbors, decision trees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9E34196-3D6F-2725-8330-2A8AC7861376}"/>
              </a:ext>
            </a:extLst>
          </p:cNvPr>
          <p:cNvGrpSpPr/>
          <p:nvPr/>
        </p:nvGrpSpPr>
        <p:grpSpPr>
          <a:xfrm rot="16200000">
            <a:off x="6766419" y="1449832"/>
            <a:ext cx="1529418" cy="1581259"/>
            <a:chOff x="1025905" y="4658035"/>
            <a:chExt cx="526763" cy="83430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53FDFBB-B5B9-1E6D-5CFD-C9CB620F26CF}"/>
                </a:ext>
              </a:extLst>
            </p:cNvPr>
            <p:cNvCxnSpPr/>
            <p:nvPr/>
          </p:nvCxnSpPr>
          <p:spPr>
            <a:xfrm>
              <a:off x="1025905" y="4658035"/>
              <a:ext cx="0" cy="834301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4A2859B-6571-1F6D-1C63-3DF9D06A9A3A}"/>
                </a:ext>
              </a:extLst>
            </p:cNvPr>
            <p:cNvGrpSpPr/>
            <p:nvPr/>
          </p:nvGrpSpPr>
          <p:grpSpPr>
            <a:xfrm rot="5400000">
              <a:off x="875717" y="4815386"/>
              <a:ext cx="834301" cy="519600"/>
              <a:chOff x="6006994" y="4089967"/>
              <a:chExt cx="1969848" cy="1226814"/>
            </a:xfrm>
          </p:grpSpPr>
          <p:sp>
            <p:nvSpPr>
              <p:cNvPr id="7" name="Freeform 33">
                <a:extLst>
                  <a:ext uri="{FF2B5EF4-FFF2-40B4-BE49-F238E27FC236}">
                    <a16:creationId xmlns:a16="http://schemas.microsoft.com/office/drawing/2014/main" id="{8C2E8013-AE94-3199-9B3F-89A891B1C4BC}"/>
                  </a:ext>
                </a:extLst>
              </p:cNvPr>
              <p:cNvSpPr/>
              <p:nvPr/>
            </p:nvSpPr>
            <p:spPr>
              <a:xfrm>
                <a:off x="6008090" y="4089967"/>
                <a:ext cx="1956043" cy="1226814"/>
              </a:xfrm>
              <a:custGeom>
                <a:avLst/>
                <a:gdLst>
                  <a:gd name="connsiteX0" fmla="*/ 2757812 w 5547578"/>
                  <a:gd name="connsiteY0" fmla="*/ 0 h 1855732"/>
                  <a:gd name="connsiteX1" fmla="*/ 2773789 w 5547578"/>
                  <a:gd name="connsiteY1" fmla="*/ 2411 h 1855732"/>
                  <a:gd name="connsiteX2" fmla="*/ 2789766 w 5547578"/>
                  <a:gd name="connsiteY2" fmla="*/ 0 h 1855732"/>
                  <a:gd name="connsiteX3" fmla="*/ 2789763 w 5547578"/>
                  <a:gd name="connsiteY3" fmla="*/ 4821 h 1855732"/>
                  <a:gd name="connsiteX4" fmla="*/ 2836666 w 5547578"/>
                  <a:gd name="connsiteY4" fmla="*/ 11897 h 1855732"/>
                  <a:gd name="connsiteX5" fmla="*/ 3905369 w 5547578"/>
                  <a:gd name="connsiteY5" fmla="*/ 1243613 h 1855732"/>
                  <a:gd name="connsiteX6" fmla="*/ 5547578 w 5547578"/>
                  <a:gd name="connsiteY6" fmla="*/ 1855637 h 1855732"/>
                  <a:gd name="connsiteX7" fmla="*/ 2785533 w 5547578"/>
                  <a:gd name="connsiteY7" fmla="*/ 1855731 h 1855732"/>
                  <a:gd name="connsiteX8" fmla="*/ 2785533 w 5547578"/>
                  <a:gd name="connsiteY8" fmla="*/ 1855732 h 1855732"/>
                  <a:gd name="connsiteX9" fmla="*/ 2773789 w 5547578"/>
                  <a:gd name="connsiteY9" fmla="*/ 1855732 h 1855732"/>
                  <a:gd name="connsiteX10" fmla="*/ 2762045 w 5547578"/>
                  <a:gd name="connsiteY10" fmla="*/ 1855732 h 1855732"/>
                  <a:gd name="connsiteX11" fmla="*/ 2762045 w 5547578"/>
                  <a:gd name="connsiteY11" fmla="*/ 1855731 h 1855732"/>
                  <a:gd name="connsiteX12" fmla="*/ 0 w 5547578"/>
                  <a:gd name="connsiteY12" fmla="*/ 1855637 h 1855732"/>
                  <a:gd name="connsiteX13" fmla="*/ 1642209 w 5547578"/>
                  <a:gd name="connsiteY13" fmla="*/ 1243613 h 1855732"/>
                  <a:gd name="connsiteX14" fmla="*/ 2710913 w 5547578"/>
                  <a:gd name="connsiteY14" fmla="*/ 11897 h 1855732"/>
                  <a:gd name="connsiteX15" fmla="*/ 2757815 w 5547578"/>
                  <a:gd name="connsiteY15" fmla="*/ 4821 h 185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47578" h="1855732">
                    <a:moveTo>
                      <a:pt x="2757812" y="0"/>
                    </a:moveTo>
                    <a:lnTo>
                      <a:pt x="2773789" y="2411"/>
                    </a:lnTo>
                    <a:lnTo>
                      <a:pt x="2789766" y="0"/>
                    </a:lnTo>
                    <a:lnTo>
                      <a:pt x="2789763" y="4821"/>
                    </a:lnTo>
                    <a:lnTo>
                      <a:pt x="2836666" y="11897"/>
                    </a:lnTo>
                    <a:cubicBezTo>
                      <a:pt x="3225814" y="110275"/>
                      <a:pt x="3540906" y="775076"/>
                      <a:pt x="3905369" y="1243613"/>
                    </a:cubicBezTo>
                    <a:cubicBezTo>
                      <a:pt x="4294130" y="1743387"/>
                      <a:pt x="4647397" y="1835368"/>
                      <a:pt x="5547578" y="1855637"/>
                    </a:cubicBezTo>
                    <a:lnTo>
                      <a:pt x="2785533" y="1855731"/>
                    </a:lnTo>
                    <a:lnTo>
                      <a:pt x="2785533" y="1855732"/>
                    </a:lnTo>
                    <a:lnTo>
                      <a:pt x="2773789" y="1855732"/>
                    </a:lnTo>
                    <a:lnTo>
                      <a:pt x="2762045" y="1855732"/>
                    </a:lnTo>
                    <a:lnTo>
                      <a:pt x="2762045" y="1855731"/>
                    </a:lnTo>
                    <a:lnTo>
                      <a:pt x="0" y="1855637"/>
                    </a:lnTo>
                    <a:cubicBezTo>
                      <a:pt x="900181" y="1835368"/>
                      <a:pt x="1253448" y="1743387"/>
                      <a:pt x="1642209" y="1243613"/>
                    </a:cubicBezTo>
                    <a:cubicBezTo>
                      <a:pt x="2006673" y="775076"/>
                      <a:pt x="2321764" y="110275"/>
                      <a:pt x="2710913" y="11897"/>
                    </a:cubicBezTo>
                    <a:lnTo>
                      <a:pt x="2757815" y="482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34">
                <a:extLst>
                  <a:ext uri="{FF2B5EF4-FFF2-40B4-BE49-F238E27FC236}">
                    <a16:creationId xmlns:a16="http://schemas.microsoft.com/office/drawing/2014/main" id="{1B28766D-3A69-8B59-8E77-B4C798DF9E88}"/>
                  </a:ext>
                </a:extLst>
              </p:cNvPr>
              <p:cNvSpPr/>
              <p:nvPr/>
            </p:nvSpPr>
            <p:spPr>
              <a:xfrm>
                <a:off x="6006994" y="4106878"/>
                <a:ext cx="984924" cy="1209903"/>
              </a:xfrm>
              <a:custGeom>
                <a:avLst/>
                <a:gdLst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44245"/>
                  <a:gd name="connsiteX1" fmla="*/ 0 w 9007813"/>
                  <a:gd name="connsiteY1" fmla="*/ 4338536 h 4344245"/>
                  <a:gd name="connsiteX0" fmla="*/ 9007813 w 9007813"/>
                  <a:gd name="connsiteY0" fmla="*/ 27 h 4344249"/>
                  <a:gd name="connsiteX1" fmla="*/ 0 w 9007813"/>
                  <a:gd name="connsiteY1" fmla="*/ 4338563 h 4344249"/>
                  <a:gd name="connsiteX0" fmla="*/ 9007813 w 9007813"/>
                  <a:gd name="connsiteY0" fmla="*/ 28 h 4338742"/>
                  <a:gd name="connsiteX1" fmla="*/ 0 w 9007813"/>
                  <a:gd name="connsiteY1" fmla="*/ 4338564 h 4338742"/>
                  <a:gd name="connsiteX0" fmla="*/ 7937770 w 7937770"/>
                  <a:gd name="connsiteY0" fmla="*/ 29 h 4183107"/>
                  <a:gd name="connsiteX1" fmla="*/ 0 w 7937770"/>
                  <a:gd name="connsiteY1" fmla="*/ 4182922 h 4183107"/>
                  <a:gd name="connsiteX0" fmla="*/ 7937770 w 7937770"/>
                  <a:gd name="connsiteY0" fmla="*/ 184 h 4183261"/>
                  <a:gd name="connsiteX1" fmla="*/ 0 w 7937770"/>
                  <a:gd name="connsiteY1" fmla="*/ 4183077 h 4183261"/>
                  <a:gd name="connsiteX0" fmla="*/ 7937770 w 7937770"/>
                  <a:gd name="connsiteY0" fmla="*/ 217 h 4183110"/>
                  <a:gd name="connsiteX1" fmla="*/ 0 w 7937770"/>
                  <a:gd name="connsiteY1" fmla="*/ 4183110 h 41831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292512"/>
                  <a:gd name="connsiteX1" fmla="*/ 5291845 w 7937770"/>
                  <a:gd name="connsiteY1" fmla="*/ 2859935 h 4292512"/>
                  <a:gd name="connsiteX2" fmla="*/ 0 w 7937770"/>
                  <a:gd name="connsiteY2" fmla="*/ 4182893 h 4292512"/>
                  <a:gd name="connsiteX0" fmla="*/ 7937770 w 7937770"/>
                  <a:gd name="connsiteY0" fmla="*/ 0 h 4350807"/>
                  <a:gd name="connsiteX1" fmla="*/ 5291845 w 7937770"/>
                  <a:gd name="connsiteY1" fmla="*/ 2859935 h 4350807"/>
                  <a:gd name="connsiteX2" fmla="*/ 0 w 7937770"/>
                  <a:gd name="connsiteY2" fmla="*/ 4182893 h 4350807"/>
                  <a:gd name="connsiteX0" fmla="*/ 7937770 w 7937770"/>
                  <a:gd name="connsiteY0" fmla="*/ 0 h 4337610"/>
                  <a:gd name="connsiteX1" fmla="*/ 5291845 w 7937770"/>
                  <a:gd name="connsiteY1" fmla="*/ 2859935 h 4337610"/>
                  <a:gd name="connsiteX2" fmla="*/ 0 w 7937770"/>
                  <a:gd name="connsiteY2" fmla="*/ 4182893 h 43376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6232"/>
                  <a:gd name="connsiteX1" fmla="*/ 5291845 w 7937770"/>
                  <a:gd name="connsiteY1" fmla="*/ 2859935 h 4186232"/>
                  <a:gd name="connsiteX2" fmla="*/ 0 w 7937770"/>
                  <a:gd name="connsiteY2" fmla="*/ 4182893 h 4186232"/>
                  <a:gd name="connsiteX0" fmla="*/ 7918315 w 7918315"/>
                  <a:gd name="connsiteY0" fmla="*/ 0 h 4320067"/>
                  <a:gd name="connsiteX1" fmla="*/ 5272390 w 7918315"/>
                  <a:gd name="connsiteY1" fmla="*/ 2859935 h 4320067"/>
                  <a:gd name="connsiteX2" fmla="*/ 0 w 7918315"/>
                  <a:gd name="connsiteY2" fmla="*/ 4319080 h 4320067"/>
                  <a:gd name="connsiteX0" fmla="*/ 7918315 w 7918315"/>
                  <a:gd name="connsiteY0" fmla="*/ 0 h 4320233"/>
                  <a:gd name="connsiteX1" fmla="*/ 5272390 w 7918315"/>
                  <a:gd name="connsiteY1" fmla="*/ 2859935 h 4320233"/>
                  <a:gd name="connsiteX2" fmla="*/ 0 w 7918315"/>
                  <a:gd name="connsiteY2" fmla="*/ 4319080 h 4320233"/>
                  <a:gd name="connsiteX0" fmla="*/ 7918315 w 7918315"/>
                  <a:gd name="connsiteY0" fmla="*/ 0 h 4322039"/>
                  <a:gd name="connsiteX1" fmla="*/ 4980560 w 7918315"/>
                  <a:gd name="connsiteY1" fmla="*/ 3287952 h 4322039"/>
                  <a:gd name="connsiteX2" fmla="*/ 0 w 7918315"/>
                  <a:gd name="connsiteY2" fmla="*/ 4319080 h 4322039"/>
                  <a:gd name="connsiteX0" fmla="*/ 7918315 w 7918315"/>
                  <a:gd name="connsiteY0" fmla="*/ 0 h 4327307"/>
                  <a:gd name="connsiteX1" fmla="*/ 4980560 w 7918315"/>
                  <a:gd name="connsiteY1" fmla="*/ 3287952 h 4327307"/>
                  <a:gd name="connsiteX2" fmla="*/ 0 w 7918315"/>
                  <a:gd name="connsiteY2" fmla="*/ 4319080 h 4327307"/>
                  <a:gd name="connsiteX0" fmla="*/ 6459166 w 6459166"/>
                  <a:gd name="connsiteY0" fmla="*/ 0 h 4263111"/>
                  <a:gd name="connsiteX1" fmla="*/ 3521411 w 6459166"/>
                  <a:gd name="connsiteY1" fmla="*/ 3287952 h 4263111"/>
                  <a:gd name="connsiteX2" fmla="*/ 0 w 6459166"/>
                  <a:gd name="connsiteY2" fmla="*/ 4260714 h 4263111"/>
                  <a:gd name="connsiteX0" fmla="*/ 6536987 w 6536987"/>
                  <a:gd name="connsiteY0" fmla="*/ 0 h 4282458"/>
                  <a:gd name="connsiteX1" fmla="*/ 3599232 w 6536987"/>
                  <a:gd name="connsiteY1" fmla="*/ 3287952 h 4282458"/>
                  <a:gd name="connsiteX2" fmla="*/ 0 w 6536987"/>
                  <a:gd name="connsiteY2" fmla="*/ 4280170 h 4282458"/>
                  <a:gd name="connsiteX0" fmla="*/ 6536987 w 6536987"/>
                  <a:gd name="connsiteY0" fmla="*/ 0 h 4282892"/>
                  <a:gd name="connsiteX1" fmla="*/ 3599232 w 6536987"/>
                  <a:gd name="connsiteY1" fmla="*/ 3287952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4940"/>
                  <a:gd name="connsiteX1" fmla="*/ 3365769 w 6536987"/>
                  <a:gd name="connsiteY1" fmla="*/ 3424139 h 4284940"/>
                  <a:gd name="connsiteX2" fmla="*/ 0 w 6536987"/>
                  <a:gd name="connsiteY2" fmla="*/ 4280170 h 4284940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6987" h="4282892">
                    <a:moveTo>
                      <a:pt x="6536987" y="0"/>
                    </a:moveTo>
                    <a:cubicBezTo>
                      <a:pt x="5463702" y="6486"/>
                      <a:pt x="4377445" y="2516223"/>
                      <a:pt x="3521411" y="3287951"/>
                    </a:cubicBezTo>
                    <a:cubicBezTo>
                      <a:pt x="2665377" y="4059679"/>
                      <a:pt x="2555133" y="4312596"/>
                      <a:pt x="0" y="4280170"/>
                    </a:cubicBezTo>
                  </a:path>
                </a:pathLst>
              </a:cu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 35">
                <a:extLst>
                  <a:ext uri="{FF2B5EF4-FFF2-40B4-BE49-F238E27FC236}">
                    <a16:creationId xmlns:a16="http://schemas.microsoft.com/office/drawing/2014/main" id="{FAD1C9B7-CA3C-D10B-A006-7A7C164CFF3C}"/>
                  </a:ext>
                </a:extLst>
              </p:cNvPr>
              <p:cNvSpPr/>
              <p:nvPr/>
            </p:nvSpPr>
            <p:spPr>
              <a:xfrm flipH="1">
                <a:off x="6991918" y="4106878"/>
                <a:ext cx="984924" cy="1209903"/>
              </a:xfrm>
              <a:custGeom>
                <a:avLst/>
                <a:gdLst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44245"/>
                  <a:gd name="connsiteX1" fmla="*/ 0 w 9007813"/>
                  <a:gd name="connsiteY1" fmla="*/ 4338536 h 4344245"/>
                  <a:gd name="connsiteX0" fmla="*/ 9007813 w 9007813"/>
                  <a:gd name="connsiteY0" fmla="*/ 27 h 4344249"/>
                  <a:gd name="connsiteX1" fmla="*/ 0 w 9007813"/>
                  <a:gd name="connsiteY1" fmla="*/ 4338563 h 4344249"/>
                  <a:gd name="connsiteX0" fmla="*/ 9007813 w 9007813"/>
                  <a:gd name="connsiteY0" fmla="*/ 28 h 4338742"/>
                  <a:gd name="connsiteX1" fmla="*/ 0 w 9007813"/>
                  <a:gd name="connsiteY1" fmla="*/ 4338564 h 4338742"/>
                  <a:gd name="connsiteX0" fmla="*/ 7937770 w 7937770"/>
                  <a:gd name="connsiteY0" fmla="*/ 29 h 4183107"/>
                  <a:gd name="connsiteX1" fmla="*/ 0 w 7937770"/>
                  <a:gd name="connsiteY1" fmla="*/ 4182922 h 4183107"/>
                  <a:gd name="connsiteX0" fmla="*/ 7937770 w 7937770"/>
                  <a:gd name="connsiteY0" fmla="*/ 184 h 4183261"/>
                  <a:gd name="connsiteX1" fmla="*/ 0 w 7937770"/>
                  <a:gd name="connsiteY1" fmla="*/ 4183077 h 4183261"/>
                  <a:gd name="connsiteX0" fmla="*/ 7937770 w 7937770"/>
                  <a:gd name="connsiteY0" fmla="*/ 217 h 4183110"/>
                  <a:gd name="connsiteX1" fmla="*/ 0 w 7937770"/>
                  <a:gd name="connsiteY1" fmla="*/ 4183110 h 41831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292512"/>
                  <a:gd name="connsiteX1" fmla="*/ 5291845 w 7937770"/>
                  <a:gd name="connsiteY1" fmla="*/ 2859935 h 4292512"/>
                  <a:gd name="connsiteX2" fmla="*/ 0 w 7937770"/>
                  <a:gd name="connsiteY2" fmla="*/ 4182893 h 4292512"/>
                  <a:gd name="connsiteX0" fmla="*/ 7937770 w 7937770"/>
                  <a:gd name="connsiteY0" fmla="*/ 0 h 4350807"/>
                  <a:gd name="connsiteX1" fmla="*/ 5291845 w 7937770"/>
                  <a:gd name="connsiteY1" fmla="*/ 2859935 h 4350807"/>
                  <a:gd name="connsiteX2" fmla="*/ 0 w 7937770"/>
                  <a:gd name="connsiteY2" fmla="*/ 4182893 h 4350807"/>
                  <a:gd name="connsiteX0" fmla="*/ 7937770 w 7937770"/>
                  <a:gd name="connsiteY0" fmla="*/ 0 h 4337610"/>
                  <a:gd name="connsiteX1" fmla="*/ 5291845 w 7937770"/>
                  <a:gd name="connsiteY1" fmla="*/ 2859935 h 4337610"/>
                  <a:gd name="connsiteX2" fmla="*/ 0 w 7937770"/>
                  <a:gd name="connsiteY2" fmla="*/ 4182893 h 43376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6232"/>
                  <a:gd name="connsiteX1" fmla="*/ 5291845 w 7937770"/>
                  <a:gd name="connsiteY1" fmla="*/ 2859935 h 4186232"/>
                  <a:gd name="connsiteX2" fmla="*/ 0 w 7937770"/>
                  <a:gd name="connsiteY2" fmla="*/ 4182893 h 4186232"/>
                  <a:gd name="connsiteX0" fmla="*/ 7918315 w 7918315"/>
                  <a:gd name="connsiteY0" fmla="*/ 0 h 4320067"/>
                  <a:gd name="connsiteX1" fmla="*/ 5272390 w 7918315"/>
                  <a:gd name="connsiteY1" fmla="*/ 2859935 h 4320067"/>
                  <a:gd name="connsiteX2" fmla="*/ 0 w 7918315"/>
                  <a:gd name="connsiteY2" fmla="*/ 4319080 h 4320067"/>
                  <a:gd name="connsiteX0" fmla="*/ 7918315 w 7918315"/>
                  <a:gd name="connsiteY0" fmla="*/ 0 h 4320233"/>
                  <a:gd name="connsiteX1" fmla="*/ 5272390 w 7918315"/>
                  <a:gd name="connsiteY1" fmla="*/ 2859935 h 4320233"/>
                  <a:gd name="connsiteX2" fmla="*/ 0 w 7918315"/>
                  <a:gd name="connsiteY2" fmla="*/ 4319080 h 4320233"/>
                  <a:gd name="connsiteX0" fmla="*/ 7918315 w 7918315"/>
                  <a:gd name="connsiteY0" fmla="*/ 0 h 4322039"/>
                  <a:gd name="connsiteX1" fmla="*/ 4980560 w 7918315"/>
                  <a:gd name="connsiteY1" fmla="*/ 3287952 h 4322039"/>
                  <a:gd name="connsiteX2" fmla="*/ 0 w 7918315"/>
                  <a:gd name="connsiteY2" fmla="*/ 4319080 h 4322039"/>
                  <a:gd name="connsiteX0" fmla="*/ 7918315 w 7918315"/>
                  <a:gd name="connsiteY0" fmla="*/ 0 h 4327307"/>
                  <a:gd name="connsiteX1" fmla="*/ 4980560 w 7918315"/>
                  <a:gd name="connsiteY1" fmla="*/ 3287952 h 4327307"/>
                  <a:gd name="connsiteX2" fmla="*/ 0 w 7918315"/>
                  <a:gd name="connsiteY2" fmla="*/ 4319080 h 4327307"/>
                  <a:gd name="connsiteX0" fmla="*/ 6459166 w 6459166"/>
                  <a:gd name="connsiteY0" fmla="*/ 0 h 4263111"/>
                  <a:gd name="connsiteX1" fmla="*/ 3521411 w 6459166"/>
                  <a:gd name="connsiteY1" fmla="*/ 3287952 h 4263111"/>
                  <a:gd name="connsiteX2" fmla="*/ 0 w 6459166"/>
                  <a:gd name="connsiteY2" fmla="*/ 4260714 h 4263111"/>
                  <a:gd name="connsiteX0" fmla="*/ 6536987 w 6536987"/>
                  <a:gd name="connsiteY0" fmla="*/ 0 h 4282458"/>
                  <a:gd name="connsiteX1" fmla="*/ 3599232 w 6536987"/>
                  <a:gd name="connsiteY1" fmla="*/ 3287952 h 4282458"/>
                  <a:gd name="connsiteX2" fmla="*/ 0 w 6536987"/>
                  <a:gd name="connsiteY2" fmla="*/ 4280170 h 4282458"/>
                  <a:gd name="connsiteX0" fmla="*/ 6536987 w 6536987"/>
                  <a:gd name="connsiteY0" fmla="*/ 0 h 4282892"/>
                  <a:gd name="connsiteX1" fmla="*/ 3599232 w 6536987"/>
                  <a:gd name="connsiteY1" fmla="*/ 3287952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4940"/>
                  <a:gd name="connsiteX1" fmla="*/ 3365769 w 6536987"/>
                  <a:gd name="connsiteY1" fmla="*/ 3424139 h 4284940"/>
                  <a:gd name="connsiteX2" fmla="*/ 0 w 6536987"/>
                  <a:gd name="connsiteY2" fmla="*/ 4280170 h 4284940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6987" h="4282892">
                    <a:moveTo>
                      <a:pt x="6536987" y="0"/>
                    </a:moveTo>
                    <a:cubicBezTo>
                      <a:pt x="5463702" y="6486"/>
                      <a:pt x="4377445" y="2516223"/>
                      <a:pt x="3521411" y="3287951"/>
                    </a:cubicBezTo>
                    <a:cubicBezTo>
                      <a:pt x="2665377" y="4059679"/>
                      <a:pt x="2555133" y="4312596"/>
                      <a:pt x="0" y="4280170"/>
                    </a:cubicBezTo>
                  </a:path>
                </a:pathLst>
              </a:cu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FDE6F2-599D-045E-5F31-F3A8F83289A4}"/>
              </a:ext>
            </a:extLst>
          </p:cNvPr>
          <p:cNvGrpSpPr/>
          <p:nvPr/>
        </p:nvGrpSpPr>
        <p:grpSpPr>
          <a:xfrm rot="16200000">
            <a:off x="8468224" y="1218156"/>
            <a:ext cx="570777" cy="3003248"/>
            <a:chOff x="1025905" y="4658035"/>
            <a:chExt cx="526763" cy="83430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CB20750-7916-2371-F117-2F23A619028A}"/>
                </a:ext>
              </a:extLst>
            </p:cNvPr>
            <p:cNvCxnSpPr/>
            <p:nvPr/>
          </p:nvCxnSpPr>
          <p:spPr>
            <a:xfrm>
              <a:off x="1025905" y="4658035"/>
              <a:ext cx="0" cy="834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4C9C20-2186-0C2A-F1DF-FEFB3B5AE9E2}"/>
                </a:ext>
              </a:extLst>
            </p:cNvPr>
            <p:cNvGrpSpPr/>
            <p:nvPr/>
          </p:nvGrpSpPr>
          <p:grpSpPr>
            <a:xfrm rot="5400000">
              <a:off x="875717" y="4815386"/>
              <a:ext cx="834301" cy="519600"/>
              <a:chOff x="6006994" y="4089967"/>
              <a:chExt cx="1969848" cy="1226814"/>
            </a:xfrm>
          </p:grpSpPr>
          <p:sp>
            <p:nvSpPr>
              <p:cNvPr id="13" name="Freeform 54">
                <a:extLst>
                  <a:ext uri="{FF2B5EF4-FFF2-40B4-BE49-F238E27FC236}">
                    <a16:creationId xmlns:a16="http://schemas.microsoft.com/office/drawing/2014/main" id="{6F1807FC-1F2C-F8A6-2C4A-D8491AA4B8B0}"/>
                  </a:ext>
                </a:extLst>
              </p:cNvPr>
              <p:cNvSpPr/>
              <p:nvPr/>
            </p:nvSpPr>
            <p:spPr>
              <a:xfrm>
                <a:off x="6008090" y="4089967"/>
                <a:ext cx="1956043" cy="1226814"/>
              </a:xfrm>
              <a:custGeom>
                <a:avLst/>
                <a:gdLst>
                  <a:gd name="connsiteX0" fmla="*/ 2757812 w 5547578"/>
                  <a:gd name="connsiteY0" fmla="*/ 0 h 1855732"/>
                  <a:gd name="connsiteX1" fmla="*/ 2773789 w 5547578"/>
                  <a:gd name="connsiteY1" fmla="*/ 2411 h 1855732"/>
                  <a:gd name="connsiteX2" fmla="*/ 2789766 w 5547578"/>
                  <a:gd name="connsiteY2" fmla="*/ 0 h 1855732"/>
                  <a:gd name="connsiteX3" fmla="*/ 2789763 w 5547578"/>
                  <a:gd name="connsiteY3" fmla="*/ 4821 h 1855732"/>
                  <a:gd name="connsiteX4" fmla="*/ 2836666 w 5547578"/>
                  <a:gd name="connsiteY4" fmla="*/ 11897 h 1855732"/>
                  <a:gd name="connsiteX5" fmla="*/ 3905369 w 5547578"/>
                  <a:gd name="connsiteY5" fmla="*/ 1243613 h 1855732"/>
                  <a:gd name="connsiteX6" fmla="*/ 5547578 w 5547578"/>
                  <a:gd name="connsiteY6" fmla="*/ 1855637 h 1855732"/>
                  <a:gd name="connsiteX7" fmla="*/ 2785533 w 5547578"/>
                  <a:gd name="connsiteY7" fmla="*/ 1855731 h 1855732"/>
                  <a:gd name="connsiteX8" fmla="*/ 2785533 w 5547578"/>
                  <a:gd name="connsiteY8" fmla="*/ 1855732 h 1855732"/>
                  <a:gd name="connsiteX9" fmla="*/ 2773789 w 5547578"/>
                  <a:gd name="connsiteY9" fmla="*/ 1855732 h 1855732"/>
                  <a:gd name="connsiteX10" fmla="*/ 2762045 w 5547578"/>
                  <a:gd name="connsiteY10" fmla="*/ 1855732 h 1855732"/>
                  <a:gd name="connsiteX11" fmla="*/ 2762045 w 5547578"/>
                  <a:gd name="connsiteY11" fmla="*/ 1855731 h 1855732"/>
                  <a:gd name="connsiteX12" fmla="*/ 0 w 5547578"/>
                  <a:gd name="connsiteY12" fmla="*/ 1855637 h 1855732"/>
                  <a:gd name="connsiteX13" fmla="*/ 1642209 w 5547578"/>
                  <a:gd name="connsiteY13" fmla="*/ 1243613 h 1855732"/>
                  <a:gd name="connsiteX14" fmla="*/ 2710913 w 5547578"/>
                  <a:gd name="connsiteY14" fmla="*/ 11897 h 1855732"/>
                  <a:gd name="connsiteX15" fmla="*/ 2757815 w 5547578"/>
                  <a:gd name="connsiteY15" fmla="*/ 4821 h 185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47578" h="1855732">
                    <a:moveTo>
                      <a:pt x="2757812" y="0"/>
                    </a:moveTo>
                    <a:lnTo>
                      <a:pt x="2773789" y="2411"/>
                    </a:lnTo>
                    <a:lnTo>
                      <a:pt x="2789766" y="0"/>
                    </a:lnTo>
                    <a:lnTo>
                      <a:pt x="2789763" y="4821"/>
                    </a:lnTo>
                    <a:lnTo>
                      <a:pt x="2836666" y="11897"/>
                    </a:lnTo>
                    <a:cubicBezTo>
                      <a:pt x="3225814" y="110275"/>
                      <a:pt x="3540906" y="775076"/>
                      <a:pt x="3905369" y="1243613"/>
                    </a:cubicBezTo>
                    <a:cubicBezTo>
                      <a:pt x="4294130" y="1743387"/>
                      <a:pt x="4647397" y="1835368"/>
                      <a:pt x="5547578" y="1855637"/>
                    </a:cubicBezTo>
                    <a:lnTo>
                      <a:pt x="2785533" y="1855731"/>
                    </a:lnTo>
                    <a:lnTo>
                      <a:pt x="2785533" y="1855732"/>
                    </a:lnTo>
                    <a:lnTo>
                      <a:pt x="2773789" y="1855732"/>
                    </a:lnTo>
                    <a:lnTo>
                      <a:pt x="2762045" y="1855732"/>
                    </a:lnTo>
                    <a:lnTo>
                      <a:pt x="2762045" y="1855731"/>
                    </a:lnTo>
                    <a:lnTo>
                      <a:pt x="0" y="1855637"/>
                    </a:lnTo>
                    <a:cubicBezTo>
                      <a:pt x="900181" y="1835368"/>
                      <a:pt x="1253448" y="1743387"/>
                      <a:pt x="1642209" y="1243613"/>
                    </a:cubicBezTo>
                    <a:cubicBezTo>
                      <a:pt x="2006673" y="775076"/>
                      <a:pt x="2321764" y="110275"/>
                      <a:pt x="2710913" y="11897"/>
                    </a:cubicBezTo>
                    <a:lnTo>
                      <a:pt x="2757815" y="4821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55">
                <a:extLst>
                  <a:ext uri="{FF2B5EF4-FFF2-40B4-BE49-F238E27FC236}">
                    <a16:creationId xmlns:a16="http://schemas.microsoft.com/office/drawing/2014/main" id="{696CD62A-9455-0C37-4C1C-9225E31903F9}"/>
                  </a:ext>
                </a:extLst>
              </p:cNvPr>
              <p:cNvSpPr/>
              <p:nvPr/>
            </p:nvSpPr>
            <p:spPr>
              <a:xfrm>
                <a:off x="6006994" y="4106878"/>
                <a:ext cx="984924" cy="1209903"/>
              </a:xfrm>
              <a:custGeom>
                <a:avLst/>
                <a:gdLst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44245"/>
                  <a:gd name="connsiteX1" fmla="*/ 0 w 9007813"/>
                  <a:gd name="connsiteY1" fmla="*/ 4338536 h 4344245"/>
                  <a:gd name="connsiteX0" fmla="*/ 9007813 w 9007813"/>
                  <a:gd name="connsiteY0" fmla="*/ 27 h 4344249"/>
                  <a:gd name="connsiteX1" fmla="*/ 0 w 9007813"/>
                  <a:gd name="connsiteY1" fmla="*/ 4338563 h 4344249"/>
                  <a:gd name="connsiteX0" fmla="*/ 9007813 w 9007813"/>
                  <a:gd name="connsiteY0" fmla="*/ 28 h 4338742"/>
                  <a:gd name="connsiteX1" fmla="*/ 0 w 9007813"/>
                  <a:gd name="connsiteY1" fmla="*/ 4338564 h 4338742"/>
                  <a:gd name="connsiteX0" fmla="*/ 7937770 w 7937770"/>
                  <a:gd name="connsiteY0" fmla="*/ 29 h 4183107"/>
                  <a:gd name="connsiteX1" fmla="*/ 0 w 7937770"/>
                  <a:gd name="connsiteY1" fmla="*/ 4182922 h 4183107"/>
                  <a:gd name="connsiteX0" fmla="*/ 7937770 w 7937770"/>
                  <a:gd name="connsiteY0" fmla="*/ 184 h 4183261"/>
                  <a:gd name="connsiteX1" fmla="*/ 0 w 7937770"/>
                  <a:gd name="connsiteY1" fmla="*/ 4183077 h 4183261"/>
                  <a:gd name="connsiteX0" fmla="*/ 7937770 w 7937770"/>
                  <a:gd name="connsiteY0" fmla="*/ 217 h 4183110"/>
                  <a:gd name="connsiteX1" fmla="*/ 0 w 7937770"/>
                  <a:gd name="connsiteY1" fmla="*/ 4183110 h 41831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292512"/>
                  <a:gd name="connsiteX1" fmla="*/ 5291845 w 7937770"/>
                  <a:gd name="connsiteY1" fmla="*/ 2859935 h 4292512"/>
                  <a:gd name="connsiteX2" fmla="*/ 0 w 7937770"/>
                  <a:gd name="connsiteY2" fmla="*/ 4182893 h 4292512"/>
                  <a:gd name="connsiteX0" fmla="*/ 7937770 w 7937770"/>
                  <a:gd name="connsiteY0" fmla="*/ 0 h 4350807"/>
                  <a:gd name="connsiteX1" fmla="*/ 5291845 w 7937770"/>
                  <a:gd name="connsiteY1" fmla="*/ 2859935 h 4350807"/>
                  <a:gd name="connsiteX2" fmla="*/ 0 w 7937770"/>
                  <a:gd name="connsiteY2" fmla="*/ 4182893 h 4350807"/>
                  <a:gd name="connsiteX0" fmla="*/ 7937770 w 7937770"/>
                  <a:gd name="connsiteY0" fmla="*/ 0 h 4337610"/>
                  <a:gd name="connsiteX1" fmla="*/ 5291845 w 7937770"/>
                  <a:gd name="connsiteY1" fmla="*/ 2859935 h 4337610"/>
                  <a:gd name="connsiteX2" fmla="*/ 0 w 7937770"/>
                  <a:gd name="connsiteY2" fmla="*/ 4182893 h 43376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6232"/>
                  <a:gd name="connsiteX1" fmla="*/ 5291845 w 7937770"/>
                  <a:gd name="connsiteY1" fmla="*/ 2859935 h 4186232"/>
                  <a:gd name="connsiteX2" fmla="*/ 0 w 7937770"/>
                  <a:gd name="connsiteY2" fmla="*/ 4182893 h 4186232"/>
                  <a:gd name="connsiteX0" fmla="*/ 7918315 w 7918315"/>
                  <a:gd name="connsiteY0" fmla="*/ 0 h 4320067"/>
                  <a:gd name="connsiteX1" fmla="*/ 5272390 w 7918315"/>
                  <a:gd name="connsiteY1" fmla="*/ 2859935 h 4320067"/>
                  <a:gd name="connsiteX2" fmla="*/ 0 w 7918315"/>
                  <a:gd name="connsiteY2" fmla="*/ 4319080 h 4320067"/>
                  <a:gd name="connsiteX0" fmla="*/ 7918315 w 7918315"/>
                  <a:gd name="connsiteY0" fmla="*/ 0 h 4320233"/>
                  <a:gd name="connsiteX1" fmla="*/ 5272390 w 7918315"/>
                  <a:gd name="connsiteY1" fmla="*/ 2859935 h 4320233"/>
                  <a:gd name="connsiteX2" fmla="*/ 0 w 7918315"/>
                  <a:gd name="connsiteY2" fmla="*/ 4319080 h 4320233"/>
                  <a:gd name="connsiteX0" fmla="*/ 7918315 w 7918315"/>
                  <a:gd name="connsiteY0" fmla="*/ 0 h 4322039"/>
                  <a:gd name="connsiteX1" fmla="*/ 4980560 w 7918315"/>
                  <a:gd name="connsiteY1" fmla="*/ 3287952 h 4322039"/>
                  <a:gd name="connsiteX2" fmla="*/ 0 w 7918315"/>
                  <a:gd name="connsiteY2" fmla="*/ 4319080 h 4322039"/>
                  <a:gd name="connsiteX0" fmla="*/ 7918315 w 7918315"/>
                  <a:gd name="connsiteY0" fmla="*/ 0 h 4327307"/>
                  <a:gd name="connsiteX1" fmla="*/ 4980560 w 7918315"/>
                  <a:gd name="connsiteY1" fmla="*/ 3287952 h 4327307"/>
                  <a:gd name="connsiteX2" fmla="*/ 0 w 7918315"/>
                  <a:gd name="connsiteY2" fmla="*/ 4319080 h 4327307"/>
                  <a:gd name="connsiteX0" fmla="*/ 6459166 w 6459166"/>
                  <a:gd name="connsiteY0" fmla="*/ 0 h 4263111"/>
                  <a:gd name="connsiteX1" fmla="*/ 3521411 w 6459166"/>
                  <a:gd name="connsiteY1" fmla="*/ 3287952 h 4263111"/>
                  <a:gd name="connsiteX2" fmla="*/ 0 w 6459166"/>
                  <a:gd name="connsiteY2" fmla="*/ 4260714 h 4263111"/>
                  <a:gd name="connsiteX0" fmla="*/ 6536987 w 6536987"/>
                  <a:gd name="connsiteY0" fmla="*/ 0 h 4282458"/>
                  <a:gd name="connsiteX1" fmla="*/ 3599232 w 6536987"/>
                  <a:gd name="connsiteY1" fmla="*/ 3287952 h 4282458"/>
                  <a:gd name="connsiteX2" fmla="*/ 0 w 6536987"/>
                  <a:gd name="connsiteY2" fmla="*/ 4280170 h 4282458"/>
                  <a:gd name="connsiteX0" fmla="*/ 6536987 w 6536987"/>
                  <a:gd name="connsiteY0" fmla="*/ 0 h 4282892"/>
                  <a:gd name="connsiteX1" fmla="*/ 3599232 w 6536987"/>
                  <a:gd name="connsiteY1" fmla="*/ 3287952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4940"/>
                  <a:gd name="connsiteX1" fmla="*/ 3365769 w 6536987"/>
                  <a:gd name="connsiteY1" fmla="*/ 3424139 h 4284940"/>
                  <a:gd name="connsiteX2" fmla="*/ 0 w 6536987"/>
                  <a:gd name="connsiteY2" fmla="*/ 4280170 h 4284940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6987" h="4282892">
                    <a:moveTo>
                      <a:pt x="6536987" y="0"/>
                    </a:moveTo>
                    <a:cubicBezTo>
                      <a:pt x="5463702" y="6486"/>
                      <a:pt x="4377445" y="2516223"/>
                      <a:pt x="3521411" y="3287951"/>
                    </a:cubicBezTo>
                    <a:cubicBezTo>
                      <a:pt x="2665377" y="4059679"/>
                      <a:pt x="2555133" y="4312596"/>
                      <a:pt x="0" y="4280170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 56">
                <a:extLst>
                  <a:ext uri="{FF2B5EF4-FFF2-40B4-BE49-F238E27FC236}">
                    <a16:creationId xmlns:a16="http://schemas.microsoft.com/office/drawing/2014/main" id="{2320D0D9-10A0-BAE3-ADCD-F68D9334587C}"/>
                  </a:ext>
                </a:extLst>
              </p:cNvPr>
              <p:cNvSpPr/>
              <p:nvPr/>
            </p:nvSpPr>
            <p:spPr>
              <a:xfrm flipH="1">
                <a:off x="6991918" y="4106878"/>
                <a:ext cx="984924" cy="1209903"/>
              </a:xfrm>
              <a:custGeom>
                <a:avLst/>
                <a:gdLst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38536"/>
                  <a:gd name="connsiteX1" fmla="*/ 0 w 9007813"/>
                  <a:gd name="connsiteY1" fmla="*/ 4338536 h 4338536"/>
                  <a:gd name="connsiteX0" fmla="*/ 9007813 w 9007813"/>
                  <a:gd name="connsiteY0" fmla="*/ 0 h 4344245"/>
                  <a:gd name="connsiteX1" fmla="*/ 0 w 9007813"/>
                  <a:gd name="connsiteY1" fmla="*/ 4338536 h 4344245"/>
                  <a:gd name="connsiteX0" fmla="*/ 9007813 w 9007813"/>
                  <a:gd name="connsiteY0" fmla="*/ 27 h 4344249"/>
                  <a:gd name="connsiteX1" fmla="*/ 0 w 9007813"/>
                  <a:gd name="connsiteY1" fmla="*/ 4338563 h 4344249"/>
                  <a:gd name="connsiteX0" fmla="*/ 9007813 w 9007813"/>
                  <a:gd name="connsiteY0" fmla="*/ 28 h 4338742"/>
                  <a:gd name="connsiteX1" fmla="*/ 0 w 9007813"/>
                  <a:gd name="connsiteY1" fmla="*/ 4338564 h 4338742"/>
                  <a:gd name="connsiteX0" fmla="*/ 7937770 w 7937770"/>
                  <a:gd name="connsiteY0" fmla="*/ 29 h 4183107"/>
                  <a:gd name="connsiteX1" fmla="*/ 0 w 7937770"/>
                  <a:gd name="connsiteY1" fmla="*/ 4182922 h 4183107"/>
                  <a:gd name="connsiteX0" fmla="*/ 7937770 w 7937770"/>
                  <a:gd name="connsiteY0" fmla="*/ 184 h 4183261"/>
                  <a:gd name="connsiteX1" fmla="*/ 0 w 7937770"/>
                  <a:gd name="connsiteY1" fmla="*/ 4183077 h 4183261"/>
                  <a:gd name="connsiteX0" fmla="*/ 7937770 w 7937770"/>
                  <a:gd name="connsiteY0" fmla="*/ 217 h 4183110"/>
                  <a:gd name="connsiteX1" fmla="*/ 0 w 7937770"/>
                  <a:gd name="connsiteY1" fmla="*/ 4183110 h 41831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292512"/>
                  <a:gd name="connsiteX1" fmla="*/ 5291845 w 7937770"/>
                  <a:gd name="connsiteY1" fmla="*/ 2859935 h 4292512"/>
                  <a:gd name="connsiteX2" fmla="*/ 0 w 7937770"/>
                  <a:gd name="connsiteY2" fmla="*/ 4182893 h 4292512"/>
                  <a:gd name="connsiteX0" fmla="*/ 7937770 w 7937770"/>
                  <a:gd name="connsiteY0" fmla="*/ 0 h 4350807"/>
                  <a:gd name="connsiteX1" fmla="*/ 5291845 w 7937770"/>
                  <a:gd name="connsiteY1" fmla="*/ 2859935 h 4350807"/>
                  <a:gd name="connsiteX2" fmla="*/ 0 w 7937770"/>
                  <a:gd name="connsiteY2" fmla="*/ 4182893 h 4350807"/>
                  <a:gd name="connsiteX0" fmla="*/ 7937770 w 7937770"/>
                  <a:gd name="connsiteY0" fmla="*/ 0 h 4337610"/>
                  <a:gd name="connsiteX1" fmla="*/ 5291845 w 7937770"/>
                  <a:gd name="connsiteY1" fmla="*/ 2859935 h 4337610"/>
                  <a:gd name="connsiteX2" fmla="*/ 0 w 7937770"/>
                  <a:gd name="connsiteY2" fmla="*/ 4182893 h 4337610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2893"/>
                  <a:gd name="connsiteX1" fmla="*/ 5291845 w 7937770"/>
                  <a:gd name="connsiteY1" fmla="*/ 2859935 h 4182893"/>
                  <a:gd name="connsiteX2" fmla="*/ 0 w 7937770"/>
                  <a:gd name="connsiteY2" fmla="*/ 4182893 h 4182893"/>
                  <a:gd name="connsiteX0" fmla="*/ 7937770 w 7937770"/>
                  <a:gd name="connsiteY0" fmla="*/ 0 h 4186232"/>
                  <a:gd name="connsiteX1" fmla="*/ 5291845 w 7937770"/>
                  <a:gd name="connsiteY1" fmla="*/ 2859935 h 4186232"/>
                  <a:gd name="connsiteX2" fmla="*/ 0 w 7937770"/>
                  <a:gd name="connsiteY2" fmla="*/ 4182893 h 4186232"/>
                  <a:gd name="connsiteX0" fmla="*/ 7918315 w 7918315"/>
                  <a:gd name="connsiteY0" fmla="*/ 0 h 4320067"/>
                  <a:gd name="connsiteX1" fmla="*/ 5272390 w 7918315"/>
                  <a:gd name="connsiteY1" fmla="*/ 2859935 h 4320067"/>
                  <a:gd name="connsiteX2" fmla="*/ 0 w 7918315"/>
                  <a:gd name="connsiteY2" fmla="*/ 4319080 h 4320067"/>
                  <a:gd name="connsiteX0" fmla="*/ 7918315 w 7918315"/>
                  <a:gd name="connsiteY0" fmla="*/ 0 h 4320233"/>
                  <a:gd name="connsiteX1" fmla="*/ 5272390 w 7918315"/>
                  <a:gd name="connsiteY1" fmla="*/ 2859935 h 4320233"/>
                  <a:gd name="connsiteX2" fmla="*/ 0 w 7918315"/>
                  <a:gd name="connsiteY2" fmla="*/ 4319080 h 4320233"/>
                  <a:gd name="connsiteX0" fmla="*/ 7918315 w 7918315"/>
                  <a:gd name="connsiteY0" fmla="*/ 0 h 4322039"/>
                  <a:gd name="connsiteX1" fmla="*/ 4980560 w 7918315"/>
                  <a:gd name="connsiteY1" fmla="*/ 3287952 h 4322039"/>
                  <a:gd name="connsiteX2" fmla="*/ 0 w 7918315"/>
                  <a:gd name="connsiteY2" fmla="*/ 4319080 h 4322039"/>
                  <a:gd name="connsiteX0" fmla="*/ 7918315 w 7918315"/>
                  <a:gd name="connsiteY0" fmla="*/ 0 h 4327307"/>
                  <a:gd name="connsiteX1" fmla="*/ 4980560 w 7918315"/>
                  <a:gd name="connsiteY1" fmla="*/ 3287952 h 4327307"/>
                  <a:gd name="connsiteX2" fmla="*/ 0 w 7918315"/>
                  <a:gd name="connsiteY2" fmla="*/ 4319080 h 4327307"/>
                  <a:gd name="connsiteX0" fmla="*/ 6459166 w 6459166"/>
                  <a:gd name="connsiteY0" fmla="*/ 0 h 4263111"/>
                  <a:gd name="connsiteX1" fmla="*/ 3521411 w 6459166"/>
                  <a:gd name="connsiteY1" fmla="*/ 3287952 h 4263111"/>
                  <a:gd name="connsiteX2" fmla="*/ 0 w 6459166"/>
                  <a:gd name="connsiteY2" fmla="*/ 4260714 h 4263111"/>
                  <a:gd name="connsiteX0" fmla="*/ 6536987 w 6536987"/>
                  <a:gd name="connsiteY0" fmla="*/ 0 h 4282458"/>
                  <a:gd name="connsiteX1" fmla="*/ 3599232 w 6536987"/>
                  <a:gd name="connsiteY1" fmla="*/ 3287952 h 4282458"/>
                  <a:gd name="connsiteX2" fmla="*/ 0 w 6536987"/>
                  <a:gd name="connsiteY2" fmla="*/ 4280170 h 4282458"/>
                  <a:gd name="connsiteX0" fmla="*/ 6536987 w 6536987"/>
                  <a:gd name="connsiteY0" fmla="*/ 0 h 4282892"/>
                  <a:gd name="connsiteX1" fmla="*/ 3599232 w 6536987"/>
                  <a:gd name="connsiteY1" fmla="*/ 3287952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4940"/>
                  <a:gd name="connsiteX1" fmla="*/ 3365769 w 6536987"/>
                  <a:gd name="connsiteY1" fmla="*/ 3424139 h 4284940"/>
                  <a:gd name="connsiteX2" fmla="*/ 0 w 6536987"/>
                  <a:gd name="connsiteY2" fmla="*/ 4280170 h 4284940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  <a:gd name="connsiteX0" fmla="*/ 6536987 w 6536987"/>
                  <a:gd name="connsiteY0" fmla="*/ 0 h 4282892"/>
                  <a:gd name="connsiteX1" fmla="*/ 3521411 w 6536987"/>
                  <a:gd name="connsiteY1" fmla="*/ 3287951 h 4282892"/>
                  <a:gd name="connsiteX2" fmla="*/ 0 w 6536987"/>
                  <a:gd name="connsiteY2" fmla="*/ 4280170 h 428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6987" h="4282892">
                    <a:moveTo>
                      <a:pt x="6536987" y="0"/>
                    </a:moveTo>
                    <a:cubicBezTo>
                      <a:pt x="5463702" y="6486"/>
                      <a:pt x="4377445" y="2516223"/>
                      <a:pt x="3521411" y="3287951"/>
                    </a:cubicBezTo>
                    <a:cubicBezTo>
                      <a:pt x="2665377" y="4059679"/>
                      <a:pt x="2555133" y="4312596"/>
                      <a:pt x="0" y="4280170"/>
                    </a:cubicBezTo>
                  </a:path>
                </a:pathLst>
              </a:custGeom>
              <a:noFill/>
              <a:ln w="3810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46C495-DAAB-25B0-305B-B91B78C22B19}"/>
              </a:ext>
            </a:extLst>
          </p:cNvPr>
          <p:cNvGrpSpPr/>
          <p:nvPr/>
        </p:nvGrpSpPr>
        <p:grpSpPr>
          <a:xfrm flipH="1">
            <a:off x="7838353" y="1139786"/>
            <a:ext cx="2436051" cy="1693602"/>
            <a:chOff x="4689688" y="5174259"/>
            <a:chExt cx="2436051" cy="169360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D1FE59-2CDE-43C2-EFA5-314C0D5746E0}"/>
                </a:ext>
              </a:extLst>
            </p:cNvPr>
            <p:cNvSpPr txBox="1"/>
            <p:nvPr/>
          </p:nvSpPr>
          <p:spPr>
            <a:xfrm>
              <a:off x="4689688" y="5174259"/>
              <a:ext cx="1518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Distribution of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spam emails</a:t>
              </a:r>
              <a:endParaRPr lang="en-IN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A751FC8-98F2-8B1F-DE0D-943B4B64AA0A}"/>
                </a:ext>
              </a:extLst>
            </p:cNvPr>
            <p:cNvSpPr/>
            <p:nvPr/>
          </p:nvSpPr>
          <p:spPr>
            <a:xfrm rot="14676278" flipV="1">
              <a:off x="5756544" y="5498666"/>
              <a:ext cx="1610865" cy="1127525"/>
            </a:xfrm>
            <a:prstGeom prst="arc">
              <a:avLst>
                <a:gd name="adj1" fmla="val 14757293"/>
                <a:gd name="adj2" fmla="val 0"/>
              </a:avLst>
            </a:prstGeom>
            <a:ln w="38100">
              <a:solidFill>
                <a:schemeClr val="bg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1656BE-EB7D-2A24-8CED-163D5B62734F}"/>
              </a:ext>
            </a:extLst>
          </p:cNvPr>
          <p:cNvGrpSpPr/>
          <p:nvPr/>
        </p:nvGrpSpPr>
        <p:grpSpPr>
          <a:xfrm flipH="1">
            <a:off x="9436798" y="1886774"/>
            <a:ext cx="2416885" cy="1698793"/>
            <a:chOff x="4708854" y="5169068"/>
            <a:chExt cx="2416885" cy="16987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86F3F9-B263-DAC1-6734-40B457EC497A}"/>
                </a:ext>
              </a:extLst>
            </p:cNvPr>
            <p:cNvSpPr txBox="1"/>
            <p:nvPr/>
          </p:nvSpPr>
          <p:spPr>
            <a:xfrm>
              <a:off x="4708854" y="5169068"/>
              <a:ext cx="15792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Distribution of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non-spam emails</a:t>
              </a:r>
              <a:endParaRPr lang="en-IN" sz="16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CB922C35-38E0-8553-6FB8-F448417305E4}"/>
                </a:ext>
              </a:extLst>
            </p:cNvPr>
            <p:cNvSpPr/>
            <p:nvPr/>
          </p:nvSpPr>
          <p:spPr>
            <a:xfrm rot="14676278" flipV="1">
              <a:off x="5756544" y="5498666"/>
              <a:ext cx="1610865" cy="1127525"/>
            </a:xfrm>
            <a:prstGeom prst="arc">
              <a:avLst>
                <a:gd name="adj1" fmla="val 14757293"/>
                <a:gd name="adj2" fmla="val 0"/>
              </a:avLst>
            </a:prstGeom>
            <a:ln w="38100">
              <a:solidFill>
                <a:schemeClr val="bg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050F2A-556E-A172-47A8-6E1D53F85DF7}"/>
              </a:ext>
            </a:extLst>
          </p:cNvPr>
          <p:cNvGrpSpPr/>
          <p:nvPr/>
        </p:nvGrpSpPr>
        <p:grpSpPr>
          <a:xfrm>
            <a:off x="735087" y="2240462"/>
            <a:ext cx="4987830" cy="646331"/>
            <a:chOff x="2192440" y="2546675"/>
            <a:chExt cx="4987830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936E669-2B47-3538-3722-B117168795AC}"/>
                    </a:ext>
                  </a:extLst>
                </p:cNvPr>
                <p:cNvSpPr txBox="1"/>
                <p:nvPr/>
              </p:nvSpPr>
              <p:spPr>
                <a:xfrm>
                  <a:off x="2192440" y="2546675"/>
                  <a:ext cx="49878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spam</m:t>
                            </m:r>
                            <m:r>
                              <a:rPr 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          </m:t>
                            </m:r>
                          </m:e>
                        </m:d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936E669-2B47-3538-3722-B117168795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440" y="2546675"/>
                  <a:ext cx="4987830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8977639-31CB-418A-5CC2-A2E6B73A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5259" y="2617298"/>
              <a:ext cx="731520" cy="494681"/>
              <a:chOff x="5364479" y="1152472"/>
              <a:chExt cx="1463040" cy="989361"/>
            </a:xfrm>
            <a:solidFill>
              <a:schemeClr val="tx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3F10AA5-707A-2273-142C-228830B903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B3A33C01-A566-685A-1366-64D6E84BFFA8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62C2321-39BF-ACB7-1AFD-DA37BDBEBEA1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@</a:t>
                </a:r>
                <a:endParaRPr lang="en-IN" sz="3200" dirty="0"/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EC0558-B542-5032-C936-8E772A04DDEB}"/>
              </a:ext>
            </a:extLst>
          </p:cNvPr>
          <p:cNvCxnSpPr>
            <a:cxnSpLocks/>
          </p:cNvCxnSpPr>
          <p:nvPr/>
        </p:nvCxnSpPr>
        <p:spPr>
          <a:xfrm>
            <a:off x="6022683" y="3009653"/>
            <a:ext cx="498009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C4308D-F614-DD28-4343-0DE646845DDC}"/>
              </a:ext>
            </a:extLst>
          </p:cNvPr>
          <p:cNvGrpSpPr/>
          <p:nvPr/>
        </p:nvGrpSpPr>
        <p:grpSpPr>
          <a:xfrm>
            <a:off x="7723577" y="4926517"/>
            <a:ext cx="1486862" cy="1023264"/>
            <a:chOff x="5470751" y="4768587"/>
            <a:chExt cx="1486862" cy="102326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4A640E3-3604-C72B-5A2B-1EBFAA42189A}"/>
                </a:ext>
              </a:extLst>
            </p:cNvPr>
            <p:cNvSpPr/>
            <p:nvPr/>
          </p:nvSpPr>
          <p:spPr>
            <a:xfrm>
              <a:off x="6082206" y="4768587"/>
              <a:ext cx="263950" cy="2639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7CE778C-7A62-324F-3AE5-19A3DCFAB089}"/>
                </a:ext>
              </a:extLst>
            </p:cNvPr>
            <p:cNvSpPr/>
            <p:nvPr/>
          </p:nvSpPr>
          <p:spPr>
            <a:xfrm>
              <a:off x="5674569" y="5128666"/>
              <a:ext cx="263950" cy="2639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E36341-50BA-8D7B-D4BA-8A2F14C3AC4C}"/>
                </a:ext>
              </a:extLst>
            </p:cNvPr>
            <p:cNvSpPr/>
            <p:nvPr/>
          </p:nvSpPr>
          <p:spPr>
            <a:xfrm>
              <a:off x="6489844" y="5128666"/>
              <a:ext cx="263950" cy="26395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18A8B58-81FE-E1AC-7BDD-21ECB9E3A7A4}"/>
                </a:ext>
              </a:extLst>
            </p:cNvPr>
            <p:cNvSpPr/>
            <p:nvPr/>
          </p:nvSpPr>
          <p:spPr>
            <a:xfrm>
              <a:off x="5470751" y="5527901"/>
              <a:ext cx="263950" cy="263950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9DCFAE-953C-8455-5E2E-0B1A48A2489B}"/>
                </a:ext>
              </a:extLst>
            </p:cNvPr>
            <p:cNvSpPr/>
            <p:nvPr/>
          </p:nvSpPr>
          <p:spPr>
            <a:xfrm>
              <a:off x="5878388" y="5527901"/>
              <a:ext cx="263950" cy="263950"/>
            </a:xfrm>
            <a:prstGeom prst="ellipse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0420B4F-6745-F28B-A1DC-DB59D19F8B63}"/>
                </a:ext>
              </a:extLst>
            </p:cNvPr>
            <p:cNvSpPr/>
            <p:nvPr/>
          </p:nvSpPr>
          <p:spPr>
            <a:xfrm>
              <a:off x="6286025" y="5527901"/>
              <a:ext cx="263950" cy="263950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5B79E84-79A9-5B9F-861E-24B0502EEA33}"/>
                </a:ext>
              </a:extLst>
            </p:cNvPr>
            <p:cNvSpPr/>
            <p:nvPr/>
          </p:nvSpPr>
          <p:spPr>
            <a:xfrm>
              <a:off x="6693663" y="5527901"/>
              <a:ext cx="263950" cy="263950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+mj-lt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779F79-4B8E-07CA-DDE0-DA3C25E9D958}"/>
                </a:ext>
              </a:extLst>
            </p:cNvPr>
            <p:cNvCxnSpPr>
              <a:stCxn id="32" idx="1"/>
              <a:endCxn id="30" idx="5"/>
            </p:cNvCxnSpPr>
            <p:nvPr/>
          </p:nvCxnSpPr>
          <p:spPr>
            <a:xfrm flipH="1" flipV="1">
              <a:off x="6307501" y="4993882"/>
              <a:ext cx="220998" cy="17343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FAB46A0-69D8-EC1D-5C9D-539E48128929}"/>
                </a:ext>
              </a:extLst>
            </p:cNvPr>
            <p:cNvCxnSpPr>
              <a:stCxn id="31" idx="7"/>
              <a:endCxn id="30" idx="3"/>
            </p:cNvCxnSpPr>
            <p:nvPr/>
          </p:nvCxnSpPr>
          <p:spPr>
            <a:xfrm flipV="1">
              <a:off x="5899864" y="4993882"/>
              <a:ext cx="220997" cy="17343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B02CD-DEEC-CF78-0C64-97A627E9950F}"/>
                </a:ext>
              </a:extLst>
            </p:cNvPr>
            <p:cNvCxnSpPr>
              <a:stCxn id="33" idx="0"/>
              <a:endCxn id="31" idx="3"/>
            </p:cNvCxnSpPr>
            <p:nvPr/>
          </p:nvCxnSpPr>
          <p:spPr>
            <a:xfrm flipV="1">
              <a:off x="5602726" y="5353961"/>
              <a:ext cx="110498" cy="1739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D3935FE-97FA-94C5-C870-3D6BC5F92236}"/>
                </a:ext>
              </a:extLst>
            </p:cNvPr>
            <p:cNvCxnSpPr>
              <a:cxnSpLocks/>
              <a:stCxn id="34" idx="0"/>
              <a:endCxn id="31" idx="5"/>
            </p:cNvCxnSpPr>
            <p:nvPr/>
          </p:nvCxnSpPr>
          <p:spPr>
            <a:xfrm flipH="1" flipV="1">
              <a:off x="5899864" y="5353961"/>
              <a:ext cx="110499" cy="1739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631958-FBE7-4828-87CF-D0E74318D789}"/>
                </a:ext>
              </a:extLst>
            </p:cNvPr>
            <p:cNvCxnSpPr>
              <a:stCxn id="35" idx="0"/>
              <a:endCxn id="32" idx="3"/>
            </p:cNvCxnSpPr>
            <p:nvPr/>
          </p:nvCxnSpPr>
          <p:spPr>
            <a:xfrm flipV="1">
              <a:off x="6418000" y="5353961"/>
              <a:ext cx="110499" cy="1739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314CD7C-C3D5-7C3E-0A82-FF53C398518C}"/>
                </a:ext>
              </a:extLst>
            </p:cNvPr>
            <p:cNvCxnSpPr>
              <a:stCxn id="36" idx="0"/>
              <a:endCxn id="32" idx="5"/>
            </p:cNvCxnSpPr>
            <p:nvPr/>
          </p:nvCxnSpPr>
          <p:spPr>
            <a:xfrm flipH="1" flipV="1">
              <a:off x="6715139" y="5353961"/>
              <a:ext cx="110499" cy="17394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8E70CD5-7705-93C0-CD8F-E305E775D4F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384" y="4856541"/>
            <a:ext cx="1477069" cy="1105851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67C5C14C-5CDB-48A8-AF3A-3BF94698A0D8}"/>
              </a:ext>
            </a:extLst>
          </p:cNvPr>
          <p:cNvGrpSpPr/>
          <p:nvPr/>
        </p:nvGrpSpPr>
        <p:grpSpPr>
          <a:xfrm>
            <a:off x="4597504" y="4932710"/>
            <a:ext cx="2701231" cy="899071"/>
            <a:chOff x="4344462" y="2150134"/>
            <a:chExt cx="4374038" cy="1455845"/>
          </a:xfrm>
          <a:solidFill>
            <a:srgbClr val="FF0000"/>
          </a:solidFill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3E53625-B866-52C6-2BB2-E15EF831A740}"/>
                </a:ext>
              </a:extLst>
            </p:cNvPr>
            <p:cNvSpPr/>
            <p:nvPr/>
          </p:nvSpPr>
          <p:spPr>
            <a:xfrm>
              <a:off x="4344462" y="2543300"/>
              <a:ext cx="311085" cy="31108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E82733A-B3B4-493C-3572-653D41728CB6}"/>
                </a:ext>
              </a:extLst>
            </p:cNvPr>
            <p:cNvSpPr/>
            <p:nvPr/>
          </p:nvSpPr>
          <p:spPr>
            <a:xfrm>
              <a:off x="4547139" y="3294894"/>
              <a:ext cx="311085" cy="31108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53527E2-79B5-F831-C1B6-1193B22FBC12}"/>
                </a:ext>
              </a:extLst>
            </p:cNvPr>
            <p:cNvSpPr/>
            <p:nvPr/>
          </p:nvSpPr>
          <p:spPr>
            <a:xfrm>
              <a:off x="8407415" y="2150134"/>
              <a:ext cx="311085" cy="31108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E1B1774-AD22-BC7A-F786-D1CFFE92F488}"/>
                </a:ext>
              </a:extLst>
            </p:cNvPr>
            <p:cNvSpPr/>
            <p:nvPr/>
          </p:nvSpPr>
          <p:spPr>
            <a:xfrm>
              <a:off x="7732105" y="2702945"/>
              <a:ext cx="311085" cy="311085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DCF27E38-C967-CE36-30BA-DC9914A64ACB}"/>
              </a:ext>
            </a:extLst>
          </p:cNvPr>
          <p:cNvSpPr/>
          <p:nvPr/>
        </p:nvSpPr>
        <p:spPr>
          <a:xfrm>
            <a:off x="5676142" y="5271570"/>
            <a:ext cx="192114" cy="1921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952370-1426-7D98-D0D0-62490BC12A7F}"/>
              </a:ext>
            </a:extLst>
          </p:cNvPr>
          <p:cNvCxnSpPr>
            <a:cxnSpLocks/>
            <a:stCxn id="66" idx="2"/>
            <a:endCxn id="62" idx="6"/>
          </p:cNvCxnSpPr>
          <p:nvPr/>
        </p:nvCxnSpPr>
        <p:spPr>
          <a:xfrm flipH="1" flipV="1">
            <a:off x="4789618" y="5271570"/>
            <a:ext cx="886524" cy="9605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139243-CD7B-0664-34F0-945E17F7ABDC}"/>
              </a:ext>
            </a:extLst>
          </p:cNvPr>
          <p:cNvCxnSpPr>
            <a:cxnSpLocks/>
            <a:stCxn id="66" idx="3"/>
            <a:endCxn id="63" idx="6"/>
          </p:cNvCxnSpPr>
          <p:nvPr/>
        </p:nvCxnSpPr>
        <p:spPr>
          <a:xfrm flipH="1">
            <a:off x="4914783" y="5435550"/>
            <a:ext cx="789493" cy="30017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F50E4CE-A6CF-E276-1340-772E21AF0986}"/>
              </a:ext>
            </a:extLst>
          </p:cNvPr>
          <p:cNvCxnSpPr>
            <a:cxnSpLocks/>
            <a:stCxn id="65" idx="2"/>
            <a:endCxn id="66" idx="6"/>
          </p:cNvCxnSpPr>
          <p:nvPr/>
        </p:nvCxnSpPr>
        <p:spPr>
          <a:xfrm flipH="1" flipV="1">
            <a:off x="5868256" y="5367627"/>
            <a:ext cx="821321" cy="25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0F35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0F35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6" grpId="0" animBg="1"/>
      <p:bldP spid="6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F72CED-D28E-DB50-1BEB-941C0ACB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20945-9879-E87C-59E6-4507A064F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tasks are usually solved by creatively composing simple primitives</a:t>
            </a:r>
          </a:p>
          <a:p>
            <a:r>
              <a:rPr lang="en-US" dirty="0"/>
              <a:t>These primitives allow us to perform a variety of tasks on data such as classification, regression, ranking, etc.</a:t>
            </a:r>
          </a:p>
          <a:p>
            <a:r>
              <a:rPr lang="en-US" dirty="0"/>
              <a:t>They allow us to perform ML in a variety of settings e.g., supervised, weakly supervised, online, reinforcement etc.</a:t>
            </a:r>
          </a:p>
          <a:p>
            <a:r>
              <a:rPr lang="en-US" dirty="0"/>
              <a:t>They also allow us to use a variety of models to encode the laws and patterns we observe in data</a:t>
            </a:r>
          </a:p>
          <a:p>
            <a:r>
              <a:rPr lang="en-US" dirty="0"/>
              <a:t>ML primitives can be mix-n-matched to create innovative solutions</a:t>
            </a:r>
          </a:p>
          <a:p>
            <a:pPr lvl="2"/>
            <a:r>
              <a:rPr lang="en-US" dirty="0"/>
              <a:t>e.g., deep Bayesian reinforcement learning for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29368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E4F3-F9C1-9D90-3423-CB78EB552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 Curious!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0122-5ED2-2559-4991-7FEED51C1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See you next time</a:t>
            </a:r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8BD6-3562-AECB-FF10-1273C7973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primitives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900D0-9A5F-912D-7D3D-21E97FF7F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watching how many ml videos is it okay to update the skills section in one’s LinkedIn profile ?? … just asking for a friend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15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5D1AF-FC7E-3B1A-12BF-E0E44A75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Machine Learning cycle</a:t>
            </a:r>
            <a:endParaRPr lang="en-IN" dirty="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14816088-BA5E-6441-70B8-CD0F8FCB1608}"/>
              </a:ext>
            </a:extLst>
          </p:cNvPr>
          <p:cNvSpPr/>
          <p:nvPr/>
        </p:nvSpPr>
        <p:spPr>
          <a:xfrm>
            <a:off x="3433275" y="3258518"/>
            <a:ext cx="550646" cy="340964"/>
          </a:xfrm>
          <a:prstGeom prst="rightArrow">
            <a:avLst/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05D23F3-CFB7-6692-183A-6233D7A36D53}"/>
              </a:ext>
            </a:extLst>
          </p:cNvPr>
          <p:cNvSpPr/>
          <p:nvPr/>
        </p:nvSpPr>
        <p:spPr>
          <a:xfrm>
            <a:off x="7436267" y="3258518"/>
            <a:ext cx="550646" cy="340964"/>
          </a:xfrm>
          <a:prstGeom prst="rightArrow">
            <a:avLst/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CBD786-5A7B-90BB-8CD1-05385768FC4E}"/>
              </a:ext>
            </a:extLst>
          </p:cNvPr>
          <p:cNvGrpSpPr/>
          <p:nvPr/>
        </p:nvGrpSpPr>
        <p:grpSpPr>
          <a:xfrm>
            <a:off x="4130191" y="2712468"/>
            <a:ext cx="3454406" cy="2084381"/>
            <a:chOff x="4513882" y="2712468"/>
            <a:chExt cx="3454406" cy="20843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6C302F-0B24-C698-AB14-E9E075A25327}"/>
                </a:ext>
              </a:extLst>
            </p:cNvPr>
            <p:cNvGrpSpPr/>
            <p:nvPr/>
          </p:nvGrpSpPr>
          <p:grpSpPr>
            <a:xfrm>
              <a:off x="4645985" y="2712468"/>
              <a:ext cx="2895600" cy="1433064"/>
              <a:chOff x="8609733" y="1556213"/>
              <a:chExt cx="2895600" cy="143306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D15DD6C-A8C1-C47C-768A-8CD7751BD8F8}"/>
                  </a:ext>
                </a:extLst>
              </p:cNvPr>
              <p:cNvGrpSpPr/>
              <p:nvPr/>
            </p:nvGrpSpPr>
            <p:grpSpPr>
              <a:xfrm>
                <a:off x="10878931" y="1792032"/>
                <a:ext cx="406048" cy="416101"/>
                <a:chOff x="8494783" y="2301406"/>
                <a:chExt cx="812096" cy="832203"/>
              </a:xfrm>
            </p:grpSpPr>
            <p:sp>
              <p:nvSpPr>
                <p:cNvPr id="26" name="Freeform 530">
                  <a:extLst>
                    <a:ext uri="{FF2B5EF4-FFF2-40B4-BE49-F238E27FC236}">
                      <a16:creationId xmlns:a16="http://schemas.microsoft.com/office/drawing/2014/main" id="{EE225C97-15D4-ACF9-D184-28C0D0FAA340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B104A62-CE1A-1326-E65B-CC2AFFD9D1D1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7CEC098-F675-0489-306D-D9F76CFAB8BE}"/>
                  </a:ext>
                </a:extLst>
              </p:cNvPr>
              <p:cNvGrpSpPr/>
              <p:nvPr/>
            </p:nvGrpSpPr>
            <p:grpSpPr>
              <a:xfrm rot="159200">
                <a:off x="9900305" y="1788300"/>
                <a:ext cx="1060170" cy="1065078"/>
                <a:chOff x="4653341" y="2546441"/>
                <a:chExt cx="2120341" cy="2130157"/>
              </a:xfrm>
            </p:grpSpPr>
            <p:sp>
              <p:nvSpPr>
                <p:cNvPr id="24" name="Freeform 543">
                  <a:extLst>
                    <a:ext uri="{FF2B5EF4-FFF2-40B4-BE49-F238E27FC236}">
                      <a16:creationId xmlns:a16="http://schemas.microsoft.com/office/drawing/2014/main" id="{CB46D2E0-F180-0E16-4B58-C6006945329A}"/>
                    </a:ext>
                  </a:extLst>
                </p:cNvPr>
                <p:cNvSpPr/>
                <p:nvPr/>
              </p:nvSpPr>
              <p:spPr>
                <a:xfrm rot="3600000">
                  <a:off x="4648433" y="2551349"/>
                  <a:ext cx="2130157" cy="2120341"/>
                </a:xfrm>
                <a:custGeom>
                  <a:avLst/>
                  <a:gdLst>
                    <a:gd name="connsiteX0" fmla="*/ 2130157 w 2130157"/>
                    <a:gd name="connsiteY0" fmla="*/ 1060126 h 2120341"/>
                    <a:gd name="connsiteX1" fmla="*/ 2130157 w 2130157"/>
                    <a:gd name="connsiteY1" fmla="*/ 1060131 h 2120341"/>
                    <a:gd name="connsiteX2" fmla="*/ 2130157 w 2130157"/>
                    <a:gd name="connsiteY2" fmla="*/ 1060135 h 2120341"/>
                    <a:gd name="connsiteX3" fmla="*/ 1969354 w 2130157"/>
                    <a:gd name="connsiteY3" fmla="*/ 497985 h 2120341"/>
                    <a:gd name="connsiteX4" fmla="*/ 2001010 w 2130157"/>
                    <a:gd name="connsiteY4" fmla="*/ 550092 h 2120341"/>
                    <a:gd name="connsiteX5" fmla="*/ 2008929 w 2130157"/>
                    <a:gd name="connsiteY5" fmla="*/ 566528 h 2120341"/>
                    <a:gd name="connsiteX6" fmla="*/ 72438 w 2130157"/>
                    <a:gd name="connsiteY6" fmla="*/ 648418 h 2120341"/>
                    <a:gd name="connsiteX7" fmla="*/ 239787 w 2130157"/>
                    <a:gd name="connsiteY7" fmla="*/ 675482 h 2120341"/>
                    <a:gd name="connsiteX8" fmla="*/ 318019 w 2130157"/>
                    <a:gd name="connsiteY8" fmla="*/ 539980 h 2120341"/>
                    <a:gd name="connsiteX9" fmla="*/ 211838 w 2130157"/>
                    <a:gd name="connsiteY9" fmla="*/ 409726 h 2120341"/>
                    <a:gd name="connsiteX10" fmla="*/ 234445 w 2130157"/>
                    <a:gd name="connsiteY10" fmla="*/ 379494 h 2120341"/>
                    <a:gd name="connsiteX11" fmla="*/ 379493 w 2130157"/>
                    <a:gd name="connsiteY11" fmla="*/ 234446 h 2120341"/>
                    <a:gd name="connsiteX12" fmla="*/ 410634 w 2130157"/>
                    <a:gd name="connsiteY12" fmla="*/ 211159 h 2120341"/>
                    <a:gd name="connsiteX13" fmla="*/ 541000 w 2130157"/>
                    <a:gd name="connsiteY13" fmla="*/ 317430 h 2120341"/>
                    <a:gd name="connsiteX14" fmla="*/ 676502 w 2130157"/>
                    <a:gd name="connsiteY14" fmla="*/ 239198 h 2120341"/>
                    <a:gd name="connsiteX15" fmla="*/ 649471 w 2130157"/>
                    <a:gd name="connsiteY15" fmla="*/ 72053 h 2120341"/>
                    <a:gd name="connsiteX16" fmla="*/ 741937 w 2130157"/>
                    <a:gd name="connsiteY16" fmla="*/ 38210 h 2120341"/>
                    <a:gd name="connsiteX17" fmla="*/ 844482 w 2130157"/>
                    <a:gd name="connsiteY17" fmla="*/ 11843 h 2120341"/>
                    <a:gd name="connsiteX18" fmla="*/ 922076 w 2130157"/>
                    <a:gd name="connsiteY18" fmla="*/ 1 h 2120341"/>
                    <a:gd name="connsiteX19" fmla="*/ 981897 w 2130157"/>
                    <a:gd name="connsiteY19" fmla="*/ 157368 h 2120341"/>
                    <a:gd name="connsiteX20" fmla="*/ 1138361 w 2130157"/>
                    <a:gd name="connsiteY20" fmla="*/ 157369 h 2120341"/>
                    <a:gd name="connsiteX21" fmla="*/ 1198183 w 2130157"/>
                    <a:gd name="connsiteY21" fmla="*/ 0 h 2120341"/>
                    <a:gd name="connsiteX22" fmla="*/ 1275778 w 2130157"/>
                    <a:gd name="connsiteY22" fmla="*/ 11843 h 2120341"/>
                    <a:gd name="connsiteX23" fmla="*/ 1378323 w 2130157"/>
                    <a:gd name="connsiteY23" fmla="*/ 38211 h 2120341"/>
                    <a:gd name="connsiteX24" fmla="*/ 1470935 w 2130157"/>
                    <a:gd name="connsiteY24" fmla="*/ 72106 h 2120341"/>
                    <a:gd name="connsiteX25" fmla="*/ 1443899 w 2130157"/>
                    <a:gd name="connsiteY25" fmla="*/ 239281 h 2120341"/>
                    <a:gd name="connsiteX26" fmla="*/ 1579401 w 2130157"/>
                    <a:gd name="connsiteY26" fmla="*/ 317513 h 2120341"/>
                    <a:gd name="connsiteX27" fmla="*/ 1709752 w 2130157"/>
                    <a:gd name="connsiteY27" fmla="*/ 211253 h 2120341"/>
                    <a:gd name="connsiteX28" fmla="*/ 1740767 w 2130157"/>
                    <a:gd name="connsiteY28" fmla="*/ 234446 h 2120341"/>
                    <a:gd name="connsiteX29" fmla="*/ 1885815 w 2130157"/>
                    <a:gd name="connsiteY29" fmla="*/ 379495 h 2120341"/>
                    <a:gd name="connsiteX30" fmla="*/ 1908762 w 2130157"/>
                    <a:gd name="connsiteY30" fmla="*/ 410180 h 2120341"/>
                    <a:gd name="connsiteX31" fmla="*/ 1801492 w 2130157"/>
                    <a:gd name="connsiteY31" fmla="*/ 541770 h 2120341"/>
                    <a:gd name="connsiteX32" fmla="*/ 1879724 w 2130157"/>
                    <a:gd name="connsiteY32" fmla="*/ 677272 h 2120341"/>
                    <a:gd name="connsiteX33" fmla="*/ 2048399 w 2130157"/>
                    <a:gd name="connsiteY33" fmla="*/ 649995 h 2120341"/>
                    <a:gd name="connsiteX34" fmla="*/ 2082050 w 2130157"/>
                    <a:gd name="connsiteY34" fmla="*/ 741938 h 2120341"/>
                    <a:gd name="connsiteX35" fmla="*/ 2108418 w 2130157"/>
                    <a:gd name="connsiteY35" fmla="*/ 844483 h 2120341"/>
                    <a:gd name="connsiteX36" fmla="*/ 2120260 w 2130157"/>
                    <a:gd name="connsiteY36" fmla="*/ 922077 h 2120341"/>
                    <a:gd name="connsiteX37" fmla="*/ 1962890 w 2130157"/>
                    <a:gd name="connsiteY37" fmla="*/ 981898 h 2120341"/>
                    <a:gd name="connsiteX38" fmla="*/ 1962890 w 2130157"/>
                    <a:gd name="connsiteY38" fmla="*/ 1138362 h 2120341"/>
                    <a:gd name="connsiteX39" fmla="*/ 2120260 w 2130157"/>
                    <a:gd name="connsiteY39" fmla="*/ 1198185 h 2120341"/>
                    <a:gd name="connsiteX40" fmla="*/ 2108418 w 2130157"/>
                    <a:gd name="connsiteY40" fmla="*/ 1275779 h 2120341"/>
                    <a:gd name="connsiteX41" fmla="*/ 2082051 w 2130157"/>
                    <a:gd name="connsiteY41" fmla="*/ 1378324 h 2120341"/>
                    <a:gd name="connsiteX42" fmla="*/ 2048057 w 2130157"/>
                    <a:gd name="connsiteY42" fmla="*/ 1471202 h 2120341"/>
                    <a:gd name="connsiteX43" fmla="*/ 1882106 w 2130157"/>
                    <a:gd name="connsiteY43" fmla="*/ 1444365 h 2120341"/>
                    <a:gd name="connsiteX44" fmla="*/ 1803874 w 2130157"/>
                    <a:gd name="connsiteY44" fmla="*/ 1579867 h 2120341"/>
                    <a:gd name="connsiteX45" fmla="*/ 1909365 w 2130157"/>
                    <a:gd name="connsiteY45" fmla="*/ 1709275 h 2120341"/>
                    <a:gd name="connsiteX46" fmla="*/ 1885815 w 2130157"/>
                    <a:gd name="connsiteY46" fmla="*/ 1740767 h 2120341"/>
                    <a:gd name="connsiteX47" fmla="*/ 1740766 w 2130157"/>
                    <a:gd name="connsiteY47" fmla="*/ 1885816 h 2120341"/>
                    <a:gd name="connsiteX48" fmla="*/ 1709629 w 2130157"/>
                    <a:gd name="connsiteY48" fmla="*/ 1909100 h 2120341"/>
                    <a:gd name="connsiteX49" fmla="*/ 1579262 w 2130157"/>
                    <a:gd name="connsiteY49" fmla="*/ 1802828 h 2120341"/>
                    <a:gd name="connsiteX50" fmla="*/ 1443760 w 2130157"/>
                    <a:gd name="connsiteY50" fmla="*/ 1881060 h 2120341"/>
                    <a:gd name="connsiteX51" fmla="*/ 1470792 w 2130157"/>
                    <a:gd name="connsiteY51" fmla="*/ 2048208 h 2120341"/>
                    <a:gd name="connsiteX52" fmla="*/ 1378323 w 2130157"/>
                    <a:gd name="connsiteY52" fmla="*/ 2082051 h 2120341"/>
                    <a:gd name="connsiteX53" fmla="*/ 1275778 w 2130157"/>
                    <a:gd name="connsiteY53" fmla="*/ 2108419 h 2120341"/>
                    <a:gd name="connsiteX54" fmla="*/ 1197661 w 2130157"/>
                    <a:gd name="connsiteY54" fmla="*/ 2120341 h 2120341"/>
                    <a:gd name="connsiteX55" fmla="*/ 1138363 w 2130157"/>
                    <a:gd name="connsiteY55" fmla="*/ 1964351 h 2120341"/>
                    <a:gd name="connsiteX56" fmla="*/ 981899 w 2130157"/>
                    <a:gd name="connsiteY56" fmla="*/ 1964351 h 2120341"/>
                    <a:gd name="connsiteX57" fmla="*/ 922602 w 2130157"/>
                    <a:gd name="connsiteY57" fmla="*/ 2120341 h 2120341"/>
                    <a:gd name="connsiteX58" fmla="*/ 844482 w 2130157"/>
                    <a:gd name="connsiteY58" fmla="*/ 2108419 h 2120341"/>
                    <a:gd name="connsiteX59" fmla="*/ 741936 w 2130157"/>
                    <a:gd name="connsiteY59" fmla="*/ 2082051 h 2120341"/>
                    <a:gd name="connsiteX60" fmla="*/ 649305 w 2130157"/>
                    <a:gd name="connsiteY60" fmla="*/ 2048148 h 2120341"/>
                    <a:gd name="connsiteX61" fmla="*/ 676186 w 2130157"/>
                    <a:gd name="connsiteY61" fmla="*/ 1881928 h 2120341"/>
                    <a:gd name="connsiteX62" fmla="*/ 540684 w 2130157"/>
                    <a:gd name="connsiteY62" fmla="*/ 1803696 h 2120341"/>
                    <a:gd name="connsiteX63" fmla="*/ 411023 w 2130157"/>
                    <a:gd name="connsiteY63" fmla="*/ 1909393 h 2120341"/>
                    <a:gd name="connsiteX64" fmla="*/ 379493 w 2130157"/>
                    <a:gd name="connsiteY64" fmla="*/ 1885816 h 2120341"/>
                    <a:gd name="connsiteX65" fmla="*/ 234445 w 2130157"/>
                    <a:gd name="connsiteY65" fmla="*/ 1740767 h 2120341"/>
                    <a:gd name="connsiteX66" fmla="*/ 210822 w 2130157"/>
                    <a:gd name="connsiteY66" fmla="*/ 1709177 h 2120341"/>
                    <a:gd name="connsiteX67" fmla="*/ 316099 w 2130157"/>
                    <a:gd name="connsiteY67" fmla="*/ 1580031 h 2120341"/>
                    <a:gd name="connsiteX68" fmla="*/ 237866 w 2130157"/>
                    <a:gd name="connsiteY68" fmla="*/ 1444529 h 2120341"/>
                    <a:gd name="connsiteX69" fmla="*/ 72244 w 2130157"/>
                    <a:gd name="connsiteY69" fmla="*/ 1471314 h 2120341"/>
                    <a:gd name="connsiteX70" fmla="*/ 38209 w 2130157"/>
                    <a:gd name="connsiteY70" fmla="*/ 1378324 h 2120341"/>
                    <a:gd name="connsiteX71" fmla="*/ 11842 w 2130157"/>
                    <a:gd name="connsiteY71" fmla="*/ 1275779 h 2120341"/>
                    <a:gd name="connsiteX72" fmla="*/ 0 w 2130157"/>
                    <a:gd name="connsiteY72" fmla="*/ 1198185 h 2120341"/>
                    <a:gd name="connsiteX73" fmla="*/ 157368 w 2130157"/>
                    <a:gd name="connsiteY73" fmla="*/ 1138362 h 2120341"/>
                    <a:gd name="connsiteX74" fmla="*/ 157368 w 2130157"/>
                    <a:gd name="connsiteY74" fmla="*/ 981898 h 2120341"/>
                    <a:gd name="connsiteX75" fmla="*/ 0 w 2130157"/>
                    <a:gd name="connsiteY75" fmla="*/ 922077 h 2120341"/>
                    <a:gd name="connsiteX76" fmla="*/ 11842 w 2130157"/>
                    <a:gd name="connsiteY76" fmla="*/ 844483 h 2120341"/>
                    <a:gd name="connsiteX77" fmla="*/ 38209 w 2130157"/>
                    <a:gd name="connsiteY77" fmla="*/ 741938 h 212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2130157" h="2120341">
                      <a:moveTo>
                        <a:pt x="2130157" y="1060126"/>
                      </a:moveTo>
                      <a:lnTo>
                        <a:pt x="2130157" y="1060131"/>
                      </a:lnTo>
                      <a:lnTo>
                        <a:pt x="2130157" y="1060135"/>
                      </a:lnTo>
                      <a:close/>
                      <a:moveTo>
                        <a:pt x="1969354" y="497985"/>
                      </a:moveTo>
                      <a:lnTo>
                        <a:pt x="2001010" y="550092"/>
                      </a:lnTo>
                      <a:lnTo>
                        <a:pt x="2008929" y="566528"/>
                      </a:lnTo>
                      <a:close/>
                      <a:moveTo>
                        <a:pt x="72438" y="648418"/>
                      </a:moveTo>
                      <a:lnTo>
                        <a:pt x="239787" y="675482"/>
                      </a:lnTo>
                      <a:lnTo>
                        <a:pt x="318019" y="539980"/>
                      </a:lnTo>
                      <a:lnTo>
                        <a:pt x="211838" y="409726"/>
                      </a:lnTo>
                      <a:lnTo>
                        <a:pt x="234445" y="379494"/>
                      </a:lnTo>
                      <a:cubicBezTo>
                        <a:pt x="278058" y="326648"/>
                        <a:pt x="326647" y="278059"/>
                        <a:pt x="379493" y="234446"/>
                      </a:cubicBezTo>
                      <a:lnTo>
                        <a:pt x="410634" y="211159"/>
                      </a:lnTo>
                      <a:lnTo>
                        <a:pt x="541000" y="317430"/>
                      </a:lnTo>
                      <a:lnTo>
                        <a:pt x="676502" y="239198"/>
                      </a:lnTo>
                      <a:lnTo>
                        <a:pt x="649471" y="72053"/>
                      </a:lnTo>
                      <a:lnTo>
                        <a:pt x="741937" y="38210"/>
                      </a:lnTo>
                      <a:cubicBezTo>
                        <a:pt x="775442" y="27789"/>
                        <a:pt x="809654" y="18970"/>
                        <a:pt x="844482" y="11843"/>
                      </a:cubicBezTo>
                      <a:lnTo>
                        <a:pt x="922076" y="1"/>
                      </a:lnTo>
                      <a:lnTo>
                        <a:pt x="981897" y="157368"/>
                      </a:lnTo>
                      <a:lnTo>
                        <a:pt x="1138361" y="157369"/>
                      </a:lnTo>
                      <a:lnTo>
                        <a:pt x="1198183" y="0"/>
                      </a:lnTo>
                      <a:lnTo>
                        <a:pt x="1275778" y="11843"/>
                      </a:lnTo>
                      <a:cubicBezTo>
                        <a:pt x="1310606" y="18970"/>
                        <a:pt x="1344818" y="27789"/>
                        <a:pt x="1378323" y="38211"/>
                      </a:cubicBezTo>
                      <a:lnTo>
                        <a:pt x="1470935" y="72106"/>
                      </a:lnTo>
                      <a:lnTo>
                        <a:pt x="1443899" y="239281"/>
                      </a:lnTo>
                      <a:lnTo>
                        <a:pt x="1579401" y="317513"/>
                      </a:lnTo>
                      <a:lnTo>
                        <a:pt x="1709752" y="211253"/>
                      </a:lnTo>
                      <a:lnTo>
                        <a:pt x="1740767" y="234446"/>
                      </a:lnTo>
                      <a:cubicBezTo>
                        <a:pt x="1793613" y="278059"/>
                        <a:pt x="1842202" y="326647"/>
                        <a:pt x="1885815" y="379495"/>
                      </a:cubicBezTo>
                      <a:lnTo>
                        <a:pt x="1908762" y="410180"/>
                      </a:lnTo>
                      <a:lnTo>
                        <a:pt x="1801492" y="541770"/>
                      </a:lnTo>
                      <a:lnTo>
                        <a:pt x="1879724" y="677272"/>
                      </a:lnTo>
                      <a:lnTo>
                        <a:pt x="2048399" y="649995"/>
                      </a:lnTo>
                      <a:lnTo>
                        <a:pt x="2082050" y="741938"/>
                      </a:lnTo>
                      <a:cubicBezTo>
                        <a:pt x="2092472" y="775443"/>
                        <a:pt x="2101291" y="809655"/>
                        <a:pt x="2108418" y="844483"/>
                      </a:cubicBezTo>
                      <a:lnTo>
                        <a:pt x="2120260" y="922077"/>
                      </a:lnTo>
                      <a:lnTo>
                        <a:pt x="1962890" y="981898"/>
                      </a:lnTo>
                      <a:lnTo>
                        <a:pt x="1962890" y="1138362"/>
                      </a:lnTo>
                      <a:lnTo>
                        <a:pt x="2120260" y="1198185"/>
                      </a:lnTo>
                      <a:lnTo>
                        <a:pt x="2108418" y="1275779"/>
                      </a:lnTo>
                      <a:cubicBezTo>
                        <a:pt x="2101291" y="1310607"/>
                        <a:pt x="2092472" y="1344819"/>
                        <a:pt x="2082051" y="1378324"/>
                      </a:cubicBezTo>
                      <a:lnTo>
                        <a:pt x="2048057" y="1471202"/>
                      </a:lnTo>
                      <a:lnTo>
                        <a:pt x="1882106" y="1444365"/>
                      </a:lnTo>
                      <a:lnTo>
                        <a:pt x="1803874" y="1579867"/>
                      </a:lnTo>
                      <a:lnTo>
                        <a:pt x="1909365" y="1709275"/>
                      </a:lnTo>
                      <a:lnTo>
                        <a:pt x="1885815" y="1740767"/>
                      </a:lnTo>
                      <a:cubicBezTo>
                        <a:pt x="1842202" y="1793614"/>
                        <a:pt x="1793614" y="1842203"/>
                        <a:pt x="1740766" y="1885816"/>
                      </a:cubicBezTo>
                      <a:lnTo>
                        <a:pt x="1709629" y="1909100"/>
                      </a:lnTo>
                      <a:lnTo>
                        <a:pt x="1579262" y="1802828"/>
                      </a:lnTo>
                      <a:lnTo>
                        <a:pt x="1443760" y="1881060"/>
                      </a:lnTo>
                      <a:lnTo>
                        <a:pt x="1470792" y="2048208"/>
                      </a:lnTo>
                      <a:lnTo>
                        <a:pt x="1378323" y="2082051"/>
                      </a:lnTo>
                      <a:cubicBezTo>
                        <a:pt x="1344818" y="2092473"/>
                        <a:pt x="1310606" y="2101292"/>
                        <a:pt x="1275778" y="2108419"/>
                      </a:cubicBezTo>
                      <a:lnTo>
                        <a:pt x="1197661" y="2120341"/>
                      </a:lnTo>
                      <a:lnTo>
                        <a:pt x="1138363" y="1964351"/>
                      </a:lnTo>
                      <a:lnTo>
                        <a:pt x="981899" y="1964351"/>
                      </a:lnTo>
                      <a:lnTo>
                        <a:pt x="922602" y="2120341"/>
                      </a:lnTo>
                      <a:lnTo>
                        <a:pt x="844482" y="2108419"/>
                      </a:lnTo>
                      <a:cubicBezTo>
                        <a:pt x="809654" y="2101292"/>
                        <a:pt x="775442" y="2092473"/>
                        <a:pt x="741936" y="2082051"/>
                      </a:cubicBezTo>
                      <a:lnTo>
                        <a:pt x="649305" y="2048148"/>
                      </a:lnTo>
                      <a:lnTo>
                        <a:pt x="676186" y="1881928"/>
                      </a:lnTo>
                      <a:lnTo>
                        <a:pt x="540684" y="1803696"/>
                      </a:lnTo>
                      <a:lnTo>
                        <a:pt x="411023" y="1909393"/>
                      </a:lnTo>
                      <a:lnTo>
                        <a:pt x="379493" y="1885816"/>
                      </a:lnTo>
                      <a:cubicBezTo>
                        <a:pt x="326646" y="1842203"/>
                        <a:pt x="278058" y="1793614"/>
                        <a:pt x="234445" y="1740767"/>
                      </a:cubicBezTo>
                      <a:lnTo>
                        <a:pt x="210822" y="1709177"/>
                      </a:lnTo>
                      <a:lnTo>
                        <a:pt x="316099" y="1580031"/>
                      </a:lnTo>
                      <a:lnTo>
                        <a:pt x="237866" y="1444529"/>
                      </a:lnTo>
                      <a:lnTo>
                        <a:pt x="72244" y="1471314"/>
                      </a:lnTo>
                      <a:lnTo>
                        <a:pt x="38209" y="1378324"/>
                      </a:lnTo>
                      <a:cubicBezTo>
                        <a:pt x="27788" y="1344819"/>
                        <a:pt x="18969" y="1310607"/>
                        <a:pt x="11842" y="1275779"/>
                      </a:cubicBezTo>
                      <a:lnTo>
                        <a:pt x="0" y="1198185"/>
                      </a:lnTo>
                      <a:lnTo>
                        <a:pt x="157368" y="1138362"/>
                      </a:lnTo>
                      <a:lnTo>
                        <a:pt x="157368" y="981898"/>
                      </a:lnTo>
                      <a:lnTo>
                        <a:pt x="0" y="922077"/>
                      </a:lnTo>
                      <a:lnTo>
                        <a:pt x="11842" y="844483"/>
                      </a:lnTo>
                      <a:cubicBezTo>
                        <a:pt x="18969" y="809655"/>
                        <a:pt x="27788" y="775443"/>
                        <a:pt x="38209" y="741938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6E118A0-6E76-5270-9A77-EE4277211643}"/>
                    </a:ext>
                  </a:extLst>
                </p:cNvPr>
                <p:cNvSpPr/>
                <p:nvPr/>
              </p:nvSpPr>
              <p:spPr>
                <a:xfrm>
                  <a:off x="5340463" y="3238471"/>
                  <a:ext cx="746097" cy="7460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8ABFFCB-33AE-3690-67D6-8BB1EF23D9FF}"/>
                  </a:ext>
                </a:extLst>
              </p:cNvPr>
              <p:cNvGrpSpPr/>
              <p:nvPr/>
            </p:nvGrpSpPr>
            <p:grpSpPr>
              <a:xfrm rot="20354995">
                <a:off x="11077669" y="2186520"/>
                <a:ext cx="275512" cy="282333"/>
                <a:chOff x="8494783" y="2301406"/>
                <a:chExt cx="812096" cy="832203"/>
              </a:xfrm>
            </p:grpSpPr>
            <p:sp>
              <p:nvSpPr>
                <p:cNvPr id="22" name="Freeform 551">
                  <a:extLst>
                    <a:ext uri="{FF2B5EF4-FFF2-40B4-BE49-F238E27FC236}">
                      <a16:creationId xmlns:a16="http://schemas.microsoft.com/office/drawing/2014/main" id="{035D03D1-1B76-D4ED-F041-97E3B2ACA1C8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8E4B444-7A50-7BEC-E10B-E4F65BE1D6E5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240FE92-645E-B67C-C082-2A73E507B271}"/>
                  </a:ext>
                </a:extLst>
              </p:cNvPr>
              <p:cNvSpPr/>
              <p:nvPr/>
            </p:nvSpPr>
            <p:spPr>
              <a:xfrm>
                <a:off x="8609733" y="1556213"/>
                <a:ext cx="2895600" cy="1433064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626346-6C35-FF73-D0C2-26829F72576D}"/>
                  </a:ext>
                </a:extLst>
              </p:cNvPr>
              <p:cNvSpPr txBox="1"/>
              <p:nvPr/>
            </p:nvSpPr>
            <p:spPr>
              <a:xfrm>
                <a:off x="8609733" y="1950570"/>
                <a:ext cx="124320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4000" dirty="0">
                    <a:solidFill>
                      <a:schemeClr val="bg1"/>
                    </a:solidFill>
                  </a:rPr>
                  <a:t>Code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130B8CC-5879-FA47-134B-D8A6EAC3D176}"/>
                  </a:ext>
                </a:extLst>
              </p:cNvPr>
              <p:cNvGrpSpPr/>
              <p:nvPr/>
            </p:nvGrpSpPr>
            <p:grpSpPr>
              <a:xfrm rot="20354995">
                <a:off x="10757175" y="1656786"/>
                <a:ext cx="225937" cy="231531"/>
                <a:chOff x="8494783" y="2301406"/>
                <a:chExt cx="812096" cy="832203"/>
              </a:xfrm>
            </p:grpSpPr>
            <p:sp>
              <p:nvSpPr>
                <p:cNvPr id="20" name="Freeform 614">
                  <a:extLst>
                    <a:ext uri="{FF2B5EF4-FFF2-40B4-BE49-F238E27FC236}">
                      <a16:creationId xmlns:a16="http://schemas.microsoft.com/office/drawing/2014/main" id="{79753649-207E-6C84-C302-4C7B1A1B908E}"/>
                    </a:ext>
                  </a:extLst>
                </p:cNvPr>
                <p:cNvSpPr/>
                <p:nvPr/>
              </p:nvSpPr>
              <p:spPr>
                <a:xfrm>
                  <a:off x="8494783" y="2301406"/>
                  <a:ext cx="812096" cy="832203"/>
                </a:xfrm>
                <a:custGeom>
                  <a:avLst/>
                  <a:gdLst>
                    <a:gd name="connsiteX0" fmla="*/ 426565 w 812096"/>
                    <a:gd name="connsiteY0" fmla="*/ 830140 h 832203"/>
                    <a:gd name="connsiteX1" fmla="*/ 406099 w 812096"/>
                    <a:gd name="connsiteY1" fmla="*/ 832203 h 832203"/>
                    <a:gd name="connsiteX2" fmla="*/ 385634 w 812096"/>
                    <a:gd name="connsiteY2" fmla="*/ 830140 h 832203"/>
                    <a:gd name="connsiteX3" fmla="*/ 113280 w 812096"/>
                    <a:gd name="connsiteY3" fmla="*/ 97323 h 832203"/>
                    <a:gd name="connsiteX4" fmla="*/ 97531 w 812096"/>
                    <a:gd name="connsiteY4" fmla="*/ 113072 h 832203"/>
                    <a:gd name="connsiteX5" fmla="*/ 104651 w 812096"/>
                    <a:gd name="connsiteY5" fmla="*/ 104443 h 832203"/>
                    <a:gd name="connsiteX6" fmla="*/ 781537 w 812096"/>
                    <a:gd name="connsiteY6" fmla="*/ 207945 h 832203"/>
                    <a:gd name="connsiteX7" fmla="*/ 798909 w 812096"/>
                    <a:gd name="connsiteY7" fmla="*/ 239951 h 832203"/>
                    <a:gd name="connsiteX8" fmla="*/ 811815 w 812096"/>
                    <a:gd name="connsiteY8" fmla="*/ 281526 h 832203"/>
                    <a:gd name="connsiteX9" fmla="*/ 725844 w 812096"/>
                    <a:gd name="connsiteY9" fmla="*/ 356108 h 832203"/>
                    <a:gd name="connsiteX10" fmla="*/ 725844 w 812096"/>
                    <a:gd name="connsiteY10" fmla="*/ 454521 h 832203"/>
                    <a:gd name="connsiteX11" fmla="*/ 812096 w 812096"/>
                    <a:gd name="connsiteY11" fmla="*/ 529348 h 832203"/>
                    <a:gd name="connsiteX12" fmla="*/ 798909 w 812096"/>
                    <a:gd name="connsiteY12" fmla="*/ 571831 h 832203"/>
                    <a:gd name="connsiteX13" fmla="*/ 781741 w 812096"/>
                    <a:gd name="connsiteY13" fmla="*/ 603461 h 832203"/>
                    <a:gd name="connsiteX14" fmla="*/ 668296 w 812096"/>
                    <a:gd name="connsiteY14" fmla="*/ 595413 h 832203"/>
                    <a:gd name="connsiteX15" fmla="*/ 598707 w 812096"/>
                    <a:gd name="connsiteY15" fmla="*/ 665002 h 832203"/>
                    <a:gd name="connsiteX16" fmla="*/ 606851 w 812096"/>
                    <a:gd name="connsiteY16" fmla="*/ 779806 h 832203"/>
                    <a:gd name="connsiteX17" fmla="*/ 572039 w 812096"/>
                    <a:gd name="connsiteY17" fmla="*/ 798701 h 832203"/>
                    <a:gd name="connsiteX18" fmla="*/ 533869 w 812096"/>
                    <a:gd name="connsiteY18" fmla="*/ 810550 h 832203"/>
                    <a:gd name="connsiteX19" fmla="*/ 457195 w 812096"/>
                    <a:gd name="connsiteY19" fmla="*/ 722168 h 832203"/>
                    <a:gd name="connsiteX20" fmla="*/ 358782 w 812096"/>
                    <a:gd name="connsiteY20" fmla="*/ 722168 h 832203"/>
                    <a:gd name="connsiteX21" fmla="*/ 281307 w 812096"/>
                    <a:gd name="connsiteY21" fmla="*/ 811475 h 832203"/>
                    <a:gd name="connsiteX22" fmla="*/ 240159 w 812096"/>
                    <a:gd name="connsiteY22" fmla="*/ 798701 h 832203"/>
                    <a:gd name="connsiteX23" fmla="*/ 207045 w 812096"/>
                    <a:gd name="connsiteY23" fmla="*/ 780727 h 832203"/>
                    <a:gd name="connsiteX24" fmla="*/ 215037 w 812096"/>
                    <a:gd name="connsiteY24" fmla="*/ 668059 h 832203"/>
                    <a:gd name="connsiteX25" fmla="*/ 145448 w 812096"/>
                    <a:gd name="connsiteY25" fmla="*/ 598470 h 832203"/>
                    <a:gd name="connsiteX26" fmla="*/ 32111 w 812096"/>
                    <a:gd name="connsiteY26" fmla="*/ 606509 h 832203"/>
                    <a:gd name="connsiteX27" fmla="*/ 13289 w 812096"/>
                    <a:gd name="connsiteY27" fmla="*/ 571831 h 832203"/>
                    <a:gd name="connsiteX28" fmla="*/ 563 w 812096"/>
                    <a:gd name="connsiteY28" fmla="*/ 530835 h 832203"/>
                    <a:gd name="connsiteX29" fmla="*/ 86538 w 812096"/>
                    <a:gd name="connsiteY29" fmla="*/ 456249 h 832203"/>
                    <a:gd name="connsiteX30" fmla="*/ 86538 w 812096"/>
                    <a:gd name="connsiteY30" fmla="*/ 357835 h 832203"/>
                    <a:gd name="connsiteX31" fmla="*/ 0 w 812096"/>
                    <a:gd name="connsiteY31" fmla="*/ 282761 h 832203"/>
                    <a:gd name="connsiteX32" fmla="*/ 13289 w 812096"/>
                    <a:gd name="connsiteY32" fmla="*/ 239951 h 832203"/>
                    <a:gd name="connsiteX33" fmla="*/ 30170 w 812096"/>
                    <a:gd name="connsiteY33" fmla="*/ 208849 h 832203"/>
                    <a:gd name="connsiteX34" fmla="*/ 146216 w 812096"/>
                    <a:gd name="connsiteY34" fmla="*/ 217081 h 832203"/>
                    <a:gd name="connsiteX35" fmla="*/ 215805 w 812096"/>
                    <a:gd name="connsiteY35" fmla="*/ 147492 h 832203"/>
                    <a:gd name="connsiteX36" fmla="*/ 207527 w 812096"/>
                    <a:gd name="connsiteY36" fmla="*/ 30793 h 832203"/>
                    <a:gd name="connsiteX37" fmla="*/ 240159 w 812096"/>
                    <a:gd name="connsiteY37" fmla="*/ 13081 h 832203"/>
                    <a:gd name="connsiteX38" fmla="*/ 282094 w 812096"/>
                    <a:gd name="connsiteY38" fmla="*/ 63 h 832203"/>
                    <a:gd name="connsiteX39" fmla="*/ 356762 w 812096"/>
                    <a:gd name="connsiteY39" fmla="*/ 86133 h 832203"/>
                    <a:gd name="connsiteX40" fmla="*/ 455176 w 812096"/>
                    <a:gd name="connsiteY40" fmla="*/ 86133 h 832203"/>
                    <a:gd name="connsiteX41" fmla="*/ 529899 w 812096"/>
                    <a:gd name="connsiteY41" fmla="*/ 0 h 832203"/>
                    <a:gd name="connsiteX42" fmla="*/ 572039 w 812096"/>
                    <a:gd name="connsiteY42" fmla="*/ 13081 h 832203"/>
                    <a:gd name="connsiteX43" fmla="*/ 603087 w 812096"/>
                    <a:gd name="connsiteY43" fmla="*/ 29933 h 832203"/>
                    <a:gd name="connsiteX44" fmla="*/ 594806 w 812096"/>
                    <a:gd name="connsiteY44" fmla="*/ 146665 h 832203"/>
                    <a:gd name="connsiteX45" fmla="*/ 664396 w 812096"/>
                    <a:gd name="connsiteY45" fmla="*/ 216254 h 832203"/>
                    <a:gd name="connsiteX46" fmla="*/ 707547 w 812096"/>
                    <a:gd name="connsiteY46" fmla="*/ 104443 h 832203"/>
                    <a:gd name="connsiteX47" fmla="*/ 718246 w 812096"/>
                    <a:gd name="connsiteY47" fmla="*/ 117409 h 832203"/>
                    <a:gd name="connsiteX48" fmla="*/ 694580 w 812096"/>
                    <a:gd name="connsiteY48" fmla="*/ 93744 h 83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812096" h="832203">
                      <a:moveTo>
                        <a:pt x="426565" y="830140"/>
                      </a:moveTo>
                      <a:lnTo>
                        <a:pt x="406099" y="832203"/>
                      </a:lnTo>
                      <a:lnTo>
                        <a:pt x="385634" y="830140"/>
                      </a:lnTo>
                      <a:close/>
                      <a:moveTo>
                        <a:pt x="113280" y="97323"/>
                      </a:moveTo>
                      <a:lnTo>
                        <a:pt x="97531" y="113072"/>
                      </a:lnTo>
                      <a:lnTo>
                        <a:pt x="104651" y="104443"/>
                      </a:lnTo>
                      <a:close/>
                      <a:moveTo>
                        <a:pt x="781537" y="207945"/>
                      </a:moveTo>
                      <a:lnTo>
                        <a:pt x="798909" y="239951"/>
                      </a:lnTo>
                      <a:lnTo>
                        <a:pt x="811815" y="281526"/>
                      </a:lnTo>
                      <a:lnTo>
                        <a:pt x="725844" y="356108"/>
                      </a:lnTo>
                      <a:lnTo>
                        <a:pt x="725844" y="454521"/>
                      </a:lnTo>
                      <a:lnTo>
                        <a:pt x="812096" y="529348"/>
                      </a:lnTo>
                      <a:lnTo>
                        <a:pt x="798909" y="571831"/>
                      </a:lnTo>
                      <a:lnTo>
                        <a:pt x="781741" y="603461"/>
                      </a:lnTo>
                      <a:lnTo>
                        <a:pt x="668296" y="595413"/>
                      </a:lnTo>
                      <a:lnTo>
                        <a:pt x="598707" y="665002"/>
                      </a:lnTo>
                      <a:lnTo>
                        <a:pt x="606851" y="779806"/>
                      </a:lnTo>
                      <a:lnTo>
                        <a:pt x="572039" y="798701"/>
                      </a:lnTo>
                      <a:lnTo>
                        <a:pt x="533869" y="810550"/>
                      </a:lnTo>
                      <a:lnTo>
                        <a:pt x="457195" y="722168"/>
                      </a:lnTo>
                      <a:lnTo>
                        <a:pt x="358782" y="722168"/>
                      </a:lnTo>
                      <a:lnTo>
                        <a:pt x="281307" y="811475"/>
                      </a:lnTo>
                      <a:lnTo>
                        <a:pt x="240159" y="798701"/>
                      </a:lnTo>
                      <a:lnTo>
                        <a:pt x="207045" y="780727"/>
                      </a:lnTo>
                      <a:lnTo>
                        <a:pt x="215037" y="668059"/>
                      </a:lnTo>
                      <a:lnTo>
                        <a:pt x="145448" y="598470"/>
                      </a:lnTo>
                      <a:lnTo>
                        <a:pt x="32111" y="606509"/>
                      </a:lnTo>
                      <a:lnTo>
                        <a:pt x="13289" y="571831"/>
                      </a:lnTo>
                      <a:lnTo>
                        <a:pt x="563" y="530835"/>
                      </a:lnTo>
                      <a:lnTo>
                        <a:pt x="86538" y="456249"/>
                      </a:lnTo>
                      <a:lnTo>
                        <a:pt x="86538" y="357835"/>
                      </a:lnTo>
                      <a:lnTo>
                        <a:pt x="0" y="282761"/>
                      </a:lnTo>
                      <a:lnTo>
                        <a:pt x="13289" y="239951"/>
                      </a:lnTo>
                      <a:lnTo>
                        <a:pt x="30170" y="208849"/>
                      </a:lnTo>
                      <a:lnTo>
                        <a:pt x="146216" y="217081"/>
                      </a:lnTo>
                      <a:lnTo>
                        <a:pt x="215805" y="147492"/>
                      </a:lnTo>
                      <a:lnTo>
                        <a:pt x="207527" y="30793"/>
                      </a:lnTo>
                      <a:lnTo>
                        <a:pt x="240159" y="13081"/>
                      </a:lnTo>
                      <a:lnTo>
                        <a:pt x="282094" y="63"/>
                      </a:lnTo>
                      <a:lnTo>
                        <a:pt x="356762" y="86133"/>
                      </a:lnTo>
                      <a:lnTo>
                        <a:pt x="455176" y="86133"/>
                      </a:lnTo>
                      <a:lnTo>
                        <a:pt x="529899" y="0"/>
                      </a:lnTo>
                      <a:lnTo>
                        <a:pt x="572039" y="13081"/>
                      </a:lnTo>
                      <a:lnTo>
                        <a:pt x="603087" y="29933"/>
                      </a:lnTo>
                      <a:lnTo>
                        <a:pt x="594806" y="146665"/>
                      </a:lnTo>
                      <a:lnTo>
                        <a:pt x="664396" y="216254"/>
                      </a:lnTo>
                      <a:close/>
                      <a:moveTo>
                        <a:pt x="707547" y="104443"/>
                      </a:moveTo>
                      <a:lnTo>
                        <a:pt x="718246" y="117409"/>
                      </a:lnTo>
                      <a:lnTo>
                        <a:pt x="694580" y="93744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D646907-68A1-2F61-9E1F-EEB10898EF14}"/>
                    </a:ext>
                  </a:extLst>
                </p:cNvPr>
                <p:cNvSpPr/>
                <p:nvPr/>
              </p:nvSpPr>
              <p:spPr>
                <a:xfrm>
                  <a:off x="8702663" y="2519339"/>
                  <a:ext cx="396336" cy="39633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15C819-ED12-587D-3924-EE668759C11B}"/>
                </a:ext>
              </a:extLst>
            </p:cNvPr>
            <p:cNvSpPr txBox="1"/>
            <p:nvPr/>
          </p:nvSpPr>
          <p:spPr>
            <a:xfrm>
              <a:off x="4513882" y="4212074"/>
              <a:ext cx="34544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ML Algorithm</a:t>
              </a:r>
            </a:p>
            <a:p>
              <a:r>
                <a:rPr lang="en-US" sz="1600" i="1" dirty="0">
                  <a:solidFill>
                    <a:schemeClr val="bg1"/>
                  </a:solidFill>
                </a:rPr>
                <a:t>Written by a human ML expert</a:t>
              </a:r>
              <a:endParaRPr lang="en-IN" sz="1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5C1D47F-9928-0DB9-51BF-004EFC06C0AF}"/>
              </a:ext>
            </a:extLst>
          </p:cNvPr>
          <p:cNvSpPr txBox="1"/>
          <p:nvPr/>
        </p:nvSpPr>
        <p:spPr>
          <a:xfrm>
            <a:off x="253352" y="5651377"/>
            <a:ext cx="790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ML way to solve an ill-understood task</a:t>
            </a:r>
            <a:endParaRPr lang="en-IN" sz="28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C41B04-8F5C-7330-B35F-1CA0212966A7}"/>
              </a:ext>
            </a:extLst>
          </p:cNvPr>
          <p:cNvGrpSpPr/>
          <p:nvPr/>
        </p:nvGrpSpPr>
        <p:grpSpPr>
          <a:xfrm>
            <a:off x="722009" y="2412120"/>
            <a:ext cx="946363" cy="1938761"/>
            <a:chOff x="1213535" y="1314310"/>
            <a:chExt cx="1874368" cy="38399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2FBE7F8-EA4E-E884-D787-4DB15E1C3475}"/>
                </a:ext>
              </a:extLst>
            </p:cNvPr>
            <p:cNvGrpSpPr/>
            <p:nvPr/>
          </p:nvGrpSpPr>
          <p:grpSpPr>
            <a:xfrm>
              <a:off x="1213535" y="1314310"/>
              <a:ext cx="1212680" cy="1738294"/>
              <a:chOff x="5241036" y="24700"/>
              <a:chExt cx="1212680" cy="1738294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883E9F8-DDF6-018B-AB95-F8ED016CDFC3}"/>
                  </a:ext>
                </a:extLst>
              </p:cNvPr>
              <p:cNvGrpSpPr/>
              <p:nvPr/>
            </p:nvGrpSpPr>
            <p:grpSpPr>
              <a:xfrm>
                <a:off x="5241036" y="24700"/>
                <a:ext cx="1212680" cy="1735522"/>
                <a:chOff x="3117934" y="-589604"/>
                <a:chExt cx="3568475" cy="5107009"/>
              </a:xfrm>
            </p:grpSpPr>
            <p:sp>
              <p:nvSpPr>
                <p:cNvPr id="59" name="Pie 167">
                  <a:extLst>
                    <a:ext uri="{FF2B5EF4-FFF2-40B4-BE49-F238E27FC236}">
                      <a16:creationId xmlns:a16="http://schemas.microsoft.com/office/drawing/2014/main" id="{34605027-2B12-1337-D13A-B40DA13EB7D3}"/>
                    </a:ext>
                  </a:extLst>
                </p:cNvPr>
                <p:cNvSpPr/>
                <p:nvPr/>
              </p:nvSpPr>
              <p:spPr>
                <a:xfrm flipH="1">
                  <a:off x="5223601" y="1963900"/>
                  <a:ext cx="467124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Pie 168">
                  <a:extLst>
                    <a:ext uri="{FF2B5EF4-FFF2-40B4-BE49-F238E27FC236}">
                      <a16:creationId xmlns:a16="http://schemas.microsoft.com/office/drawing/2014/main" id="{15035C3D-1EE3-52E7-86FC-C01F47FE4F7F}"/>
                    </a:ext>
                  </a:extLst>
                </p:cNvPr>
                <p:cNvSpPr/>
                <p:nvPr/>
              </p:nvSpPr>
              <p:spPr>
                <a:xfrm rot="10800000" flipH="1">
                  <a:off x="3117934" y="-589604"/>
                  <a:ext cx="3568475" cy="5107009"/>
                </a:xfrm>
                <a:prstGeom prst="pie">
                  <a:avLst>
                    <a:gd name="adj1" fmla="val 15522115"/>
                    <a:gd name="adj2" fmla="val 16855910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 169">
                  <a:extLst>
                    <a:ext uri="{FF2B5EF4-FFF2-40B4-BE49-F238E27FC236}">
                      <a16:creationId xmlns:a16="http://schemas.microsoft.com/office/drawing/2014/main" id="{92A88D9A-8D7B-B41E-6465-FCE13035116B}"/>
                    </a:ext>
                  </a:extLst>
                </p:cNvPr>
                <p:cNvSpPr/>
                <p:nvPr/>
              </p:nvSpPr>
              <p:spPr>
                <a:xfrm rot="16200000">
                  <a:off x="4208436" y="2881428"/>
                  <a:ext cx="1343020" cy="1928932"/>
                </a:xfrm>
                <a:custGeom>
                  <a:avLst/>
                  <a:gdLst>
                    <a:gd name="connsiteX0" fmla="*/ 1343020 w 1343020"/>
                    <a:gd name="connsiteY0" fmla="*/ 747019 h 1928932"/>
                    <a:gd name="connsiteX1" fmla="*/ 1296527 w 1343020"/>
                    <a:gd name="connsiteY1" fmla="*/ 742332 h 1928932"/>
                    <a:gd name="connsiteX2" fmla="*/ 1056103 w 1343020"/>
                    <a:gd name="connsiteY2" fmla="*/ 982756 h 1928932"/>
                    <a:gd name="connsiteX3" fmla="*/ 1296527 w 1343020"/>
                    <a:gd name="connsiteY3" fmla="*/ 1223180 h 1928932"/>
                    <a:gd name="connsiteX4" fmla="*/ 1339311 w 1343020"/>
                    <a:gd name="connsiteY4" fmla="*/ 1218867 h 1928932"/>
                    <a:gd name="connsiteX5" fmla="*/ 1333436 w 1343020"/>
                    <a:gd name="connsiteY5" fmla="*/ 1277393 h 1928932"/>
                    <a:gd name="connsiteX6" fmla="*/ 1087717 w 1343020"/>
                    <a:gd name="connsiteY6" fmla="*/ 1885121 h 1928932"/>
                    <a:gd name="connsiteX7" fmla="*/ 0 w 1343020"/>
                    <a:gd name="connsiteY7" fmla="*/ 1916866 h 1928932"/>
                    <a:gd name="connsiteX8" fmla="*/ 800 w 1343020"/>
                    <a:gd name="connsiteY8" fmla="*/ 1432730 h 1928932"/>
                    <a:gd name="connsiteX9" fmla="*/ 1574 w 1343020"/>
                    <a:gd name="connsiteY9" fmla="*/ 964466 h 1928932"/>
                    <a:gd name="connsiteX10" fmla="*/ 800 w 1343020"/>
                    <a:gd name="connsiteY10" fmla="*/ 496202 h 1928932"/>
                    <a:gd name="connsiteX11" fmla="*/ 0 w 1343020"/>
                    <a:gd name="connsiteY11" fmla="*/ 12066 h 1928932"/>
                    <a:gd name="connsiteX12" fmla="*/ 1087717 w 1343020"/>
                    <a:gd name="connsiteY12" fmla="*/ 43811 h 1928932"/>
                    <a:gd name="connsiteX13" fmla="*/ 1333436 w 1343020"/>
                    <a:gd name="connsiteY13" fmla="*/ 651540 h 192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43020" h="1928932">
                      <a:moveTo>
                        <a:pt x="1343020" y="747019"/>
                      </a:moveTo>
                      <a:lnTo>
                        <a:pt x="1296527" y="742332"/>
                      </a:lnTo>
                      <a:cubicBezTo>
                        <a:pt x="1163744" y="742332"/>
                        <a:pt x="1056103" y="849973"/>
                        <a:pt x="1056103" y="982756"/>
                      </a:cubicBezTo>
                      <a:cubicBezTo>
                        <a:pt x="1056103" y="1115539"/>
                        <a:pt x="1163744" y="1223180"/>
                        <a:pt x="1296527" y="1223180"/>
                      </a:cubicBezTo>
                      <a:lnTo>
                        <a:pt x="1339311" y="1218867"/>
                      </a:lnTo>
                      <a:lnTo>
                        <a:pt x="1333436" y="1277393"/>
                      </a:lnTo>
                      <a:cubicBezTo>
                        <a:pt x="1287634" y="1716932"/>
                        <a:pt x="1246628" y="1849974"/>
                        <a:pt x="1087717" y="1885121"/>
                      </a:cubicBezTo>
                      <a:cubicBezTo>
                        <a:pt x="850028" y="1910518"/>
                        <a:pt x="307538" y="1948616"/>
                        <a:pt x="0" y="1916866"/>
                      </a:cubicBezTo>
                      <a:cubicBezTo>
                        <a:pt x="267" y="1759722"/>
                        <a:pt x="534" y="1596226"/>
                        <a:pt x="800" y="1432730"/>
                      </a:cubicBezTo>
                      <a:lnTo>
                        <a:pt x="1574" y="964466"/>
                      </a:lnTo>
                      <a:lnTo>
                        <a:pt x="800" y="496202"/>
                      </a:lnTo>
                      <a:cubicBezTo>
                        <a:pt x="534" y="332706"/>
                        <a:pt x="267" y="169211"/>
                        <a:pt x="0" y="12066"/>
                      </a:cubicBezTo>
                      <a:cubicBezTo>
                        <a:pt x="307538" y="-19684"/>
                        <a:pt x="850028" y="18414"/>
                        <a:pt x="1087717" y="43811"/>
                      </a:cubicBezTo>
                      <a:cubicBezTo>
                        <a:pt x="1246628" y="78958"/>
                        <a:pt x="1287634" y="212000"/>
                        <a:pt x="1333436" y="651540"/>
                      </a:cubicBezTo>
                      <a:close/>
                    </a:path>
                  </a:pathLst>
                </a:custGeom>
                <a:solidFill>
                  <a:srgbClr val="4472C4">
                    <a:lumMod val="7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Pie 170">
                  <a:extLst>
                    <a:ext uri="{FF2B5EF4-FFF2-40B4-BE49-F238E27FC236}">
                      <a16:creationId xmlns:a16="http://schemas.microsoft.com/office/drawing/2014/main" id="{60B17665-2FFE-F125-8757-6647977C020C}"/>
                    </a:ext>
                  </a:extLst>
                </p:cNvPr>
                <p:cNvSpPr/>
                <p:nvPr/>
              </p:nvSpPr>
              <p:spPr>
                <a:xfrm>
                  <a:off x="4113619" y="1963900"/>
                  <a:ext cx="467124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49">
                  <a:extLst>
                    <a:ext uri="{FF2B5EF4-FFF2-40B4-BE49-F238E27FC236}">
                      <a16:creationId xmlns:a16="http://schemas.microsoft.com/office/drawing/2014/main" id="{FA5A4935-9640-75D0-0FCD-389615A3EA34}"/>
                    </a:ext>
                  </a:extLst>
                </p:cNvPr>
                <p:cNvSpPr/>
                <p:nvPr/>
              </p:nvSpPr>
              <p:spPr>
                <a:xfrm>
                  <a:off x="4220668" y="1352177"/>
                  <a:ext cx="1363008" cy="783729"/>
                </a:xfrm>
                <a:custGeom>
                  <a:avLst/>
                  <a:gdLst>
                    <a:gd name="connsiteX0" fmla="*/ 0 w 1363008"/>
                    <a:gd name="connsiteY0" fmla="*/ 696648 h 1393296"/>
                    <a:gd name="connsiteX1" fmla="*/ 681504 w 1363008"/>
                    <a:gd name="connsiteY1" fmla="*/ 0 h 1393296"/>
                    <a:gd name="connsiteX2" fmla="*/ 1363008 w 1363008"/>
                    <a:gd name="connsiteY2" fmla="*/ 696648 h 1393296"/>
                    <a:gd name="connsiteX3" fmla="*/ 681504 w 1363008"/>
                    <a:gd name="connsiteY3" fmla="*/ 1393296 h 1393296"/>
                    <a:gd name="connsiteX4" fmla="*/ 0 w 1363008"/>
                    <a:gd name="connsiteY4" fmla="*/ 696648 h 1393296"/>
                    <a:gd name="connsiteX0" fmla="*/ 0 w 1363008"/>
                    <a:gd name="connsiteY0" fmla="*/ 696648 h 783729"/>
                    <a:gd name="connsiteX1" fmla="*/ 681504 w 1363008"/>
                    <a:gd name="connsiteY1" fmla="*/ 0 h 783729"/>
                    <a:gd name="connsiteX2" fmla="*/ 1363008 w 1363008"/>
                    <a:gd name="connsiteY2" fmla="*/ 696648 h 783729"/>
                    <a:gd name="connsiteX3" fmla="*/ 0 w 1363008"/>
                    <a:gd name="connsiteY3" fmla="*/ 696648 h 783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63008" h="783729">
                      <a:moveTo>
                        <a:pt x="0" y="696648"/>
                      </a:moveTo>
                      <a:cubicBezTo>
                        <a:pt x="0" y="311900"/>
                        <a:pt x="305120" y="0"/>
                        <a:pt x="681504" y="0"/>
                      </a:cubicBezTo>
                      <a:cubicBezTo>
                        <a:pt x="1057888" y="0"/>
                        <a:pt x="1363008" y="311900"/>
                        <a:pt x="1363008" y="696648"/>
                      </a:cubicBezTo>
                      <a:cubicBezTo>
                        <a:pt x="1249424" y="812756"/>
                        <a:pt x="113584" y="812756"/>
                        <a:pt x="0" y="696648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50">
                  <a:extLst>
                    <a:ext uri="{FF2B5EF4-FFF2-40B4-BE49-F238E27FC236}">
                      <a16:creationId xmlns:a16="http://schemas.microsoft.com/office/drawing/2014/main" id="{BDAB32BB-A310-6CB8-F849-F4A25CF9D0C0}"/>
                    </a:ext>
                  </a:extLst>
                </p:cNvPr>
                <p:cNvSpPr/>
                <p:nvPr/>
              </p:nvSpPr>
              <p:spPr>
                <a:xfrm flipV="1">
                  <a:off x="4220668" y="1896605"/>
                  <a:ext cx="1363008" cy="1174950"/>
                </a:xfrm>
                <a:custGeom>
                  <a:avLst/>
                  <a:gdLst>
                    <a:gd name="connsiteX0" fmla="*/ 0 w 1393296"/>
                    <a:gd name="connsiteY0" fmla="*/ 696648 h 1393296"/>
                    <a:gd name="connsiteX1" fmla="*/ 696648 w 1393296"/>
                    <a:gd name="connsiteY1" fmla="*/ 0 h 1393296"/>
                    <a:gd name="connsiteX2" fmla="*/ 1393296 w 1393296"/>
                    <a:gd name="connsiteY2" fmla="*/ 696648 h 1393296"/>
                    <a:gd name="connsiteX3" fmla="*/ 696648 w 1393296"/>
                    <a:gd name="connsiteY3" fmla="*/ 1393296 h 1393296"/>
                    <a:gd name="connsiteX4" fmla="*/ 0 w 1393296"/>
                    <a:gd name="connsiteY4" fmla="*/ 696648 h 1393296"/>
                    <a:gd name="connsiteX0" fmla="*/ 0 w 1393296"/>
                    <a:gd name="connsiteY0" fmla="*/ 696648 h 783729"/>
                    <a:gd name="connsiteX1" fmla="*/ 696648 w 1393296"/>
                    <a:gd name="connsiteY1" fmla="*/ 0 h 783729"/>
                    <a:gd name="connsiteX2" fmla="*/ 1393296 w 1393296"/>
                    <a:gd name="connsiteY2" fmla="*/ 696648 h 783729"/>
                    <a:gd name="connsiteX3" fmla="*/ 0 w 1393296"/>
                    <a:gd name="connsiteY3" fmla="*/ 696648 h 783729"/>
                    <a:gd name="connsiteX0" fmla="*/ 19365 w 1412661"/>
                    <a:gd name="connsiteY0" fmla="*/ 1118570 h 1233514"/>
                    <a:gd name="connsiteX1" fmla="*/ 716013 w 1412661"/>
                    <a:gd name="connsiteY1" fmla="*/ 0 h 1233514"/>
                    <a:gd name="connsiteX2" fmla="*/ 1412661 w 1412661"/>
                    <a:gd name="connsiteY2" fmla="*/ 1118570 h 1233514"/>
                    <a:gd name="connsiteX3" fmla="*/ 19365 w 1412661"/>
                    <a:gd name="connsiteY3" fmla="*/ 1118570 h 1233514"/>
                    <a:gd name="connsiteX0" fmla="*/ 23325 w 1416621"/>
                    <a:gd name="connsiteY0" fmla="*/ 1120104 h 1235048"/>
                    <a:gd name="connsiteX1" fmla="*/ 719973 w 1416621"/>
                    <a:gd name="connsiteY1" fmla="*/ 1534 h 1235048"/>
                    <a:gd name="connsiteX2" fmla="*/ 1416621 w 1416621"/>
                    <a:gd name="connsiteY2" fmla="*/ 1120104 h 1235048"/>
                    <a:gd name="connsiteX3" fmla="*/ 23325 w 1416621"/>
                    <a:gd name="connsiteY3" fmla="*/ 1120104 h 1235048"/>
                    <a:gd name="connsiteX0" fmla="*/ 23325 w 1416621"/>
                    <a:gd name="connsiteY0" fmla="*/ 1120104 h 1235048"/>
                    <a:gd name="connsiteX1" fmla="*/ 719973 w 1416621"/>
                    <a:gd name="connsiteY1" fmla="*/ 1534 h 1235048"/>
                    <a:gd name="connsiteX2" fmla="*/ 1416621 w 1416621"/>
                    <a:gd name="connsiteY2" fmla="*/ 1120104 h 1235048"/>
                    <a:gd name="connsiteX3" fmla="*/ 23325 w 1416621"/>
                    <a:gd name="connsiteY3" fmla="*/ 1120104 h 1235048"/>
                    <a:gd name="connsiteX0" fmla="*/ 471 w 1393767"/>
                    <a:gd name="connsiteY0" fmla="*/ 1120592 h 1235536"/>
                    <a:gd name="connsiteX1" fmla="*/ 697119 w 1393767"/>
                    <a:gd name="connsiteY1" fmla="*/ 2022 h 1235536"/>
                    <a:gd name="connsiteX2" fmla="*/ 1393767 w 1393767"/>
                    <a:gd name="connsiteY2" fmla="*/ 1120592 h 1235536"/>
                    <a:gd name="connsiteX3" fmla="*/ 471 w 1393767"/>
                    <a:gd name="connsiteY3" fmla="*/ 1120592 h 1235536"/>
                    <a:gd name="connsiteX0" fmla="*/ 0 w 1393296"/>
                    <a:gd name="connsiteY0" fmla="*/ 1120576 h 1235520"/>
                    <a:gd name="connsiteX1" fmla="*/ 696648 w 1393296"/>
                    <a:gd name="connsiteY1" fmla="*/ 2006 h 1235520"/>
                    <a:gd name="connsiteX2" fmla="*/ 1393296 w 1393296"/>
                    <a:gd name="connsiteY2" fmla="*/ 1120576 h 1235520"/>
                    <a:gd name="connsiteX3" fmla="*/ 0 w 1393296"/>
                    <a:gd name="connsiteY3" fmla="*/ 1120576 h 1235520"/>
                    <a:gd name="connsiteX0" fmla="*/ 0 w 1393296"/>
                    <a:gd name="connsiteY0" fmla="*/ 1120527 h 1235471"/>
                    <a:gd name="connsiteX1" fmla="*/ 696648 w 1393296"/>
                    <a:gd name="connsiteY1" fmla="*/ 1957 h 1235471"/>
                    <a:gd name="connsiteX2" fmla="*/ 1393296 w 1393296"/>
                    <a:gd name="connsiteY2" fmla="*/ 1120527 h 1235471"/>
                    <a:gd name="connsiteX3" fmla="*/ 0 w 1393296"/>
                    <a:gd name="connsiteY3" fmla="*/ 1120527 h 1235471"/>
                    <a:gd name="connsiteX0" fmla="*/ 0 w 1393296"/>
                    <a:gd name="connsiteY0" fmla="*/ 1118614 h 1233558"/>
                    <a:gd name="connsiteX1" fmla="*/ 696648 w 1393296"/>
                    <a:gd name="connsiteY1" fmla="*/ 44 h 1233558"/>
                    <a:gd name="connsiteX2" fmla="*/ 1393296 w 1393296"/>
                    <a:gd name="connsiteY2" fmla="*/ 1118614 h 1233558"/>
                    <a:gd name="connsiteX3" fmla="*/ 0 w 1393296"/>
                    <a:gd name="connsiteY3" fmla="*/ 1118614 h 1233558"/>
                    <a:gd name="connsiteX0" fmla="*/ 0 w 1393296"/>
                    <a:gd name="connsiteY0" fmla="*/ 1118614 h 1233558"/>
                    <a:gd name="connsiteX1" fmla="*/ 696648 w 1393296"/>
                    <a:gd name="connsiteY1" fmla="*/ 44 h 1233558"/>
                    <a:gd name="connsiteX2" fmla="*/ 1393296 w 1393296"/>
                    <a:gd name="connsiteY2" fmla="*/ 1118614 h 1233558"/>
                    <a:gd name="connsiteX3" fmla="*/ 0 w 1393296"/>
                    <a:gd name="connsiteY3" fmla="*/ 1118614 h 1233558"/>
                    <a:gd name="connsiteX0" fmla="*/ 0 w 1393296"/>
                    <a:gd name="connsiteY0" fmla="*/ 1118571 h 1233515"/>
                    <a:gd name="connsiteX1" fmla="*/ 696648 w 1393296"/>
                    <a:gd name="connsiteY1" fmla="*/ 1 h 1233515"/>
                    <a:gd name="connsiteX2" fmla="*/ 1393296 w 1393296"/>
                    <a:gd name="connsiteY2" fmla="*/ 1118571 h 1233515"/>
                    <a:gd name="connsiteX3" fmla="*/ 0 w 1393296"/>
                    <a:gd name="connsiteY3" fmla="*/ 1118571 h 1233515"/>
                    <a:gd name="connsiteX0" fmla="*/ 0 w 1393296"/>
                    <a:gd name="connsiteY0" fmla="*/ 1053660 h 1168604"/>
                    <a:gd name="connsiteX1" fmla="*/ 690157 w 1393296"/>
                    <a:gd name="connsiteY1" fmla="*/ 1 h 1168604"/>
                    <a:gd name="connsiteX2" fmla="*/ 1393296 w 1393296"/>
                    <a:gd name="connsiteY2" fmla="*/ 1053660 h 1168604"/>
                    <a:gd name="connsiteX3" fmla="*/ 0 w 1393296"/>
                    <a:gd name="connsiteY3" fmla="*/ 1053660 h 1168604"/>
                    <a:gd name="connsiteX0" fmla="*/ 0 w 1393296"/>
                    <a:gd name="connsiteY0" fmla="*/ 774542 h 889486"/>
                    <a:gd name="connsiteX1" fmla="*/ 690157 w 1393296"/>
                    <a:gd name="connsiteY1" fmla="*/ 1 h 889486"/>
                    <a:gd name="connsiteX2" fmla="*/ 1393296 w 1393296"/>
                    <a:gd name="connsiteY2" fmla="*/ 774542 h 889486"/>
                    <a:gd name="connsiteX3" fmla="*/ 0 w 1393296"/>
                    <a:gd name="connsiteY3" fmla="*/ 774542 h 889486"/>
                    <a:gd name="connsiteX0" fmla="*/ 0 w 1393296"/>
                    <a:gd name="connsiteY0" fmla="*/ 1092605 h 1207549"/>
                    <a:gd name="connsiteX1" fmla="*/ 703139 w 1393296"/>
                    <a:gd name="connsiteY1" fmla="*/ 0 h 1207549"/>
                    <a:gd name="connsiteX2" fmla="*/ 1393296 w 1393296"/>
                    <a:gd name="connsiteY2" fmla="*/ 1092605 h 1207549"/>
                    <a:gd name="connsiteX3" fmla="*/ 0 w 1393296"/>
                    <a:gd name="connsiteY3" fmla="*/ 1092605 h 1207549"/>
                    <a:gd name="connsiteX0" fmla="*/ 0 w 1393296"/>
                    <a:gd name="connsiteY0" fmla="*/ 1092605 h 1207549"/>
                    <a:gd name="connsiteX1" fmla="*/ 690157 w 1393296"/>
                    <a:gd name="connsiteY1" fmla="*/ 0 h 1207549"/>
                    <a:gd name="connsiteX2" fmla="*/ 1393296 w 1393296"/>
                    <a:gd name="connsiteY2" fmla="*/ 1092605 h 1207549"/>
                    <a:gd name="connsiteX3" fmla="*/ 0 w 1393296"/>
                    <a:gd name="connsiteY3" fmla="*/ 1092605 h 1207549"/>
                    <a:gd name="connsiteX0" fmla="*/ 0 w 1393296"/>
                    <a:gd name="connsiteY0" fmla="*/ 1092777 h 1207721"/>
                    <a:gd name="connsiteX1" fmla="*/ 690157 w 1393296"/>
                    <a:gd name="connsiteY1" fmla="*/ 172 h 1207721"/>
                    <a:gd name="connsiteX2" fmla="*/ 1393296 w 1393296"/>
                    <a:gd name="connsiteY2" fmla="*/ 1092777 h 1207721"/>
                    <a:gd name="connsiteX3" fmla="*/ 0 w 1393296"/>
                    <a:gd name="connsiteY3" fmla="*/ 1092777 h 1207721"/>
                    <a:gd name="connsiteX0" fmla="*/ 0 w 1393296"/>
                    <a:gd name="connsiteY0" fmla="*/ 1086289 h 1201233"/>
                    <a:gd name="connsiteX1" fmla="*/ 670684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89 h 1201233"/>
                    <a:gd name="connsiteX1" fmla="*/ 683666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89 h 1201233"/>
                    <a:gd name="connsiteX1" fmla="*/ 683666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94 h 1201238"/>
                    <a:gd name="connsiteX1" fmla="*/ 683666 w 1393296"/>
                    <a:gd name="connsiteY1" fmla="*/ 180 h 1201238"/>
                    <a:gd name="connsiteX2" fmla="*/ 1393296 w 1393296"/>
                    <a:gd name="connsiteY2" fmla="*/ 1086294 h 1201238"/>
                    <a:gd name="connsiteX3" fmla="*/ 0 w 1393296"/>
                    <a:gd name="connsiteY3" fmla="*/ 1086294 h 1201238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115 h 1201059"/>
                    <a:gd name="connsiteX1" fmla="*/ 683666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  <a:gd name="connsiteX0" fmla="*/ 0 w 1393296"/>
                    <a:gd name="connsiteY0" fmla="*/ 1086115 h 1201059"/>
                    <a:gd name="connsiteX1" fmla="*/ 696648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  <a:gd name="connsiteX0" fmla="*/ 0 w 1393296"/>
                    <a:gd name="connsiteY0" fmla="*/ 1086115 h 1201059"/>
                    <a:gd name="connsiteX1" fmla="*/ 696648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3296" h="1201059">
                      <a:moveTo>
                        <a:pt x="0" y="1086115"/>
                      </a:moveTo>
                      <a:cubicBezTo>
                        <a:pt x="7223" y="678991"/>
                        <a:pt x="181463" y="0"/>
                        <a:pt x="696648" y="1"/>
                      </a:cubicBezTo>
                      <a:cubicBezTo>
                        <a:pt x="1211833" y="2"/>
                        <a:pt x="1393296" y="701367"/>
                        <a:pt x="1393296" y="1086115"/>
                      </a:cubicBezTo>
                      <a:cubicBezTo>
                        <a:pt x="1277188" y="1202223"/>
                        <a:pt x="116108" y="1272543"/>
                        <a:pt x="0" y="1086115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 173">
                  <a:extLst>
                    <a:ext uri="{FF2B5EF4-FFF2-40B4-BE49-F238E27FC236}">
                      <a16:creationId xmlns:a16="http://schemas.microsoft.com/office/drawing/2014/main" id="{B5A08F14-6676-4C8D-797A-E2D50D7D0CF9}"/>
                    </a:ext>
                  </a:extLst>
                </p:cNvPr>
                <p:cNvSpPr/>
                <p:nvPr/>
              </p:nvSpPr>
              <p:spPr>
                <a:xfrm rot="5400000">
                  <a:off x="4557080" y="2145107"/>
                  <a:ext cx="688665" cy="1165023"/>
                </a:xfrm>
                <a:custGeom>
                  <a:avLst/>
                  <a:gdLst>
                    <a:gd name="connsiteX0" fmla="*/ 104 w 688665"/>
                    <a:gd name="connsiteY0" fmla="*/ 592623 h 1165023"/>
                    <a:gd name="connsiteX1" fmla="*/ 52981 w 688665"/>
                    <a:gd name="connsiteY1" fmla="*/ 379549 h 1165023"/>
                    <a:gd name="connsiteX2" fmla="*/ 119905 w 688665"/>
                    <a:gd name="connsiteY2" fmla="*/ 290141 h 1165023"/>
                    <a:gd name="connsiteX3" fmla="*/ 167246 w 688665"/>
                    <a:gd name="connsiteY3" fmla="*/ 253205 h 1165023"/>
                    <a:gd name="connsiteX4" fmla="*/ 165976 w 688665"/>
                    <a:gd name="connsiteY4" fmla="*/ 0 h 1165023"/>
                    <a:gd name="connsiteX5" fmla="*/ 298556 w 688665"/>
                    <a:gd name="connsiteY5" fmla="*/ 53566 h 1165023"/>
                    <a:gd name="connsiteX6" fmla="*/ 688665 w 688665"/>
                    <a:gd name="connsiteY6" fmla="*/ 583313 h 1165023"/>
                    <a:gd name="connsiteX7" fmla="*/ 306766 w 688665"/>
                    <a:gd name="connsiteY7" fmla="*/ 1110410 h 1165023"/>
                    <a:gd name="connsiteX8" fmla="*/ 171820 w 688665"/>
                    <a:gd name="connsiteY8" fmla="*/ 1165023 h 1165023"/>
                    <a:gd name="connsiteX9" fmla="*/ 170571 w 688665"/>
                    <a:gd name="connsiteY9" fmla="*/ 916009 h 1165023"/>
                    <a:gd name="connsiteX10" fmla="*/ 133247 w 688665"/>
                    <a:gd name="connsiteY10" fmla="*/ 889473 h 1165023"/>
                    <a:gd name="connsiteX11" fmla="*/ 62411 w 688665"/>
                    <a:gd name="connsiteY11" fmla="*/ 803132 h 1165023"/>
                    <a:gd name="connsiteX12" fmla="*/ 104 w 688665"/>
                    <a:gd name="connsiteY12" fmla="*/ 592623 h 1165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88665" h="1165023">
                      <a:moveTo>
                        <a:pt x="104" y="592623"/>
                      </a:moveTo>
                      <a:cubicBezTo>
                        <a:pt x="-1526" y="519415"/>
                        <a:pt x="16042" y="445781"/>
                        <a:pt x="52981" y="379549"/>
                      </a:cubicBezTo>
                      <a:cubicBezTo>
                        <a:pt x="71451" y="346433"/>
                        <a:pt x="94040" y="316465"/>
                        <a:pt x="119905" y="290141"/>
                      </a:cubicBezTo>
                      <a:lnTo>
                        <a:pt x="167246" y="253205"/>
                      </a:lnTo>
                      <a:lnTo>
                        <a:pt x="165976" y="0"/>
                      </a:lnTo>
                      <a:lnTo>
                        <a:pt x="298556" y="53566"/>
                      </a:lnTo>
                      <a:cubicBezTo>
                        <a:pt x="517134" y="160944"/>
                        <a:pt x="688664" y="331320"/>
                        <a:pt x="688665" y="583313"/>
                      </a:cubicBezTo>
                      <a:cubicBezTo>
                        <a:pt x="688665" y="835305"/>
                        <a:pt x="522608" y="1003915"/>
                        <a:pt x="306766" y="1110410"/>
                      </a:cubicBezTo>
                      <a:lnTo>
                        <a:pt x="171820" y="1165023"/>
                      </a:lnTo>
                      <a:lnTo>
                        <a:pt x="170571" y="916009"/>
                      </a:lnTo>
                      <a:lnTo>
                        <a:pt x="133247" y="889473"/>
                      </a:lnTo>
                      <a:cubicBezTo>
                        <a:pt x="106237" y="864326"/>
                        <a:pt x="82336" y="835393"/>
                        <a:pt x="62411" y="803132"/>
                      </a:cubicBezTo>
                      <a:cubicBezTo>
                        <a:pt x="22561" y="738611"/>
                        <a:pt x="1733" y="665831"/>
                        <a:pt x="104" y="592623"/>
                      </a:cubicBez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Chord 65">
                  <a:extLst>
                    <a:ext uri="{FF2B5EF4-FFF2-40B4-BE49-F238E27FC236}">
                      <a16:creationId xmlns:a16="http://schemas.microsoft.com/office/drawing/2014/main" id="{876709FE-C02B-83D3-388D-D779B656AE2C}"/>
                    </a:ext>
                  </a:extLst>
                </p:cNvPr>
                <p:cNvSpPr/>
                <p:nvPr/>
              </p:nvSpPr>
              <p:spPr>
                <a:xfrm rot="16200000">
                  <a:off x="4710338" y="2382890"/>
                  <a:ext cx="383667" cy="383667"/>
                </a:xfrm>
                <a:prstGeom prst="chord">
                  <a:avLst>
                    <a:gd name="adj1" fmla="val 5317236"/>
                    <a:gd name="adj2" fmla="val 16200000"/>
                  </a:avLst>
                </a:pr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 175">
                  <a:extLst>
                    <a:ext uri="{FF2B5EF4-FFF2-40B4-BE49-F238E27FC236}">
                      <a16:creationId xmlns:a16="http://schemas.microsoft.com/office/drawing/2014/main" id="{526490D4-C043-B56C-2DC7-4BD215EF94CF}"/>
                    </a:ext>
                  </a:extLst>
                </p:cNvPr>
                <p:cNvSpPr/>
                <p:nvPr/>
              </p:nvSpPr>
              <p:spPr>
                <a:xfrm>
                  <a:off x="4219908" y="1266089"/>
                  <a:ext cx="1366278" cy="908663"/>
                </a:xfrm>
                <a:custGeom>
                  <a:avLst/>
                  <a:gdLst>
                    <a:gd name="connsiteX0" fmla="*/ 681504 w 1363008"/>
                    <a:gd name="connsiteY0" fmla="*/ 0 h 781663"/>
                    <a:gd name="connsiteX1" fmla="*/ 1349162 w 1363008"/>
                    <a:gd name="connsiteY1" fmla="*/ 556249 h 781663"/>
                    <a:gd name="connsiteX2" fmla="*/ 1358825 w 1363008"/>
                    <a:gd name="connsiteY2" fmla="*/ 654229 h 781663"/>
                    <a:gd name="connsiteX3" fmla="*/ 1363008 w 1363008"/>
                    <a:gd name="connsiteY3" fmla="*/ 656873 h 781663"/>
                    <a:gd name="connsiteX4" fmla="*/ 1361587 w 1363008"/>
                    <a:gd name="connsiteY4" fmla="*/ 682238 h 781663"/>
                    <a:gd name="connsiteX5" fmla="*/ 1363008 w 1363008"/>
                    <a:gd name="connsiteY5" fmla="*/ 696648 h 781663"/>
                    <a:gd name="connsiteX6" fmla="*/ 1360699 w 1363008"/>
                    <a:gd name="connsiteY6" fmla="*/ 698086 h 781663"/>
                    <a:gd name="connsiteX7" fmla="*/ 1356017 w 1363008"/>
                    <a:gd name="connsiteY7" fmla="*/ 781663 h 781663"/>
                    <a:gd name="connsiteX8" fmla="*/ 8300 w 1363008"/>
                    <a:gd name="connsiteY8" fmla="*/ 781663 h 781663"/>
                    <a:gd name="connsiteX9" fmla="*/ 2760 w 1363008"/>
                    <a:gd name="connsiteY9" fmla="*/ 698366 h 781663"/>
                    <a:gd name="connsiteX10" fmla="*/ 0 w 1363008"/>
                    <a:gd name="connsiteY10" fmla="*/ 696648 h 781663"/>
                    <a:gd name="connsiteX11" fmla="*/ 1580 w 1363008"/>
                    <a:gd name="connsiteY11" fmla="*/ 680629 h 781663"/>
                    <a:gd name="connsiteX12" fmla="*/ 0 w 1363008"/>
                    <a:gd name="connsiteY12" fmla="*/ 656873 h 781663"/>
                    <a:gd name="connsiteX13" fmla="*/ 4331 w 1363008"/>
                    <a:gd name="connsiteY13" fmla="*/ 652738 h 781663"/>
                    <a:gd name="connsiteX14" fmla="*/ 13846 w 1363008"/>
                    <a:gd name="connsiteY14" fmla="*/ 556249 h 781663"/>
                    <a:gd name="connsiteX15" fmla="*/ 681504 w 1363008"/>
                    <a:gd name="connsiteY15" fmla="*/ 0 h 781663"/>
                    <a:gd name="connsiteX0" fmla="*/ 681504 w 1363008"/>
                    <a:gd name="connsiteY0" fmla="*/ 0 h 781663"/>
                    <a:gd name="connsiteX1" fmla="*/ 1349162 w 1363008"/>
                    <a:gd name="connsiteY1" fmla="*/ 556249 h 781663"/>
                    <a:gd name="connsiteX2" fmla="*/ 1358825 w 1363008"/>
                    <a:gd name="connsiteY2" fmla="*/ 654229 h 781663"/>
                    <a:gd name="connsiteX3" fmla="*/ 1363008 w 1363008"/>
                    <a:gd name="connsiteY3" fmla="*/ 656873 h 781663"/>
                    <a:gd name="connsiteX4" fmla="*/ 1361587 w 1363008"/>
                    <a:gd name="connsiteY4" fmla="*/ 682238 h 781663"/>
                    <a:gd name="connsiteX5" fmla="*/ 1363008 w 1363008"/>
                    <a:gd name="connsiteY5" fmla="*/ 696648 h 781663"/>
                    <a:gd name="connsiteX6" fmla="*/ 1360699 w 1363008"/>
                    <a:gd name="connsiteY6" fmla="*/ 698086 h 781663"/>
                    <a:gd name="connsiteX7" fmla="*/ 1356017 w 1363008"/>
                    <a:gd name="connsiteY7" fmla="*/ 781663 h 781663"/>
                    <a:gd name="connsiteX8" fmla="*/ 8300 w 1363008"/>
                    <a:gd name="connsiteY8" fmla="*/ 781663 h 781663"/>
                    <a:gd name="connsiteX9" fmla="*/ 2760 w 1363008"/>
                    <a:gd name="connsiteY9" fmla="*/ 698366 h 781663"/>
                    <a:gd name="connsiteX10" fmla="*/ 0 w 1363008"/>
                    <a:gd name="connsiteY10" fmla="*/ 696648 h 781663"/>
                    <a:gd name="connsiteX11" fmla="*/ 1580 w 1363008"/>
                    <a:gd name="connsiteY11" fmla="*/ 680629 h 781663"/>
                    <a:gd name="connsiteX12" fmla="*/ 0 w 1363008"/>
                    <a:gd name="connsiteY12" fmla="*/ 656873 h 781663"/>
                    <a:gd name="connsiteX13" fmla="*/ 4331 w 1363008"/>
                    <a:gd name="connsiteY13" fmla="*/ 652738 h 781663"/>
                    <a:gd name="connsiteX14" fmla="*/ 13846 w 1363008"/>
                    <a:gd name="connsiteY14" fmla="*/ 556249 h 781663"/>
                    <a:gd name="connsiteX15" fmla="*/ 681504 w 1363008"/>
                    <a:gd name="connsiteY15" fmla="*/ 0 h 781663"/>
                    <a:gd name="connsiteX0" fmla="*/ 681504 w 1363008"/>
                    <a:gd name="connsiteY0" fmla="*/ 0 h 872594"/>
                    <a:gd name="connsiteX1" fmla="*/ 1349162 w 1363008"/>
                    <a:gd name="connsiteY1" fmla="*/ 556249 h 872594"/>
                    <a:gd name="connsiteX2" fmla="*/ 1358825 w 1363008"/>
                    <a:gd name="connsiteY2" fmla="*/ 654229 h 872594"/>
                    <a:gd name="connsiteX3" fmla="*/ 1363008 w 1363008"/>
                    <a:gd name="connsiteY3" fmla="*/ 656873 h 872594"/>
                    <a:gd name="connsiteX4" fmla="*/ 1361587 w 1363008"/>
                    <a:gd name="connsiteY4" fmla="*/ 682238 h 872594"/>
                    <a:gd name="connsiteX5" fmla="*/ 1363008 w 1363008"/>
                    <a:gd name="connsiteY5" fmla="*/ 696648 h 872594"/>
                    <a:gd name="connsiteX6" fmla="*/ 1360699 w 1363008"/>
                    <a:gd name="connsiteY6" fmla="*/ 698086 h 872594"/>
                    <a:gd name="connsiteX7" fmla="*/ 1356017 w 1363008"/>
                    <a:gd name="connsiteY7" fmla="*/ 781663 h 872594"/>
                    <a:gd name="connsiteX8" fmla="*/ 8300 w 1363008"/>
                    <a:gd name="connsiteY8" fmla="*/ 781663 h 872594"/>
                    <a:gd name="connsiteX9" fmla="*/ 2760 w 1363008"/>
                    <a:gd name="connsiteY9" fmla="*/ 698366 h 872594"/>
                    <a:gd name="connsiteX10" fmla="*/ 0 w 1363008"/>
                    <a:gd name="connsiteY10" fmla="*/ 696648 h 872594"/>
                    <a:gd name="connsiteX11" fmla="*/ 1580 w 1363008"/>
                    <a:gd name="connsiteY11" fmla="*/ 680629 h 872594"/>
                    <a:gd name="connsiteX12" fmla="*/ 0 w 1363008"/>
                    <a:gd name="connsiteY12" fmla="*/ 656873 h 872594"/>
                    <a:gd name="connsiteX13" fmla="*/ 4331 w 1363008"/>
                    <a:gd name="connsiteY13" fmla="*/ 652738 h 872594"/>
                    <a:gd name="connsiteX14" fmla="*/ 13846 w 1363008"/>
                    <a:gd name="connsiteY14" fmla="*/ 556249 h 872594"/>
                    <a:gd name="connsiteX15" fmla="*/ 681504 w 1363008"/>
                    <a:gd name="connsiteY15" fmla="*/ 0 h 872594"/>
                    <a:gd name="connsiteX0" fmla="*/ 681504 w 1363008"/>
                    <a:gd name="connsiteY0" fmla="*/ 0 h 869817"/>
                    <a:gd name="connsiteX1" fmla="*/ 1349162 w 1363008"/>
                    <a:gd name="connsiteY1" fmla="*/ 556249 h 869817"/>
                    <a:gd name="connsiteX2" fmla="*/ 1358825 w 1363008"/>
                    <a:gd name="connsiteY2" fmla="*/ 654229 h 869817"/>
                    <a:gd name="connsiteX3" fmla="*/ 1363008 w 1363008"/>
                    <a:gd name="connsiteY3" fmla="*/ 656873 h 869817"/>
                    <a:gd name="connsiteX4" fmla="*/ 1361587 w 1363008"/>
                    <a:gd name="connsiteY4" fmla="*/ 682238 h 869817"/>
                    <a:gd name="connsiteX5" fmla="*/ 1363008 w 1363008"/>
                    <a:gd name="connsiteY5" fmla="*/ 696648 h 869817"/>
                    <a:gd name="connsiteX6" fmla="*/ 1360699 w 1363008"/>
                    <a:gd name="connsiteY6" fmla="*/ 698086 h 869817"/>
                    <a:gd name="connsiteX7" fmla="*/ 1356017 w 1363008"/>
                    <a:gd name="connsiteY7" fmla="*/ 781663 h 869817"/>
                    <a:gd name="connsiteX8" fmla="*/ 8300 w 1363008"/>
                    <a:gd name="connsiteY8" fmla="*/ 781663 h 869817"/>
                    <a:gd name="connsiteX9" fmla="*/ 2760 w 1363008"/>
                    <a:gd name="connsiteY9" fmla="*/ 698366 h 869817"/>
                    <a:gd name="connsiteX10" fmla="*/ 0 w 1363008"/>
                    <a:gd name="connsiteY10" fmla="*/ 696648 h 869817"/>
                    <a:gd name="connsiteX11" fmla="*/ 1580 w 1363008"/>
                    <a:gd name="connsiteY11" fmla="*/ 680629 h 869817"/>
                    <a:gd name="connsiteX12" fmla="*/ 0 w 1363008"/>
                    <a:gd name="connsiteY12" fmla="*/ 656873 h 869817"/>
                    <a:gd name="connsiteX13" fmla="*/ 4331 w 1363008"/>
                    <a:gd name="connsiteY13" fmla="*/ 652738 h 869817"/>
                    <a:gd name="connsiteX14" fmla="*/ 13846 w 1363008"/>
                    <a:gd name="connsiteY14" fmla="*/ 556249 h 869817"/>
                    <a:gd name="connsiteX15" fmla="*/ 681504 w 1363008"/>
                    <a:gd name="connsiteY15" fmla="*/ 0 h 869817"/>
                    <a:gd name="connsiteX0" fmla="*/ 681504 w 1363008"/>
                    <a:gd name="connsiteY0" fmla="*/ 0 h 869817"/>
                    <a:gd name="connsiteX1" fmla="*/ 1349162 w 1363008"/>
                    <a:gd name="connsiteY1" fmla="*/ 556249 h 869817"/>
                    <a:gd name="connsiteX2" fmla="*/ 1358825 w 1363008"/>
                    <a:gd name="connsiteY2" fmla="*/ 654229 h 869817"/>
                    <a:gd name="connsiteX3" fmla="*/ 1363008 w 1363008"/>
                    <a:gd name="connsiteY3" fmla="*/ 656873 h 869817"/>
                    <a:gd name="connsiteX4" fmla="*/ 1361587 w 1363008"/>
                    <a:gd name="connsiteY4" fmla="*/ 682238 h 869817"/>
                    <a:gd name="connsiteX5" fmla="*/ 1363008 w 1363008"/>
                    <a:gd name="connsiteY5" fmla="*/ 696648 h 869817"/>
                    <a:gd name="connsiteX6" fmla="*/ 1360699 w 1363008"/>
                    <a:gd name="connsiteY6" fmla="*/ 698086 h 869817"/>
                    <a:gd name="connsiteX7" fmla="*/ 1356017 w 1363008"/>
                    <a:gd name="connsiteY7" fmla="*/ 781663 h 869817"/>
                    <a:gd name="connsiteX8" fmla="*/ 8300 w 1363008"/>
                    <a:gd name="connsiteY8" fmla="*/ 781663 h 869817"/>
                    <a:gd name="connsiteX9" fmla="*/ 2760 w 1363008"/>
                    <a:gd name="connsiteY9" fmla="*/ 698366 h 869817"/>
                    <a:gd name="connsiteX10" fmla="*/ 0 w 1363008"/>
                    <a:gd name="connsiteY10" fmla="*/ 696648 h 869817"/>
                    <a:gd name="connsiteX11" fmla="*/ 1580 w 1363008"/>
                    <a:gd name="connsiteY11" fmla="*/ 680629 h 869817"/>
                    <a:gd name="connsiteX12" fmla="*/ 0 w 1363008"/>
                    <a:gd name="connsiteY12" fmla="*/ 656873 h 869817"/>
                    <a:gd name="connsiteX13" fmla="*/ 4331 w 1363008"/>
                    <a:gd name="connsiteY13" fmla="*/ 652738 h 869817"/>
                    <a:gd name="connsiteX14" fmla="*/ 13846 w 1363008"/>
                    <a:gd name="connsiteY14" fmla="*/ 556249 h 869817"/>
                    <a:gd name="connsiteX15" fmla="*/ 681504 w 1363008"/>
                    <a:gd name="connsiteY15" fmla="*/ 0 h 869817"/>
                    <a:gd name="connsiteX0" fmla="*/ 681504 w 1363008"/>
                    <a:gd name="connsiteY0" fmla="*/ 0 h 876729"/>
                    <a:gd name="connsiteX1" fmla="*/ 1349162 w 1363008"/>
                    <a:gd name="connsiteY1" fmla="*/ 556249 h 876729"/>
                    <a:gd name="connsiteX2" fmla="*/ 1358825 w 1363008"/>
                    <a:gd name="connsiteY2" fmla="*/ 654229 h 876729"/>
                    <a:gd name="connsiteX3" fmla="*/ 1363008 w 1363008"/>
                    <a:gd name="connsiteY3" fmla="*/ 656873 h 876729"/>
                    <a:gd name="connsiteX4" fmla="*/ 1361587 w 1363008"/>
                    <a:gd name="connsiteY4" fmla="*/ 682238 h 876729"/>
                    <a:gd name="connsiteX5" fmla="*/ 1363008 w 1363008"/>
                    <a:gd name="connsiteY5" fmla="*/ 696648 h 876729"/>
                    <a:gd name="connsiteX6" fmla="*/ 1360699 w 1363008"/>
                    <a:gd name="connsiteY6" fmla="*/ 698086 h 876729"/>
                    <a:gd name="connsiteX7" fmla="*/ 1356017 w 1363008"/>
                    <a:gd name="connsiteY7" fmla="*/ 781663 h 876729"/>
                    <a:gd name="connsiteX8" fmla="*/ 21000 w 1363008"/>
                    <a:gd name="connsiteY8" fmla="*/ 851513 h 876729"/>
                    <a:gd name="connsiteX9" fmla="*/ 2760 w 1363008"/>
                    <a:gd name="connsiteY9" fmla="*/ 698366 h 876729"/>
                    <a:gd name="connsiteX10" fmla="*/ 0 w 1363008"/>
                    <a:gd name="connsiteY10" fmla="*/ 696648 h 876729"/>
                    <a:gd name="connsiteX11" fmla="*/ 1580 w 1363008"/>
                    <a:gd name="connsiteY11" fmla="*/ 680629 h 876729"/>
                    <a:gd name="connsiteX12" fmla="*/ 0 w 1363008"/>
                    <a:gd name="connsiteY12" fmla="*/ 656873 h 876729"/>
                    <a:gd name="connsiteX13" fmla="*/ 4331 w 1363008"/>
                    <a:gd name="connsiteY13" fmla="*/ 652738 h 876729"/>
                    <a:gd name="connsiteX14" fmla="*/ 13846 w 1363008"/>
                    <a:gd name="connsiteY14" fmla="*/ 556249 h 876729"/>
                    <a:gd name="connsiteX15" fmla="*/ 681504 w 1363008"/>
                    <a:gd name="connsiteY15" fmla="*/ 0 h 876729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5542"/>
                    <a:gd name="connsiteY0" fmla="*/ 0 h 908663"/>
                    <a:gd name="connsiteX1" fmla="*/ 1349162 w 1365542"/>
                    <a:gd name="connsiteY1" fmla="*/ 556249 h 908663"/>
                    <a:gd name="connsiteX2" fmla="*/ 1358825 w 1365542"/>
                    <a:gd name="connsiteY2" fmla="*/ 654229 h 908663"/>
                    <a:gd name="connsiteX3" fmla="*/ 1363008 w 1365542"/>
                    <a:gd name="connsiteY3" fmla="*/ 656873 h 908663"/>
                    <a:gd name="connsiteX4" fmla="*/ 1361587 w 1365542"/>
                    <a:gd name="connsiteY4" fmla="*/ 682238 h 908663"/>
                    <a:gd name="connsiteX5" fmla="*/ 1363008 w 1365542"/>
                    <a:gd name="connsiteY5" fmla="*/ 696648 h 908663"/>
                    <a:gd name="connsiteX6" fmla="*/ 1360699 w 1365542"/>
                    <a:gd name="connsiteY6" fmla="*/ 698086 h 908663"/>
                    <a:gd name="connsiteX7" fmla="*/ 1365542 w 1365542"/>
                    <a:gd name="connsiteY7" fmla="*/ 784838 h 908663"/>
                    <a:gd name="connsiteX8" fmla="*/ 16238 w 1365542"/>
                    <a:gd name="connsiteY8" fmla="*/ 908663 h 908663"/>
                    <a:gd name="connsiteX9" fmla="*/ 2760 w 1365542"/>
                    <a:gd name="connsiteY9" fmla="*/ 698366 h 908663"/>
                    <a:gd name="connsiteX10" fmla="*/ 0 w 1365542"/>
                    <a:gd name="connsiteY10" fmla="*/ 696648 h 908663"/>
                    <a:gd name="connsiteX11" fmla="*/ 1580 w 1365542"/>
                    <a:gd name="connsiteY11" fmla="*/ 680629 h 908663"/>
                    <a:gd name="connsiteX12" fmla="*/ 0 w 1365542"/>
                    <a:gd name="connsiteY12" fmla="*/ 656873 h 908663"/>
                    <a:gd name="connsiteX13" fmla="*/ 4331 w 1365542"/>
                    <a:gd name="connsiteY13" fmla="*/ 652738 h 908663"/>
                    <a:gd name="connsiteX14" fmla="*/ 13846 w 1365542"/>
                    <a:gd name="connsiteY14" fmla="*/ 556249 h 908663"/>
                    <a:gd name="connsiteX15" fmla="*/ 681504 w 1365542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60779 w 1363008"/>
                    <a:gd name="connsiteY7" fmla="*/ 776901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5542"/>
                    <a:gd name="connsiteY0" fmla="*/ 0 h 908663"/>
                    <a:gd name="connsiteX1" fmla="*/ 1349162 w 1365542"/>
                    <a:gd name="connsiteY1" fmla="*/ 556249 h 908663"/>
                    <a:gd name="connsiteX2" fmla="*/ 1358825 w 1365542"/>
                    <a:gd name="connsiteY2" fmla="*/ 654229 h 908663"/>
                    <a:gd name="connsiteX3" fmla="*/ 1363008 w 1365542"/>
                    <a:gd name="connsiteY3" fmla="*/ 656873 h 908663"/>
                    <a:gd name="connsiteX4" fmla="*/ 1361587 w 1365542"/>
                    <a:gd name="connsiteY4" fmla="*/ 682238 h 908663"/>
                    <a:gd name="connsiteX5" fmla="*/ 1363008 w 1365542"/>
                    <a:gd name="connsiteY5" fmla="*/ 696648 h 908663"/>
                    <a:gd name="connsiteX6" fmla="*/ 1360699 w 1365542"/>
                    <a:gd name="connsiteY6" fmla="*/ 698086 h 908663"/>
                    <a:gd name="connsiteX7" fmla="*/ 1365542 w 1365542"/>
                    <a:gd name="connsiteY7" fmla="*/ 776901 h 908663"/>
                    <a:gd name="connsiteX8" fmla="*/ 16238 w 1365542"/>
                    <a:gd name="connsiteY8" fmla="*/ 908663 h 908663"/>
                    <a:gd name="connsiteX9" fmla="*/ 2760 w 1365542"/>
                    <a:gd name="connsiteY9" fmla="*/ 698366 h 908663"/>
                    <a:gd name="connsiteX10" fmla="*/ 0 w 1365542"/>
                    <a:gd name="connsiteY10" fmla="*/ 696648 h 908663"/>
                    <a:gd name="connsiteX11" fmla="*/ 1580 w 1365542"/>
                    <a:gd name="connsiteY11" fmla="*/ 680629 h 908663"/>
                    <a:gd name="connsiteX12" fmla="*/ 0 w 1365542"/>
                    <a:gd name="connsiteY12" fmla="*/ 656873 h 908663"/>
                    <a:gd name="connsiteX13" fmla="*/ 4331 w 1365542"/>
                    <a:gd name="connsiteY13" fmla="*/ 652738 h 908663"/>
                    <a:gd name="connsiteX14" fmla="*/ 13846 w 1365542"/>
                    <a:gd name="connsiteY14" fmla="*/ 556249 h 908663"/>
                    <a:gd name="connsiteX15" fmla="*/ 681504 w 1365542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66278" h="908663">
                      <a:moveTo>
                        <a:pt x="681504" y="0"/>
                      </a:moveTo>
                      <a:cubicBezTo>
                        <a:pt x="1163240" y="0"/>
                        <a:pt x="1285615" y="238799"/>
                        <a:pt x="1349162" y="556249"/>
                      </a:cubicBezTo>
                      <a:lnTo>
                        <a:pt x="1358825" y="654229"/>
                      </a:lnTo>
                      <a:lnTo>
                        <a:pt x="1363008" y="656873"/>
                      </a:lnTo>
                      <a:cubicBezTo>
                        <a:pt x="1362534" y="665328"/>
                        <a:pt x="1362061" y="673783"/>
                        <a:pt x="1361587" y="682238"/>
                      </a:cubicBezTo>
                      <a:lnTo>
                        <a:pt x="1363008" y="696648"/>
                      </a:lnTo>
                      <a:lnTo>
                        <a:pt x="1360699" y="698086"/>
                      </a:lnTo>
                      <a:cubicBezTo>
                        <a:pt x="1360726" y="724358"/>
                        <a:pt x="1368690" y="750629"/>
                        <a:pt x="1365542" y="776901"/>
                      </a:cubicBezTo>
                      <a:cubicBezTo>
                        <a:pt x="852803" y="1119801"/>
                        <a:pt x="518182" y="29505"/>
                        <a:pt x="16238" y="908663"/>
                      </a:cubicBezTo>
                      <a:cubicBezTo>
                        <a:pt x="-5718" y="727439"/>
                        <a:pt x="7253" y="768465"/>
                        <a:pt x="2760" y="698366"/>
                      </a:cubicBezTo>
                      <a:lnTo>
                        <a:pt x="0" y="696648"/>
                      </a:lnTo>
                      <a:lnTo>
                        <a:pt x="1580" y="680629"/>
                      </a:lnTo>
                      <a:lnTo>
                        <a:pt x="0" y="656873"/>
                      </a:lnTo>
                      <a:lnTo>
                        <a:pt x="4331" y="652738"/>
                      </a:lnTo>
                      <a:lnTo>
                        <a:pt x="13846" y="556249"/>
                      </a:lnTo>
                      <a:cubicBezTo>
                        <a:pt x="77394" y="238799"/>
                        <a:pt x="199768" y="0"/>
                        <a:pt x="681504" y="0"/>
                      </a:cubicBezTo>
                      <a:close/>
                    </a:path>
                  </a:pathLst>
                </a:custGeom>
                <a:solidFill>
                  <a:srgbClr val="843C0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176">
                  <a:extLst>
                    <a:ext uri="{FF2B5EF4-FFF2-40B4-BE49-F238E27FC236}">
                      <a16:creationId xmlns:a16="http://schemas.microsoft.com/office/drawing/2014/main" id="{A6D23BAC-F898-4156-9FE3-D2C5F474EF3F}"/>
                    </a:ext>
                  </a:extLst>
                </p:cNvPr>
                <p:cNvSpPr/>
                <p:nvPr/>
              </p:nvSpPr>
              <p:spPr>
                <a:xfrm flipH="1">
                  <a:off x="4910180" y="1266678"/>
                  <a:ext cx="934101" cy="3250726"/>
                </a:xfrm>
                <a:custGeom>
                  <a:avLst/>
                  <a:gdLst>
                    <a:gd name="connsiteX0" fmla="*/ 934101 w 934101"/>
                    <a:gd name="connsiteY0" fmla="*/ 0 h 3250726"/>
                    <a:gd name="connsiteX1" fmla="*/ 778607 w 934101"/>
                    <a:gd name="connsiteY1" fmla="*/ 10292 h 3250726"/>
                    <a:gd name="connsiteX2" fmla="*/ 275342 w 934101"/>
                    <a:gd name="connsiteY2" fmla="*/ 555660 h 3250726"/>
                    <a:gd name="connsiteX3" fmla="*/ 265679 w 934101"/>
                    <a:gd name="connsiteY3" fmla="*/ 653640 h 3250726"/>
                    <a:gd name="connsiteX4" fmla="*/ 261496 w 934101"/>
                    <a:gd name="connsiteY4" fmla="*/ 656284 h 3250726"/>
                    <a:gd name="connsiteX5" fmla="*/ 262917 w 934101"/>
                    <a:gd name="connsiteY5" fmla="*/ 681649 h 3250726"/>
                    <a:gd name="connsiteX6" fmla="*/ 261496 w 934101"/>
                    <a:gd name="connsiteY6" fmla="*/ 696059 h 3250726"/>
                    <a:gd name="connsiteX7" fmla="*/ 263805 w 934101"/>
                    <a:gd name="connsiteY7" fmla="*/ 697497 h 3250726"/>
                    <a:gd name="connsiteX8" fmla="*/ 260399 w 934101"/>
                    <a:gd name="connsiteY8" fmla="*/ 734656 h 3250726"/>
                    <a:gd name="connsiteX9" fmla="*/ 252544 w 934101"/>
                    <a:gd name="connsiteY9" fmla="*/ 738266 h 3250726"/>
                    <a:gd name="connsiteX10" fmla="*/ 153834 w 934101"/>
                    <a:gd name="connsiteY10" fmla="*/ 929537 h 3250726"/>
                    <a:gd name="connsiteX11" fmla="*/ 265680 w 934101"/>
                    <a:gd name="connsiteY11" fmla="*/ 1113141 h 3250726"/>
                    <a:gd name="connsiteX12" fmla="*/ 313488 w 934101"/>
                    <a:gd name="connsiteY12" fmla="*/ 1131461 h 3250726"/>
                    <a:gd name="connsiteX13" fmla="*/ 343481 w 934101"/>
                    <a:gd name="connsiteY13" fmla="*/ 1243958 h 3250726"/>
                    <a:gd name="connsiteX14" fmla="*/ 402611 w 934101"/>
                    <a:gd name="connsiteY14" fmla="*/ 1394142 h 3250726"/>
                    <a:gd name="connsiteX15" fmla="*/ 413244 w 934101"/>
                    <a:gd name="connsiteY15" fmla="*/ 1413158 h 3250726"/>
                    <a:gd name="connsiteX16" fmla="*/ 414054 w 934101"/>
                    <a:gd name="connsiteY16" fmla="*/ 1415164 h 3250726"/>
                    <a:gd name="connsiteX17" fmla="*/ 418179 w 934101"/>
                    <a:gd name="connsiteY17" fmla="*/ 1421983 h 3250726"/>
                    <a:gd name="connsiteX18" fmla="*/ 479660 w 934101"/>
                    <a:gd name="connsiteY18" fmla="*/ 1531935 h 3250726"/>
                    <a:gd name="connsiteX19" fmla="*/ 498939 w 934101"/>
                    <a:gd name="connsiteY19" fmla="*/ 1555514 h 3250726"/>
                    <a:gd name="connsiteX20" fmla="*/ 506691 w 934101"/>
                    <a:gd name="connsiteY20" fmla="*/ 1568331 h 3250726"/>
                    <a:gd name="connsiteX21" fmla="*/ 525918 w 934101"/>
                    <a:gd name="connsiteY21" fmla="*/ 1588512 h 3250726"/>
                    <a:gd name="connsiteX22" fmla="*/ 575800 w 934101"/>
                    <a:gd name="connsiteY22" fmla="*/ 1649519 h 3250726"/>
                    <a:gd name="connsiteX23" fmla="*/ 606692 w 934101"/>
                    <a:gd name="connsiteY23" fmla="*/ 1673288 h 3250726"/>
                    <a:gd name="connsiteX24" fmla="*/ 624697 w 934101"/>
                    <a:gd name="connsiteY24" fmla="*/ 1692185 h 3250726"/>
                    <a:gd name="connsiteX25" fmla="*/ 684258 w 934101"/>
                    <a:gd name="connsiteY25" fmla="*/ 1732967 h 3250726"/>
                    <a:gd name="connsiteX26" fmla="*/ 692198 w 934101"/>
                    <a:gd name="connsiteY26" fmla="*/ 1739076 h 3250726"/>
                    <a:gd name="connsiteX27" fmla="*/ 736965 w 934101"/>
                    <a:gd name="connsiteY27" fmla="*/ 1760020 h 3250726"/>
                    <a:gd name="connsiteX28" fmla="*/ 707678 w 934101"/>
                    <a:gd name="connsiteY28" fmla="*/ 1911655 h 3250726"/>
                    <a:gd name="connsiteX29" fmla="*/ 651539 w 934101"/>
                    <a:gd name="connsiteY29" fmla="*/ 1917290 h 3250726"/>
                    <a:gd name="connsiteX30" fmla="*/ 43811 w 934101"/>
                    <a:gd name="connsiteY30" fmla="*/ 2163009 h 3250726"/>
                    <a:gd name="connsiteX31" fmla="*/ 12066 w 934101"/>
                    <a:gd name="connsiteY31" fmla="*/ 3250726 h 3250726"/>
                    <a:gd name="connsiteX32" fmla="*/ 496202 w 934101"/>
                    <a:gd name="connsiteY32" fmla="*/ 3249926 h 3250726"/>
                    <a:gd name="connsiteX33" fmla="*/ 915600 w 934101"/>
                    <a:gd name="connsiteY33" fmla="*/ 3249233 h 3250726"/>
                    <a:gd name="connsiteX34" fmla="*/ 934101 w 934101"/>
                    <a:gd name="connsiteY34" fmla="*/ 3250021 h 3250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34101" h="3250726">
                      <a:moveTo>
                        <a:pt x="934101" y="0"/>
                      </a:moveTo>
                      <a:lnTo>
                        <a:pt x="778607" y="10292"/>
                      </a:lnTo>
                      <a:cubicBezTo>
                        <a:pt x="431590" y="60340"/>
                        <a:pt x="330946" y="277891"/>
                        <a:pt x="275342" y="555660"/>
                      </a:cubicBezTo>
                      <a:lnTo>
                        <a:pt x="265679" y="653640"/>
                      </a:lnTo>
                      <a:lnTo>
                        <a:pt x="261496" y="656284"/>
                      </a:lnTo>
                      <a:cubicBezTo>
                        <a:pt x="261970" y="664739"/>
                        <a:pt x="262443" y="673194"/>
                        <a:pt x="262917" y="681649"/>
                      </a:cubicBezTo>
                      <a:lnTo>
                        <a:pt x="261496" y="696059"/>
                      </a:lnTo>
                      <a:lnTo>
                        <a:pt x="263805" y="697497"/>
                      </a:lnTo>
                      <a:lnTo>
                        <a:pt x="260399" y="734656"/>
                      </a:lnTo>
                      <a:lnTo>
                        <a:pt x="252544" y="738266"/>
                      </a:lnTo>
                      <a:cubicBezTo>
                        <a:pt x="189532" y="781006"/>
                        <a:pt x="150971" y="852241"/>
                        <a:pt x="153834" y="929537"/>
                      </a:cubicBezTo>
                      <a:cubicBezTo>
                        <a:pt x="156685" y="1006509"/>
                        <a:pt x="200073" y="1074716"/>
                        <a:pt x="265680" y="1113141"/>
                      </a:cubicBezTo>
                      <a:lnTo>
                        <a:pt x="313488" y="1131461"/>
                      </a:lnTo>
                      <a:lnTo>
                        <a:pt x="343481" y="1243958"/>
                      </a:lnTo>
                      <a:cubicBezTo>
                        <a:pt x="360334" y="1295216"/>
                        <a:pt x="379979" y="1345712"/>
                        <a:pt x="402611" y="1394142"/>
                      </a:cubicBezTo>
                      <a:lnTo>
                        <a:pt x="413244" y="1413158"/>
                      </a:lnTo>
                      <a:lnTo>
                        <a:pt x="414054" y="1415164"/>
                      </a:lnTo>
                      <a:lnTo>
                        <a:pt x="418179" y="1421983"/>
                      </a:lnTo>
                      <a:lnTo>
                        <a:pt x="479660" y="1531935"/>
                      </a:lnTo>
                      <a:lnTo>
                        <a:pt x="498939" y="1555514"/>
                      </a:lnTo>
                      <a:lnTo>
                        <a:pt x="506691" y="1568331"/>
                      </a:lnTo>
                      <a:lnTo>
                        <a:pt x="525918" y="1588512"/>
                      </a:lnTo>
                      <a:lnTo>
                        <a:pt x="575800" y="1649519"/>
                      </a:lnTo>
                      <a:lnTo>
                        <a:pt x="606692" y="1673288"/>
                      </a:lnTo>
                      <a:lnTo>
                        <a:pt x="624697" y="1692185"/>
                      </a:lnTo>
                      <a:lnTo>
                        <a:pt x="684258" y="1732967"/>
                      </a:lnTo>
                      <a:lnTo>
                        <a:pt x="692198" y="1739076"/>
                      </a:lnTo>
                      <a:lnTo>
                        <a:pt x="736965" y="1760020"/>
                      </a:lnTo>
                      <a:lnTo>
                        <a:pt x="707678" y="1911655"/>
                      </a:lnTo>
                      <a:lnTo>
                        <a:pt x="651539" y="1917290"/>
                      </a:lnTo>
                      <a:cubicBezTo>
                        <a:pt x="212000" y="1963092"/>
                        <a:pt x="78958" y="2004098"/>
                        <a:pt x="43811" y="2163009"/>
                      </a:cubicBezTo>
                      <a:cubicBezTo>
                        <a:pt x="18414" y="2400698"/>
                        <a:pt x="-19684" y="2943188"/>
                        <a:pt x="12066" y="3250726"/>
                      </a:cubicBezTo>
                      <a:cubicBezTo>
                        <a:pt x="169210" y="3250459"/>
                        <a:pt x="332706" y="3250192"/>
                        <a:pt x="496202" y="3249926"/>
                      </a:cubicBezTo>
                      <a:lnTo>
                        <a:pt x="915600" y="3249233"/>
                      </a:lnTo>
                      <a:lnTo>
                        <a:pt x="934101" y="3250021"/>
                      </a:ln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8" name="Freeform 166">
                <a:extLst>
                  <a:ext uri="{FF2B5EF4-FFF2-40B4-BE49-F238E27FC236}">
                    <a16:creationId xmlns:a16="http://schemas.microsoft.com/office/drawing/2014/main" id="{110A9ABF-53D3-2E5A-0346-80BE59269A1F}"/>
                  </a:ext>
                </a:extLst>
              </p:cNvPr>
              <p:cNvSpPr/>
              <p:nvPr/>
            </p:nvSpPr>
            <p:spPr>
              <a:xfrm>
                <a:off x="5353286" y="636472"/>
                <a:ext cx="973073" cy="1126522"/>
              </a:xfrm>
              <a:custGeom>
                <a:avLst/>
                <a:gdLst>
                  <a:gd name="connsiteX0" fmla="*/ 601 w 973073"/>
                  <a:gd name="connsiteY0" fmla="*/ 973074 h 1126522"/>
                  <a:gd name="connsiteX1" fmla="*/ 973073 w 973073"/>
                  <a:gd name="connsiteY1" fmla="*/ 973074 h 1126522"/>
                  <a:gd name="connsiteX2" fmla="*/ 973073 w 973073"/>
                  <a:gd name="connsiteY2" fmla="*/ 1126522 h 1126522"/>
                  <a:gd name="connsiteX3" fmla="*/ 601 w 973073"/>
                  <a:gd name="connsiteY3" fmla="*/ 1126522 h 1126522"/>
                  <a:gd name="connsiteX4" fmla="*/ 0 w 973073"/>
                  <a:gd name="connsiteY4" fmla="*/ 488035 h 1126522"/>
                  <a:gd name="connsiteX5" fmla="*/ 9756 w 973073"/>
                  <a:gd name="connsiteY5" fmla="*/ 584809 h 1126522"/>
                  <a:gd name="connsiteX6" fmla="*/ 388354 w 973073"/>
                  <a:gd name="connsiteY6" fmla="*/ 963408 h 1126522"/>
                  <a:gd name="connsiteX7" fmla="*/ 484236 w 973073"/>
                  <a:gd name="connsiteY7" fmla="*/ 973073 h 1126522"/>
                  <a:gd name="connsiteX8" fmla="*/ 0 w 973073"/>
                  <a:gd name="connsiteY8" fmla="*/ 973073 h 1126522"/>
                  <a:gd name="connsiteX9" fmla="*/ 0 w 973073"/>
                  <a:gd name="connsiteY9" fmla="*/ 0 h 1126522"/>
                  <a:gd name="connsiteX10" fmla="*/ 973073 w 973073"/>
                  <a:gd name="connsiteY10" fmla="*/ 0 h 1126522"/>
                  <a:gd name="connsiteX11" fmla="*/ 973073 w 973073"/>
                  <a:gd name="connsiteY11" fmla="*/ 973073 h 1126522"/>
                  <a:gd name="connsiteX12" fmla="*/ 488580 w 973073"/>
                  <a:gd name="connsiteY12" fmla="*/ 973073 h 1126522"/>
                  <a:gd name="connsiteX13" fmla="*/ 584462 w 973073"/>
                  <a:gd name="connsiteY13" fmla="*/ 963408 h 1126522"/>
                  <a:gd name="connsiteX14" fmla="*/ 972945 w 973073"/>
                  <a:gd name="connsiteY14" fmla="*/ 486755 h 1126522"/>
                  <a:gd name="connsiteX15" fmla="*/ 486408 w 973073"/>
                  <a:gd name="connsiteY15" fmla="*/ 218 h 1126522"/>
                  <a:gd name="connsiteX16" fmla="*/ 9756 w 973073"/>
                  <a:gd name="connsiteY16" fmla="*/ 388701 h 1126522"/>
                  <a:gd name="connsiteX17" fmla="*/ 0 w 973073"/>
                  <a:gd name="connsiteY17" fmla="*/ 485476 h 112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3073" h="1126522">
                    <a:moveTo>
                      <a:pt x="601" y="973074"/>
                    </a:moveTo>
                    <a:lnTo>
                      <a:pt x="973073" y="973074"/>
                    </a:lnTo>
                    <a:lnTo>
                      <a:pt x="973073" y="1126522"/>
                    </a:lnTo>
                    <a:lnTo>
                      <a:pt x="601" y="1126522"/>
                    </a:lnTo>
                    <a:close/>
                    <a:moveTo>
                      <a:pt x="0" y="488035"/>
                    </a:moveTo>
                    <a:lnTo>
                      <a:pt x="9756" y="584809"/>
                    </a:lnTo>
                    <a:cubicBezTo>
                      <a:pt x="48642" y="774844"/>
                      <a:pt x="198320" y="924521"/>
                      <a:pt x="388354" y="963408"/>
                    </a:cubicBezTo>
                    <a:lnTo>
                      <a:pt x="484236" y="973073"/>
                    </a:lnTo>
                    <a:lnTo>
                      <a:pt x="0" y="973073"/>
                    </a:lnTo>
                    <a:close/>
                    <a:moveTo>
                      <a:pt x="0" y="0"/>
                    </a:moveTo>
                    <a:lnTo>
                      <a:pt x="973073" y="0"/>
                    </a:lnTo>
                    <a:lnTo>
                      <a:pt x="973073" y="973073"/>
                    </a:lnTo>
                    <a:lnTo>
                      <a:pt x="488580" y="973073"/>
                    </a:lnTo>
                    <a:lnTo>
                      <a:pt x="584462" y="963408"/>
                    </a:lnTo>
                    <a:cubicBezTo>
                      <a:pt x="806169" y="918040"/>
                      <a:pt x="972945" y="721874"/>
                      <a:pt x="972945" y="486755"/>
                    </a:cubicBezTo>
                    <a:cubicBezTo>
                      <a:pt x="972945" y="218048"/>
                      <a:pt x="755115" y="218"/>
                      <a:pt x="486408" y="218"/>
                    </a:cubicBezTo>
                    <a:cubicBezTo>
                      <a:pt x="251289" y="218"/>
                      <a:pt x="55123" y="166994"/>
                      <a:pt x="9756" y="388701"/>
                    </a:cubicBezTo>
                    <a:lnTo>
                      <a:pt x="0" y="48547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ACF623-A6CD-9DB7-ECC8-8A7227DAF44C}"/>
                </a:ext>
              </a:extLst>
            </p:cNvPr>
            <p:cNvGrpSpPr/>
            <p:nvPr/>
          </p:nvGrpSpPr>
          <p:grpSpPr>
            <a:xfrm>
              <a:off x="2109711" y="1903262"/>
              <a:ext cx="978192" cy="3250959"/>
              <a:chOff x="7024735" y="3507989"/>
              <a:chExt cx="978192" cy="3250959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8947E25D-4DFF-FCA4-50AE-0070A12DD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78331" y="4452513"/>
                <a:ext cx="640399" cy="619287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E539E2E4-E46E-C043-99ED-C13BFF943B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24735" y="5274894"/>
                <a:ext cx="978192" cy="654474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34A4570C-DF28-F14D-1355-1079DD96C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254852" y="6043484"/>
                <a:ext cx="518418" cy="715464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51B85576-F39F-C9A9-3967-F1D1B64412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181553" y="3507989"/>
                <a:ext cx="626325" cy="795221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01F51CC-BA04-1244-A63E-E466FBA583A7}"/>
              </a:ext>
            </a:extLst>
          </p:cNvPr>
          <p:cNvGrpSpPr/>
          <p:nvPr/>
        </p:nvGrpSpPr>
        <p:grpSpPr>
          <a:xfrm>
            <a:off x="1582371" y="2412120"/>
            <a:ext cx="887359" cy="1936592"/>
            <a:chOff x="7992093" y="2611985"/>
            <a:chExt cx="1756672" cy="38338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05FB2E3-4626-ADFF-C877-BB0AAE8668E7}"/>
                </a:ext>
              </a:extLst>
            </p:cNvPr>
            <p:cNvGrpSpPr/>
            <p:nvPr/>
          </p:nvGrpSpPr>
          <p:grpSpPr>
            <a:xfrm>
              <a:off x="7992093" y="2611985"/>
              <a:ext cx="1212680" cy="1754518"/>
              <a:chOff x="6778639" y="-817741"/>
              <a:chExt cx="1212680" cy="1754518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949E7B27-E6CE-1A3A-C84F-BB2DF8301766}"/>
                  </a:ext>
                </a:extLst>
              </p:cNvPr>
              <p:cNvGrpSpPr/>
              <p:nvPr/>
            </p:nvGrpSpPr>
            <p:grpSpPr>
              <a:xfrm>
                <a:off x="6778639" y="-817741"/>
                <a:ext cx="1212680" cy="1735522"/>
                <a:chOff x="5942645" y="-656900"/>
                <a:chExt cx="3568475" cy="5107009"/>
              </a:xfrm>
            </p:grpSpPr>
            <p:sp>
              <p:nvSpPr>
                <p:cNvPr id="77" name="Freeform 179">
                  <a:extLst>
                    <a:ext uri="{FF2B5EF4-FFF2-40B4-BE49-F238E27FC236}">
                      <a16:creationId xmlns:a16="http://schemas.microsoft.com/office/drawing/2014/main" id="{EDCB3CD5-08D1-3C03-34AF-03E54591CB38}"/>
                    </a:ext>
                  </a:extLst>
                </p:cNvPr>
                <p:cNvSpPr/>
                <p:nvPr/>
              </p:nvSpPr>
              <p:spPr>
                <a:xfrm>
                  <a:off x="6938331" y="1858963"/>
                  <a:ext cx="1548230" cy="2469003"/>
                </a:xfrm>
                <a:custGeom>
                  <a:avLst/>
                  <a:gdLst>
                    <a:gd name="connsiteX0" fmla="*/ 122766 w 1566333"/>
                    <a:gd name="connsiteY0" fmla="*/ 0 h 2307166"/>
                    <a:gd name="connsiteX1" fmla="*/ 0 w 1566333"/>
                    <a:gd name="connsiteY1" fmla="*/ 2307166 h 2307166"/>
                    <a:gd name="connsiteX2" fmla="*/ 1566333 w 1566333"/>
                    <a:gd name="connsiteY2" fmla="*/ 2298700 h 2307166"/>
                    <a:gd name="connsiteX3" fmla="*/ 1473200 w 1566333"/>
                    <a:gd name="connsiteY3" fmla="*/ 16933 h 2307166"/>
                    <a:gd name="connsiteX4" fmla="*/ 122766 w 1566333"/>
                    <a:gd name="connsiteY4" fmla="*/ 0 h 230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66333" h="2307166">
                      <a:moveTo>
                        <a:pt x="122766" y="0"/>
                      </a:moveTo>
                      <a:lnTo>
                        <a:pt x="0" y="2307166"/>
                      </a:lnTo>
                      <a:lnTo>
                        <a:pt x="1566333" y="2298700"/>
                      </a:lnTo>
                      <a:lnTo>
                        <a:pt x="1473200" y="16933"/>
                      </a:lnTo>
                      <a:lnTo>
                        <a:pt x="122766" y="0"/>
                      </a:lnTo>
                      <a:close/>
                    </a:path>
                  </a:pathLst>
                </a:custGeom>
                <a:solidFill>
                  <a:srgbClr val="4623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 180">
                  <a:extLst>
                    <a:ext uri="{FF2B5EF4-FFF2-40B4-BE49-F238E27FC236}">
                      <a16:creationId xmlns:a16="http://schemas.microsoft.com/office/drawing/2014/main" id="{DA38519A-0828-2065-E888-1DE31E1F542C}"/>
                    </a:ext>
                  </a:extLst>
                </p:cNvPr>
                <p:cNvSpPr/>
                <p:nvPr/>
              </p:nvSpPr>
              <p:spPr>
                <a:xfrm rot="16200000">
                  <a:off x="7044125" y="2886644"/>
                  <a:ext cx="1365515" cy="1761414"/>
                </a:xfrm>
                <a:custGeom>
                  <a:avLst/>
                  <a:gdLst>
                    <a:gd name="connsiteX0" fmla="*/ 1365515 w 1365515"/>
                    <a:gd name="connsiteY0" fmla="*/ 942241 h 1928932"/>
                    <a:gd name="connsiteX1" fmla="*/ 1363457 w 1365515"/>
                    <a:gd name="connsiteY1" fmla="*/ 964466 h 1928932"/>
                    <a:gd name="connsiteX2" fmla="*/ 1365515 w 1365515"/>
                    <a:gd name="connsiteY2" fmla="*/ 986691 h 1928932"/>
                    <a:gd name="connsiteX3" fmla="*/ 1361401 w 1365515"/>
                    <a:gd name="connsiteY3" fmla="*/ 986672 h 1928932"/>
                    <a:gd name="connsiteX4" fmla="*/ 1353717 w 1365515"/>
                    <a:gd name="connsiteY4" fmla="*/ 1069645 h 1928932"/>
                    <a:gd name="connsiteX5" fmla="*/ 1087717 w 1365515"/>
                    <a:gd name="connsiteY5" fmla="*/ 1885121 h 1928932"/>
                    <a:gd name="connsiteX6" fmla="*/ 0 w 1365515"/>
                    <a:gd name="connsiteY6" fmla="*/ 1916866 h 1928932"/>
                    <a:gd name="connsiteX7" fmla="*/ 800 w 1365515"/>
                    <a:gd name="connsiteY7" fmla="*/ 1432730 h 1928932"/>
                    <a:gd name="connsiteX8" fmla="*/ 1574 w 1365515"/>
                    <a:gd name="connsiteY8" fmla="*/ 964466 h 1928932"/>
                    <a:gd name="connsiteX9" fmla="*/ 800 w 1365515"/>
                    <a:gd name="connsiteY9" fmla="*/ 496202 h 1928932"/>
                    <a:gd name="connsiteX10" fmla="*/ 0 w 1365515"/>
                    <a:gd name="connsiteY10" fmla="*/ 12066 h 1928932"/>
                    <a:gd name="connsiteX11" fmla="*/ 1087717 w 1365515"/>
                    <a:gd name="connsiteY11" fmla="*/ 43811 h 1928932"/>
                    <a:gd name="connsiteX12" fmla="*/ 1353717 w 1365515"/>
                    <a:gd name="connsiteY12" fmla="*/ 859287 h 1928932"/>
                    <a:gd name="connsiteX13" fmla="*/ 1361401 w 1365515"/>
                    <a:gd name="connsiteY13" fmla="*/ 942260 h 192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65515" h="1928932">
                      <a:moveTo>
                        <a:pt x="1365515" y="942241"/>
                      </a:moveTo>
                      <a:lnTo>
                        <a:pt x="1363457" y="964466"/>
                      </a:lnTo>
                      <a:lnTo>
                        <a:pt x="1365515" y="986691"/>
                      </a:lnTo>
                      <a:lnTo>
                        <a:pt x="1361401" y="986672"/>
                      </a:lnTo>
                      <a:lnTo>
                        <a:pt x="1353717" y="1069645"/>
                      </a:lnTo>
                      <a:cubicBezTo>
                        <a:pt x="1296944" y="1676922"/>
                        <a:pt x="1269329" y="1844953"/>
                        <a:pt x="1087717" y="1885121"/>
                      </a:cubicBezTo>
                      <a:cubicBezTo>
                        <a:pt x="850028" y="1910518"/>
                        <a:pt x="307538" y="1948616"/>
                        <a:pt x="0" y="1916866"/>
                      </a:cubicBezTo>
                      <a:cubicBezTo>
                        <a:pt x="267" y="1759722"/>
                        <a:pt x="534" y="1596226"/>
                        <a:pt x="800" y="1432730"/>
                      </a:cubicBezTo>
                      <a:lnTo>
                        <a:pt x="1574" y="964466"/>
                      </a:lnTo>
                      <a:lnTo>
                        <a:pt x="800" y="496202"/>
                      </a:lnTo>
                      <a:cubicBezTo>
                        <a:pt x="534" y="332706"/>
                        <a:pt x="267" y="169211"/>
                        <a:pt x="0" y="12066"/>
                      </a:cubicBezTo>
                      <a:cubicBezTo>
                        <a:pt x="307538" y="-19684"/>
                        <a:pt x="850028" y="18414"/>
                        <a:pt x="1087717" y="43811"/>
                      </a:cubicBezTo>
                      <a:cubicBezTo>
                        <a:pt x="1269329" y="83979"/>
                        <a:pt x="1296944" y="252010"/>
                        <a:pt x="1353717" y="859287"/>
                      </a:cubicBezTo>
                      <a:lnTo>
                        <a:pt x="1361401" y="942260"/>
                      </a:lnTo>
                      <a:close/>
                    </a:path>
                  </a:pathLst>
                </a:cu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Pie 181">
                  <a:extLst>
                    <a:ext uri="{FF2B5EF4-FFF2-40B4-BE49-F238E27FC236}">
                      <a16:creationId xmlns:a16="http://schemas.microsoft.com/office/drawing/2014/main" id="{9D4BB789-2FA4-D338-FA92-DD68BB326CBB}"/>
                    </a:ext>
                  </a:extLst>
                </p:cNvPr>
                <p:cNvSpPr/>
                <p:nvPr/>
              </p:nvSpPr>
              <p:spPr>
                <a:xfrm rot="10800000" flipH="1">
                  <a:off x="5942645" y="-656900"/>
                  <a:ext cx="3568475" cy="5107009"/>
                </a:xfrm>
                <a:prstGeom prst="pie">
                  <a:avLst>
                    <a:gd name="adj1" fmla="val 15522115"/>
                    <a:gd name="adj2" fmla="val 16855910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Pie 182">
                  <a:extLst>
                    <a:ext uri="{FF2B5EF4-FFF2-40B4-BE49-F238E27FC236}">
                      <a16:creationId xmlns:a16="http://schemas.microsoft.com/office/drawing/2014/main" id="{740648E5-4C02-5775-2495-CC76669A1E20}"/>
                    </a:ext>
                  </a:extLst>
                </p:cNvPr>
                <p:cNvSpPr/>
                <p:nvPr/>
              </p:nvSpPr>
              <p:spPr>
                <a:xfrm>
                  <a:off x="6985842" y="1896604"/>
                  <a:ext cx="419611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 183">
                  <a:extLst>
                    <a:ext uri="{FF2B5EF4-FFF2-40B4-BE49-F238E27FC236}">
                      <a16:creationId xmlns:a16="http://schemas.microsoft.com/office/drawing/2014/main" id="{A7A93E07-43F6-75F2-6D15-9DF86646BE85}"/>
                    </a:ext>
                  </a:extLst>
                </p:cNvPr>
                <p:cNvSpPr/>
                <p:nvPr/>
              </p:nvSpPr>
              <p:spPr>
                <a:xfrm>
                  <a:off x="7045378" y="1284881"/>
                  <a:ext cx="1359543" cy="1719377"/>
                </a:xfrm>
                <a:custGeom>
                  <a:avLst/>
                  <a:gdLst>
                    <a:gd name="connsiteX0" fmla="*/ 681504 w 1363008"/>
                    <a:gd name="connsiteY0" fmla="*/ 0 h 1719377"/>
                    <a:gd name="connsiteX1" fmla="*/ 1349162 w 1363008"/>
                    <a:gd name="connsiteY1" fmla="*/ 556249 h 1719377"/>
                    <a:gd name="connsiteX2" fmla="*/ 1358825 w 1363008"/>
                    <a:gd name="connsiteY2" fmla="*/ 654229 h 1719377"/>
                    <a:gd name="connsiteX3" fmla="*/ 1363008 w 1363008"/>
                    <a:gd name="connsiteY3" fmla="*/ 656873 h 1719377"/>
                    <a:gd name="connsiteX4" fmla="*/ 1361587 w 1363008"/>
                    <a:gd name="connsiteY4" fmla="*/ 682238 h 1719377"/>
                    <a:gd name="connsiteX5" fmla="*/ 1363008 w 1363008"/>
                    <a:gd name="connsiteY5" fmla="*/ 696648 h 1719377"/>
                    <a:gd name="connsiteX6" fmla="*/ 1360699 w 1363008"/>
                    <a:gd name="connsiteY6" fmla="*/ 698086 h 1719377"/>
                    <a:gd name="connsiteX7" fmla="*/ 1354396 w 1363008"/>
                    <a:gd name="connsiteY7" fmla="*/ 810591 h 1719377"/>
                    <a:gd name="connsiteX8" fmla="*/ 681504 w 1363008"/>
                    <a:gd name="connsiteY8" fmla="*/ 1719377 h 1719377"/>
                    <a:gd name="connsiteX9" fmla="*/ 10641 w 1363008"/>
                    <a:gd name="connsiteY9" fmla="*/ 816876 h 1719377"/>
                    <a:gd name="connsiteX10" fmla="*/ 2760 w 1363008"/>
                    <a:gd name="connsiteY10" fmla="*/ 698366 h 1719377"/>
                    <a:gd name="connsiteX11" fmla="*/ 0 w 1363008"/>
                    <a:gd name="connsiteY11" fmla="*/ 696648 h 1719377"/>
                    <a:gd name="connsiteX12" fmla="*/ 1580 w 1363008"/>
                    <a:gd name="connsiteY12" fmla="*/ 680628 h 1719377"/>
                    <a:gd name="connsiteX13" fmla="*/ 0 w 1363008"/>
                    <a:gd name="connsiteY13" fmla="*/ 656873 h 1719377"/>
                    <a:gd name="connsiteX14" fmla="*/ 4330 w 1363008"/>
                    <a:gd name="connsiteY14" fmla="*/ 652738 h 1719377"/>
                    <a:gd name="connsiteX15" fmla="*/ 13846 w 1363008"/>
                    <a:gd name="connsiteY15" fmla="*/ 556249 h 1719377"/>
                    <a:gd name="connsiteX16" fmla="*/ 681504 w 1363008"/>
                    <a:gd name="connsiteY16" fmla="*/ 0 h 17193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63008" h="1719377">
                      <a:moveTo>
                        <a:pt x="681504" y="0"/>
                      </a:moveTo>
                      <a:cubicBezTo>
                        <a:pt x="1010840" y="0"/>
                        <a:pt x="1285615" y="238799"/>
                        <a:pt x="1349162" y="556249"/>
                      </a:cubicBezTo>
                      <a:lnTo>
                        <a:pt x="1358825" y="654229"/>
                      </a:lnTo>
                      <a:lnTo>
                        <a:pt x="1363008" y="656873"/>
                      </a:lnTo>
                      <a:lnTo>
                        <a:pt x="1361587" y="682238"/>
                      </a:lnTo>
                      <a:lnTo>
                        <a:pt x="1363008" y="696648"/>
                      </a:lnTo>
                      <a:lnTo>
                        <a:pt x="1360699" y="698086"/>
                      </a:lnTo>
                      <a:lnTo>
                        <a:pt x="1354396" y="810591"/>
                      </a:lnTo>
                      <a:cubicBezTo>
                        <a:pt x="1313528" y="1194067"/>
                        <a:pt x="1122492" y="1719376"/>
                        <a:pt x="681504" y="1719377"/>
                      </a:cubicBezTo>
                      <a:cubicBezTo>
                        <a:pt x="240517" y="1719378"/>
                        <a:pt x="54891" y="1210826"/>
                        <a:pt x="10641" y="816876"/>
                      </a:cubicBezTo>
                      <a:lnTo>
                        <a:pt x="2760" y="698366"/>
                      </a:lnTo>
                      <a:lnTo>
                        <a:pt x="0" y="696648"/>
                      </a:lnTo>
                      <a:lnTo>
                        <a:pt x="1580" y="680628"/>
                      </a:lnTo>
                      <a:lnTo>
                        <a:pt x="0" y="656873"/>
                      </a:lnTo>
                      <a:lnTo>
                        <a:pt x="4330" y="652738"/>
                      </a:lnTo>
                      <a:lnTo>
                        <a:pt x="13846" y="556249"/>
                      </a:lnTo>
                      <a:cubicBezTo>
                        <a:pt x="77394" y="238799"/>
                        <a:pt x="352168" y="0"/>
                        <a:pt x="681504" y="0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 184">
                  <a:extLst>
                    <a:ext uri="{FF2B5EF4-FFF2-40B4-BE49-F238E27FC236}">
                      <a16:creationId xmlns:a16="http://schemas.microsoft.com/office/drawing/2014/main" id="{6441CD27-766E-0C61-C66A-EEEBFFF2FA33}"/>
                    </a:ext>
                  </a:extLst>
                </p:cNvPr>
                <p:cNvSpPr/>
                <p:nvPr/>
              </p:nvSpPr>
              <p:spPr>
                <a:xfrm>
                  <a:off x="7048450" y="1281413"/>
                  <a:ext cx="1356472" cy="1243347"/>
                </a:xfrm>
                <a:custGeom>
                  <a:avLst/>
                  <a:gdLst>
                    <a:gd name="connsiteX0" fmla="*/ 676139 w 1352278"/>
                    <a:gd name="connsiteY0" fmla="*/ 0 h 642243"/>
                    <a:gd name="connsiteX1" fmla="*/ 1343797 w 1352278"/>
                    <a:gd name="connsiteY1" fmla="*/ 556249 h 642243"/>
                    <a:gd name="connsiteX2" fmla="*/ 1352278 w 1352278"/>
                    <a:gd name="connsiteY2" fmla="*/ 642243 h 642243"/>
                    <a:gd name="connsiteX3" fmla="*/ 0 w 1352278"/>
                    <a:gd name="connsiteY3" fmla="*/ 642243 h 642243"/>
                    <a:gd name="connsiteX4" fmla="*/ 8481 w 1352278"/>
                    <a:gd name="connsiteY4" fmla="*/ 556249 h 642243"/>
                    <a:gd name="connsiteX5" fmla="*/ 676139 w 1352278"/>
                    <a:gd name="connsiteY5" fmla="*/ 0 h 642243"/>
                    <a:gd name="connsiteX0" fmla="*/ 676139 w 1343797"/>
                    <a:gd name="connsiteY0" fmla="*/ 0 h 1241683"/>
                    <a:gd name="connsiteX1" fmla="*/ 1343797 w 1343797"/>
                    <a:gd name="connsiteY1" fmla="*/ 556249 h 1241683"/>
                    <a:gd name="connsiteX2" fmla="*/ 1260838 w 1343797"/>
                    <a:gd name="connsiteY2" fmla="*/ 1241683 h 1241683"/>
                    <a:gd name="connsiteX3" fmla="*/ 0 w 1343797"/>
                    <a:gd name="connsiteY3" fmla="*/ 642243 h 1241683"/>
                    <a:gd name="connsiteX4" fmla="*/ 8481 w 1343797"/>
                    <a:gd name="connsiteY4" fmla="*/ 556249 h 1241683"/>
                    <a:gd name="connsiteX5" fmla="*/ 676139 w 1343797"/>
                    <a:gd name="connsiteY5" fmla="*/ 0 h 1241683"/>
                    <a:gd name="connsiteX0" fmla="*/ 676139 w 1343797"/>
                    <a:gd name="connsiteY0" fmla="*/ 0 h 1241683"/>
                    <a:gd name="connsiteX1" fmla="*/ 1343797 w 1343797"/>
                    <a:gd name="connsiteY1" fmla="*/ 556249 h 1241683"/>
                    <a:gd name="connsiteX2" fmla="*/ 1260838 w 1343797"/>
                    <a:gd name="connsiteY2" fmla="*/ 1241683 h 1241683"/>
                    <a:gd name="connsiteX3" fmla="*/ 415160 w 1343797"/>
                    <a:gd name="connsiteY3" fmla="*/ 460950 h 1241683"/>
                    <a:gd name="connsiteX4" fmla="*/ 0 w 1343797"/>
                    <a:gd name="connsiteY4" fmla="*/ 642243 h 1241683"/>
                    <a:gd name="connsiteX5" fmla="*/ 8481 w 1343797"/>
                    <a:gd name="connsiteY5" fmla="*/ 556249 h 1241683"/>
                    <a:gd name="connsiteX6" fmla="*/ 676139 w 1343797"/>
                    <a:gd name="connsiteY6" fmla="*/ 0 h 1241683"/>
                    <a:gd name="connsiteX0" fmla="*/ 676139 w 1346623"/>
                    <a:gd name="connsiteY0" fmla="*/ 0 h 1241683"/>
                    <a:gd name="connsiteX1" fmla="*/ 1343797 w 1346623"/>
                    <a:gd name="connsiteY1" fmla="*/ 556249 h 1241683"/>
                    <a:gd name="connsiteX2" fmla="*/ 1260838 w 1346623"/>
                    <a:gd name="connsiteY2" fmla="*/ 1241683 h 1241683"/>
                    <a:gd name="connsiteX3" fmla="*/ 415160 w 1346623"/>
                    <a:gd name="connsiteY3" fmla="*/ 460950 h 1241683"/>
                    <a:gd name="connsiteX4" fmla="*/ 0 w 1346623"/>
                    <a:gd name="connsiteY4" fmla="*/ 642243 h 1241683"/>
                    <a:gd name="connsiteX5" fmla="*/ 8481 w 1346623"/>
                    <a:gd name="connsiteY5" fmla="*/ 556249 h 1241683"/>
                    <a:gd name="connsiteX6" fmla="*/ 676139 w 1346623"/>
                    <a:gd name="connsiteY6" fmla="*/ 0 h 1241683"/>
                    <a:gd name="connsiteX0" fmla="*/ 676139 w 1348316"/>
                    <a:gd name="connsiteY0" fmla="*/ 0 h 1241683"/>
                    <a:gd name="connsiteX1" fmla="*/ 1343797 w 1348316"/>
                    <a:gd name="connsiteY1" fmla="*/ 556249 h 1241683"/>
                    <a:gd name="connsiteX2" fmla="*/ 1260838 w 1348316"/>
                    <a:gd name="connsiteY2" fmla="*/ 1241683 h 1241683"/>
                    <a:gd name="connsiteX3" fmla="*/ 415160 w 1348316"/>
                    <a:gd name="connsiteY3" fmla="*/ 460950 h 1241683"/>
                    <a:gd name="connsiteX4" fmla="*/ 0 w 1348316"/>
                    <a:gd name="connsiteY4" fmla="*/ 642243 h 1241683"/>
                    <a:gd name="connsiteX5" fmla="*/ 8481 w 1348316"/>
                    <a:gd name="connsiteY5" fmla="*/ 556249 h 1241683"/>
                    <a:gd name="connsiteX6" fmla="*/ 676139 w 1348316"/>
                    <a:gd name="connsiteY6" fmla="*/ 0 h 1241683"/>
                    <a:gd name="connsiteX0" fmla="*/ 676139 w 1348316"/>
                    <a:gd name="connsiteY0" fmla="*/ 0 h 1241683"/>
                    <a:gd name="connsiteX1" fmla="*/ 1343797 w 1348316"/>
                    <a:gd name="connsiteY1" fmla="*/ 556249 h 1241683"/>
                    <a:gd name="connsiteX2" fmla="*/ 1260838 w 1348316"/>
                    <a:gd name="connsiteY2" fmla="*/ 1241683 h 1241683"/>
                    <a:gd name="connsiteX3" fmla="*/ 415160 w 1348316"/>
                    <a:gd name="connsiteY3" fmla="*/ 460950 h 1241683"/>
                    <a:gd name="connsiteX4" fmla="*/ 0 w 1348316"/>
                    <a:gd name="connsiteY4" fmla="*/ 642243 h 1241683"/>
                    <a:gd name="connsiteX5" fmla="*/ 8481 w 1348316"/>
                    <a:gd name="connsiteY5" fmla="*/ 556249 h 1241683"/>
                    <a:gd name="connsiteX6" fmla="*/ 676139 w 1348316"/>
                    <a:gd name="connsiteY6" fmla="*/ 0 h 1241683"/>
                    <a:gd name="connsiteX0" fmla="*/ 667658 w 1339835"/>
                    <a:gd name="connsiteY0" fmla="*/ 0 h 1241683"/>
                    <a:gd name="connsiteX1" fmla="*/ 1335316 w 1339835"/>
                    <a:gd name="connsiteY1" fmla="*/ 556249 h 1241683"/>
                    <a:gd name="connsiteX2" fmla="*/ 1252357 w 1339835"/>
                    <a:gd name="connsiteY2" fmla="*/ 1241683 h 1241683"/>
                    <a:gd name="connsiteX3" fmla="*/ 406679 w 1339835"/>
                    <a:gd name="connsiteY3" fmla="*/ 460950 h 1241683"/>
                    <a:gd name="connsiteX4" fmla="*/ 27079 w 1339835"/>
                    <a:gd name="connsiteY4" fmla="*/ 1008003 h 1241683"/>
                    <a:gd name="connsiteX5" fmla="*/ 0 w 1339835"/>
                    <a:gd name="connsiteY5" fmla="*/ 556249 h 1241683"/>
                    <a:gd name="connsiteX6" fmla="*/ 667658 w 1339835"/>
                    <a:gd name="connsiteY6" fmla="*/ 0 h 1241683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27079 w 1339835"/>
                    <a:gd name="connsiteY4" fmla="*/ 100808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27079 w 1339835"/>
                    <a:gd name="connsiteY4" fmla="*/ 100808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67658 w 1339835"/>
                    <a:gd name="connsiteY0" fmla="*/ 77 h 1241760"/>
                    <a:gd name="connsiteX1" fmla="*/ 1335316 w 1339835"/>
                    <a:gd name="connsiteY1" fmla="*/ 556326 h 1241760"/>
                    <a:gd name="connsiteX2" fmla="*/ 1252357 w 1339835"/>
                    <a:gd name="connsiteY2" fmla="*/ 1241760 h 1241760"/>
                    <a:gd name="connsiteX3" fmla="*/ 406679 w 1339835"/>
                    <a:gd name="connsiteY3" fmla="*/ 461027 h 1241760"/>
                    <a:gd name="connsiteX4" fmla="*/ 1679 w 1339835"/>
                    <a:gd name="connsiteY4" fmla="*/ 1018240 h 1241760"/>
                    <a:gd name="connsiteX5" fmla="*/ 0 w 1339835"/>
                    <a:gd name="connsiteY5" fmla="*/ 556326 h 1241760"/>
                    <a:gd name="connsiteX6" fmla="*/ 667658 w 1339835"/>
                    <a:gd name="connsiteY6" fmla="*/ 77 h 1241760"/>
                    <a:gd name="connsiteX0" fmla="*/ 675581 w 1347758"/>
                    <a:gd name="connsiteY0" fmla="*/ 77 h 1241760"/>
                    <a:gd name="connsiteX1" fmla="*/ 1343239 w 1347758"/>
                    <a:gd name="connsiteY1" fmla="*/ 556326 h 1241760"/>
                    <a:gd name="connsiteX2" fmla="*/ 1260280 w 1347758"/>
                    <a:gd name="connsiteY2" fmla="*/ 1241760 h 1241760"/>
                    <a:gd name="connsiteX3" fmla="*/ 414602 w 1347758"/>
                    <a:gd name="connsiteY3" fmla="*/ 461027 h 1241760"/>
                    <a:gd name="connsiteX4" fmla="*/ 9602 w 1347758"/>
                    <a:gd name="connsiteY4" fmla="*/ 1018240 h 1241760"/>
                    <a:gd name="connsiteX5" fmla="*/ 7923 w 1347758"/>
                    <a:gd name="connsiteY5" fmla="*/ 556326 h 1241760"/>
                    <a:gd name="connsiteX6" fmla="*/ 675581 w 1347758"/>
                    <a:gd name="connsiteY6" fmla="*/ 77 h 1241760"/>
                    <a:gd name="connsiteX0" fmla="*/ 684072 w 1356249"/>
                    <a:gd name="connsiteY0" fmla="*/ 77 h 1241760"/>
                    <a:gd name="connsiteX1" fmla="*/ 1351730 w 1356249"/>
                    <a:gd name="connsiteY1" fmla="*/ 556326 h 1241760"/>
                    <a:gd name="connsiteX2" fmla="*/ 1268771 w 1356249"/>
                    <a:gd name="connsiteY2" fmla="*/ 1241760 h 1241760"/>
                    <a:gd name="connsiteX3" fmla="*/ 423093 w 1356249"/>
                    <a:gd name="connsiteY3" fmla="*/ 461027 h 1241760"/>
                    <a:gd name="connsiteX4" fmla="*/ 18093 w 1356249"/>
                    <a:gd name="connsiteY4" fmla="*/ 1018240 h 1241760"/>
                    <a:gd name="connsiteX5" fmla="*/ 16414 w 1356249"/>
                    <a:gd name="connsiteY5" fmla="*/ 556326 h 1241760"/>
                    <a:gd name="connsiteX6" fmla="*/ 684072 w 1356249"/>
                    <a:gd name="connsiteY6" fmla="*/ 77 h 1241760"/>
                    <a:gd name="connsiteX0" fmla="*/ 676598 w 1348775"/>
                    <a:gd name="connsiteY0" fmla="*/ 77 h 1241760"/>
                    <a:gd name="connsiteX1" fmla="*/ 1344256 w 1348775"/>
                    <a:gd name="connsiteY1" fmla="*/ 556326 h 1241760"/>
                    <a:gd name="connsiteX2" fmla="*/ 1261297 w 1348775"/>
                    <a:gd name="connsiteY2" fmla="*/ 1241760 h 1241760"/>
                    <a:gd name="connsiteX3" fmla="*/ 415619 w 1348775"/>
                    <a:gd name="connsiteY3" fmla="*/ 461027 h 1241760"/>
                    <a:gd name="connsiteX4" fmla="*/ 37607 w 1348775"/>
                    <a:gd name="connsiteY4" fmla="*/ 992840 h 1241760"/>
                    <a:gd name="connsiteX5" fmla="*/ 8940 w 1348775"/>
                    <a:gd name="connsiteY5" fmla="*/ 556326 h 1241760"/>
                    <a:gd name="connsiteX6" fmla="*/ 676598 w 1348775"/>
                    <a:gd name="connsiteY6" fmla="*/ 77 h 1241760"/>
                    <a:gd name="connsiteX0" fmla="*/ 678432 w 1350609"/>
                    <a:gd name="connsiteY0" fmla="*/ 77 h 1241760"/>
                    <a:gd name="connsiteX1" fmla="*/ 1346090 w 1350609"/>
                    <a:gd name="connsiteY1" fmla="*/ 556326 h 1241760"/>
                    <a:gd name="connsiteX2" fmla="*/ 1263131 w 1350609"/>
                    <a:gd name="connsiteY2" fmla="*/ 1241760 h 1241760"/>
                    <a:gd name="connsiteX3" fmla="*/ 417453 w 1350609"/>
                    <a:gd name="connsiteY3" fmla="*/ 461027 h 1241760"/>
                    <a:gd name="connsiteX4" fmla="*/ 29916 w 1350609"/>
                    <a:gd name="connsiteY4" fmla="*/ 969028 h 1241760"/>
                    <a:gd name="connsiteX5" fmla="*/ 10774 w 1350609"/>
                    <a:gd name="connsiteY5" fmla="*/ 556326 h 1241760"/>
                    <a:gd name="connsiteX6" fmla="*/ 678432 w 1350609"/>
                    <a:gd name="connsiteY6" fmla="*/ 77 h 1241760"/>
                    <a:gd name="connsiteX0" fmla="*/ 678432 w 1350609"/>
                    <a:gd name="connsiteY0" fmla="*/ 77 h 1241760"/>
                    <a:gd name="connsiteX1" fmla="*/ 1346090 w 1350609"/>
                    <a:gd name="connsiteY1" fmla="*/ 556326 h 1241760"/>
                    <a:gd name="connsiteX2" fmla="*/ 1263131 w 1350609"/>
                    <a:gd name="connsiteY2" fmla="*/ 1241760 h 1241760"/>
                    <a:gd name="connsiteX3" fmla="*/ 417453 w 1350609"/>
                    <a:gd name="connsiteY3" fmla="*/ 461027 h 1241760"/>
                    <a:gd name="connsiteX4" fmla="*/ 29916 w 1350609"/>
                    <a:gd name="connsiteY4" fmla="*/ 969028 h 1241760"/>
                    <a:gd name="connsiteX5" fmla="*/ 10774 w 1350609"/>
                    <a:gd name="connsiteY5" fmla="*/ 556326 h 1241760"/>
                    <a:gd name="connsiteX6" fmla="*/ 678432 w 1350609"/>
                    <a:gd name="connsiteY6" fmla="*/ 77 h 1241760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49798"/>
                    <a:gd name="connsiteY0" fmla="*/ 77 h 1243347"/>
                    <a:gd name="connsiteX1" fmla="*/ 1346090 w 1349798"/>
                    <a:gd name="connsiteY1" fmla="*/ 556326 h 1243347"/>
                    <a:gd name="connsiteX2" fmla="*/ 1250431 w 1349798"/>
                    <a:gd name="connsiteY2" fmla="*/ 1243347 h 1243347"/>
                    <a:gd name="connsiteX3" fmla="*/ 417453 w 1349798"/>
                    <a:gd name="connsiteY3" fmla="*/ 461027 h 1243347"/>
                    <a:gd name="connsiteX4" fmla="*/ 29916 w 1349798"/>
                    <a:gd name="connsiteY4" fmla="*/ 969028 h 1243347"/>
                    <a:gd name="connsiteX5" fmla="*/ 10774 w 1349798"/>
                    <a:gd name="connsiteY5" fmla="*/ 556326 h 1243347"/>
                    <a:gd name="connsiteX6" fmla="*/ 678432 w 1349798"/>
                    <a:gd name="connsiteY6" fmla="*/ 77 h 1243347"/>
                    <a:gd name="connsiteX0" fmla="*/ 678432 w 1356472"/>
                    <a:gd name="connsiteY0" fmla="*/ 77 h 1243347"/>
                    <a:gd name="connsiteX1" fmla="*/ 1346090 w 1356472"/>
                    <a:gd name="connsiteY1" fmla="*/ 556326 h 1243347"/>
                    <a:gd name="connsiteX2" fmla="*/ 1250431 w 1356472"/>
                    <a:gd name="connsiteY2" fmla="*/ 1243347 h 1243347"/>
                    <a:gd name="connsiteX3" fmla="*/ 417453 w 1356472"/>
                    <a:gd name="connsiteY3" fmla="*/ 461027 h 1243347"/>
                    <a:gd name="connsiteX4" fmla="*/ 29916 w 1356472"/>
                    <a:gd name="connsiteY4" fmla="*/ 969028 h 1243347"/>
                    <a:gd name="connsiteX5" fmla="*/ 10774 w 1356472"/>
                    <a:gd name="connsiteY5" fmla="*/ 556326 h 1243347"/>
                    <a:gd name="connsiteX6" fmla="*/ 678432 w 1356472"/>
                    <a:gd name="connsiteY6" fmla="*/ 77 h 124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6472" h="1243347">
                      <a:moveTo>
                        <a:pt x="678432" y="77"/>
                      </a:moveTo>
                      <a:cubicBezTo>
                        <a:pt x="1083968" y="5157"/>
                        <a:pt x="1282543" y="238876"/>
                        <a:pt x="1346090" y="556326"/>
                      </a:cubicBezTo>
                      <a:cubicBezTo>
                        <a:pt x="1383207" y="979537"/>
                        <a:pt x="1313644" y="1101229"/>
                        <a:pt x="1250431" y="1243347"/>
                      </a:cubicBezTo>
                      <a:cubicBezTo>
                        <a:pt x="958802" y="888382"/>
                        <a:pt x="746864" y="583900"/>
                        <a:pt x="417453" y="461027"/>
                      </a:cubicBezTo>
                      <a:lnTo>
                        <a:pt x="29916" y="969028"/>
                      </a:lnTo>
                      <a:cubicBezTo>
                        <a:pt x="9036" y="891257"/>
                        <a:pt x="-14066" y="745857"/>
                        <a:pt x="10774" y="556326"/>
                      </a:cubicBezTo>
                      <a:cubicBezTo>
                        <a:pt x="74322" y="238876"/>
                        <a:pt x="272896" y="-5003"/>
                        <a:pt x="678432" y="77"/>
                      </a:cubicBezTo>
                      <a:close/>
                    </a:path>
                  </a:pathLst>
                </a:custGeom>
                <a:solidFill>
                  <a:srgbClr val="4623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 185">
                  <a:extLst>
                    <a:ext uri="{FF2B5EF4-FFF2-40B4-BE49-F238E27FC236}">
                      <a16:creationId xmlns:a16="http://schemas.microsoft.com/office/drawing/2014/main" id="{1116C15E-2062-4EDD-86C0-BD3A75A7E7B5}"/>
                    </a:ext>
                  </a:extLst>
                </p:cNvPr>
                <p:cNvSpPr/>
                <p:nvPr/>
              </p:nvSpPr>
              <p:spPr>
                <a:xfrm rot="16200000">
                  <a:off x="7061859" y="2902235"/>
                  <a:ext cx="1326581" cy="1761414"/>
                </a:xfrm>
                <a:custGeom>
                  <a:avLst/>
                  <a:gdLst>
                    <a:gd name="connsiteX0" fmla="*/ 1326581 w 1326581"/>
                    <a:gd name="connsiteY0" fmla="*/ 540853 h 1761414"/>
                    <a:gd name="connsiteX1" fmla="*/ 254712 w 1326581"/>
                    <a:gd name="connsiteY1" fmla="*/ 881375 h 1761414"/>
                    <a:gd name="connsiteX2" fmla="*/ 1326419 w 1326581"/>
                    <a:gd name="connsiteY2" fmla="*/ 1221844 h 1761414"/>
                    <a:gd name="connsiteX3" fmla="*/ 1313743 w 1326581"/>
                    <a:gd name="connsiteY3" fmla="*/ 1321892 h 1761414"/>
                    <a:gd name="connsiteX4" fmla="*/ 1087717 w 1326581"/>
                    <a:gd name="connsiteY4" fmla="*/ 1721408 h 1761414"/>
                    <a:gd name="connsiteX5" fmla="*/ 0 w 1326581"/>
                    <a:gd name="connsiteY5" fmla="*/ 1750396 h 1761414"/>
                    <a:gd name="connsiteX6" fmla="*/ 800 w 1326581"/>
                    <a:gd name="connsiteY6" fmla="*/ 1308305 h 1761414"/>
                    <a:gd name="connsiteX7" fmla="*/ 1574 w 1326581"/>
                    <a:gd name="connsiteY7" fmla="*/ 880707 h 1761414"/>
                    <a:gd name="connsiteX8" fmla="*/ 800 w 1326581"/>
                    <a:gd name="connsiteY8" fmla="*/ 453110 h 1761414"/>
                    <a:gd name="connsiteX9" fmla="*/ 0 w 1326581"/>
                    <a:gd name="connsiteY9" fmla="*/ 11018 h 1761414"/>
                    <a:gd name="connsiteX10" fmla="*/ 1087717 w 1326581"/>
                    <a:gd name="connsiteY10" fmla="*/ 40006 h 1761414"/>
                    <a:gd name="connsiteX11" fmla="*/ 1313743 w 1326581"/>
                    <a:gd name="connsiteY11" fmla="*/ 439522 h 1761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26581" h="1761414">
                      <a:moveTo>
                        <a:pt x="1326581" y="540853"/>
                      </a:moveTo>
                      <a:lnTo>
                        <a:pt x="254712" y="881375"/>
                      </a:lnTo>
                      <a:lnTo>
                        <a:pt x="1326419" y="1221844"/>
                      </a:lnTo>
                      <a:lnTo>
                        <a:pt x="1313743" y="1321892"/>
                      </a:lnTo>
                      <a:cubicBezTo>
                        <a:pt x="1273512" y="1600712"/>
                        <a:pt x="1223926" y="1693898"/>
                        <a:pt x="1087717" y="1721408"/>
                      </a:cubicBezTo>
                      <a:cubicBezTo>
                        <a:pt x="850028" y="1744599"/>
                        <a:pt x="307538" y="1779389"/>
                        <a:pt x="0" y="1750396"/>
                      </a:cubicBezTo>
                      <a:cubicBezTo>
                        <a:pt x="267" y="1606899"/>
                        <a:pt x="534" y="1457602"/>
                        <a:pt x="800" y="1308305"/>
                      </a:cubicBezTo>
                      <a:lnTo>
                        <a:pt x="1574" y="880707"/>
                      </a:lnTo>
                      <a:lnTo>
                        <a:pt x="800" y="453110"/>
                      </a:lnTo>
                      <a:cubicBezTo>
                        <a:pt x="534" y="303812"/>
                        <a:pt x="267" y="154516"/>
                        <a:pt x="0" y="11018"/>
                      </a:cubicBezTo>
                      <a:cubicBezTo>
                        <a:pt x="307538" y="-17975"/>
                        <a:pt x="850028" y="16815"/>
                        <a:pt x="1087717" y="40006"/>
                      </a:cubicBezTo>
                      <a:cubicBezTo>
                        <a:pt x="1223926" y="67516"/>
                        <a:pt x="1273512" y="160703"/>
                        <a:pt x="1313743" y="439522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75000"/>
                    <a:lumOff val="2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reeform 186">
                  <a:extLst>
                    <a:ext uri="{FF2B5EF4-FFF2-40B4-BE49-F238E27FC236}">
                      <a16:creationId xmlns:a16="http://schemas.microsoft.com/office/drawing/2014/main" id="{0FF6CAA0-A008-EEBE-AC60-875360514BD2}"/>
                    </a:ext>
                  </a:extLst>
                </p:cNvPr>
                <p:cNvSpPr/>
                <p:nvPr/>
              </p:nvSpPr>
              <p:spPr>
                <a:xfrm>
                  <a:off x="7724775" y="1278789"/>
                  <a:ext cx="884264" cy="3168619"/>
                </a:xfrm>
                <a:custGeom>
                  <a:avLst/>
                  <a:gdLst>
                    <a:gd name="connsiteX0" fmla="*/ 7324 w 888032"/>
                    <a:gd name="connsiteY0" fmla="*/ 0 h 3168619"/>
                    <a:gd name="connsiteX1" fmla="*/ 674982 w 888032"/>
                    <a:gd name="connsiteY1" fmla="*/ 556249 h 3168619"/>
                    <a:gd name="connsiteX2" fmla="*/ 681370 w 888032"/>
                    <a:gd name="connsiteY2" fmla="*/ 657734 h 3168619"/>
                    <a:gd name="connsiteX3" fmla="*/ 685363 w 888032"/>
                    <a:gd name="connsiteY3" fmla="*/ 660264 h 3168619"/>
                    <a:gd name="connsiteX4" fmla="*/ 683946 w 888032"/>
                    <a:gd name="connsiteY4" fmla="*/ 685629 h 3168619"/>
                    <a:gd name="connsiteX5" fmla="*/ 685363 w 888032"/>
                    <a:gd name="connsiteY5" fmla="*/ 700039 h 3168619"/>
                    <a:gd name="connsiteX6" fmla="*/ 684083 w 888032"/>
                    <a:gd name="connsiteY6" fmla="*/ 700839 h 3168619"/>
                    <a:gd name="connsiteX7" fmla="*/ 684121 w 888032"/>
                    <a:gd name="connsiteY7" fmla="*/ 701448 h 3168619"/>
                    <a:gd name="connsiteX8" fmla="*/ 684583 w 888032"/>
                    <a:gd name="connsiteY8" fmla="*/ 822153 h 3168619"/>
                    <a:gd name="connsiteX9" fmla="*/ 683875 w 888032"/>
                    <a:gd name="connsiteY9" fmla="*/ 832430 h 3168619"/>
                    <a:gd name="connsiteX10" fmla="*/ 724908 w 888032"/>
                    <a:gd name="connsiteY10" fmla="*/ 1920820 h 3168619"/>
                    <a:gd name="connsiteX11" fmla="*/ 740776 w 888032"/>
                    <a:gd name="connsiteY11" fmla="*/ 1928021 h 3168619"/>
                    <a:gd name="connsiteX12" fmla="*/ 832664 w 888032"/>
                    <a:gd name="connsiteY12" fmla="*/ 2029857 h 3168619"/>
                    <a:gd name="connsiteX13" fmla="*/ 833050 w 888032"/>
                    <a:gd name="connsiteY13" fmla="*/ 2031195 h 3168619"/>
                    <a:gd name="connsiteX14" fmla="*/ 834396 w 888032"/>
                    <a:gd name="connsiteY14" fmla="*/ 2033733 h 3168619"/>
                    <a:gd name="connsiteX15" fmla="*/ 848025 w 888032"/>
                    <a:gd name="connsiteY15" fmla="*/ 2080902 h 3168619"/>
                    <a:gd name="connsiteX16" fmla="*/ 877014 w 888032"/>
                    <a:gd name="connsiteY16" fmla="*/ 3168619 h 3168619"/>
                    <a:gd name="connsiteX17" fmla="*/ 434922 w 888032"/>
                    <a:gd name="connsiteY17" fmla="*/ 3167819 h 3168619"/>
                    <a:gd name="connsiteX18" fmla="*/ 34687 w 888032"/>
                    <a:gd name="connsiteY18" fmla="*/ 3167094 h 3168619"/>
                    <a:gd name="connsiteX19" fmla="*/ 0 w 888032"/>
                    <a:gd name="connsiteY19" fmla="*/ 3168572 h 3168619"/>
                    <a:gd name="connsiteX20" fmla="*/ 0 w 888032"/>
                    <a:gd name="connsiteY20" fmla="*/ 484 h 3168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88032" h="3168619">
                      <a:moveTo>
                        <a:pt x="7324" y="0"/>
                      </a:moveTo>
                      <a:cubicBezTo>
                        <a:pt x="412860" y="5080"/>
                        <a:pt x="611435" y="238799"/>
                        <a:pt x="674982" y="556249"/>
                      </a:cubicBezTo>
                      <a:lnTo>
                        <a:pt x="681370" y="657734"/>
                      </a:lnTo>
                      <a:lnTo>
                        <a:pt x="685363" y="660264"/>
                      </a:lnTo>
                      <a:lnTo>
                        <a:pt x="683946" y="685629"/>
                      </a:lnTo>
                      <a:lnTo>
                        <a:pt x="685363" y="700039"/>
                      </a:lnTo>
                      <a:lnTo>
                        <a:pt x="684083" y="700839"/>
                      </a:lnTo>
                      <a:lnTo>
                        <a:pt x="684121" y="701448"/>
                      </a:lnTo>
                      <a:cubicBezTo>
                        <a:pt x="685648" y="745556"/>
                        <a:pt x="685728" y="785581"/>
                        <a:pt x="684583" y="822153"/>
                      </a:cubicBezTo>
                      <a:lnTo>
                        <a:pt x="683875" y="832430"/>
                      </a:lnTo>
                      <a:lnTo>
                        <a:pt x="724908" y="1920820"/>
                      </a:lnTo>
                      <a:lnTo>
                        <a:pt x="740776" y="1928021"/>
                      </a:lnTo>
                      <a:cubicBezTo>
                        <a:pt x="786967" y="1953859"/>
                        <a:pt x="815487" y="1986447"/>
                        <a:pt x="832664" y="2029857"/>
                      </a:cubicBezTo>
                      <a:lnTo>
                        <a:pt x="833050" y="2031195"/>
                      </a:lnTo>
                      <a:lnTo>
                        <a:pt x="834396" y="2033733"/>
                      </a:lnTo>
                      <a:cubicBezTo>
                        <a:pt x="840122" y="2048203"/>
                        <a:pt x="844587" y="2063876"/>
                        <a:pt x="848025" y="2080902"/>
                      </a:cubicBezTo>
                      <a:cubicBezTo>
                        <a:pt x="871217" y="2318591"/>
                        <a:pt x="906006" y="2861081"/>
                        <a:pt x="877014" y="3168619"/>
                      </a:cubicBezTo>
                      <a:cubicBezTo>
                        <a:pt x="733517" y="3168352"/>
                        <a:pt x="584220" y="3168085"/>
                        <a:pt x="434922" y="3167819"/>
                      </a:cubicBezTo>
                      <a:lnTo>
                        <a:pt x="34687" y="3167094"/>
                      </a:lnTo>
                      <a:lnTo>
                        <a:pt x="0" y="3168572"/>
                      </a:lnTo>
                      <a:lnTo>
                        <a:pt x="0" y="484"/>
                      </a:ln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6" name="Freeform 178">
                <a:extLst>
                  <a:ext uri="{FF2B5EF4-FFF2-40B4-BE49-F238E27FC236}">
                    <a16:creationId xmlns:a16="http://schemas.microsoft.com/office/drawing/2014/main" id="{45B4F258-26B3-FBBE-7C6F-B9AD0C02C5DA}"/>
                  </a:ext>
                </a:extLst>
              </p:cNvPr>
              <p:cNvSpPr/>
              <p:nvPr/>
            </p:nvSpPr>
            <p:spPr>
              <a:xfrm>
                <a:off x="6902841" y="-189745"/>
                <a:ext cx="973073" cy="1126522"/>
              </a:xfrm>
              <a:custGeom>
                <a:avLst/>
                <a:gdLst>
                  <a:gd name="connsiteX0" fmla="*/ 601 w 973073"/>
                  <a:gd name="connsiteY0" fmla="*/ 973074 h 1126522"/>
                  <a:gd name="connsiteX1" fmla="*/ 973073 w 973073"/>
                  <a:gd name="connsiteY1" fmla="*/ 973074 h 1126522"/>
                  <a:gd name="connsiteX2" fmla="*/ 973073 w 973073"/>
                  <a:gd name="connsiteY2" fmla="*/ 1126522 h 1126522"/>
                  <a:gd name="connsiteX3" fmla="*/ 601 w 973073"/>
                  <a:gd name="connsiteY3" fmla="*/ 1126522 h 1126522"/>
                  <a:gd name="connsiteX4" fmla="*/ 0 w 973073"/>
                  <a:gd name="connsiteY4" fmla="*/ 488035 h 1126522"/>
                  <a:gd name="connsiteX5" fmla="*/ 9756 w 973073"/>
                  <a:gd name="connsiteY5" fmla="*/ 584809 h 1126522"/>
                  <a:gd name="connsiteX6" fmla="*/ 388354 w 973073"/>
                  <a:gd name="connsiteY6" fmla="*/ 963408 h 1126522"/>
                  <a:gd name="connsiteX7" fmla="*/ 484236 w 973073"/>
                  <a:gd name="connsiteY7" fmla="*/ 973073 h 1126522"/>
                  <a:gd name="connsiteX8" fmla="*/ 0 w 973073"/>
                  <a:gd name="connsiteY8" fmla="*/ 973073 h 1126522"/>
                  <a:gd name="connsiteX9" fmla="*/ 0 w 973073"/>
                  <a:gd name="connsiteY9" fmla="*/ 0 h 1126522"/>
                  <a:gd name="connsiteX10" fmla="*/ 973073 w 973073"/>
                  <a:gd name="connsiteY10" fmla="*/ 0 h 1126522"/>
                  <a:gd name="connsiteX11" fmla="*/ 973073 w 973073"/>
                  <a:gd name="connsiteY11" fmla="*/ 973073 h 1126522"/>
                  <a:gd name="connsiteX12" fmla="*/ 488580 w 973073"/>
                  <a:gd name="connsiteY12" fmla="*/ 973073 h 1126522"/>
                  <a:gd name="connsiteX13" fmla="*/ 584462 w 973073"/>
                  <a:gd name="connsiteY13" fmla="*/ 963408 h 1126522"/>
                  <a:gd name="connsiteX14" fmla="*/ 972945 w 973073"/>
                  <a:gd name="connsiteY14" fmla="*/ 486755 h 1126522"/>
                  <a:gd name="connsiteX15" fmla="*/ 486408 w 973073"/>
                  <a:gd name="connsiteY15" fmla="*/ 218 h 1126522"/>
                  <a:gd name="connsiteX16" fmla="*/ 9756 w 973073"/>
                  <a:gd name="connsiteY16" fmla="*/ 388701 h 1126522"/>
                  <a:gd name="connsiteX17" fmla="*/ 0 w 973073"/>
                  <a:gd name="connsiteY17" fmla="*/ 485476 h 112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3073" h="1126522">
                    <a:moveTo>
                      <a:pt x="601" y="973074"/>
                    </a:moveTo>
                    <a:lnTo>
                      <a:pt x="973073" y="973074"/>
                    </a:lnTo>
                    <a:lnTo>
                      <a:pt x="973073" y="1126522"/>
                    </a:lnTo>
                    <a:lnTo>
                      <a:pt x="601" y="1126522"/>
                    </a:lnTo>
                    <a:close/>
                    <a:moveTo>
                      <a:pt x="0" y="488035"/>
                    </a:moveTo>
                    <a:lnTo>
                      <a:pt x="9756" y="584809"/>
                    </a:lnTo>
                    <a:cubicBezTo>
                      <a:pt x="48642" y="774844"/>
                      <a:pt x="198320" y="924521"/>
                      <a:pt x="388354" y="963408"/>
                    </a:cubicBezTo>
                    <a:lnTo>
                      <a:pt x="484236" y="973073"/>
                    </a:lnTo>
                    <a:lnTo>
                      <a:pt x="0" y="973073"/>
                    </a:lnTo>
                    <a:close/>
                    <a:moveTo>
                      <a:pt x="0" y="0"/>
                    </a:moveTo>
                    <a:lnTo>
                      <a:pt x="973073" y="0"/>
                    </a:lnTo>
                    <a:lnTo>
                      <a:pt x="973073" y="973073"/>
                    </a:lnTo>
                    <a:lnTo>
                      <a:pt x="488580" y="973073"/>
                    </a:lnTo>
                    <a:lnTo>
                      <a:pt x="584462" y="963408"/>
                    </a:lnTo>
                    <a:cubicBezTo>
                      <a:pt x="806169" y="918040"/>
                      <a:pt x="972945" y="721874"/>
                      <a:pt x="972945" y="486755"/>
                    </a:cubicBezTo>
                    <a:cubicBezTo>
                      <a:pt x="972945" y="218048"/>
                      <a:pt x="755115" y="218"/>
                      <a:pt x="486408" y="218"/>
                    </a:cubicBezTo>
                    <a:cubicBezTo>
                      <a:pt x="251289" y="218"/>
                      <a:pt x="55123" y="166994"/>
                      <a:pt x="9756" y="388701"/>
                    </a:cubicBezTo>
                    <a:lnTo>
                      <a:pt x="0" y="48547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5057ED0-046B-A4DC-D468-3B806B45BEA1}"/>
                </a:ext>
              </a:extLst>
            </p:cNvPr>
            <p:cNvGrpSpPr/>
            <p:nvPr/>
          </p:nvGrpSpPr>
          <p:grpSpPr>
            <a:xfrm>
              <a:off x="8770573" y="3216616"/>
              <a:ext cx="978192" cy="3229169"/>
              <a:chOff x="9029143" y="3501672"/>
              <a:chExt cx="978192" cy="3229169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3A1B2BE1-3766-36F4-A1A3-B581266CF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00633" y="6034143"/>
                <a:ext cx="645091" cy="696698"/>
              </a:xfrm>
              <a:prstGeom prst="rect">
                <a:avLst/>
              </a:prstGeom>
            </p:spPr>
          </p:pic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F5645A2A-3343-7603-15E4-872C9A662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24326" y="3501672"/>
                <a:ext cx="518418" cy="715464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D438E98D-7F6A-AE10-41AD-AE1236645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29143" y="4394126"/>
                <a:ext cx="978192" cy="654474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BA8C3D6C-72E5-652F-30F5-3C8ADAF1F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82101" y="5122418"/>
                <a:ext cx="602867" cy="806950"/>
              </a:xfrm>
              <a:prstGeom prst="rect">
                <a:avLst/>
              </a:prstGeom>
            </p:spPr>
          </p:pic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A66305-819E-E72A-8819-6E9D73701673}"/>
              </a:ext>
            </a:extLst>
          </p:cNvPr>
          <p:cNvGrpSpPr/>
          <p:nvPr/>
        </p:nvGrpSpPr>
        <p:grpSpPr>
          <a:xfrm>
            <a:off x="2383730" y="2412121"/>
            <a:ext cx="799703" cy="1936592"/>
            <a:chOff x="9672829" y="2633981"/>
            <a:chExt cx="1572029" cy="380688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A4B6D49-60F4-9853-ED06-FE2C29D0615B}"/>
                </a:ext>
              </a:extLst>
            </p:cNvPr>
            <p:cNvGrpSpPr/>
            <p:nvPr/>
          </p:nvGrpSpPr>
          <p:grpSpPr>
            <a:xfrm>
              <a:off x="9672829" y="2633981"/>
              <a:ext cx="1212680" cy="1737610"/>
              <a:chOff x="3320212" y="1112857"/>
              <a:chExt cx="1212680" cy="173761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CF93A2E1-2D22-F5EB-3C4D-89FD80B6C1FD}"/>
                  </a:ext>
                </a:extLst>
              </p:cNvPr>
              <p:cNvGrpSpPr/>
              <p:nvPr/>
            </p:nvGrpSpPr>
            <p:grpSpPr>
              <a:xfrm>
                <a:off x="3320212" y="1112857"/>
                <a:ext cx="1212680" cy="1735522"/>
                <a:chOff x="164675" y="143203"/>
                <a:chExt cx="3568475" cy="5107009"/>
              </a:xfrm>
            </p:grpSpPr>
            <p:sp>
              <p:nvSpPr>
                <p:cNvPr id="93" name="Pie 541">
                  <a:extLst>
                    <a:ext uri="{FF2B5EF4-FFF2-40B4-BE49-F238E27FC236}">
                      <a16:creationId xmlns:a16="http://schemas.microsoft.com/office/drawing/2014/main" id="{6E922265-35AB-EA25-C017-87528E384FC4}"/>
                    </a:ext>
                  </a:extLst>
                </p:cNvPr>
                <p:cNvSpPr/>
                <p:nvPr/>
              </p:nvSpPr>
              <p:spPr>
                <a:xfrm flipH="1">
                  <a:off x="2270342" y="2696707"/>
                  <a:ext cx="467124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Pie 542">
                  <a:extLst>
                    <a:ext uri="{FF2B5EF4-FFF2-40B4-BE49-F238E27FC236}">
                      <a16:creationId xmlns:a16="http://schemas.microsoft.com/office/drawing/2014/main" id="{EBA86016-10AF-F966-D8B8-230D57DE423F}"/>
                    </a:ext>
                  </a:extLst>
                </p:cNvPr>
                <p:cNvSpPr/>
                <p:nvPr/>
              </p:nvSpPr>
              <p:spPr>
                <a:xfrm rot="10800000" flipH="1">
                  <a:off x="164675" y="143203"/>
                  <a:ext cx="3568475" cy="5107009"/>
                </a:xfrm>
                <a:prstGeom prst="pie">
                  <a:avLst>
                    <a:gd name="adj1" fmla="val 15522115"/>
                    <a:gd name="adj2" fmla="val 16855910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Pie 543">
                  <a:extLst>
                    <a:ext uri="{FF2B5EF4-FFF2-40B4-BE49-F238E27FC236}">
                      <a16:creationId xmlns:a16="http://schemas.microsoft.com/office/drawing/2014/main" id="{7A837497-3DF0-A935-F808-C240858A096D}"/>
                    </a:ext>
                  </a:extLst>
                </p:cNvPr>
                <p:cNvSpPr/>
                <p:nvPr/>
              </p:nvSpPr>
              <p:spPr>
                <a:xfrm>
                  <a:off x="1160360" y="2696707"/>
                  <a:ext cx="467124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Oval 49">
                  <a:extLst>
                    <a:ext uri="{FF2B5EF4-FFF2-40B4-BE49-F238E27FC236}">
                      <a16:creationId xmlns:a16="http://schemas.microsoft.com/office/drawing/2014/main" id="{0392E55D-6211-6325-6CAD-AFCE2631FD16}"/>
                    </a:ext>
                  </a:extLst>
                </p:cNvPr>
                <p:cNvSpPr/>
                <p:nvPr/>
              </p:nvSpPr>
              <p:spPr>
                <a:xfrm>
                  <a:off x="1267409" y="2084984"/>
                  <a:ext cx="1363008" cy="783729"/>
                </a:xfrm>
                <a:custGeom>
                  <a:avLst/>
                  <a:gdLst>
                    <a:gd name="connsiteX0" fmla="*/ 0 w 1363008"/>
                    <a:gd name="connsiteY0" fmla="*/ 696648 h 1393296"/>
                    <a:gd name="connsiteX1" fmla="*/ 681504 w 1363008"/>
                    <a:gd name="connsiteY1" fmla="*/ 0 h 1393296"/>
                    <a:gd name="connsiteX2" fmla="*/ 1363008 w 1363008"/>
                    <a:gd name="connsiteY2" fmla="*/ 696648 h 1393296"/>
                    <a:gd name="connsiteX3" fmla="*/ 681504 w 1363008"/>
                    <a:gd name="connsiteY3" fmla="*/ 1393296 h 1393296"/>
                    <a:gd name="connsiteX4" fmla="*/ 0 w 1363008"/>
                    <a:gd name="connsiteY4" fmla="*/ 696648 h 1393296"/>
                    <a:gd name="connsiteX0" fmla="*/ 0 w 1363008"/>
                    <a:gd name="connsiteY0" fmla="*/ 696648 h 783729"/>
                    <a:gd name="connsiteX1" fmla="*/ 681504 w 1363008"/>
                    <a:gd name="connsiteY1" fmla="*/ 0 h 783729"/>
                    <a:gd name="connsiteX2" fmla="*/ 1363008 w 1363008"/>
                    <a:gd name="connsiteY2" fmla="*/ 696648 h 783729"/>
                    <a:gd name="connsiteX3" fmla="*/ 0 w 1363008"/>
                    <a:gd name="connsiteY3" fmla="*/ 696648 h 783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63008" h="783729">
                      <a:moveTo>
                        <a:pt x="0" y="696648"/>
                      </a:moveTo>
                      <a:cubicBezTo>
                        <a:pt x="0" y="311900"/>
                        <a:pt x="305120" y="0"/>
                        <a:pt x="681504" y="0"/>
                      </a:cubicBezTo>
                      <a:cubicBezTo>
                        <a:pt x="1057888" y="0"/>
                        <a:pt x="1363008" y="311900"/>
                        <a:pt x="1363008" y="696648"/>
                      </a:cubicBezTo>
                      <a:cubicBezTo>
                        <a:pt x="1249424" y="812756"/>
                        <a:pt x="113584" y="812756"/>
                        <a:pt x="0" y="696648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50">
                  <a:extLst>
                    <a:ext uri="{FF2B5EF4-FFF2-40B4-BE49-F238E27FC236}">
                      <a16:creationId xmlns:a16="http://schemas.microsoft.com/office/drawing/2014/main" id="{57BF22E1-47BC-6A21-28AD-A9E8FBD9C92E}"/>
                    </a:ext>
                  </a:extLst>
                </p:cNvPr>
                <p:cNvSpPr/>
                <p:nvPr/>
              </p:nvSpPr>
              <p:spPr>
                <a:xfrm flipV="1">
                  <a:off x="1267409" y="2629412"/>
                  <a:ext cx="1363008" cy="1174950"/>
                </a:xfrm>
                <a:custGeom>
                  <a:avLst/>
                  <a:gdLst>
                    <a:gd name="connsiteX0" fmla="*/ 0 w 1393296"/>
                    <a:gd name="connsiteY0" fmla="*/ 696648 h 1393296"/>
                    <a:gd name="connsiteX1" fmla="*/ 696648 w 1393296"/>
                    <a:gd name="connsiteY1" fmla="*/ 0 h 1393296"/>
                    <a:gd name="connsiteX2" fmla="*/ 1393296 w 1393296"/>
                    <a:gd name="connsiteY2" fmla="*/ 696648 h 1393296"/>
                    <a:gd name="connsiteX3" fmla="*/ 696648 w 1393296"/>
                    <a:gd name="connsiteY3" fmla="*/ 1393296 h 1393296"/>
                    <a:gd name="connsiteX4" fmla="*/ 0 w 1393296"/>
                    <a:gd name="connsiteY4" fmla="*/ 696648 h 1393296"/>
                    <a:gd name="connsiteX0" fmla="*/ 0 w 1393296"/>
                    <a:gd name="connsiteY0" fmla="*/ 696648 h 783729"/>
                    <a:gd name="connsiteX1" fmla="*/ 696648 w 1393296"/>
                    <a:gd name="connsiteY1" fmla="*/ 0 h 783729"/>
                    <a:gd name="connsiteX2" fmla="*/ 1393296 w 1393296"/>
                    <a:gd name="connsiteY2" fmla="*/ 696648 h 783729"/>
                    <a:gd name="connsiteX3" fmla="*/ 0 w 1393296"/>
                    <a:gd name="connsiteY3" fmla="*/ 696648 h 783729"/>
                    <a:gd name="connsiteX0" fmla="*/ 19365 w 1412661"/>
                    <a:gd name="connsiteY0" fmla="*/ 1118570 h 1233514"/>
                    <a:gd name="connsiteX1" fmla="*/ 716013 w 1412661"/>
                    <a:gd name="connsiteY1" fmla="*/ 0 h 1233514"/>
                    <a:gd name="connsiteX2" fmla="*/ 1412661 w 1412661"/>
                    <a:gd name="connsiteY2" fmla="*/ 1118570 h 1233514"/>
                    <a:gd name="connsiteX3" fmla="*/ 19365 w 1412661"/>
                    <a:gd name="connsiteY3" fmla="*/ 1118570 h 1233514"/>
                    <a:gd name="connsiteX0" fmla="*/ 23325 w 1416621"/>
                    <a:gd name="connsiteY0" fmla="*/ 1120104 h 1235048"/>
                    <a:gd name="connsiteX1" fmla="*/ 719973 w 1416621"/>
                    <a:gd name="connsiteY1" fmla="*/ 1534 h 1235048"/>
                    <a:gd name="connsiteX2" fmla="*/ 1416621 w 1416621"/>
                    <a:gd name="connsiteY2" fmla="*/ 1120104 h 1235048"/>
                    <a:gd name="connsiteX3" fmla="*/ 23325 w 1416621"/>
                    <a:gd name="connsiteY3" fmla="*/ 1120104 h 1235048"/>
                    <a:gd name="connsiteX0" fmla="*/ 23325 w 1416621"/>
                    <a:gd name="connsiteY0" fmla="*/ 1120104 h 1235048"/>
                    <a:gd name="connsiteX1" fmla="*/ 719973 w 1416621"/>
                    <a:gd name="connsiteY1" fmla="*/ 1534 h 1235048"/>
                    <a:gd name="connsiteX2" fmla="*/ 1416621 w 1416621"/>
                    <a:gd name="connsiteY2" fmla="*/ 1120104 h 1235048"/>
                    <a:gd name="connsiteX3" fmla="*/ 23325 w 1416621"/>
                    <a:gd name="connsiteY3" fmla="*/ 1120104 h 1235048"/>
                    <a:gd name="connsiteX0" fmla="*/ 471 w 1393767"/>
                    <a:gd name="connsiteY0" fmla="*/ 1120592 h 1235536"/>
                    <a:gd name="connsiteX1" fmla="*/ 697119 w 1393767"/>
                    <a:gd name="connsiteY1" fmla="*/ 2022 h 1235536"/>
                    <a:gd name="connsiteX2" fmla="*/ 1393767 w 1393767"/>
                    <a:gd name="connsiteY2" fmla="*/ 1120592 h 1235536"/>
                    <a:gd name="connsiteX3" fmla="*/ 471 w 1393767"/>
                    <a:gd name="connsiteY3" fmla="*/ 1120592 h 1235536"/>
                    <a:gd name="connsiteX0" fmla="*/ 0 w 1393296"/>
                    <a:gd name="connsiteY0" fmla="*/ 1120576 h 1235520"/>
                    <a:gd name="connsiteX1" fmla="*/ 696648 w 1393296"/>
                    <a:gd name="connsiteY1" fmla="*/ 2006 h 1235520"/>
                    <a:gd name="connsiteX2" fmla="*/ 1393296 w 1393296"/>
                    <a:gd name="connsiteY2" fmla="*/ 1120576 h 1235520"/>
                    <a:gd name="connsiteX3" fmla="*/ 0 w 1393296"/>
                    <a:gd name="connsiteY3" fmla="*/ 1120576 h 1235520"/>
                    <a:gd name="connsiteX0" fmla="*/ 0 w 1393296"/>
                    <a:gd name="connsiteY0" fmla="*/ 1120527 h 1235471"/>
                    <a:gd name="connsiteX1" fmla="*/ 696648 w 1393296"/>
                    <a:gd name="connsiteY1" fmla="*/ 1957 h 1235471"/>
                    <a:gd name="connsiteX2" fmla="*/ 1393296 w 1393296"/>
                    <a:gd name="connsiteY2" fmla="*/ 1120527 h 1235471"/>
                    <a:gd name="connsiteX3" fmla="*/ 0 w 1393296"/>
                    <a:gd name="connsiteY3" fmla="*/ 1120527 h 1235471"/>
                    <a:gd name="connsiteX0" fmla="*/ 0 w 1393296"/>
                    <a:gd name="connsiteY0" fmla="*/ 1118614 h 1233558"/>
                    <a:gd name="connsiteX1" fmla="*/ 696648 w 1393296"/>
                    <a:gd name="connsiteY1" fmla="*/ 44 h 1233558"/>
                    <a:gd name="connsiteX2" fmla="*/ 1393296 w 1393296"/>
                    <a:gd name="connsiteY2" fmla="*/ 1118614 h 1233558"/>
                    <a:gd name="connsiteX3" fmla="*/ 0 w 1393296"/>
                    <a:gd name="connsiteY3" fmla="*/ 1118614 h 1233558"/>
                    <a:gd name="connsiteX0" fmla="*/ 0 w 1393296"/>
                    <a:gd name="connsiteY0" fmla="*/ 1118614 h 1233558"/>
                    <a:gd name="connsiteX1" fmla="*/ 696648 w 1393296"/>
                    <a:gd name="connsiteY1" fmla="*/ 44 h 1233558"/>
                    <a:gd name="connsiteX2" fmla="*/ 1393296 w 1393296"/>
                    <a:gd name="connsiteY2" fmla="*/ 1118614 h 1233558"/>
                    <a:gd name="connsiteX3" fmla="*/ 0 w 1393296"/>
                    <a:gd name="connsiteY3" fmla="*/ 1118614 h 1233558"/>
                    <a:gd name="connsiteX0" fmla="*/ 0 w 1393296"/>
                    <a:gd name="connsiteY0" fmla="*/ 1118571 h 1233515"/>
                    <a:gd name="connsiteX1" fmla="*/ 696648 w 1393296"/>
                    <a:gd name="connsiteY1" fmla="*/ 1 h 1233515"/>
                    <a:gd name="connsiteX2" fmla="*/ 1393296 w 1393296"/>
                    <a:gd name="connsiteY2" fmla="*/ 1118571 h 1233515"/>
                    <a:gd name="connsiteX3" fmla="*/ 0 w 1393296"/>
                    <a:gd name="connsiteY3" fmla="*/ 1118571 h 1233515"/>
                    <a:gd name="connsiteX0" fmla="*/ 0 w 1393296"/>
                    <a:gd name="connsiteY0" fmla="*/ 1053660 h 1168604"/>
                    <a:gd name="connsiteX1" fmla="*/ 690157 w 1393296"/>
                    <a:gd name="connsiteY1" fmla="*/ 1 h 1168604"/>
                    <a:gd name="connsiteX2" fmla="*/ 1393296 w 1393296"/>
                    <a:gd name="connsiteY2" fmla="*/ 1053660 h 1168604"/>
                    <a:gd name="connsiteX3" fmla="*/ 0 w 1393296"/>
                    <a:gd name="connsiteY3" fmla="*/ 1053660 h 1168604"/>
                    <a:gd name="connsiteX0" fmla="*/ 0 w 1393296"/>
                    <a:gd name="connsiteY0" fmla="*/ 774542 h 889486"/>
                    <a:gd name="connsiteX1" fmla="*/ 690157 w 1393296"/>
                    <a:gd name="connsiteY1" fmla="*/ 1 h 889486"/>
                    <a:gd name="connsiteX2" fmla="*/ 1393296 w 1393296"/>
                    <a:gd name="connsiteY2" fmla="*/ 774542 h 889486"/>
                    <a:gd name="connsiteX3" fmla="*/ 0 w 1393296"/>
                    <a:gd name="connsiteY3" fmla="*/ 774542 h 889486"/>
                    <a:gd name="connsiteX0" fmla="*/ 0 w 1393296"/>
                    <a:gd name="connsiteY0" fmla="*/ 1092605 h 1207549"/>
                    <a:gd name="connsiteX1" fmla="*/ 703139 w 1393296"/>
                    <a:gd name="connsiteY1" fmla="*/ 0 h 1207549"/>
                    <a:gd name="connsiteX2" fmla="*/ 1393296 w 1393296"/>
                    <a:gd name="connsiteY2" fmla="*/ 1092605 h 1207549"/>
                    <a:gd name="connsiteX3" fmla="*/ 0 w 1393296"/>
                    <a:gd name="connsiteY3" fmla="*/ 1092605 h 1207549"/>
                    <a:gd name="connsiteX0" fmla="*/ 0 w 1393296"/>
                    <a:gd name="connsiteY0" fmla="*/ 1092605 h 1207549"/>
                    <a:gd name="connsiteX1" fmla="*/ 690157 w 1393296"/>
                    <a:gd name="connsiteY1" fmla="*/ 0 h 1207549"/>
                    <a:gd name="connsiteX2" fmla="*/ 1393296 w 1393296"/>
                    <a:gd name="connsiteY2" fmla="*/ 1092605 h 1207549"/>
                    <a:gd name="connsiteX3" fmla="*/ 0 w 1393296"/>
                    <a:gd name="connsiteY3" fmla="*/ 1092605 h 1207549"/>
                    <a:gd name="connsiteX0" fmla="*/ 0 w 1393296"/>
                    <a:gd name="connsiteY0" fmla="*/ 1092777 h 1207721"/>
                    <a:gd name="connsiteX1" fmla="*/ 690157 w 1393296"/>
                    <a:gd name="connsiteY1" fmla="*/ 172 h 1207721"/>
                    <a:gd name="connsiteX2" fmla="*/ 1393296 w 1393296"/>
                    <a:gd name="connsiteY2" fmla="*/ 1092777 h 1207721"/>
                    <a:gd name="connsiteX3" fmla="*/ 0 w 1393296"/>
                    <a:gd name="connsiteY3" fmla="*/ 1092777 h 1207721"/>
                    <a:gd name="connsiteX0" fmla="*/ 0 w 1393296"/>
                    <a:gd name="connsiteY0" fmla="*/ 1086289 h 1201233"/>
                    <a:gd name="connsiteX1" fmla="*/ 670684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89 h 1201233"/>
                    <a:gd name="connsiteX1" fmla="*/ 683666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89 h 1201233"/>
                    <a:gd name="connsiteX1" fmla="*/ 683666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94 h 1201238"/>
                    <a:gd name="connsiteX1" fmla="*/ 683666 w 1393296"/>
                    <a:gd name="connsiteY1" fmla="*/ 180 h 1201238"/>
                    <a:gd name="connsiteX2" fmla="*/ 1393296 w 1393296"/>
                    <a:gd name="connsiteY2" fmla="*/ 1086294 h 1201238"/>
                    <a:gd name="connsiteX3" fmla="*/ 0 w 1393296"/>
                    <a:gd name="connsiteY3" fmla="*/ 1086294 h 1201238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115 h 1201059"/>
                    <a:gd name="connsiteX1" fmla="*/ 683666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  <a:gd name="connsiteX0" fmla="*/ 0 w 1393296"/>
                    <a:gd name="connsiteY0" fmla="*/ 1086115 h 1201059"/>
                    <a:gd name="connsiteX1" fmla="*/ 696648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  <a:gd name="connsiteX0" fmla="*/ 0 w 1393296"/>
                    <a:gd name="connsiteY0" fmla="*/ 1086115 h 1201059"/>
                    <a:gd name="connsiteX1" fmla="*/ 696648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3296" h="1201059">
                      <a:moveTo>
                        <a:pt x="0" y="1086115"/>
                      </a:moveTo>
                      <a:cubicBezTo>
                        <a:pt x="7223" y="678991"/>
                        <a:pt x="181463" y="0"/>
                        <a:pt x="696648" y="1"/>
                      </a:cubicBezTo>
                      <a:cubicBezTo>
                        <a:pt x="1211833" y="2"/>
                        <a:pt x="1393296" y="701367"/>
                        <a:pt x="1393296" y="1086115"/>
                      </a:cubicBezTo>
                      <a:cubicBezTo>
                        <a:pt x="1277188" y="1202223"/>
                        <a:pt x="116108" y="1272543"/>
                        <a:pt x="0" y="1086115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Chord 97">
                  <a:extLst>
                    <a:ext uri="{FF2B5EF4-FFF2-40B4-BE49-F238E27FC236}">
                      <a16:creationId xmlns:a16="http://schemas.microsoft.com/office/drawing/2014/main" id="{0F129E39-8914-FD73-839E-14EA76E748CD}"/>
                    </a:ext>
                  </a:extLst>
                </p:cNvPr>
                <p:cNvSpPr/>
                <p:nvPr/>
              </p:nvSpPr>
              <p:spPr>
                <a:xfrm rot="16200000">
                  <a:off x="1757079" y="3115697"/>
                  <a:ext cx="383667" cy="383667"/>
                </a:xfrm>
                <a:prstGeom prst="chord">
                  <a:avLst>
                    <a:gd name="adj1" fmla="val 5317236"/>
                    <a:gd name="adj2" fmla="val 16200000"/>
                  </a:avLst>
                </a:pr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547">
                  <a:extLst>
                    <a:ext uri="{FF2B5EF4-FFF2-40B4-BE49-F238E27FC236}">
                      <a16:creationId xmlns:a16="http://schemas.microsoft.com/office/drawing/2014/main" id="{0F9B456C-937B-66F1-C1AE-D6B193C4A847}"/>
                    </a:ext>
                  </a:extLst>
                </p:cNvPr>
                <p:cNvSpPr/>
                <p:nvPr/>
              </p:nvSpPr>
              <p:spPr>
                <a:xfrm>
                  <a:off x="1261182" y="1998896"/>
                  <a:ext cx="1370048" cy="980101"/>
                </a:xfrm>
                <a:custGeom>
                  <a:avLst/>
                  <a:gdLst>
                    <a:gd name="connsiteX0" fmla="*/ 681504 w 1363008"/>
                    <a:gd name="connsiteY0" fmla="*/ 0 h 781663"/>
                    <a:gd name="connsiteX1" fmla="*/ 1349162 w 1363008"/>
                    <a:gd name="connsiteY1" fmla="*/ 556249 h 781663"/>
                    <a:gd name="connsiteX2" fmla="*/ 1358825 w 1363008"/>
                    <a:gd name="connsiteY2" fmla="*/ 654229 h 781663"/>
                    <a:gd name="connsiteX3" fmla="*/ 1363008 w 1363008"/>
                    <a:gd name="connsiteY3" fmla="*/ 656873 h 781663"/>
                    <a:gd name="connsiteX4" fmla="*/ 1361587 w 1363008"/>
                    <a:gd name="connsiteY4" fmla="*/ 682238 h 781663"/>
                    <a:gd name="connsiteX5" fmla="*/ 1363008 w 1363008"/>
                    <a:gd name="connsiteY5" fmla="*/ 696648 h 781663"/>
                    <a:gd name="connsiteX6" fmla="*/ 1360699 w 1363008"/>
                    <a:gd name="connsiteY6" fmla="*/ 698086 h 781663"/>
                    <a:gd name="connsiteX7" fmla="*/ 1356017 w 1363008"/>
                    <a:gd name="connsiteY7" fmla="*/ 781663 h 781663"/>
                    <a:gd name="connsiteX8" fmla="*/ 8300 w 1363008"/>
                    <a:gd name="connsiteY8" fmla="*/ 781663 h 781663"/>
                    <a:gd name="connsiteX9" fmla="*/ 2760 w 1363008"/>
                    <a:gd name="connsiteY9" fmla="*/ 698366 h 781663"/>
                    <a:gd name="connsiteX10" fmla="*/ 0 w 1363008"/>
                    <a:gd name="connsiteY10" fmla="*/ 696648 h 781663"/>
                    <a:gd name="connsiteX11" fmla="*/ 1580 w 1363008"/>
                    <a:gd name="connsiteY11" fmla="*/ 680629 h 781663"/>
                    <a:gd name="connsiteX12" fmla="*/ 0 w 1363008"/>
                    <a:gd name="connsiteY12" fmla="*/ 656873 h 781663"/>
                    <a:gd name="connsiteX13" fmla="*/ 4331 w 1363008"/>
                    <a:gd name="connsiteY13" fmla="*/ 652738 h 781663"/>
                    <a:gd name="connsiteX14" fmla="*/ 13846 w 1363008"/>
                    <a:gd name="connsiteY14" fmla="*/ 556249 h 781663"/>
                    <a:gd name="connsiteX15" fmla="*/ 681504 w 1363008"/>
                    <a:gd name="connsiteY15" fmla="*/ 0 h 781663"/>
                    <a:gd name="connsiteX0" fmla="*/ 681504 w 1363008"/>
                    <a:gd name="connsiteY0" fmla="*/ 0 h 781663"/>
                    <a:gd name="connsiteX1" fmla="*/ 1349162 w 1363008"/>
                    <a:gd name="connsiteY1" fmla="*/ 556249 h 781663"/>
                    <a:gd name="connsiteX2" fmla="*/ 1358825 w 1363008"/>
                    <a:gd name="connsiteY2" fmla="*/ 654229 h 781663"/>
                    <a:gd name="connsiteX3" fmla="*/ 1363008 w 1363008"/>
                    <a:gd name="connsiteY3" fmla="*/ 656873 h 781663"/>
                    <a:gd name="connsiteX4" fmla="*/ 1361587 w 1363008"/>
                    <a:gd name="connsiteY4" fmla="*/ 682238 h 781663"/>
                    <a:gd name="connsiteX5" fmla="*/ 1363008 w 1363008"/>
                    <a:gd name="connsiteY5" fmla="*/ 696648 h 781663"/>
                    <a:gd name="connsiteX6" fmla="*/ 1360699 w 1363008"/>
                    <a:gd name="connsiteY6" fmla="*/ 698086 h 781663"/>
                    <a:gd name="connsiteX7" fmla="*/ 1356017 w 1363008"/>
                    <a:gd name="connsiteY7" fmla="*/ 781663 h 781663"/>
                    <a:gd name="connsiteX8" fmla="*/ 8300 w 1363008"/>
                    <a:gd name="connsiteY8" fmla="*/ 781663 h 781663"/>
                    <a:gd name="connsiteX9" fmla="*/ 2760 w 1363008"/>
                    <a:gd name="connsiteY9" fmla="*/ 698366 h 781663"/>
                    <a:gd name="connsiteX10" fmla="*/ 0 w 1363008"/>
                    <a:gd name="connsiteY10" fmla="*/ 696648 h 781663"/>
                    <a:gd name="connsiteX11" fmla="*/ 1580 w 1363008"/>
                    <a:gd name="connsiteY11" fmla="*/ 680629 h 781663"/>
                    <a:gd name="connsiteX12" fmla="*/ 0 w 1363008"/>
                    <a:gd name="connsiteY12" fmla="*/ 656873 h 781663"/>
                    <a:gd name="connsiteX13" fmla="*/ 4331 w 1363008"/>
                    <a:gd name="connsiteY13" fmla="*/ 652738 h 781663"/>
                    <a:gd name="connsiteX14" fmla="*/ 13846 w 1363008"/>
                    <a:gd name="connsiteY14" fmla="*/ 556249 h 781663"/>
                    <a:gd name="connsiteX15" fmla="*/ 681504 w 1363008"/>
                    <a:gd name="connsiteY15" fmla="*/ 0 h 781663"/>
                    <a:gd name="connsiteX0" fmla="*/ 681504 w 1363008"/>
                    <a:gd name="connsiteY0" fmla="*/ 0 h 872594"/>
                    <a:gd name="connsiteX1" fmla="*/ 1349162 w 1363008"/>
                    <a:gd name="connsiteY1" fmla="*/ 556249 h 872594"/>
                    <a:gd name="connsiteX2" fmla="*/ 1358825 w 1363008"/>
                    <a:gd name="connsiteY2" fmla="*/ 654229 h 872594"/>
                    <a:gd name="connsiteX3" fmla="*/ 1363008 w 1363008"/>
                    <a:gd name="connsiteY3" fmla="*/ 656873 h 872594"/>
                    <a:gd name="connsiteX4" fmla="*/ 1361587 w 1363008"/>
                    <a:gd name="connsiteY4" fmla="*/ 682238 h 872594"/>
                    <a:gd name="connsiteX5" fmla="*/ 1363008 w 1363008"/>
                    <a:gd name="connsiteY5" fmla="*/ 696648 h 872594"/>
                    <a:gd name="connsiteX6" fmla="*/ 1360699 w 1363008"/>
                    <a:gd name="connsiteY6" fmla="*/ 698086 h 872594"/>
                    <a:gd name="connsiteX7" fmla="*/ 1356017 w 1363008"/>
                    <a:gd name="connsiteY7" fmla="*/ 781663 h 872594"/>
                    <a:gd name="connsiteX8" fmla="*/ 8300 w 1363008"/>
                    <a:gd name="connsiteY8" fmla="*/ 781663 h 872594"/>
                    <a:gd name="connsiteX9" fmla="*/ 2760 w 1363008"/>
                    <a:gd name="connsiteY9" fmla="*/ 698366 h 872594"/>
                    <a:gd name="connsiteX10" fmla="*/ 0 w 1363008"/>
                    <a:gd name="connsiteY10" fmla="*/ 696648 h 872594"/>
                    <a:gd name="connsiteX11" fmla="*/ 1580 w 1363008"/>
                    <a:gd name="connsiteY11" fmla="*/ 680629 h 872594"/>
                    <a:gd name="connsiteX12" fmla="*/ 0 w 1363008"/>
                    <a:gd name="connsiteY12" fmla="*/ 656873 h 872594"/>
                    <a:gd name="connsiteX13" fmla="*/ 4331 w 1363008"/>
                    <a:gd name="connsiteY13" fmla="*/ 652738 h 872594"/>
                    <a:gd name="connsiteX14" fmla="*/ 13846 w 1363008"/>
                    <a:gd name="connsiteY14" fmla="*/ 556249 h 872594"/>
                    <a:gd name="connsiteX15" fmla="*/ 681504 w 1363008"/>
                    <a:gd name="connsiteY15" fmla="*/ 0 h 872594"/>
                    <a:gd name="connsiteX0" fmla="*/ 681504 w 1363008"/>
                    <a:gd name="connsiteY0" fmla="*/ 0 h 869817"/>
                    <a:gd name="connsiteX1" fmla="*/ 1349162 w 1363008"/>
                    <a:gd name="connsiteY1" fmla="*/ 556249 h 869817"/>
                    <a:gd name="connsiteX2" fmla="*/ 1358825 w 1363008"/>
                    <a:gd name="connsiteY2" fmla="*/ 654229 h 869817"/>
                    <a:gd name="connsiteX3" fmla="*/ 1363008 w 1363008"/>
                    <a:gd name="connsiteY3" fmla="*/ 656873 h 869817"/>
                    <a:gd name="connsiteX4" fmla="*/ 1361587 w 1363008"/>
                    <a:gd name="connsiteY4" fmla="*/ 682238 h 869817"/>
                    <a:gd name="connsiteX5" fmla="*/ 1363008 w 1363008"/>
                    <a:gd name="connsiteY5" fmla="*/ 696648 h 869817"/>
                    <a:gd name="connsiteX6" fmla="*/ 1360699 w 1363008"/>
                    <a:gd name="connsiteY6" fmla="*/ 698086 h 869817"/>
                    <a:gd name="connsiteX7" fmla="*/ 1356017 w 1363008"/>
                    <a:gd name="connsiteY7" fmla="*/ 781663 h 869817"/>
                    <a:gd name="connsiteX8" fmla="*/ 8300 w 1363008"/>
                    <a:gd name="connsiteY8" fmla="*/ 781663 h 869817"/>
                    <a:gd name="connsiteX9" fmla="*/ 2760 w 1363008"/>
                    <a:gd name="connsiteY9" fmla="*/ 698366 h 869817"/>
                    <a:gd name="connsiteX10" fmla="*/ 0 w 1363008"/>
                    <a:gd name="connsiteY10" fmla="*/ 696648 h 869817"/>
                    <a:gd name="connsiteX11" fmla="*/ 1580 w 1363008"/>
                    <a:gd name="connsiteY11" fmla="*/ 680629 h 869817"/>
                    <a:gd name="connsiteX12" fmla="*/ 0 w 1363008"/>
                    <a:gd name="connsiteY12" fmla="*/ 656873 h 869817"/>
                    <a:gd name="connsiteX13" fmla="*/ 4331 w 1363008"/>
                    <a:gd name="connsiteY13" fmla="*/ 652738 h 869817"/>
                    <a:gd name="connsiteX14" fmla="*/ 13846 w 1363008"/>
                    <a:gd name="connsiteY14" fmla="*/ 556249 h 869817"/>
                    <a:gd name="connsiteX15" fmla="*/ 681504 w 1363008"/>
                    <a:gd name="connsiteY15" fmla="*/ 0 h 869817"/>
                    <a:gd name="connsiteX0" fmla="*/ 681504 w 1363008"/>
                    <a:gd name="connsiteY0" fmla="*/ 0 h 869817"/>
                    <a:gd name="connsiteX1" fmla="*/ 1349162 w 1363008"/>
                    <a:gd name="connsiteY1" fmla="*/ 556249 h 869817"/>
                    <a:gd name="connsiteX2" fmla="*/ 1358825 w 1363008"/>
                    <a:gd name="connsiteY2" fmla="*/ 654229 h 869817"/>
                    <a:gd name="connsiteX3" fmla="*/ 1363008 w 1363008"/>
                    <a:gd name="connsiteY3" fmla="*/ 656873 h 869817"/>
                    <a:gd name="connsiteX4" fmla="*/ 1361587 w 1363008"/>
                    <a:gd name="connsiteY4" fmla="*/ 682238 h 869817"/>
                    <a:gd name="connsiteX5" fmla="*/ 1363008 w 1363008"/>
                    <a:gd name="connsiteY5" fmla="*/ 696648 h 869817"/>
                    <a:gd name="connsiteX6" fmla="*/ 1360699 w 1363008"/>
                    <a:gd name="connsiteY6" fmla="*/ 698086 h 869817"/>
                    <a:gd name="connsiteX7" fmla="*/ 1356017 w 1363008"/>
                    <a:gd name="connsiteY7" fmla="*/ 781663 h 869817"/>
                    <a:gd name="connsiteX8" fmla="*/ 8300 w 1363008"/>
                    <a:gd name="connsiteY8" fmla="*/ 781663 h 869817"/>
                    <a:gd name="connsiteX9" fmla="*/ 2760 w 1363008"/>
                    <a:gd name="connsiteY9" fmla="*/ 698366 h 869817"/>
                    <a:gd name="connsiteX10" fmla="*/ 0 w 1363008"/>
                    <a:gd name="connsiteY10" fmla="*/ 696648 h 869817"/>
                    <a:gd name="connsiteX11" fmla="*/ 1580 w 1363008"/>
                    <a:gd name="connsiteY11" fmla="*/ 680629 h 869817"/>
                    <a:gd name="connsiteX12" fmla="*/ 0 w 1363008"/>
                    <a:gd name="connsiteY12" fmla="*/ 656873 h 869817"/>
                    <a:gd name="connsiteX13" fmla="*/ 4331 w 1363008"/>
                    <a:gd name="connsiteY13" fmla="*/ 652738 h 869817"/>
                    <a:gd name="connsiteX14" fmla="*/ 13846 w 1363008"/>
                    <a:gd name="connsiteY14" fmla="*/ 556249 h 869817"/>
                    <a:gd name="connsiteX15" fmla="*/ 681504 w 1363008"/>
                    <a:gd name="connsiteY15" fmla="*/ 0 h 869817"/>
                    <a:gd name="connsiteX0" fmla="*/ 681504 w 1363008"/>
                    <a:gd name="connsiteY0" fmla="*/ 0 h 876729"/>
                    <a:gd name="connsiteX1" fmla="*/ 1349162 w 1363008"/>
                    <a:gd name="connsiteY1" fmla="*/ 556249 h 876729"/>
                    <a:gd name="connsiteX2" fmla="*/ 1358825 w 1363008"/>
                    <a:gd name="connsiteY2" fmla="*/ 654229 h 876729"/>
                    <a:gd name="connsiteX3" fmla="*/ 1363008 w 1363008"/>
                    <a:gd name="connsiteY3" fmla="*/ 656873 h 876729"/>
                    <a:gd name="connsiteX4" fmla="*/ 1361587 w 1363008"/>
                    <a:gd name="connsiteY4" fmla="*/ 682238 h 876729"/>
                    <a:gd name="connsiteX5" fmla="*/ 1363008 w 1363008"/>
                    <a:gd name="connsiteY5" fmla="*/ 696648 h 876729"/>
                    <a:gd name="connsiteX6" fmla="*/ 1360699 w 1363008"/>
                    <a:gd name="connsiteY6" fmla="*/ 698086 h 876729"/>
                    <a:gd name="connsiteX7" fmla="*/ 1356017 w 1363008"/>
                    <a:gd name="connsiteY7" fmla="*/ 781663 h 876729"/>
                    <a:gd name="connsiteX8" fmla="*/ 21000 w 1363008"/>
                    <a:gd name="connsiteY8" fmla="*/ 851513 h 876729"/>
                    <a:gd name="connsiteX9" fmla="*/ 2760 w 1363008"/>
                    <a:gd name="connsiteY9" fmla="*/ 698366 h 876729"/>
                    <a:gd name="connsiteX10" fmla="*/ 0 w 1363008"/>
                    <a:gd name="connsiteY10" fmla="*/ 696648 h 876729"/>
                    <a:gd name="connsiteX11" fmla="*/ 1580 w 1363008"/>
                    <a:gd name="connsiteY11" fmla="*/ 680629 h 876729"/>
                    <a:gd name="connsiteX12" fmla="*/ 0 w 1363008"/>
                    <a:gd name="connsiteY12" fmla="*/ 656873 h 876729"/>
                    <a:gd name="connsiteX13" fmla="*/ 4331 w 1363008"/>
                    <a:gd name="connsiteY13" fmla="*/ 652738 h 876729"/>
                    <a:gd name="connsiteX14" fmla="*/ 13846 w 1363008"/>
                    <a:gd name="connsiteY14" fmla="*/ 556249 h 876729"/>
                    <a:gd name="connsiteX15" fmla="*/ 681504 w 1363008"/>
                    <a:gd name="connsiteY15" fmla="*/ 0 h 876729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5542"/>
                    <a:gd name="connsiteY0" fmla="*/ 0 h 908663"/>
                    <a:gd name="connsiteX1" fmla="*/ 1349162 w 1365542"/>
                    <a:gd name="connsiteY1" fmla="*/ 556249 h 908663"/>
                    <a:gd name="connsiteX2" fmla="*/ 1358825 w 1365542"/>
                    <a:gd name="connsiteY2" fmla="*/ 654229 h 908663"/>
                    <a:gd name="connsiteX3" fmla="*/ 1363008 w 1365542"/>
                    <a:gd name="connsiteY3" fmla="*/ 656873 h 908663"/>
                    <a:gd name="connsiteX4" fmla="*/ 1361587 w 1365542"/>
                    <a:gd name="connsiteY4" fmla="*/ 682238 h 908663"/>
                    <a:gd name="connsiteX5" fmla="*/ 1363008 w 1365542"/>
                    <a:gd name="connsiteY5" fmla="*/ 696648 h 908663"/>
                    <a:gd name="connsiteX6" fmla="*/ 1360699 w 1365542"/>
                    <a:gd name="connsiteY6" fmla="*/ 698086 h 908663"/>
                    <a:gd name="connsiteX7" fmla="*/ 1365542 w 1365542"/>
                    <a:gd name="connsiteY7" fmla="*/ 784838 h 908663"/>
                    <a:gd name="connsiteX8" fmla="*/ 16238 w 1365542"/>
                    <a:gd name="connsiteY8" fmla="*/ 908663 h 908663"/>
                    <a:gd name="connsiteX9" fmla="*/ 2760 w 1365542"/>
                    <a:gd name="connsiteY9" fmla="*/ 698366 h 908663"/>
                    <a:gd name="connsiteX10" fmla="*/ 0 w 1365542"/>
                    <a:gd name="connsiteY10" fmla="*/ 696648 h 908663"/>
                    <a:gd name="connsiteX11" fmla="*/ 1580 w 1365542"/>
                    <a:gd name="connsiteY11" fmla="*/ 680629 h 908663"/>
                    <a:gd name="connsiteX12" fmla="*/ 0 w 1365542"/>
                    <a:gd name="connsiteY12" fmla="*/ 656873 h 908663"/>
                    <a:gd name="connsiteX13" fmla="*/ 4331 w 1365542"/>
                    <a:gd name="connsiteY13" fmla="*/ 652738 h 908663"/>
                    <a:gd name="connsiteX14" fmla="*/ 13846 w 1365542"/>
                    <a:gd name="connsiteY14" fmla="*/ 556249 h 908663"/>
                    <a:gd name="connsiteX15" fmla="*/ 681504 w 1365542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60779 w 1363008"/>
                    <a:gd name="connsiteY7" fmla="*/ 776901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5542"/>
                    <a:gd name="connsiteY0" fmla="*/ 0 h 908663"/>
                    <a:gd name="connsiteX1" fmla="*/ 1349162 w 1365542"/>
                    <a:gd name="connsiteY1" fmla="*/ 556249 h 908663"/>
                    <a:gd name="connsiteX2" fmla="*/ 1358825 w 1365542"/>
                    <a:gd name="connsiteY2" fmla="*/ 654229 h 908663"/>
                    <a:gd name="connsiteX3" fmla="*/ 1363008 w 1365542"/>
                    <a:gd name="connsiteY3" fmla="*/ 656873 h 908663"/>
                    <a:gd name="connsiteX4" fmla="*/ 1361587 w 1365542"/>
                    <a:gd name="connsiteY4" fmla="*/ 682238 h 908663"/>
                    <a:gd name="connsiteX5" fmla="*/ 1363008 w 1365542"/>
                    <a:gd name="connsiteY5" fmla="*/ 696648 h 908663"/>
                    <a:gd name="connsiteX6" fmla="*/ 1360699 w 1365542"/>
                    <a:gd name="connsiteY6" fmla="*/ 698086 h 908663"/>
                    <a:gd name="connsiteX7" fmla="*/ 1365542 w 1365542"/>
                    <a:gd name="connsiteY7" fmla="*/ 776901 h 908663"/>
                    <a:gd name="connsiteX8" fmla="*/ 16238 w 1365542"/>
                    <a:gd name="connsiteY8" fmla="*/ 908663 h 908663"/>
                    <a:gd name="connsiteX9" fmla="*/ 2760 w 1365542"/>
                    <a:gd name="connsiteY9" fmla="*/ 698366 h 908663"/>
                    <a:gd name="connsiteX10" fmla="*/ 0 w 1365542"/>
                    <a:gd name="connsiteY10" fmla="*/ 696648 h 908663"/>
                    <a:gd name="connsiteX11" fmla="*/ 1580 w 1365542"/>
                    <a:gd name="connsiteY11" fmla="*/ 680629 h 908663"/>
                    <a:gd name="connsiteX12" fmla="*/ 0 w 1365542"/>
                    <a:gd name="connsiteY12" fmla="*/ 656873 h 908663"/>
                    <a:gd name="connsiteX13" fmla="*/ 4331 w 1365542"/>
                    <a:gd name="connsiteY13" fmla="*/ 652738 h 908663"/>
                    <a:gd name="connsiteX14" fmla="*/ 13846 w 1365542"/>
                    <a:gd name="connsiteY14" fmla="*/ 556249 h 908663"/>
                    <a:gd name="connsiteX15" fmla="*/ 681504 w 1365542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30073"/>
                    <a:gd name="connsiteX1" fmla="*/ 1349162 w 1366278"/>
                    <a:gd name="connsiteY1" fmla="*/ 556249 h 930073"/>
                    <a:gd name="connsiteX2" fmla="*/ 1358825 w 1366278"/>
                    <a:gd name="connsiteY2" fmla="*/ 654229 h 930073"/>
                    <a:gd name="connsiteX3" fmla="*/ 1363008 w 1366278"/>
                    <a:gd name="connsiteY3" fmla="*/ 656873 h 930073"/>
                    <a:gd name="connsiteX4" fmla="*/ 1361587 w 1366278"/>
                    <a:gd name="connsiteY4" fmla="*/ 682238 h 930073"/>
                    <a:gd name="connsiteX5" fmla="*/ 1363008 w 1366278"/>
                    <a:gd name="connsiteY5" fmla="*/ 696648 h 930073"/>
                    <a:gd name="connsiteX6" fmla="*/ 1360699 w 1366278"/>
                    <a:gd name="connsiteY6" fmla="*/ 698086 h 930073"/>
                    <a:gd name="connsiteX7" fmla="*/ 1365542 w 1366278"/>
                    <a:gd name="connsiteY7" fmla="*/ 776901 h 930073"/>
                    <a:gd name="connsiteX8" fmla="*/ 16238 w 1366278"/>
                    <a:gd name="connsiteY8" fmla="*/ 908663 h 930073"/>
                    <a:gd name="connsiteX9" fmla="*/ 2760 w 1366278"/>
                    <a:gd name="connsiteY9" fmla="*/ 698366 h 930073"/>
                    <a:gd name="connsiteX10" fmla="*/ 0 w 1366278"/>
                    <a:gd name="connsiteY10" fmla="*/ 696648 h 930073"/>
                    <a:gd name="connsiteX11" fmla="*/ 1580 w 1366278"/>
                    <a:gd name="connsiteY11" fmla="*/ 680629 h 930073"/>
                    <a:gd name="connsiteX12" fmla="*/ 0 w 1366278"/>
                    <a:gd name="connsiteY12" fmla="*/ 656873 h 930073"/>
                    <a:gd name="connsiteX13" fmla="*/ 4331 w 1366278"/>
                    <a:gd name="connsiteY13" fmla="*/ 652738 h 930073"/>
                    <a:gd name="connsiteX14" fmla="*/ 13846 w 1366278"/>
                    <a:gd name="connsiteY14" fmla="*/ 556249 h 930073"/>
                    <a:gd name="connsiteX15" fmla="*/ 681504 w 1366278"/>
                    <a:gd name="connsiteY15" fmla="*/ 0 h 930073"/>
                    <a:gd name="connsiteX0" fmla="*/ 681504 w 1366278"/>
                    <a:gd name="connsiteY0" fmla="*/ 0 h 910842"/>
                    <a:gd name="connsiteX1" fmla="*/ 1349162 w 1366278"/>
                    <a:gd name="connsiteY1" fmla="*/ 556249 h 910842"/>
                    <a:gd name="connsiteX2" fmla="*/ 1358825 w 1366278"/>
                    <a:gd name="connsiteY2" fmla="*/ 654229 h 910842"/>
                    <a:gd name="connsiteX3" fmla="*/ 1363008 w 1366278"/>
                    <a:gd name="connsiteY3" fmla="*/ 656873 h 910842"/>
                    <a:gd name="connsiteX4" fmla="*/ 1361587 w 1366278"/>
                    <a:gd name="connsiteY4" fmla="*/ 682238 h 910842"/>
                    <a:gd name="connsiteX5" fmla="*/ 1363008 w 1366278"/>
                    <a:gd name="connsiteY5" fmla="*/ 696648 h 910842"/>
                    <a:gd name="connsiteX6" fmla="*/ 1360699 w 1366278"/>
                    <a:gd name="connsiteY6" fmla="*/ 698086 h 910842"/>
                    <a:gd name="connsiteX7" fmla="*/ 1365542 w 1366278"/>
                    <a:gd name="connsiteY7" fmla="*/ 776901 h 910842"/>
                    <a:gd name="connsiteX8" fmla="*/ 845784 w 1366278"/>
                    <a:gd name="connsiteY8" fmla="*/ 418337 h 910842"/>
                    <a:gd name="connsiteX9" fmla="*/ 16238 w 1366278"/>
                    <a:gd name="connsiteY9" fmla="*/ 908663 h 910842"/>
                    <a:gd name="connsiteX10" fmla="*/ 2760 w 1366278"/>
                    <a:gd name="connsiteY10" fmla="*/ 698366 h 910842"/>
                    <a:gd name="connsiteX11" fmla="*/ 0 w 1366278"/>
                    <a:gd name="connsiteY11" fmla="*/ 696648 h 910842"/>
                    <a:gd name="connsiteX12" fmla="*/ 1580 w 1366278"/>
                    <a:gd name="connsiteY12" fmla="*/ 680629 h 910842"/>
                    <a:gd name="connsiteX13" fmla="*/ 0 w 1366278"/>
                    <a:gd name="connsiteY13" fmla="*/ 656873 h 910842"/>
                    <a:gd name="connsiteX14" fmla="*/ 4331 w 1366278"/>
                    <a:gd name="connsiteY14" fmla="*/ 652738 h 910842"/>
                    <a:gd name="connsiteX15" fmla="*/ 13846 w 1366278"/>
                    <a:gd name="connsiteY15" fmla="*/ 556249 h 910842"/>
                    <a:gd name="connsiteX16" fmla="*/ 681504 w 1366278"/>
                    <a:gd name="connsiteY16" fmla="*/ 0 h 910842"/>
                    <a:gd name="connsiteX0" fmla="*/ 681504 w 1366278"/>
                    <a:gd name="connsiteY0" fmla="*/ 0 h 913533"/>
                    <a:gd name="connsiteX1" fmla="*/ 1349162 w 1366278"/>
                    <a:gd name="connsiteY1" fmla="*/ 556249 h 913533"/>
                    <a:gd name="connsiteX2" fmla="*/ 1358825 w 1366278"/>
                    <a:gd name="connsiteY2" fmla="*/ 654229 h 913533"/>
                    <a:gd name="connsiteX3" fmla="*/ 1363008 w 1366278"/>
                    <a:gd name="connsiteY3" fmla="*/ 656873 h 913533"/>
                    <a:gd name="connsiteX4" fmla="*/ 1361587 w 1366278"/>
                    <a:gd name="connsiteY4" fmla="*/ 682238 h 913533"/>
                    <a:gd name="connsiteX5" fmla="*/ 1363008 w 1366278"/>
                    <a:gd name="connsiteY5" fmla="*/ 696648 h 913533"/>
                    <a:gd name="connsiteX6" fmla="*/ 1360699 w 1366278"/>
                    <a:gd name="connsiteY6" fmla="*/ 698086 h 913533"/>
                    <a:gd name="connsiteX7" fmla="*/ 1365542 w 1366278"/>
                    <a:gd name="connsiteY7" fmla="*/ 776901 h 913533"/>
                    <a:gd name="connsiteX8" fmla="*/ 845784 w 1366278"/>
                    <a:gd name="connsiteY8" fmla="*/ 418337 h 913533"/>
                    <a:gd name="connsiteX9" fmla="*/ 16238 w 1366278"/>
                    <a:gd name="connsiteY9" fmla="*/ 908663 h 913533"/>
                    <a:gd name="connsiteX10" fmla="*/ 2760 w 1366278"/>
                    <a:gd name="connsiteY10" fmla="*/ 698366 h 913533"/>
                    <a:gd name="connsiteX11" fmla="*/ 0 w 1366278"/>
                    <a:gd name="connsiteY11" fmla="*/ 696648 h 913533"/>
                    <a:gd name="connsiteX12" fmla="*/ 1580 w 1366278"/>
                    <a:gd name="connsiteY12" fmla="*/ 680629 h 913533"/>
                    <a:gd name="connsiteX13" fmla="*/ 0 w 1366278"/>
                    <a:gd name="connsiteY13" fmla="*/ 656873 h 913533"/>
                    <a:gd name="connsiteX14" fmla="*/ 4331 w 1366278"/>
                    <a:gd name="connsiteY14" fmla="*/ 652738 h 913533"/>
                    <a:gd name="connsiteX15" fmla="*/ 13846 w 1366278"/>
                    <a:gd name="connsiteY15" fmla="*/ 556249 h 913533"/>
                    <a:gd name="connsiteX16" fmla="*/ 681504 w 1366278"/>
                    <a:gd name="connsiteY16" fmla="*/ 0 h 913533"/>
                    <a:gd name="connsiteX0" fmla="*/ 681504 w 1366278"/>
                    <a:gd name="connsiteY0" fmla="*/ 0 h 911912"/>
                    <a:gd name="connsiteX1" fmla="*/ 1349162 w 1366278"/>
                    <a:gd name="connsiteY1" fmla="*/ 556249 h 911912"/>
                    <a:gd name="connsiteX2" fmla="*/ 1358825 w 1366278"/>
                    <a:gd name="connsiteY2" fmla="*/ 654229 h 911912"/>
                    <a:gd name="connsiteX3" fmla="*/ 1363008 w 1366278"/>
                    <a:gd name="connsiteY3" fmla="*/ 656873 h 911912"/>
                    <a:gd name="connsiteX4" fmla="*/ 1361587 w 1366278"/>
                    <a:gd name="connsiteY4" fmla="*/ 682238 h 911912"/>
                    <a:gd name="connsiteX5" fmla="*/ 1363008 w 1366278"/>
                    <a:gd name="connsiteY5" fmla="*/ 696648 h 911912"/>
                    <a:gd name="connsiteX6" fmla="*/ 1360699 w 1366278"/>
                    <a:gd name="connsiteY6" fmla="*/ 698086 h 911912"/>
                    <a:gd name="connsiteX7" fmla="*/ 1365542 w 1366278"/>
                    <a:gd name="connsiteY7" fmla="*/ 776901 h 911912"/>
                    <a:gd name="connsiteX8" fmla="*/ 981250 w 1366278"/>
                    <a:gd name="connsiteY8" fmla="*/ 295571 h 911912"/>
                    <a:gd name="connsiteX9" fmla="*/ 16238 w 1366278"/>
                    <a:gd name="connsiteY9" fmla="*/ 908663 h 911912"/>
                    <a:gd name="connsiteX10" fmla="*/ 2760 w 1366278"/>
                    <a:gd name="connsiteY10" fmla="*/ 698366 h 911912"/>
                    <a:gd name="connsiteX11" fmla="*/ 0 w 1366278"/>
                    <a:gd name="connsiteY11" fmla="*/ 696648 h 911912"/>
                    <a:gd name="connsiteX12" fmla="*/ 1580 w 1366278"/>
                    <a:gd name="connsiteY12" fmla="*/ 680629 h 911912"/>
                    <a:gd name="connsiteX13" fmla="*/ 0 w 1366278"/>
                    <a:gd name="connsiteY13" fmla="*/ 656873 h 911912"/>
                    <a:gd name="connsiteX14" fmla="*/ 4331 w 1366278"/>
                    <a:gd name="connsiteY14" fmla="*/ 652738 h 911912"/>
                    <a:gd name="connsiteX15" fmla="*/ 13846 w 1366278"/>
                    <a:gd name="connsiteY15" fmla="*/ 556249 h 911912"/>
                    <a:gd name="connsiteX16" fmla="*/ 681504 w 1366278"/>
                    <a:gd name="connsiteY16" fmla="*/ 0 h 911912"/>
                    <a:gd name="connsiteX0" fmla="*/ 681504 w 1363008"/>
                    <a:gd name="connsiteY0" fmla="*/ 0 h 914025"/>
                    <a:gd name="connsiteX1" fmla="*/ 1349162 w 1363008"/>
                    <a:gd name="connsiteY1" fmla="*/ 556249 h 914025"/>
                    <a:gd name="connsiteX2" fmla="*/ 1358825 w 1363008"/>
                    <a:gd name="connsiteY2" fmla="*/ 654229 h 914025"/>
                    <a:gd name="connsiteX3" fmla="*/ 1363008 w 1363008"/>
                    <a:gd name="connsiteY3" fmla="*/ 656873 h 914025"/>
                    <a:gd name="connsiteX4" fmla="*/ 1361587 w 1363008"/>
                    <a:gd name="connsiteY4" fmla="*/ 682238 h 914025"/>
                    <a:gd name="connsiteX5" fmla="*/ 1363008 w 1363008"/>
                    <a:gd name="connsiteY5" fmla="*/ 696648 h 914025"/>
                    <a:gd name="connsiteX6" fmla="*/ 1360699 w 1363008"/>
                    <a:gd name="connsiteY6" fmla="*/ 698086 h 914025"/>
                    <a:gd name="connsiteX7" fmla="*/ 1357075 w 1363008"/>
                    <a:gd name="connsiteY7" fmla="*/ 912368 h 914025"/>
                    <a:gd name="connsiteX8" fmla="*/ 981250 w 1363008"/>
                    <a:gd name="connsiteY8" fmla="*/ 295571 h 914025"/>
                    <a:gd name="connsiteX9" fmla="*/ 16238 w 1363008"/>
                    <a:gd name="connsiteY9" fmla="*/ 908663 h 914025"/>
                    <a:gd name="connsiteX10" fmla="*/ 2760 w 1363008"/>
                    <a:gd name="connsiteY10" fmla="*/ 698366 h 914025"/>
                    <a:gd name="connsiteX11" fmla="*/ 0 w 1363008"/>
                    <a:gd name="connsiteY11" fmla="*/ 696648 h 914025"/>
                    <a:gd name="connsiteX12" fmla="*/ 1580 w 1363008"/>
                    <a:gd name="connsiteY12" fmla="*/ 680629 h 914025"/>
                    <a:gd name="connsiteX13" fmla="*/ 0 w 1363008"/>
                    <a:gd name="connsiteY13" fmla="*/ 656873 h 914025"/>
                    <a:gd name="connsiteX14" fmla="*/ 4331 w 1363008"/>
                    <a:gd name="connsiteY14" fmla="*/ 652738 h 914025"/>
                    <a:gd name="connsiteX15" fmla="*/ 13846 w 1363008"/>
                    <a:gd name="connsiteY15" fmla="*/ 556249 h 914025"/>
                    <a:gd name="connsiteX16" fmla="*/ 681504 w 1363008"/>
                    <a:gd name="connsiteY16" fmla="*/ 0 h 914025"/>
                    <a:gd name="connsiteX0" fmla="*/ 681504 w 1363008"/>
                    <a:gd name="connsiteY0" fmla="*/ 0 h 912368"/>
                    <a:gd name="connsiteX1" fmla="*/ 1349162 w 1363008"/>
                    <a:gd name="connsiteY1" fmla="*/ 556249 h 912368"/>
                    <a:gd name="connsiteX2" fmla="*/ 1358825 w 1363008"/>
                    <a:gd name="connsiteY2" fmla="*/ 654229 h 912368"/>
                    <a:gd name="connsiteX3" fmla="*/ 1363008 w 1363008"/>
                    <a:gd name="connsiteY3" fmla="*/ 656873 h 912368"/>
                    <a:gd name="connsiteX4" fmla="*/ 1361587 w 1363008"/>
                    <a:gd name="connsiteY4" fmla="*/ 682238 h 912368"/>
                    <a:gd name="connsiteX5" fmla="*/ 1363008 w 1363008"/>
                    <a:gd name="connsiteY5" fmla="*/ 696648 h 912368"/>
                    <a:gd name="connsiteX6" fmla="*/ 1360699 w 1363008"/>
                    <a:gd name="connsiteY6" fmla="*/ 698086 h 912368"/>
                    <a:gd name="connsiteX7" fmla="*/ 1357075 w 1363008"/>
                    <a:gd name="connsiteY7" fmla="*/ 912368 h 912368"/>
                    <a:gd name="connsiteX8" fmla="*/ 981250 w 1363008"/>
                    <a:gd name="connsiteY8" fmla="*/ 295571 h 912368"/>
                    <a:gd name="connsiteX9" fmla="*/ 16238 w 1363008"/>
                    <a:gd name="connsiteY9" fmla="*/ 908663 h 912368"/>
                    <a:gd name="connsiteX10" fmla="*/ 2760 w 1363008"/>
                    <a:gd name="connsiteY10" fmla="*/ 698366 h 912368"/>
                    <a:gd name="connsiteX11" fmla="*/ 0 w 1363008"/>
                    <a:gd name="connsiteY11" fmla="*/ 696648 h 912368"/>
                    <a:gd name="connsiteX12" fmla="*/ 1580 w 1363008"/>
                    <a:gd name="connsiteY12" fmla="*/ 680629 h 912368"/>
                    <a:gd name="connsiteX13" fmla="*/ 0 w 1363008"/>
                    <a:gd name="connsiteY13" fmla="*/ 656873 h 912368"/>
                    <a:gd name="connsiteX14" fmla="*/ 4331 w 1363008"/>
                    <a:gd name="connsiteY14" fmla="*/ 652738 h 912368"/>
                    <a:gd name="connsiteX15" fmla="*/ 13846 w 1363008"/>
                    <a:gd name="connsiteY15" fmla="*/ 556249 h 912368"/>
                    <a:gd name="connsiteX16" fmla="*/ 681504 w 1363008"/>
                    <a:gd name="connsiteY16" fmla="*/ 0 h 912368"/>
                    <a:gd name="connsiteX0" fmla="*/ 681504 w 1363008"/>
                    <a:gd name="connsiteY0" fmla="*/ 0 h 916601"/>
                    <a:gd name="connsiteX1" fmla="*/ 1349162 w 1363008"/>
                    <a:gd name="connsiteY1" fmla="*/ 556249 h 916601"/>
                    <a:gd name="connsiteX2" fmla="*/ 1358825 w 1363008"/>
                    <a:gd name="connsiteY2" fmla="*/ 654229 h 916601"/>
                    <a:gd name="connsiteX3" fmla="*/ 1363008 w 1363008"/>
                    <a:gd name="connsiteY3" fmla="*/ 656873 h 916601"/>
                    <a:gd name="connsiteX4" fmla="*/ 1361587 w 1363008"/>
                    <a:gd name="connsiteY4" fmla="*/ 682238 h 916601"/>
                    <a:gd name="connsiteX5" fmla="*/ 1363008 w 1363008"/>
                    <a:gd name="connsiteY5" fmla="*/ 696648 h 916601"/>
                    <a:gd name="connsiteX6" fmla="*/ 1360699 w 1363008"/>
                    <a:gd name="connsiteY6" fmla="*/ 698086 h 916601"/>
                    <a:gd name="connsiteX7" fmla="*/ 1314742 w 1363008"/>
                    <a:gd name="connsiteY7" fmla="*/ 916601 h 916601"/>
                    <a:gd name="connsiteX8" fmla="*/ 981250 w 1363008"/>
                    <a:gd name="connsiteY8" fmla="*/ 295571 h 916601"/>
                    <a:gd name="connsiteX9" fmla="*/ 16238 w 1363008"/>
                    <a:gd name="connsiteY9" fmla="*/ 908663 h 916601"/>
                    <a:gd name="connsiteX10" fmla="*/ 2760 w 1363008"/>
                    <a:gd name="connsiteY10" fmla="*/ 698366 h 916601"/>
                    <a:gd name="connsiteX11" fmla="*/ 0 w 1363008"/>
                    <a:gd name="connsiteY11" fmla="*/ 696648 h 916601"/>
                    <a:gd name="connsiteX12" fmla="*/ 1580 w 1363008"/>
                    <a:gd name="connsiteY12" fmla="*/ 680629 h 916601"/>
                    <a:gd name="connsiteX13" fmla="*/ 0 w 1363008"/>
                    <a:gd name="connsiteY13" fmla="*/ 656873 h 916601"/>
                    <a:gd name="connsiteX14" fmla="*/ 4331 w 1363008"/>
                    <a:gd name="connsiteY14" fmla="*/ 652738 h 916601"/>
                    <a:gd name="connsiteX15" fmla="*/ 13846 w 1363008"/>
                    <a:gd name="connsiteY15" fmla="*/ 556249 h 916601"/>
                    <a:gd name="connsiteX16" fmla="*/ 681504 w 1363008"/>
                    <a:gd name="connsiteY16" fmla="*/ 0 h 916601"/>
                    <a:gd name="connsiteX0" fmla="*/ 681504 w 1364581"/>
                    <a:gd name="connsiteY0" fmla="*/ 0 h 958978"/>
                    <a:gd name="connsiteX1" fmla="*/ 1349162 w 1364581"/>
                    <a:gd name="connsiteY1" fmla="*/ 556249 h 958978"/>
                    <a:gd name="connsiteX2" fmla="*/ 1358825 w 1364581"/>
                    <a:gd name="connsiteY2" fmla="*/ 654229 h 958978"/>
                    <a:gd name="connsiteX3" fmla="*/ 1363008 w 1364581"/>
                    <a:gd name="connsiteY3" fmla="*/ 656873 h 958978"/>
                    <a:gd name="connsiteX4" fmla="*/ 1361587 w 1364581"/>
                    <a:gd name="connsiteY4" fmla="*/ 682238 h 958978"/>
                    <a:gd name="connsiteX5" fmla="*/ 1363008 w 1364581"/>
                    <a:gd name="connsiteY5" fmla="*/ 696648 h 958978"/>
                    <a:gd name="connsiteX6" fmla="*/ 1360699 w 1364581"/>
                    <a:gd name="connsiteY6" fmla="*/ 698086 h 958978"/>
                    <a:gd name="connsiteX7" fmla="*/ 1362251 w 1364581"/>
                    <a:gd name="connsiteY7" fmla="*/ 903054 h 958978"/>
                    <a:gd name="connsiteX8" fmla="*/ 1314742 w 1364581"/>
                    <a:gd name="connsiteY8" fmla="*/ 916601 h 958978"/>
                    <a:gd name="connsiteX9" fmla="*/ 981250 w 1364581"/>
                    <a:gd name="connsiteY9" fmla="*/ 295571 h 958978"/>
                    <a:gd name="connsiteX10" fmla="*/ 16238 w 1364581"/>
                    <a:gd name="connsiteY10" fmla="*/ 908663 h 958978"/>
                    <a:gd name="connsiteX11" fmla="*/ 2760 w 1364581"/>
                    <a:gd name="connsiteY11" fmla="*/ 698366 h 958978"/>
                    <a:gd name="connsiteX12" fmla="*/ 0 w 1364581"/>
                    <a:gd name="connsiteY12" fmla="*/ 696648 h 958978"/>
                    <a:gd name="connsiteX13" fmla="*/ 1580 w 1364581"/>
                    <a:gd name="connsiteY13" fmla="*/ 680629 h 958978"/>
                    <a:gd name="connsiteX14" fmla="*/ 0 w 1364581"/>
                    <a:gd name="connsiteY14" fmla="*/ 656873 h 958978"/>
                    <a:gd name="connsiteX15" fmla="*/ 4331 w 1364581"/>
                    <a:gd name="connsiteY15" fmla="*/ 652738 h 958978"/>
                    <a:gd name="connsiteX16" fmla="*/ 13846 w 1364581"/>
                    <a:gd name="connsiteY16" fmla="*/ 556249 h 958978"/>
                    <a:gd name="connsiteX17" fmla="*/ 681504 w 1364581"/>
                    <a:gd name="connsiteY17" fmla="*/ 0 h 958978"/>
                    <a:gd name="connsiteX0" fmla="*/ 681504 w 1364581"/>
                    <a:gd name="connsiteY0" fmla="*/ 0 h 958978"/>
                    <a:gd name="connsiteX1" fmla="*/ 1349162 w 1364581"/>
                    <a:gd name="connsiteY1" fmla="*/ 556249 h 958978"/>
                    <a:gd name="connsiteX2" fmla="*/ 1358825 w 1364581"/>
                    <a:gd name="connsiteY2" fmla="*/ 654229 h 958978"/>
                    <a:gd name="connsiteX3" fmla="*/ 1363008 w 1364581"/>
                    <a:gd name="connsiteY3" fmla="*/ 656873 h 958978"/>
                    <a:gd name="connsiteX4" fmla="*/ 1361587 w 1364581"/>
                    <a:gd name="connsiteY4" fmla="*/ 682238 h 958978"/>
                    <a:gd name="connsiteX5" fmla="*/ 1363008 w 1364581"/>
                    <a:gd name="connsiteY5" fmla="*/ 696648 h 958978"/>
                    <a:gd name="connsiteX6" fmla="*/ 1360699 w 1364581"/>
                    <a:gd name="connsiteY6" fmla="*/ 698086 h 958978"/>
                    <a:gd name="connsiteX7" fmla="*/ 1362251 w 1364581"/>
                    <a:gd name="connsiteY7" fmla="*/ 903054 h 958978"/>
                    <a:gd name="connsiteX8" fmla="*/ 1314742 w 1364581"/>
                    <a:gd name="connsiteY8" fmla="*/ 916601 h 958978"/>
                    <a:gd name="connsiteX9" fmla="*/ 981250 w 1364581"/>
                    <a:gd name="connsiteY9" fmla="*/ 295571 h 958978"/>
                    <a:gd name="connsiteX10" fmla="*/ 16238 w 1364581"/>
                    <a:gd name="connsiteY10" fmla="*/ 908663 h 958978"/>
                    <a:gd name="connsiteX11" fmla="*/ 2760 w 1364581"/>
                    <a:gd name="connsiteY11" fmla="*/ 698366 h 958978"/>
                    <a:gd name="connsiteX12" fmla="*/ 0 w 1364581"/>
                    <a:gd name="connsiteY12" fmla="*/ 696648 h 958978"/>
                    <a:gd name="connsiteX13" fmla="*/ 1580 w 1364581"/>
                    <a:gd name="connsiteY13" fmla="*/ 680629 h 958978"/>
                    <a:gd name="connsiteX14" fmla="*/ 0 w 1364581"/>
                    <a:gd name="connsiteY14" fmla="*/ 656873 h 958978"/>
                    <a:gd name="connsiteX15" fmla="*/ 4331 w 1364581"/>
                    <a:gd name="connsiteY15" fmla="*/ 652738 h 958978"/>
                    <a:gd name="connsiteX16" fmla="*/ 13846 w 1364581"/>
                    <a:gd name="connsiteY16" fmla="*/ 556249 h 958978"/>
                    <a:gd name="connsiteX17" fmla="*/ 681504 w 1364581"/>
                    <a:gd name="connsiteY17" fmla="*/ 0 h 958978"/>
                    <a:gd name="connsiteX0" fmla="*/ 681504 w 1364581"/>
                    <a:gd name="connsiteY0" fmla="*/ 0 h 958978"/>
                    <a:gd name="connsiteX1" fmla="*/ 1349162 w 1364581"/>
                    <a:gd name="connsiteY1" fmla="*/ 556249 h 958978"/>
                    <a:gd name="connsiteX2" fmla="*/ 1358825 w 1364581"/>
                    <a:gd name="connsiteY2" fmla="*/ 654229 h 958978"/>
                    <a:gd name="connsiteX3" fmla="*/ 1363008 w 1364581"/>
                    <a:gd name="connsiteY3" fmla="*/ 656873 h 958978"/>
                    <a:gd name="connsiteX4" fmla="*/ 1361587 w 1364581"/>
                    <a:gd name="connsiteY4" fmla="*/ 682238 h 958978"/>
                    <a:gd name="connsiteX5" fmla="*/ 1363008 w 1364581"/>
                    <a:gd name="connsiteY5" fmla="*/ 696648 h 958978"/>
                    <a:gd name="connsiteX6" fmla="*/ 1360699 w 1364581"/>
                    <a:gd name="connsiteY6" fmla="*/ 698086 h 958978"/>
                    <a:gd name="connsiteX7" fmla="*/ 1362251 w 1364581"/>
                    <a:gd name="connsiteY7" fmla="*/ 903054 h 958978"/>
                    <a:gd name="connsiteX8" fmla="*/ 1314742 w 1364581"/>
                    <a:gd name="connsiteY8" fmla="*/ 916601 h 958978"/>
                    <a:gd name="connsiteX9" fmla="*/ 981250 w 1364581"/>
                    <a:gd name="connsiteY9" fmla="*/ 295571 h 958978"/>
                    <a:gd name="connsiteX10" fmla="*/ 16238 w 1364581"/>
                    <a:gd name="connsiteY10" fmla="*/ 908663 h 958978"/>
                    <a:gd name="connsiteX11" fmla="*/ 2760 w 1364581"/>
                    <a:gd name="connsiteY11" fmla="*/ 698366 h 958978"/>
                    <a:gd name="connsiteX12" fmla="*/ 0 w 1364581"/>
                    <a:gd name="connsiteY12" fmla="*/ 696648 h 958978"/>
                    <a:gd name="connsiteX13" fmla="*/ 1580 w 1364581"/>
                    <a:gd name="connsiteY13" fmla="*/ 680629 h 958978"/>
                    <a:gd name="connsiteX14" fmla="*/ 0 w 1364581"/>
                    <a:gd name="connsiteY14" fmla="*/ 656873 h 958978"/>
                    <a:gd name="connsiteX15" fmla="*/ 4331 w 1364581"/>
                    <a:gd name="connsiteY15" fmla="*/ 652738 h 958978"/>
                    <a:gd name="connsiteX16" fmla="*/ 13846 w 1364581"/>
                    <a:gd name="connsiteY16" fmla="*/ 556249 h 958978"/>
                    <a:gd name="connsiteX17" fmla="*/ 681504 w 1364581"/>
                    <a:gd name="connsiteY17" fmla="*/ 0 h 958978"/>
                    <a:gd name="connsiteX0" fmla="*/ 681504 w 1364581"/>
                    <a:gd name="connsiteY0" fmla="*/ 0 h 958978"/>
                    <a:gd name="connsiteX1" fmla="*/ 1349162 w 1364581"/>
                    <a:gd name="connsiteY1" fmla="*/ 556249 h 958978"/>
                    <a:gd name="connsiteX2" fmla="*/ 1358825 w 1364581"/>
                    <a:gd name="connsiteY2" fmla="*/ 654229 h 958978"/>
                    <a:gd name="connsiteX3" fmla="*/ 1363008 w 1364581"/>
                    <a:gd name="connsiteY3" fmla="*/ 656873 h 958978"/>
                    <a:gd name="connsiteX4" fmla="*/ 1361587 w 1364581"/>
                    <a:gd name="connsiteY4" fmla="*/ 682238 h 958978"/>
                    <a:gd name="connsiteX5" fmla="*/ 1363008 w 1364581"/>
                    <a:gd name="connsiteY5" fmla="*/ 696648 h 958978"/>
                    <a:gd name="connsiteX6" fmla="*/ 1360699 w 1364581"/>
                    <a:gd name="connsiteY6" fmla="*/ 698086 h 958978"/>
                    <a:gd name="connsiteX7" fmla="*/ 1362251 w 1364581"/>
                    <a:gd name="connsiteY7" fmla="*/ 903054 h 958978"/>
                    <a:gd name="connsiteX8" fmla="*/ 1273467 w 1364581"/>
                    <a:gd name="connsiteY8" fmla="*/ 916601 h 958978"/>
                    <a:gd name="connsiteX9" fmla="*/ 981250 w 1364581"/>
                    <a:gd name="connsiteY9" fmla="*/ 295571 h 958978"/>
                    <a:gd name="connsiteX10" fmla="*/ 16238 w 1364581"/>
                    <a:gd name="connsiteY10" fmla="*/ 908663 h 958978"/>
                    <a:gd name="connsiteX11" fmla="*/ 2760 w 1364581"/>
                    <a:gd name="connsiteY11" fmla="*/ 698366 h 958978"/>
                    <a:gd name="connsiteX12" fmla="*/ 0 w 1364581"/>
                    <a:gd name="connsiteY12" fmla="*/ 696648 h 958978"/>
                    <a:gd name="connsiteX13" fmla="*/ 1580 w 1364581"/>
                    <a:gd name="connsiteY13" fmla="*/ 680629 h 958978"/>
                    <a:gd name="connsiteX14" fmla="*/ 0 w 1364581"/>
                    <a:gd name="connsiteY14" fmla="*/ 656873 h 958978"/>
                    <a:gd name="connsiteX15" fmla="*/ 4331 w 1364581"/>
                    <a:gd name="connsiteY15" fmla="*/ 652738 h 958978"/>
                    <a:gd name="connsiteX16" fmla="*/ 13846 w 1364581"/>
                    <a:gd name="connsiteY16" fmla="*/ 556249 h 958978"/>
                    <a:gd name="connsiteX17" fmla="*/ 681504 w 1364581"/>
                    <a:gd name="connsiteY17" fmla="*/ 0 h 958978"/>
                    <a:gd name="connsiteX0" fmla="*/ 681504 w 1383531"/>
                    <a:gd name="connsiteY0" fmla="*/ 0 h 920461"/>
                    <a:gd name="connsiteX1" fmla="*/ 1349162 w 1383531"/>
                    <a:gd name="connsiteY1" fmla="*/ 556249 h 920461"/>
                    <a:gd name="connsiteX2" fmla="*/ 1358825 w 1383531"/>
                    <a:gd name="connsiteY2" fmla="*/ 654229 h 920461"/>
                    <a:gd name="connsiteX3" fmla="*/ 1363008 w 1383531"/>
                    <a:gd name="connsiteY3" fmla="*/ 656873 h 920461"/>
                    <a:gd name="connsiteX4" fmla="*/ 1361587 w 1383531"/>
                    <a:gd name="connsiteY4" fmla="*/ 682238 h 920461"/>
                    <a:gd name="connsiteX5" fmla="*/ 1363008 w 1383531"/>
                    <a:gd name="connsiteY5" fmla="*/ 696648 h 920461"/>
                    <a:gd name="connsiteX6" fmla="*/ 1360699 w 1383531"/>
                    <a:gd name="connsiteY6" fmla="*/ 698086 h 920461"/>
                    <a:gd name="connsiteX7" fmla="*/ 1362251 w 1383531"/>
                    <a:gd name="connsiteY7" fmla="*/ 903054 h 920461"/>
                    <a:gd name="connsiteX8" fmla="*/ 1273467 w 1383531"/>
                    <a:gd name="connsiteY8" fmla="*/ 916601 h 920461"/>
                    <a:gd name="connsiteX9" fmla="*/ 981250 w 1383531"/>
                    <a:gd name="connsiteY9" fmla="*/ 295571 h 920461"/>
                    <a:gd name="connsiteX10" fmla="*/ 16238 w 1383531"/>
                    <a:gd name="connsiteY10" fmla="*/ 908663 h 920461"/>
                    <a:gd name="connsiteX11" fmla="*/ 2760 w 1383531"/>
                    <a:gd name="connsiteY11" fmla="*/ 698366 h 920461"/>
                    <a:gd name="connsiteX12" fmla="*/ 0 w 1383531"/>
                    <a:gd name="connsiteY12" fmla="*/ 696648 h 920461"/>
                    <a:gd name="connsiteX13" fmla="*/ 1580 w 1383531"/>
                    <a:gd name="connsiteY13" fmla="*/ 680629 h 920461"/>
                    <a:gd name="connsiteX14" fmla="*/ 0 w 1383531"/>
                    <a:gd name="connsiteY14" fmla="*/ 656873 h 920461"/>
                    <a:gd name="connsiteX15" fmla="*/ 4331 w 1383531"/>
                    <a:gd name="connsiteY15" fmla="*/ 652738 h 920461"/>
                    <a:gd name="connsiteX16" fmla="*/ 13846 w 1383531"/>
                    <a:gd name="connsiteY16" fmla="*/ 556249 h 920461"/>
                    <a:gd name="connsiteX17" fmla="*/ 681504 w 1383531"/>
                    <a:gd name="connsiteY17" fmla="*/ 0 h 920461"/>
                    <a:gd name="connsiteX0" fmla="*/ 681504 w 1390517"/>
                    <a:gd name="connsiteY0" fmla="*/ 0 h 980101"/>
                    <a:gd name="connsiteX1" fmla="*/ 1349162 w 1390517"/>
                    <a:gd name="connsiteY1" fmla="*/ 556249 h 980101"/>
                    <a:gd name="connsiteX2" fmla="*/ 1358825 w 1390517"/>
                    <a:gd name="connsiteY2" fmla="*/ 654229 h 980101"/>
                    <a:gd name="connsiteX3" fmla="*/ 1363008 w 1390517"/>
                    <a:gd name="connsiteY3" fmla="*/ 656873 h 980101"/>
                    <a:gd name="connsiteX4" fmla="*/ 1361587 w 1390517"/>
                    <a:gd name="connsiteY4" fmla="*/ 682238 h 980101"/>
                    <a:gd name="connsiteX5" fmla="*/ 1363008 w 1390517"/>
                    <a:gd name="connsiteY5" fmla="*/ 696648 h 980101"/>
                    <a:gd name="connsiteX6" fmla="*/ 1360699 w 1390517"/>
                    <a:gd name="connsiteY6" fmla="*/ 698086 h 980101"/>
                    <a:gd name="connsiteX7" fmla="*/ 1362251 w 1390517"/>
                    <a:gd name="connsiteY7" fmla="*/ 903054 h 980101"/>
                    <a:gd name="connsiteX8" fmla="*/ 1286167 w 1390517"/>
                    <a:gd name="connsiteY8" fmla="*/ 980101 h 980101"/>
                    <a:gd name="connsiteX9" fmla="*/ 981250 w 1390517"/>
                    <a:gd name="connsiteY9" fmla="*/ 295571 h 980101"/>
                    <a:gd name="connsiteX10" fmla="*/ 16238 w 1390517"/>
                    <a:gd name="connsiteY10" fmla="*/ 908663 h 980101"/>
                    <a:gd name="connsiteX11" fmla="*/ 2760 w 1390517"/>
                    <a:gd name="connsiteY11" fmla="*/ 698366 h 980101"/>
                    <a:gd name="connsiteX12" fmla="*/ 0 w 1390517"/>
                    <a:gd name="connsiteY12" fmla="*/ 696648 h 980101"/>
                    <a:gd name="connsiteX13" fmla="*/ 1580 w 1390517"/>
                    <a:gd name="connsiteY13" fmla="*/ 680629 h 980101"/>
                    <a:gd name="connsiteX14" fmla="*/ 0 w 1390517"/>
                    <a:gd name="connsiteY14" fmla="*/ 656873 h 980101"/>
                    <a:gd name="connsiteX15" fmla="*/ 4331 w 1390517"/>
                    <a:gd name="connsiteY15" fmla="*/ 652738 h 980101"/>
                    <a:gd name="connsiteX16" fmla="*/ 13846 w 1390517"/>
                    <a:gd name="connsiteY16" fmla="*/ 556249 h 980101"/>
                    <a:gd name="connsiteX17" fmla="*/ 681504 w 1390517"/>
                    <a:gd name="connsiteY17" fmla="*/ 0 h 980101"/>
                    <a:gd name="connsiteX0" fmla="*/ 681504 w 1364581"/>
                    <a:gd name="connsiteY0" fmla="*/ 0 h 980101"/>
                    <a:gd name="connsiteX1" fmla="*/ 1349162 w 1364581"/>
                    <a:gd name="connsiteY1" fmla="*/ 556249 h 980101"/>
                    <a:gd name="connsiteX2" fmla="*/ 1358825 w 1364581"/>
                    <a:gd name="connsiteY2" fmla="*/ 654229 h 980101"/>
                    <a:gd name="connsiteX3" fmla="*/ 1363008 w 1364581"/>
                    <a:gd name="connsiteY3" fmla="*/ 656873 h 980101"/>
                    <a:gd name="connsiteX4" fmla="*/ 1361587 w 1364581"/>
                    <a:gd name="connsiteY4" fmla="*/ 682238 h 980101"/>
                    <a:gd name="connsiteX5" fmla="*/ 1363008 w 1364581"/>
                    <a:gd name="connsiteY5" fmla="*/ 696648 h 980101"/>
                    <a:gd name="connsiteX6" fmla="*/ 1360699 w 1364581"/>
                    <a:gd name="connsiteY6" fmla="*/ 698086 h 980101"/>
                    <a:gd name="connsiteX7" fmla="*/ 1362251 w 1364581"/>
                    <a:gd name="connsiteY7" fmla="*/ 903054 h 980101"/>
                    <a:gd name="connsiteX8" fmla="*/ 1286167 w 1364581"/>
                    <a:gd name="connsiteY8" fmla="*/ 980101 h 980101"/>
                    <a:gd name="connsiteX9" fmla="*/ 981250 w 1364581"/>
                    <a:gd name="connsiteY9" fmla="*/ 295571 h 980101"/>
                    <a:gd name="connsiteX10" fmla="*/ 16238 w 1364581"/>
                    <a:gd name="connsiteY10" fmla="*/ 908663 h 980101"/>
                    <a:gd name="connsiteX11" fmla="*/ 2760 w 1364581"/>
                    <a:gd name="connsiteY11" fmla="*/ 698366 h 980101"/>
                    <a:gd name="connsiteX12" fmla="*/ 0 w 1364581"/>
                    <a:gd name="connsiteY12" fmla="*/ 696648 h 980101"/>
                    <a:gd name="connsiteX13" fmla="*/ 1580 w 1364581"/>
                    <a:gd name="connsiteY13" fmla="*/ 680629 h 980101"/>
                    <a:gd name="connsiteX14" fmla="*/ 0 w 1364581"/>
                    <a:gd name="connsiteY14" fmla="*/ 656873 h 980101"/>
                    <a:gd name="connsiteX15" fmla="*/ 4331 w 1364581"/>
                    <a:gd name="connsiteY15" fmla="*/ 652738 h 980101"/>
                    <a:gd name="connsiteX16" fmla="*/ 13846 w 1364581"/>
                    <a:gd name="connsiteY16" fmla="*/ 556249 h 980101"/>
                    <a:gd name="connsiteX17" fmla="*/ 681504 w 1364581"/>
                    <a:gd name="connsiteY17" fmla="*/ 0 h 980101"/>
                    <a:gd name="connsiteX0" fmla="*/ 681504 w 1364581"/>
                    <a:gd name="connsiteY0" fmla="*/ 0 h 980101"/>
                    <a:gd name="connsiteX1" fmla="*/ 1349162 w 1364581"/>
                    <a:gd name="connsiteY1" fmla="*/ 556249 h 980101"/>
                    <a:gd name="connsiteX2" fmla="*/ 1358825 w 1364581"/>
                    <a:gd name="connsiteY2" fmla="*/ 654229 h 980101"/>
                    <a:gd name="connsiteX3" fmla="*/ 1363008 w 1364581"/>
                    <a:gd name="connsiteY3" fmla="*/ 656873 h 980101"/>
                    <a:gd name="connsiteX4" fmla="*/ 1361587 w 1364581"/>
                    <a:gd name="connsiteY4" fmla="*/ 682238 h 980101"/>
                    <a:gd name="connsiteX5" fmla="*/ 1363008 w 1364581"/>
                    <a:gd name="connsiteY5" fmla="*/ 696648 h 980101"/>
                    <a:gd name="connsiteX6" fmla="*/ 1360699 w 1364581"/>
                    <a:gd name="connsiteY6" fmla="*/ 698086 h 980101"/>
                    <a:gd name="connsiteX7" fmla="*/ 1362251 w 1364581"/>
                    <a:gd name="connsiteY7" fmla="*/ 903054 h 980101"/>
                    <a:gd name="connsiteX8" fmla="*/ 1286167 w 1364581"/>
                    <a:gd name="connsiteY8" fmla="*/ 980101 h 980101"/>
                    <a:gd name="connsiteX9" fmla="*/ 981250 w 1364581"/>
                    <a:gd name="connsiteY9" fmla="*/ 295571 h 980101"/>
                    <a:gd name="connsiteX10" fmla="*/ 16238 w 1364581"/>
                    <a:gd name="connsiteY10" fmla="*/ 908663 h 980101"/>
                    <a:gd name="connsiteX11" fmla="*/ 2760 w 1364581"/>
                    <a:gd name="connsiteY11" fmla="*/ 698366 h 980101"/>
                    <a:gd name="connsiteX12" fmla="*/ 0 w 1364581"/>
                    <a:gd name="connsiteY12" fmla="*/ 696648 h 980101"/>
                    <a:gd name="connsiteX13" fmla="*/ 1580 w 1364581"/>
                    <a:gd name="connsiteY13" fmla="*/ 680629 h 980101"/>
                    <a:gd name="connsiteX14" fmla="*/ 0 w 1364581"/>
                    <a:gd name="connsiteY14" fmla="*/ 656873 h 980101"/>
                    <a:gd name="connsiteX15" fmla="*/ 4331 w 1364581"/>
                    <a:gd name="connsiteY15" fmla="*/ 652738 h 980101"/>
                    <a:gd name="connsiteX16" fmla="*/ 13846 w 1364581"/>
                    <a:gd name="connsiteY16" fmla="*/ 556249 h 980101"/>
                    <a:gd name="connsiteX17" fmla="*/ 681504 w 1364581"/>
                    <a:gd name="connsiteY17" fmla="*/ 0 h 980101"/>
                    <a:gd name="connsiteX0" fmla="*/ 681504 w 1364581"/>
                    <a:gd name="connsiteY0" fmla="*/ 0 h 980101"/>
                    <a:gd name="connsiteX1" fmla="*/ 1349162 w 1364581"/>
                    <a:gd name="connsiteY1" fmla="*/ 556249 h 980101"/>
                    <a:gd name="connsiteX2" fmla="*/ 1358825 w 1364581"/>
                    <a:gd name="connsiteY2" fmla="*/ 654229 h 980101"/>
                    <a:gd name="connsiteX3" fmla="*/ 1363008 w 1364581"/>
                    <a:gd name="connsiteY3" fmla="*/ 656873 h 980101"/>
                    <a:gd name="connsiteX4" fmla="*/ 1361587 w 1364581"/>
                    <a:gd name="connsiteY4" fmla="*/ 682238 h 980101"/>
                    <a:gd name="connsiteX5" fmla="*/ 1363008 w 1364581"/>
                    <a:gd name="connsiteY5" fmla="*/ 696648 h 980101"/>
                    <a:gd name="connsiteX6" fmla="*/ 1360699 w 1364581"/>
                    <a:gd name="connsiteY6" fmla="*/ 698086 h 980101"/>
                    <a:gd name="connsiteX7" fmla="*/ 1362251 w 1364581"/>
                    <a:gd name="connsiteY7" fmla="*/ 903054 h 980101"/>
                    <a:gd name="connsiteX8" fmla="*/ 1286167 w 1364581"/>
                    <a:gd name="connsiteY8" fmla="*/ 980101 h 980101"/>
                    <a:gd name="connsiteX9" fmla="*/ 981250 w 1364581"/>
                    <a:gd name="connsiteY9" fmla="*/ 295571 h 980101"/>
                    <a:gd name="connsiteX10" fmla="*/ 16238 w 1364581"/>
                    <a:gd name="connsiteY10" fmla="*/ 908663 h 980101"/>
                    <a:gd name="connsiteX11" fmla="*/ 2760 w 1364581"/>
                    <a:gd name="connsiteY11" fmla="*/ 698366 h 980101"/>
                    <a:gd name="connsiteX12" fmla="*/ 0 w 1364581"/>
                    <a:gd name="connsiteY12" fmla="*/ 696648 h 980101"/>
                    <a:gd name="connsiteX13" fmla="*/ 1580 w 1364581"/>
                    <a:gd name="connsiteY13" fmla="*/ 680629 h 980101"/>
                    <a:gd name="connsiteX14" fmla="*/ 0 w 1364581"/>
                    <a:gd name="connsiteY14" fmla="*/ 656873 h 980101"/>
                    <a:gd name="connsiteX15" fmla="*/ 4331 w 1364581"/>
                    <a:gd name="connsiteY15" fmla="*/ 652738 h 980101"/>
                    <a:gd name="connsiteX16" fmla="*/ 13846 w 1364581"/>
                    <a:gd name="connsiteY16" fmla="*/ 556249 h 980101"/>
                    <a:gd name="connsiteX17" fmla="*/ 681504 w 1364581"/>
                    <a:gd name="connsiteY17" fmla="*/ 0 h 980101"/>
                    <a:gd name="connsiteX0" fmla="*/ 681504 w 1364581"/>
                    <a:gd name="connsiteY0" fmla="*/ 0 h 980101"/>
                    <a:gd name="connsiteX1" fmla="*/ 1349162 w 1364581"/>
                    <a:gd name="connsiteY1" fmla="*/ 556249 h 980101"/>
                    <a:gd name="connsiteX2" fmla="*/ 1358825 w 1364581"/>
                    <a:gd name="connsiteY2" fmla="*/ 654229 h 980101"/>
                    <a:gd name="connsiteX3" fmla="*/ 1363008 w 1364581"/>
                    <a:gd name="connsiteY3" fmla="*/ 656873 h 980101"/>
                    <a:gd name="connsiteX4" fmla="*/ 1361587 w 1364581"/>
                    <a:gd name="connsiteY4" fmla="*/ 682238 h 980101"/>
                    <a:gd name="connsiteX5" fmla="*/ 1363008 w 1364581"/>
                    <a:gd name="connsiteY5" fmla="*/ 696648 h 980101"/>
                    <a:gd name="connsiteX6" fmla="*/ 1360699 w 1364581"/>
                    <a:gd name="connsiteY6" fmla="*/ 698086 h 980101"/>
                    <a:gd name="connsiteX7" fmla="*/ 1362251 w 1364581"/>
                    <a:gd name="connsiteY7" fmla="*/ 903054 h 980101"/>
                    <a:gd name="connsiteX8" fmla="*/ 1286167 w 1364581"/>
                    <a:gd name="connsiteY8" fmla="*/ 980101 h 980101"/>
                    <a:gd name="connsiteX9" fmla="*/ 981250 w 1364581"/>
                    <a:gd name="connsiteY9" fmla="*/ 295571 h 980101"/>
                    <a:gd name="connsiteX10" fmla="*/ 16238 w 1364581"/>
                    <a:gd name="connsiteY10" fmla="*/ 908663 h 980101"/>
                    <a:gd name="connsiteX11" fmla="*/ 2760 w 1364581"/>
                    <a:gd name="connsiteY11" fmla="*/ 698366 h 980101"/>
                    <a:gd name="connsiteX12" fmla="*/ 0 w 1364581"/>
                    <a:gd name="connsiteY12" fmla="*/ 696648 h 980101"/>
                    <a:gd name="connsiteX13" fmla="*/ 1580 w 1364581"/>
                    <a:gd name="connsiteY13" fmla="*/ 680629 h 980101"/>
                    <a:gd name="connsiteX14" fmla="*/ 0 w 1364581"/>
                    <a:gd name="connsiteY14" fmla="*/ 656873 h 980101"/>
                    <a:gd name="connsiteX15" fmla="*/ 4331 w 1364581"/>
                    <a:gd name="connsiteY15" fmla="*/ 652738 h 980101"/>
                    <a:gd name="connsiteX16" fmla="*/ 13846 w 1364581"/>
                    <a:gd name="connsiteY16" fmla="*/ 556249 h 980101"/>
                    <a:gd name="connsiteX17" fmla="*/ 681504 w 1364581"/>
                    <a:gd name="connsiteY17" fmla="*/ 0 h 980101"/>
                    <a:gd name="connsiteX0" fmla="*/ 686971 w 1370048"/>
                    <a:gd name="connsiteY0" fmla="*/ 0 h 980101"/>
                    <a:gd name="connsiteX1" fmla="*/ 1354629 w 1370048"/>
                    <a:gd name="connsiteY1" fmla="*/ 556249 h 980101"/>
                    <a:gd name="connsiteX2" fmla="*/ 1364292 w 1370048"/>
                    <a:gd name="connsiteY2" fmla="*/ 654229 h 980101"/>
                    <a:gd name="connsiteX3" fmla="*/ 1368475 w 1370048"/>
                    <a:gd name="connsiteY3" fmla="*/ 656873 h 980101"/>
                    <a:gd name="connsiteX4" fmla="*/ 1367054 w 1370048"/>
                    <a:gd name="connsiteY4" fmla="*/ 682238 h 980101"/>
                    <a:gd name="connsiteX5" fmla="*/ 1368475 w 1370048"/>
                    <a:gd name="connsiteY5" fmla="*/ 696648 h 980101"/>
                    <a:gd name="connsiteX6" fmla="*/ 1366166 w 1370048"/>
                    <a:gd name="connsiteY6" fmla="*/ 698086 h 980101"/>
                    <a:gd name="connsiteX7" fmla="*/ 1367718 w 1370048"/>
                    <a:gd name="connsiteY7" fmla="*/ 903054 h 980101"/>
                    <a:gd name="connsiteX8" fmla="*/ 1291634 w 1370048"/>
                    <a:gd name="connsiteY8" fmla="*/ 980101 h 980101"/>
                    <a:gd name="connsiteX9" fmla="*/ 986717 w 1370048"/>
                    <a:gd name="connsiteY9" fmla="*/ 295571 h 980101"/>
                    <a:gd name="connsiteX10" fmla="*/ 9005 w 1370048"/>
                    <a:gd name="connsiteY10" fmla="*/ 908663 h 980101"/>
                    <a:gd name="connsiteX11" fmla="*/ 8227 w 1370048"/>
                    <a:gd name="connsiteY11" fmla="*/ 698366 h 980101"/>
                    <a:gd name="connsiteX12" fmla="*/ 5467 w 1370048"/>
                    <a:gd name="connsiteY12" fmla="*/ 696648 h 980101"/>
                    <a:gd name="connsiteX13" fmla="*/ 7047 w 1370048"/>
                    <a:gd name="connsiteY13" fmla="*/ 680629 h 980101"/>
                    <a:gd name="connsiteX14" fmla="*/ 5467 w 1370048"/>
                    <a:gd name="connsiteY14" fmla="*/ 656873 h 980101"/>
                    <a:gd name="connsiteX15" fmla="*/ 9798 w 1370048"/>
                    <a:gd name="connsiteY15" fmla="*/ 652738 h 980101"/>
                    <a:gd name="connsiteX16" fmla="*/ 19313 w 1370048"/>
                    <a:gd name="connsiteY16" fmla="*/ 556249 h 980101"/>
                    <a:gd name="connsiteX17" fmla="*/ 686971 w 1370048"/>
                    <a:gd name="connsiteY17" fmla="*/ 0 h 980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370048" h="980101">
                      <a:moveTo>
                        <a:pt x="686971" y="0"/>
                      </a:moveTo>
                      <a:cubicBezTo>
                        <a:pt x="1168707" y="0"/>
                        <a:pt x="1291082" y="238799"/>
                        <a:pt x="1354629" y="556249"/>
                      </a:cubicBezTo>
                      <a:lnTo>
                        <a:pt x="1364292" y="654229"/>
                      </a:lnTo>
                      <a:lnTo>
                        <a:pt x="1368475" y="656873"/>
                      </a:lnTo>
                      <a:cubicBezTo>
                        <a:pt x="1368001" y="665328"/>
                        <a:pt x="1367528" y="673783"/>
                        <a:pt x="1367054" y="682238"/>
                      </a:cubicBezTo>
                      <a:lnTo>
                        <a:pt x="1368475" y="696648"/>
                      </a:lnTo>
                      <a:lnTo>
                        <a:pt x="1366166" y="698086"/>
                      </a:lnTo>
                      <a:cubicBezTo>
                        <a:pt x="1361277" y="715554"/>
                        <a:pt x="1375378" y="615810"/>
                        <a:pt x="1367718" y="903054"/>
                      </a:cubicBezTo>
                      <a:cubicBezTo>
                        <a:pt x="1360059" y="939473"/>
                        <a:pt x="1340847" y="934240"/>
                        <a:pt x="1291634" y="980101"/>
                      </a:cubicBezTo>
                      <a:cubicBezTo>
                        <a:pt x="1256968" y="585637"/>
                        <a:pt x="1224301" y="476811"/>
                        <a:pt x="986717" y="295571"/>
                      </a:cubicBezTo>
                      <a:cubicBezTo>
                        <a:pt x="829567" y="622331"/>
                        <a:pt x="169970" y="948069"/>
                        <a:pt x="9005" y="908663"/>
                      </a:cubicBezTo>
                      <a:cubicBezTo>
                        <a:pt x="-12951" y="727439"/>
                        <a:pt x="12720" y="768465"/>
                        <a:pt x="8227" y="698366"/>
                      </a:cubicBezTo>
                      <a:lnTo>
                        <a:pt x="5467" y="696648"/>
                      </a:lnTo>
                      <a:lnTo>
                        <a:pt x="7047" y="680629"/>
                      </a:lnTo>
                      <a:lnTo>
                        <a:pt x="5467" y="656873"/>
                      </a:lnTo>
                      <a:lnTo>
                        <a:pt x="9798" y="652738"/>
                      </a:lnTo>
                      <a:lnTo>
                        <a:pt x="19313" y="556249"/>
                      </a:lnTo>
                      <a:cubicBezTo>
                        <a:pt x="82861" y="238799"/>
                        <a:pt x="205235" y="0"/>
                        <a:pt x="686971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 548">
                  <a:extLst>
                    <a:ext uri="{FF2B5EF4-FFF2-40B4-BE49-F238E27FC236}">
                      <a16:creationId xmlns:a16="http://schemas.microsoft.com/office/drawing/2014/main" id="{AE4AEF1A-C84F-8361-569D-5FB3CA20ED4F}"/>
                    </a:ext>
                  </a:extLst>
                </p:cNvPr>
                <p:cNvSpPr/>
                <p:nvPr/>
              </p:nvSpPr>
              <p:spPr>
                <a:xfrm rot="16200000">
                  <a:off x="1243799" y="3602987"/>
                  <a:ext cx="1365515" cy="1928932"/>
                </a:xfrm>
                <a:custGeom>
                  <a:avLst/>
                  <a:gdLst>
                    <a:gd name="connsiteX0" fmla="*/ 1365515 w 1365515"/>
                    <a:gd name="connsiteY0" fmla="*/ 942241 h 1928932"/>
                    <a:gd name="connsiteX1" fmla="*/ 1363457 w 1365515"/>
                    <a:gd name="connsiteY1" fmla="*/ 964466 h 1928932"/>
                    <a:gd name="connsiteX2" fmla="*/ 1365515 w 1365515"/>
                    <a:gd name="connsiteY2" fmla="*/ 986691 h 1928932"/>
                    <a:gd name="connsiteX3" fmla="*/ 1361401 w 1365515"/>
                    <a:gd name="connsiteY3" fmla="*/ 986672 h 1928932"/>
                    <a:gd name="connsiteX4" fmla="*/ 1353717 w 1365515"/>
                    <a:gd name="connsiteY4" fmla="*/ 1069645 h 1928932"/>
                    <a:gd name="connsiteX5" fmla="*/ 1087717 w 1365515"/>
                    <a:gd name="connsiteY5" fmla="*/ 1885121 h 1928932"/>
                    <a:gd name="connsiteX6" fmla="*/ 0 w 1365515"/>
                    <a:gd name="connsiteY6" fmla="*/ 1916866 h 1928932"/>
                    <a:gd name="connsiteX7" fmla="*/ 800 w 1365515"/>
                    <a:gd name="connsiteY7" fmla="*/ 1432730 h 1928932"/>
                    <a:gd name="connsiteX8" fmla="*/ 1574 w 1365515"/>
                    <a:gd name="connsiteY8" fmla="*/ 964466 h 1928932"/>
                    <a:gd name="connsiteX9" fmla="*/ 800 w 1365515"/>
                    <a:gd name="connsiteY9" fmla="*/ 496202 h 1928932"/>
                    <a:gd name="connsiteX10" fmla="*/ 0 w 1365515"/>
                    <a:gd name="connsiteY10" fmla="*/ 12066 h 1928932"/>
                    <a:gd name="connsiteX11" fmla="*/ 1087717 w 1365515"/>
                    <a:gd name="connsiteY11" fmla="*/ 43811 h 1928932"/>
                    <a:gd name="connsiteX12" fmla="*/ 1353717 w 1365515"/>
                    <a:gd name="connsiteY12" fmla="*/ 859287 h 1928932"/>
                    <a:gd name="connsiteX13" fmla="*/ 1361401 w 1365515"/>
                    <a:gd name="connsiteY13" fmla="*/ 942260 h 192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65515" h="1928932">
                      <a:moveTo>
                        <a:pt x="1365515" y="942241"/>
                      </a:moveTo>
                      <a:lnTo>
                        <a:pt x="1363457" y="964466"/>
                      </a:lnTo>
                      <a:lnTo>
                        <a:pt x="1365515" y="986691"/>
                      </a:lnTo>
                      <a:lnTo>
                        <a:pt x="1361401" y="986672"/>
                      </a:lnTo>
                      <a:lnTo>
                        <a:pt x="1353717" y="1069645"/>
                      </a:lnTo>
                      <a:cubicBezTo>
                        <a:pt x="1296944" y="1676922"/>
                        <a:pt x="1269329" y="1844953"/>
                        <a:pt x="1087717" y="1885121"/>
                      </a:cubicBezTo>
                      <a:cubicBezTo>
                        <a:pt x="850028" y="1910518"/>
                        <a:pt x="307538" y="1948616"/>
                        <a:pt x="0" y="1916866"/>
                      </a:cubicBezTo>
                      <a:cubicBezTo>
                        <a:pt x="267" y="1759722"/>
                        <a:pt x="534" y="1596226"/>
                        <a:pt x="800" y="1432730"/>
                      </a:cubicBezTo>
                      <a:lnTo>
                        <a:pt x="1574" y="964466"/>
                      </a:lnTo>
                      <a:lnTo>
                        <a:pt x="800" y="496202"/>
                      </a:lnTo>
                      <a:cubicBezTo>
                        <a:pt x="534" y="332706"/>
                        <a:pt x="267" y="169211"/>
                        <a:pt x="0" y="12066"/>
                      </a:cubicBezTo>
                      <a:cubicBezTo>
                        <a:pt x="307538" y="-19684"/>
                        <a:pt x="850028" y="18414"/>
                        <a:pt x="1087717" y="43811"/>
                      </a:cubicBezTo>
                      <a:cubicBezTo>
                        <a:pt x="1269329" y="83979"/>
                        <a:pt x="1296944" y="252010"/>
                        <a:pt x="1353717" y="859287"/>
                      </a:cubicBezTo>
                      <a:lnTo>
                        <a:pt x="1361401" y="942260"/>
                      </a:lnTo>
                      <a:close/>
                    </a:path>
                  </a:pathLst>
                </a:cu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reeform 549">
                  <a:extLst>
                    <a:ext uri="{FF2B5EF4-FFF2-40B4-BE49-F238E27FC236}">
                      <a16:creationId xmlns:a16="http://schemas.microsoft.com/office/drawing/2014/main" id="{CA7DED21-8BE4-77BB-80AF-FFF3B713F2AD}"/>
                    </a:ext>
                  </a:extLst>
                </p:cNvPr>
                <p:cNvSpPr/>
                <p:nvPr/>
              </p:nvSpPr>
              <p:spPr>
                <a:xfrm rot="16200000">
                  <a:off x="1289478" y="3929503"/>
                  <a:ext cx="1317349" cy="1324067"/>
                </a:xfrm>
                <a:custGeom>
                  <a:avLst/>
                  <a:gdLst>
                    <a:gd name="connsiteX0" fmla="*/ 1317349 w 1317349"/>
                    <a:gd name="connsiteY0" fmla="*/ 205049 h 1324067"/>
                    <a:gd name="connsiteX1" fmla="*/ 1288740 w 1317349"/>
                    <a:gd name="connsiteY1" fmla="*/ 216592 h 1324067"/>
                    <a:gd name="connsiteX2" fmla="*/ 1065521 w 1317349"/>
                    <a:gd name="connsiteY2" fmla="*/ 654320 h 1324067"/>
                    <a:gd name="connsiteX3" fmla="*/ 1288740 w 1317349"/>
                    <a:gd name="connsiteY3" fmla="*/ 1092047 h 1324067"/>
                    <a:gd name="connsiteX4" fmla="*/ 1317349 w 1317349"/>
                    <a:gd name="connsiteY4" fmla="*/ 1103591 h 1324067"/>
                    <a:gd name="connsiteX5" fmla="*/ 1313188 w 1317349"/>
                    <a:gd name="connsiteY5" fmla="*/ 1137464 h 1324067"/>
                    <a:gd name="connsiteX6" fmla="*/ 1297512 w 1317349"/>
                    <a:gd name="connsiteY6" fmla="*/ 1242693 h 1324067"/>
                    <a:gd name="connsiteX7" fmla="*/ 1281314 w 1317349"/>
                    <a:gd name="connsiteY7" fmla="*/ 1324067 h 1324067"/>
                    <a:gd name="connsiteX8" fmla="*/ 1154393 w 1317349"/>
                    <a:gd name="connsiteY8" fmla="*/ 1305620 h 1324067"/>
                    <a:gd name="connsiteX9" fmla="*/ 314965 w 1317349"/>
                    <a:gd name="connsiteY9" fmla="*/ 1260450 h 1324067"/>
                    <a:gd name="connsiteX10" fmla="*/ 12387 w 1317349"/>
                    <a:gd name="connsiteY10" fmla="*/ 1265824 h 1324067"/>
                    <a:gd name="connsiteX11" fmla="*/ 10 w 1317349"/>
                    <a:gd name="connsiteY11" fmla="*/ 1266500 h 1324067"/>
                    <a:gd name="connsiteX12" fmla="*/ 245 w 1317349"/>
                    <a:gd name="connsiteY12" fmla="*/ 1122584 h 1324067"/>
                    <a:gd name="connsiteX13" fmla="*/ 1019 w 1317349"/>
                    <a:gd name="connsiteY13" fmla="*/ 654320 h 1324067"/>
                    <a:gd name="connsiteX14" fmla="*/ 245 w 1317349"/>
                    <a:gd name="connsiteY14" fmla="*/ 186056 h 1324067"/>
                    <a:gd name="connsiteX15" fmla="*/ 0 w 1317349"/>
                    <a:gd name="connsiteY15" fmla="*/ 36169 h 1324067"/>
                    <a:gd name="connsiteX16" fmla="*/ 121594 w 1317349"/>
                    <a:gd name="connsiteY16" fmla="*/ 42818 h 1324067"/>
                    <a:gd name="connsiteX17" fmla="*/ 424171 w 1317349"/>
                    <a:gd name="connsiteY17" fmla="*/ 48191 h 1324067"/>
                    <a:gd name="connsiteX18" fmla="*/ 1263599 w 1317349"/>
                    <a:gd name="connsiteY18" fmla="*/ 3022 h 1324067"/>
                    <a:gd name="connsiteX19" fmla="*/ 1284385 w 1317349"/>
                    <a:gd name="connsiteY19" fmla="*/ 0 h 1324067"/>
                    <a:gd name="connsiteX20" fmla="*/ 1297512 w 1317349"/>
                    <a:gd name="connsiteY20" fmla="*/ 65948 h 1324067"/>
                    <a:gd name="connsiteX21" fmla="*/ 1313188 w 1317349"/>
                    <a:gd name="connsiteY21" fmla="*/ 171177 h 1324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317349" h="1324067">
                      <a:moveTo>
                        <a:pt x="1317349" y="205049"/>
                      </a:moveTo>
                      <a:lnTo>
                        <a:pt x="1288740" y="216592"/>
                      </a:lnTo>
                      <a:cubicBezTo>
                        <a:pt x="1157563" y="288711"/>
                        <a:pt x="1065521" y="457544"/>
                        <a:pt x="1065521" y="654320"/>
                      </a:cubicBezTo>
                      <a:cubicBezTo>
                        <a:pt x="1065521" y="851096"/>
                        <a:pt x="1157563" y="1019929"/>
                        <a:pt x="1288740" y="1092047"/>
                      </a:cubicBezTo>
                      <a:lnTo>
                        <a:pt x="1317349" y="1103591"/>
                      </a:lnTo>
                      <a:lnTo>
                        <a:pt x="1313188" y="1137464"/>
                      </a:lnTo>
                      <a:cubicBezTo>
                        <a:pt x="1308159" y="1175631"/>
                        <a:pt x="1302984" y="1210622"/>
                        <a:pt x="1297512" y="1242693"/>
                      </a:cubicBezTo>
                      <a:lnTo>
                        <a:pt x="1281314" y="1324067"/>
                      </a:lnTo>
                      <a:lnTo>
                        <a:pt x="1154393" y="1305620"/>
                      </a:lnTo>
                      <a:cubicBezTo>
                        <a:pt x="914774" y="1277102"/>
                        <a:pt x="625908" y="1260450"/>
                        <a:pt x="314965" y="1260450"/>
                      </a:cubicBezTo>
                      <a:cubicBezTo>
                        <a:pt x="211318" y="1260450"/>
                        <a:pt x="110123" y="1262300"/>
                        <a:pt x="12387" y="1265824"/>
                      </a:cubicBezTo>
                      <a:lnTo>
                        <a:pt x="10" y="1266500"/>
                      </a:lnTo>
                      <a:lnTo>
                        <a:pt x="245" y="1122584"/>
                      </a:lnTo>
                      <a:lnTo>
                        <a:pt x="1019" y="654320"/>
                      </a:lnTo>
                      <a:lnTo>
                        <a:pt x="245" y="186056"/>
                      </a:lnTo>
                      <a:lnTo>
                        <a:pt x="0" y="36169"/>
                      </a:lnTo>
                      <a:lnTo>
                        <a:pt x="121594" y="42818"/>
                      </a:lnTo>
                      <a:cubicBezTo>
                        <a:pt x="219329" y="46341"/>
                        <a:pt x="320524" y="48191"/>
                        <a:pt x="424171" y="48191"/>
                      </a:cubicBezTo>
                      <a:cubicBezTo>
                        <a:pt x="735114" y="48191"/>
                        <a:pt x="1023980" y="31539"/>
                        <a:pt x="1263599" y="3022"/>
                      </a:cubicBezTo>
                      <a:lnTo>
                        <a:pt x="1284385" y="0"/>
                      </a:lnTo>
                      <a:lnTo>
                        <a:pt x="1297512" y="65948"/>
                      </a:lnTo>
                      <a:cubicBezTo>
                        <a:pt x="1302984" y="98019"/>
                        <a:pt x="1308159" y="133010"/>
                        <a:pt x="1313188" y="171177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 550">
                  <a:extLst>
                    <a:ext uri="{FF2B5EF4-FFF2-40B4-BE49-F238E27FC236}">
                      <a16:creationId xmlns:a16="http://schemas.microsoft.com/office/drawing/2014/main" id="{6EA0F67A-0A42-8055-F388-93AEB45CC634}"/>
                    </a:ext>
                  </a:extLst>
                </p:cNvPr>
                <p:cNvSpPr/>
                <p:nvPr/>
              </p:nvSpPr>
              <p:spPr>
                <a:xfrm flipH="1">
                  <a:off x="1956921" y="1999485"/>
                  <a:ext cx="934101" cy="3250726"/>
                </a:xfrm>
                <a:custGeom>
                  <a:avLst/>
                  <a:gdLst>
                    <a:gd name="connsiteX0" fmla="*/ 934101 w 934101"/>
                    <a:gd name="connsiteY0" fmla="*/ 0 h 3250726"/>
                    <a:gd name="connsiteX1" fmla="*/ 778607 w 934101"/>
                    <a:gd name="connsiteY1" fmla="*/ 10292 h 3250726"/>
                    <a:gd name="connsiteX2" fmla="*/ 275342 w 934101"/>
                    <a:gd name="connsiteY2" fmla="*/ 555660 h 3250726"/>
                    <a:gd name="connsiteX3" fmla="*/ 265679 w 934101"/>
                    <a:gd name="connsiteY3" fmla="*/ 653640 h 3250726"/>
                    <a:gd name="connsiteX4" fmla="*/ 261496 w 934101"/>
                    <a:gd name="connsiteY4" fmla="*/ 656284 h 3250726"/>
                    <a:gd name="connsiteX5" fmla="*/ 262917 w 934101"/>
                    <a:gd name="connsiteY5" fmla="*/ 681649 h 3250726"/>
                    <a:gd name="connsiteX6" fmla="*/ 261496 w 934101"/>
                    <a:gd name="connsiteY6" fmla="*/ 696059 h 3250726"/>
                    <a:gd name="connsiteX7" fmla="*/ 263805 w 934101"/>
                    <a:gd name="connsiteY7" fmla="*/ 697497 h 3250726"/>
                    <a:gd name="connsiteX8" fmla="*/ 260399 w 934101"/>
                    <a:gd name="connsiteY8" fmla="*/ 734656 h 3250726"/>
                    <a:gd name="connsiteX9" fmla="*/ 252544 w 934101"/>
                    <a:gd name="connsiteY9" fmla="*/ 738266 h 3250726"/>
                    <a:gd name="connsiteX10" fmla="*/ 153834 w 934101"/>
                    <a:gd name="connsiteY10" fmla="*/ 929537 h 3250726"/>
                    <a:gd name="connsiteX11" fmla="*/ 265680 w 934101"/>
                    <a:gd name="connsiteY11" fmla="*/ 1113141 h 3250726"/>
                    <a:gd name="connsiteX12" fmla="*/ 313488 w 934101"/>
                    <a:gd name="connsiteY12" fmla="*/ 1131461 h 3250726"/>
                    <a:gd name="connsiteX13" fmla="*/ 343481 w 934101"/>
                    <a:gd name="connsiteY13" fmla="*/ 1243958 h 3250726"/>
                    <a:gd name="connsiteX14" fmla="*/ 402611 w 934101"/>
                    <a:gd name="connsiteY14" fmla="*/ 1394142 h 3250726"/>
                    <a:gd name="connsiteX15" fmla="*/ 413244 w 934101"/>
                    <a:gd name="connsiteY15" fmla="*/ 1413158 h 3250726"/>
                    <a:gd name="connsiteX16" fmla="*/ 414054 w 934101"/>
                    <a:gd name="connsiteY16" fmla="*/ 1415164 h 3250726"/>
                    <a:gd name="connsiteX17" fmla="*/ 418179 w 934101"/>
                    <a:gd name="connsiteY17" fmla="*/ 1421983 h 3250726"/>
                    <a:gd name="connsiteX18" fmla="*/ 479660 w 934101"/>
                    <a:gd name="connsiteY18" fmla="*/ 1531935 h 3250726"/>
                    <a:gd name="connsiteX19" fmla="*/ 498939 w 934101"/>
                    <a:gd name="connsiteY19" fmla="*/ 1555514 h 3250726"/>
                    <a:gd name="connsiteX20" fmla="*/ 506691 w 934101"/>
                    <a:gd name="connsiteY20" fmla="*/ 1568331 h 3250726"/>
                    <a:gd name="connsiteX21" fmla="*/ 525918 w 934101"/>
                    <a:gd name="connsiteY21" fmla="*/ 1588512 h 3250726"/>
                    <a:gd name="connsiteX22" fmla="*/ 575800 w 934101"/>
                    <a:gd name="connsiteY22" fmla="*/ 1649519 h 3250726"/>
                    <a:gd name="connsiteX23" fmla="*/ 606692 w 934101"/>
                    <a:gd name="connsiteY23" fmla="*/ 1673288 h 3250726"/>
                    <a:gd name="connsiteX24" fmla="*/ 624697 w 934101"/>
                    <a:gd name="connsiteY24" fmla="*/ 1692185 h 3250726"/>
                    <a:gd name="connsiteX25" fmla="*/ 684258 w 934101"/>
                    <a:gd name="connsiteY25" fmla="*/ 1732967 h 3250726"/>
                    <a:gd name="connsiteX26" fmla="*/ 692198 w 934101"/>
                    <a:gd name="connsiteY26" fmla="*/ 1739076 h 3250726"/>
                    <a:gd name="connsiteX27" fmla="*/ 736965 w 934101"/>
                    <a:gd name="connsiteY27" fmla="*/ 1760020 h 3250726"/>
                    <a:gd name="connsiteX28" fmla="*/ 707678 w 934101"/>
                    <a:gd name="connsiteY28" fmla="*/ 1911655 h 3250726"/>
                    <a:gd name="connsiteX29" fmla="*/ 651539 w 934101"/>
                    <a:gd name="connsiteY29" fmla="*/ 1917290 h 3250726"/>
                    <a:gd name="connsiteX30" fmla="*/ 43811 w 934101"/>
                    <a:gd name="connsiteY30" fmla="*/ 2163009 h 3250726"/>
                    <a:gd name="connsiteX31" fmla="*/ 12066 w 934101"/>
                    <a:gd name="connsiteY31" fmla="*/ 3250726 h 3250726"/>
                    <a:gd name="connsiteX32" fmla="*/ 496202 w 934101"/>
                    <a:gd name="connsiteY32" fmla="*/ 3249926 h 3250726"/>
                    <a:gd name="connsiteX33" fmla="*/ 915600 w 934101"/>
                    <a:gd name="connsiteY33" fmla="*/ 3249233 h 3250726"/>
                    <a:gd name="connsiteX34" fmla="*/ 934101 w 934101"/>
                    <a:gd name="connsiteY34" fmla="*/ 3250021 h 3250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34101" h="3250726">
                      <a:moveTo>
                        <a:pt x="934101" y="0"/>
                      </a:moveTo>
                      <a:lnTo>
                        <a:pt x="778607" y="10292"/>
                      </a:lnTo>
                      <a:cubicBezTo>
                        <a:pt x="431590" y="60340"/>
                        <a:pt x="330946" y="277891"/>
                        <a:pt x="275342" y="555660"/>
                      </a:cubicBezTo>
                      <a:lnTo>
                        <a:pt x="265679" y="653640"/>
                      </a:lnTo>
                      <a:lnTo>
                        <a:pt x="261496" y="656284"/>
                      </a:lnTo>
                      <a:cubicBezTo>
                        <a:pt x="261970" y="664739"/>
                        <a:pt x="262443" y="673194"/>
                        <a:pt x="262917" y="681649"/>
                      </a:cubicBezTo>
                      <a:lnTo>
                        <a:pt x="261496" y="696059"/>
                      </a:lnTo>
                      <a:lnTo>
                        <a:pt x="263805" y="697497"/>
                      </a:lnTo>
                      <a:lnTo>
                        <a:pt x="260399" y="734656"/>
                      </a:lnTo>
                      <a:lnTo>
                        <a:pt x="252544" y="738266"/>
                      </a:lnTo>
                      <a:cubicBezTo>
                        <a:pt x="189532" y="781006"/>
                        <a:pt x="150971" y="852241"/>
                        <a:pt x="153834" y="929537"/>
                      </a:cubicBezTo>
                      <a:cubicBezTo>
                        <a:pt x="156685" y="1006509"/>
                        <a:pt x="200073" y="1074716"/>
                        <a:pt x="265680" y="1113141"/>
                      </a:cubicBezTo>
                      <a:lnTo>
                        <a:pt x="313488" y="1131461"/>
                      </a:lnTo>
                      <a:lnTo>
                        <a:pt x="343481" y="1243958"/>
                      </a:lnTo>
                      <a:cubicBezTo>
                        <a:pt x="360334" y="1295216"/>
                        <a:pt x="379979" y="1345712"/>
                        <a:pt x="402611" y="1394142"/>
                      </a:cubicBezTo>
                      <a:lnTo>
                        <a:pt x="413244" y="1413158"/>
                      </a:lnTo>
                      <a:lnTo>
                        <a:pt x="414054" y="1415164"/>
                      </a:lnTo>
                      <a:lnTo>
                        <a:pt x="418179" y="1421983"/>
                      </a:lnTo>
                      <a:lnTo>
                        <a:pt x="479660" y="1531935"/>
                      </a:lnTo>
                      <a:lnTo>
                        <a:pt x="498939" y="1555514"/>
                      </a:lnTo>
                      <a:lnTo>
                        <a:pt x="506691" y="1568331"/>
                      </a:lnTo>
                      <a:lnTo>
                        <a:pt x="525918" y="1588512"/>
                      </a:lnTo>
                      <a:lnTo>
                        <a:pt x="575800" y="1649519"/>
                      </a:lnTo>
                      <a:lnTo>
                        <a:pt x="606692" y="1673288"/>
                      </a:lnTo>
                      <a:lnTo>
                        <a:pt x="624697" y="1692185"/>
                      </a:lnTo>
                      <a:lnTo>
                        <a:pt x="684258" y="1732967"/>
                      </a:lnTo>
                      <a:lnTo>
                        <a:pt x="692198" y="1739076"/>
                      </a:lnTo>
                      <a:lnTo>
                        <a:pt x="736965" y="1760020"/>
                      </a:lnTo>
                      <a:lnTo>
                        <a:pt x="707678" y="1911655"/>
                      </a:lnTo>
                      <a:lnTo>
                        <a:pt x="651539" y="1917290"/>
                      </a:lnTo>
                      <a:cubicBezTo>
                        <a:pt x="212000" y="1963092"/>
                        <a:pt x="78958" y="2004098"/>
                        <a:pt x="43811" y="2163009"/>
                      </a:cubicBezTo>
                      <a:cubicBezTo>
                        <a:pt x="18414" y="2400698"/>
                        <a:pt x="-19684" y="2943188"/>
                        <a:pt x="12066" y="3250726"/>
                      </a:cubicBezTo>
                      <a:cubicBezTo>
                        <a:pt x="169210" y="3250459"/>
                        <a:pt x="332706" y="3250192"/>
                        <a:pt x="496202" y="3249926"/>
                      </a:cubicBezTo>
                      <a:lnTo>
                        <a:pt x="915600" y="3249233"/>
                      </a:lnTo>
                      <a:lnTo>
                        <a:pt x="934101" y="3250021"/>
                      </a:ln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" name="Freeform 540">
                <a:extLst>
                  <a:ext uri="{FF2B5EF4-FFF2-40B4-BE49-F238E27FC236}">
                    <a16:creationId xmlns:a16="http://schemas.microsoft.com/office/drawing/2014/main" id="{D9044428-A37A-917F-6B98-919D16A6D029}"/>
                  </a:ext>
                </a:extLst>
              </p:cNvPr>
              <p:cNvSpPr/>
              <p:nvPr/>
            </p:nvSpPr>
            <p:spPr>
              <a:xfrm>
                <a:off x="3427355" y="1723945"/>
                <a:ext cx="973073" cy="1126522"/>
              </a:xfrm>
              <a:custGeom>
                <a:avLst/>
                <a:gdLst>
                  <a:gd name="connsiteX0" fmla="*/ 601 w 973073"/>
                  <a:gd name="connsiteY0" fmla="*/ 973074 h 1126522"/>
                  <a:gd name="connsiteX1" fmla="*/ 973073 w 973073"/>
                  <a:gd name="connsiteY1" fmla="*/ 973074 h 1126522"/>
                  <a:gd name="connsiteX2" fmla="*/ 973073 w 973073"/>
                  <a:gd name="connsiteY2" fmla="*/ 1126522 h 1126522"/>
                  <a:gd name="connsiteX3" fmla="*/ 601 w 973073"/>
                  <a:gd name="connsiteY3" fmla="*/ 1126522 h 1126522"/>
                  <a:gd name="connsiteX4" fmla="*/ 0 w 973073"/>
                  <a:gd name="connsiteY4" fmla="*/ 488035 h 1126522"/>
                  <a:gd name="connsiteX5" fmla="*/ 9756 w 973073"/>
                  <a:gd name="connsiteY5" fmla="*/ 584809 h 1126522"/>
                  <a:gd name="connsiteX6" fmla="*/ 388354 w 973073"/>
                  <a:gd name="connsiteY6" fmla="*/ 963408 h 1126522"/>
                  <a:gd name="connsiteX7" fmla="*/ 484236 w 973073"/>
                  <a:gd name="connsiteY7" fmla="*/ 973073 h 1126522"/>
                  <a:gd name="connsiteX8" fmla="*/ 0 w 973073"/>
                  <a:gd name="connsiteY8" fmla="*/ 973073 h 1126522"/>
                  <a:gd name="connsiteX9" fmla="*/ 0 w 973073"/>
                  <a:gd name="connsiteY9" fmla="*/ 0 h 1126522"/>
                  <a:gd name="connsiteX10" fmla="*/ 973073 w 973073"/>
                  <a:gd name="connsiteY10" fmla="*/ 0 h 1126522"/>
                  <a:gd name="connsiteX11" fmla="*/ 973073 w 973073"/>
                  <a:gd name="connsiteY11" fmla="*/ 973073 h 1126522"/>
                  <a:gd name="connsiteX12" fmla="*/ 488580 w 973073"/>
                  <a:gd name="connsiteY12" fmla="*/ 973073 h 1126522"/>
                  <a:gd name="connsiteX13" fmla="*/ 584462 w 973073"/>
                  <a:gd name="connsiteY13" fmla="*/ 963408 h 1126522"/>
                  <a:gd name="connsiteX14" fmla="*/ 972945 w 973073"/>
                  <a:gd name="connsiteY14" fmla="*/ 486755 h 1126522"/>
                  <a:gd name="connsiteX15" fmla="*/ 486408 w 973073"/>
                  <a:gd name="connsiteY15" fmla="*/ 218 h 1126522"/>
                  <a:gd name="connsiteX16" fmla="*/ 9756 w 973073"/>
                  <a:gd name="connsiteY16" fmla="*/ 388701 h 1126522"/>
                  <a:gd name="connsiteX17" fmla="*/ 0 w 973073"/>
                  <a:gd name="connsiteY17" fmla="*/ 485476 h 112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3073" h="1126522">
                    <a:moveTo>
                      <a:pt x="601" y="973074"/>
                    </a:moveTo>
                    <a:lnTo>
                      <a:pt x="973073" y="973074"/>
                    </a:lnTo>
                    <a:lnTo>
                      <a:pt x="973073" y="1126522"/>
                    </a:lnTo>
                    <a:lnTo>
                      <a:pt x="601" y="1126522"/>
                    </a:lnTo>
                    <a:close/>
                    <a:moveTo>
                      <a:pt x="0" y="488035"/>
                    </a:moveTo>
                    <a:lnTo>
                      <a:pt x="9756" y="584809"/>
                    </a:lnTo>
                    <a:cubicBezTo>
                      <a:pt x="48642" y="774844"/>
                      <a:pt x="198320" y="924521"/>
                      <a:pt x="388354" y="963408"/>
                    </a:cubicBezTo>
                    <a:lnTo>
                      <a:pt x="484236" y="973073"/>
                    </a:lnTo>
                    <a:lnTo>
                      <a:pt x="0" y="973073"/>
                    </a:lnTo>
                    <a:close/>
                    <a:moveTo>
                      <a:pt x="0" y="0"/>
                    </a:moveTo>
                    <a:lnTo>
                      <a:pt x="973073" y="0"/>
                    </a:lnTo>
                    <a:lnTo>
                      <a:pt x="973073" y="973073"/>
                    </a:lnTo>
                    <a:lnTo>
                      <a:pt x="488580" y="973073"/>
                    </a:lnTo>
                    <a:lnTo>
                      <a:pt x="584462" y="963408"/>
                    </a:lnTo>
                    <a:cubicBezTo>
                      <a:pt x="806169" y="918040"/>
                      <a:pt x="972945" y="721874"/>
                      <a:pt x="972945" y="486755"/>
                    </a:cubicBezTo>
                    <a:cubicBezTo>
                      <a:pt x="972945" y="218048"/>
                      <a:pt x="755115" y="218"/>
                      <a:pt x="486408" y="218"/>
                    </a:cubicBezTo>
                    <a:cubicBezTo>
                      <a:pt x="251289" y="218"/>
                      <a:pt x="55123" y="166994"/>
                      <a:pt x="9756" y="388701"/>
                    </a:cubicBezTo>
                    <a:lnTo>
                      <a:pt x="0" y="48547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B446285-3CC2-27D0-F323-BCD2D344BAD2}"/>
                </a:ext>
              </a:extLst>
            </p:cNvPr>
            <p:cNvGrpSpPr/>
            <p:nvPr/>
          </p:nvGrpSpPr>
          <p:grpSpPr>
            <a:xfrm>
              <a:off x="10593044" y="3049211"/>
              <a:ext cx="651814" cy="3391655"/>
              <a:chOff x="11185823" y="3334267"/>
              <a:chExt cx="651814" cy="3391655"/>
            </a:xfrm>
          </p:grpSpPr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9846D940-6DCB-38BB-FF78-B9A962003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85823" y="3334267"/>
                <a:ext cx="602867" cy="806950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249DB559-132D-7286-8E9D-38CB36471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211312" y="4274809"/>
                <a:ext cx="626325" cy="795221"/>
              </a:xfrm>
              <a:prstGeom prst="rect">
                <a:avLst/>
              </a:prstGeom>
            </p:spPr>
          </p:pic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D07F0267-5BDD-A658-F4B4-FCD4EAEDC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94259" y="5274894"/>
                <a:ext cx="640399" cy="619287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4DE64083-0B9E-2E2E-9D6F-9088E3388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255249" y="6010458"/>
                <a:ext cx="518418" cy="715464"/>
              </a:xfrm>
              <a:prstGeom prst="rect">
                <a:avLst/>
              </a:prstGeom>
            </p:spPr>
          </p:pic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075004A-1815-6DE8-D179-6CD1247CABC9}"/>
              </a:ext>
            </a:extLst>
          </p:cNvPr>
          <p:cNvGrpSpPr/>
          <p:nvPr/>
        </p:nvGrpSpPr>
        <p:grpSpPr>
          <a:xfrm>
            <a:off x="8247148" y="2712468"/>
            <a:ext cx="2895600" cy="1433064"/>
            <a:chOff x="8609733" y="1556213"/>
            <a:chExt cx="2895600" cy="143306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67325A4-963A-A149-A479-817D9265A0F9}"/>
                </a:ext>
              </a:extLst>
            </p:cNvPr>
            <p:cNvGrpSpPr/>
            <p:nvPr/>
          </p:nvGrpSpPr>
          <p:grpSpPr>
            <a:xfrm>
              <a:off x="10878931" y="1792032"/>
              <a:ext cx="406048" cy="416101"/>
              <a:chOff x="8494783" y="2301406"/>
              <a:chExt cx="812096" cy="832203"/>
            </a:xfrm>
          </p:grpSpPr>
          <p:sp>
            <p:nvSpPr>
              <p:cNvPr id="123" name="Freeform 530">
                <a:extLst>
                  <a:ext uri="{FF2B5EF4-FFF2-40B4-BE49-F238E27FC236}">
                    <a16:creationId xmlns:a16="http://schemas.microsoft.com/office/drawing/2014/main" id="{964C3F49-9794-0B19-58E2-C6A83225307E}"/>
                  </a:ext>
                </a:extLst>
              </p:cNvPr>
              <p:cNvSpPr/>
              <p:nvPr/>
            </p:nvSpPr>
            <p:spPr>
              <a:xfrm>
                <a:off x="8494783" y="2301406"/>
                <a:ext cx="812096" cy="832203"/>
              </a:xfrm>
              <a:custGeom>
                <a:avLst/>
                <a:gdLst>
                  <a:gd name="connsiteX0" fmla="*/ 426565 w 812096"/>
                  <a:gd name="connsiteY0" fmla="*/ 830140 h 832203"/>
                  <a:gd name="connsiteX1" fmla="*/ 406099 w 812096"/>
                  <a:gd name="connsiteY1" fmla="*/ 832203 h 832203"/>
                  <a:gd name="connsiteX2" fmla="*/ 385634 w 812096"/>
                  <a:gd name="connsiteY2" fmla="*/ 830140 h 832203"/>
                  <a:gd name="connsiteX3" fmla="*/ 113280 w 812096"/>
                  <a:gd name="connsiteY3" fmla="*/ 97323 h 832203"/>
                  <a:gd name="connsiteX4" fmla="*/ 97531 w 812096"/>
                  <a:gd name="connsiteY4" fmla="*/ 113072 h 832203"/>
                  <a:gd name="connsiteX5" fmla="*/ 104651 w 812096"/>
                  <a:gd name="connsiteY5" fmla="*/ 104443 h 832203"/>
                  <a:gd name="connsiteX6" fmla="*/ 781537 w 812096"/>
                  <a:gd name="connsiteY6" fmla="*/ 207945 h 832203"/>
                  <a:gd name="connsiteX7" fmla="*/ 798909 w 812096"/>
                  <a:gd name="connsiteY7" fmla="*/ 239951 h 832203"/>
                  <a:gd name="connsiteX8" fmla="*/ 811815 w 812096"/>
                  <a:gd name="connsiteY8" fmla="*/ 281526 h 832203"/>
                  <a:gd name="connsiteX9" fmla="*/ 725844 w 812096"/>
                  <a:gd name="connsiteY9" fmla="*/ 356108 h 832203"/>
                  <a:gd name="connsiteX10" fmla="*/ 725844 w 812096"/>
                  <a:gd name="connsiteY10" fmla="*/ 454521 h 832203"/>
                  <a:gd name="connsiteX11" fmla="*/ 812096 w 812096"/>
                  <a:gd name="connsiteY11" fmla="*/ 529348 h 832203"/>
                  <a:gd name="connsiteX12" fmla="*/ 798909 w 812096"/>
                  <a:gd name="connsiteY12" fmla="*/ 571831 h 832203"/>
                  <a:gd name="connsiteX13" fmla="*/ 781741 w 812096"/>
                  <a:gd name="connsiteY13" fmla="*/ 603461 h 832203"/>
                  <a:gd name="connsiteX14" fmla="*/ 668296 w 812096"/>
                  <a:gd name="connsiteY14" fmla="*/ 595413 h 832203"/>
                  <a:gd name="connsiteX15" fmla="*/ 598707 w 812096"/>
                  <a:gd name="connsiteY15" fmla="*/ 665002 h 832203"/>
                  <a:gd name="connsiteX16" fmla="*/ 606851 w 812096"/>
                  <a:gd name="connsiteY16" fmla="*/ 779806 h 832203"/>
                  <a:gd name="connsiteX17" fmla="*/ 572039 w 812096"/>
                  <a:gd name="connsiteY17" fmla="*/ 798701 h 832203"/>
                  <a:gd name="connsiteX18" fmla="*/ 533869 w 812096"/>
                  <a:gd name="connsiteY18" fmla="*/ 810550 h 832203"/>
                  <a:gd name="connsiteX19" fmla="*/ 457195 w 812096"/>
                  <a:gd name="connsiteY19" fmla="*/ 722168 h 832203"/>
                  <a:gd name="connsiteX20" fmla="*/ 358782 w 812096"/>
                  <a:gd name="connsiteY20" fmla="*/ 722168 h 832203"/>
                  <a:gd name="connsiteX21" fmla="*/ 281307 w 812096"/>
                  <a:gd name="connsiteY21" fmla="*/ 811475 h 832203"/>
                  <a:gd name="connsiteX22" fmla="*/ 240159 w 812096"/>
                  <a:gd name="connsiteY22" fmla="*/ 798701 h 832203"/>
                  <a:gd name="connsiteX23" fmla="*/ 207045 w 812096"/>
                  <a:gd name="connsiteY23" fmla="*/ 780727 h 832203"/>
                  <a:gd name="connsiteX24" fmla="*/ 215037 w 812096"/>
                  <a:gd name="connsiteY24" fmla="*/ 668059 h 832203"/>
                  <a:gd name="connsiteX25" fmla="*/ 145448 w 812096"/>
                  <a:gd name="connsiteY25" fmla="*/ 598470 h 832203"/>
                  <a:gd name="connsiteX26" fmla="*/ 32111 w 812096"/>
                  <a:gd name="connsiteY26" fmla="*/ 606509 h 832203"/>
                  <a:gd name="connsiteX27" fmla="*/ 13289 w 812096"/>
                  <a:gd name="connsiteY27" fmla="*/ 571831 h 832203"/>
                  <a:gd name="connsiteX28" fmla="*/ 563 w 812096"/>
                  <a:gd name="connsiteY28" fmla="*/ 530835 h 832203"/>
                  <a:gd name="connsiteX29" fmla="*/ 86538 w 812096"/>
                  <a:gd name="connsiteY29" fmla="*/ 456249 h 832203"/>
                  <a:gd name="connsiteX30" fmla="*/ 86538 w 812096"/>
                  <a:gd name="connsiteY30" fmla="*/ 357835 h 832203"/>
                  <a:gd name="connsiteX31" fmla="*/ 0 w 812096"/>
                  <a:gd name="connsiteY31" fmla="*/ 282761 h 832203"/>
                  <a:gd name="connsiteX32" fmla="*/ 13289 w 812096"/>
                  <a:gd name="connsiteY32" fmla="*/ 239951 h 832203"/>
                  <a:gd name="connsiteX33" fmla="*/ 30170 w 812096"/>
                  <a:gd name="connsiteY33" fmla="*/ 208849 h 832203"/>
                  <a:gd name="connsiteX34" fmla="*/ 146216 w 812096"/>
                  <a:gd name="connsiteY34" fmla="*/ 217081 h 832203"/>
                  <a:gd name="connsiteX35" fmla="*/ 215805 w 812096"/>
                  <a:gd name="connsiteY35" fmla="*/ 147492 h 832203"/>
                  <a:gd name="connsiteX36" fmla="*/ 207527 w 812096"/>
                  <a:gd name="connsiteY36" fmla="*/ 30793 h 832203"/>
                  <a:gd name="connsiteX37" fmla="*/ 240159 w 812096"/>
                  <a:gd name="connsiteY37" fmla="*/ 13081 h 832203"/>
                  <a:gd name="connsiteX38" fmla="*/ 282094 w 812096"/>
                  <a:gd name="connsiteY38" fmla="*/ 63 h 832203"/>
                  <a:gd name="connsiteX39" fmla="*/ 356762 w 812096"/>
                  <a:gd name="connsiteY39" fmla="*/ 86133 h 832203"/>
                  <a:gd name="connsiteX40" fmla="*/ 455176 w 812096"/>
                  <a:gd name="connsiteY40" fmla="*/ 86133 h 832203"/>
                  <a:gd name="connsiteX41" fmla="*/ 529899 w 812096"/>
                  <a:gd name="connsiteY41" fmla="*/ 0 h 832203"/>
                  <a:gd name="connsiteX42" fmla="*/ 572039 w 812096"/>
                  <a:gd name="connsiteY42" fmla="*/ 13081 h 832203"/>
                  <a:gd name="connsiteX43" fmla="*/ 603087 w 812096"/>
                  <a:gd name="connsiteY43" fmla="*/ 29933 h 832203"/>
                  <a:gd name="connsiteX44" fmla="*/ 594806 w 812096"/>
                  <a:gd name="connsiteY44" fmla="*/ 146665 h 832203"/>
                  <a:gd name="connsiteX45" fmla="*/ 664396 w 812096"/>
                  <a:gd name="connsiteY45" fmla="*/ 216254 h 832203"/>
                  <a:gd name="connsiteX46" fmla="*/ 707547 w 812096"/>
                  <a:gd name="connsiteY46" fmla="*/ 104443 h 832203"/>
                  <a:gd name="connsiteX47" fmla="*/ 718246 w 812096"/>
                  <a:gd name="connsiteY47" fmla="*/ 117409 h 832203"/>
                  <a:gd name="connsiteX48" fmla="*/ 694580 w 812096"/>
                  <a:gd name="connsiteY48" fmla="*/ 93744 h 83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12096" h="832203">
                    <a:moveTo>
                      <a:pt x="426565" y="830140"/>
                    </a:moveTo>
                    <a:lnTo>
                      <a:pt x="406099" y="832203"/>
                    </a:lnTo>
                    <a:lnTo>
                      <a:pt x="385634" y="830140"/>
                    </a:lnTo>
                    <a:close/>
                    <a:moveTo>
                      <a:pt x="113280" y="97323"/>
                    </a:moveTo>
                    <a:lnTo>
                      <a:pt x="97531" y="113072"/>
                    </a:lnTo>
                    <a:lnTo>
                      <a:pt x="104651" y="104443"/>
                    </a:lnTo>
                    <a:close/>
                    <a:moveTo>
                      <a:pt x="781537" y="207945"/>
                    </a:moveTo>
                    <a:lnTo>
                      <a:pt x="798909" y="239951"/>
                    </a:lnTo>
                    <a:lnTo>
                      <a:pt x="811815" y="281526"/>
                    </a:lnTo>
                    <a:lnTo>
                      <a:pt x="725844" y="356108"/>
                    </a:lnTo>
                    <a:lnTo>
                      <a:pt x="725844" y="454521"/>
                    </a:lnTo>
                    <a:lnTo>
                      <a:pt x="812096" y="529348"/>
                    </a:lnTo>
                    <a:lnTo>
                      <a:pt x="798909" y="571831"/>
                    </a:lnTo>
                    <a:lnTo>
                      <a:pt x="781741" y="603461"/>
                    </a:lnTo>
                    <a:lnTo>
                      <a:pt x="668296" y="595413"/>
                    </a:lnTo>
                    <a:lnTo>
                      <a:pt x="598707" y="665002"/>
                    </a:lnTo>
                    <a:lnTo>
                      <a:pt x="606851" y="779806"/>
                    </a:lnTo>
                    <a:lnTo>
                      <a:pt x="572039" y="798701"/>
                    </a:lnTo>
                    <a:lnTo>
                      <a:pt x="533869" y="810550"/>
                    </a:lnTo>
                    <a:lnTo>
                      <a:pt x="457195" y="722168"/>
                    </a:lnTo>
                    <a:lnTo>
                      <a:pt x="358782" y="722168"/>
                    </a:lnTo>
                    <a:lnTo>
                      <a:pt x="281307" y="811475"/>
                    </a:lnTo>
                    <a:lnTo>
                      <a:pt x="240159" y="798701"/>
                    </a:lnTo>
                    <a:lnTo>
                      <a:pt x="207045" y="780727"/>
                    </a:lnTo>
                    <a:lnTo>
                      <a:pt x="215037" y="668059"/>
                    </a:lnTo>
                    <a:lnTo>
                      <a:pt x="145448" y="598470"/>
                    </a:lnTo>
                    <a:lnTo>
                      <a:pt x="32111" y="606509"/>
                    </a:lnTo>
                    <a:lnTo>
                      <a:pt x="13289" y="571831"/>
                    </a:lnTo>
                    <a:lnTo>
                      <a:pt x="563" y="530835"/>
                    </a:lnTo>
                    <a:lnTo>
                      <a:pt x="86538" y="456249"/>
                    </a:lnTo>
                    <a:lnTo>
                      <a:pt x="86538" y="357835"/>
                    </a:lnTo>
                    <a:lnTo>
                      <a:pt x="0" y="282761"/>
                    </a:lnTo>
                    <a:lnTo>
                      <a:pt x="13289" y="239951"/>
                    </a:lnTo>
                    <a:lnTo>
                      <a:pt x="30170" y="208849"/>
                    </a:lnTo>
                    <a:lnTo>
                      <a:pt x="146216" y="217081"/>
                    </a:lnTo>
                    <a:lnTo>
                      <a:pt x="215805" y="147492"/>
                    </a:lnTo>
                    <a:lnTo>
                      <a:pt x="207527" y="30793"/>
                    </a:lnTo>
                    <a:lnTo>
                      <a:pt x="240159" y="13081"/>
                    </a:lnTo>
                    <a:lnTo>
                      <a:pt x="282094" y="63"/>
                    </a:lnTo>
                    <a:lnTo>
                      <a:pt x="356762" y="86133"/>
                    </a:lnTo>
                    <a:lnTo>
                      <a:pt x="455176" y="86133"/>
                    </a:lnTo>
                    <a:lnTo>
                      <a:pt x="529899" y="0"/>
                    </a:lnTo>
                    <a:lnTo>
                      <a:pt x="572039" y="13081"/>
                    </a:lnTo>
                    <a:lnTo>
                      <a:pt x="603087" y="29933"/>
                    </a:lnTo>
                    <a:lnTo>
                      <a:pt x="594806" y="146665"/>
                    </a:lnTo>
                    <a:lnTo>
                      <a:pt x="664396" y="216254"/>
                    </a:lnTo>
                    <a:close/>
                    <a:moveTo>
                      <a:pt x="707547" y="104443"/>
                    </a:moveTo>
                    <a:lnTo>
                      <a:pt x="718246" y="117409"/>
                    </a:lnTo>
                    <a:lnTo>
                      <a:pt x="694580" y="9374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D11B925-C0DF-B338-03C2-D29CE9C9E094}"/>
                  </a:ext>
                </a:extLst>
              </p:cNvPr>
              <p:cNvSpPr/>
              <p:nvPr/>
            </p:nvSpPr>
            <p:spPr>
              <a:xfrm>
                <a:off x="8702663" y="2519339"/>
                <a:ext cx="396336" cy="3963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1847F5A-2B5F-916D-F08A-52333B3170D0}"/>
                </a:ext>
              </a:extLst>
            </p:cNvPr>
            <p:cNvGrpSpPr/>
            <p:nvPr/>
          </p:nvGrpSpPr>
          <p:grpSpPr>
            <a:xfrm rot="159200">
              <a:off x="9900305" y="1788300"/>
              <a:ext cx="1060170" cy="1065078"/>
              <a:chOff x="4653341" y="2546441"/>
              <a:chExt cx="2120341" cy="2130157"/>
            </a:xfrm>
          </p:grpSpPr>
          <p:sp>
            <p:nvSpPr>
              <p:cNvPr id="121" name="Freeform 543">
                <a:extLst>
                  <a:ext uri="{FF2B5EF4-FFF2-40B4-BE49-F238E27FC236}">
                    <a16:creationId xmlns:a16="http://schemas.microsoft.com/office/drawing/2014/main" id="{3BF64C85-5B01-3A15-F9D6-D64CFC722127}"/>
                  </a:ext>
                </a:extLst>
              </p:cNvPr>
              <p:cNvSpPr/>
              <p:nvPr/>
            </p:nvSpPr>
            <p:spPr>
              <a:xfrm rot="3600000">
                <a:off x="4648433" y="2551349"/>
                <a:ext cx="2130157" cy="2120341"/>
              </a:xfrm>
              <a:custGeom>
                <a:avLst/>
                <a:gdLst>
                  <a:gd name="connsiteX0" fmla="*/ 2130157 w 2130157"/>
                  <a:gd name="connsiteY0" fmla="*/ 1060126 h 2120341"/>
                  <a:gd name="connsiteX1" fmla="*/ 2130157 w 2130157"/>
                  <a:gd name="connsiteY1" fmla="*/ 1060131 h 2120341"/>
                  <a:gd name="connsiteX2" fmla="*/ 2130157 w 2130157"/>
                  <a:gd name="connsiteY2" fmla="*/ 1060135 h 2120341"/>
                  <a:gd name="connsiteX3" fmla="*/ 1969354 w 2130157"/>
                  <a:gd name="connsiteY3" fmla="*/ 497985 h 2120341"/>
                  <a:gd name="connsiteX4" fmla="*/ 2001010 w 2130157"/>
                  <a:gd name="connsiteY4" fmla="*/ 550092 h 2120341"/>
                  <a:gd name="connsiteX5" fmla="*/ 2008929 w 2130157"/>
                  <a:gd name="connsiteY5" fmla="*/ 566528 h 2120341"/>
                  <a:gd name="connsiteX6" fmla="*/ 72438 w 2130157"/>
                  <a:gd name="connsiteY6" fmla="*/ 648418 h 2120341"/>
                  <a:gd name="connsiteX7" fmla="*/ 239787 w 2130157"/>
                  <a:gd name="connsiteY7" fmla="*/ 675482 h 2120341"/>
                  <a:gd name="connsiteX8" fmla="*/ 318019 w 2130157"/>
                  <a:gd name="connsiteY8" fmla="*/ 539980 h 2120341"/>
                  <a:gd name="connsiteX9" fmla="*/ 211838 w 2130157"/>
                  <a:gd name="connsiteY9" fmla="*/ 409726 h 2120341"/>
                  <a:gd name="connsiteX10" fmla="*/ 234445 w 2130157"/>
                  <a:gd name="connsiteY10" fmla="*/ 379494 h 2120341"/>
                  <a:gd name="connsiteX11" fmla="*/ 379493 w 2130157"/>
                  <a:gd name="connsiteY11" fmla="*/ 234446 h 2120341"/>
                  <a:gd name="connsiteX12" fmla="*/ 410634 w 2130157"/>
                  <a:gd name="connsiteY12" fmla="*/ 211159 h 2120341"/>
                  <a:gd name="connsiteX13" fmla="*/ 541000 w 2130157"/>
                  <a:gd name="connsiteY13" fmla="*/ 317430 h 2120341"/>
                  <a:gd name="connsiteX14" fmla="*/ 676502 w 2130157"/>
                  <a:gd name="connsiteY14" fmla="*/ 239198 h 2120341"/>
                  <a:gd name="connsiteX15" fmla="*/ 649471 w 2130157"/>
                  <a:gd name="connsiteY15" fmla="*/ 72053 h 2120341"/>
                  <a:gd name="connsiteX16" fmla="*/ 741937 w 2130157"/>
                  <a:gd name="connsiteY16" fmla="*/ 38210 h 2120341"/>
                  <a:gd name="connsiteX17" fmla="*/ 844482 w 2130157"/>
                  <a:gd name="connsiteY17" fmla="*/ 11843 h 2120341"/>
                  <a:gd name="connsiteX18" fmla="*/ 922076 w 2130157"/>
                  <a:gd name="connsiteY18" fmla="*/ 1 h 2120341"/>
                  <a:gd name="connsiteX19" fmla="*/ 981897 w 2130157"/>
                  <a:gd name="connsiteY19" fmla="*/ 157368 h 2120341"/>
                  <a:gd name="connsiteX20" fmla="*/ 1138361 w 2130157"/>
                  <a:gd name="connsiteY20" fmla="*/ 157369 h 2120341"/>
                  <a:gd name="connsiteX21" fmla="*/ 1198183 w 2130157"/>
                  <a:gd name="connsiteY21" fmla="*/ 0 h 2120341"/>
                  <a:gd name="connsiteX22" fmla="*/ 1275778 w 2130157"/>
                  <a:gd name="connsiteY22" fmla="*/ 11843 h 2120341"/>
                  <a:gd name="connsiteX23" fmla="*/ 1378323 w 2130157"/>
                  <a:gd name="connsiteY23" fmla="*/ 38211 h 2120341"/>
                  <a:gd name="connsiteX24" fmla="*/ 1470935 w 2130157"/>
                  <a:gd name="connsiteY24" fmla="*/ 72106 h 2120341"/>
                  <a:gd name="connsiteX25" fmla="*/ 1443899 w 2130157"/>
                  <a:gd name="connsiteY25" fmla="*/ 239281 h 2120341"/>
                  <a:gd name="connsiteX26" fmla="*/ 1579401 w 2130157"/>
                  <a:gd name="connsiteY26" fmla="*/ 317513 h 2120341"/>
                  <a:gd name="connsiteX27" fmla="*/ 1709752 w 2130157"/>
                  <a:gd name="connsiteY27" fmla="*/ 211253 h 2120341"/>
                  <a:gd name="connsiteX28" fmla="*/ 1740767 w 2130157"/>
                  <a:gd name="connsiteY28" fmla="*/ 234446 h 2120341"/>
                  <a:gd name="connsiteX29" fmla="*/ 1885815 w 2130157"/>
                  <a:gd name="connsiteY29" fmla="*/ 379495 h 2120341"/>
                  <a:gd name="connsiteX30" fmla="*/ 1908762 w 2130157"/>
                  <a:gd name="connsiteY30" fmla="*/ 410180 h 2120341"/>
                  <a:gd name="connsiteX31" fmla="*/ 1801492 w 2130157"/>
                  <a:gd name="connsiteY31" fmla="*/ 541770 h 2120341"/>
                  <a:gd name="connsiteX32" fmla="*/ 1879724 w 2130157"/>
                  <a:gd name="connsiteY32" fmla="*/ 677272 h 2120341"/>
                  <a:gd name="connsiteX33" fmla="*/ 2048399 w 2130157"/>
                  <a:gd name="connsiteY33" fmla="*/ 649995 h 2120341"/>
                  <a:gd name="connsiteX34" fmla="*/ 2082050 w 2130157"/>
                  <a:gd name="connsiteY34" fmla="*/ 741938 h 2120341"/>
                  <a:gd name="connsiteX35" fmla="*/ 2108418 w 2130157"/>
                  <a:gd name="connsiteY35" fmla="*/ 844483 h 2120341"/>
                  <a:gd name="connsiteX36" fmla="*/ 2120260 w 2130157"/>
                  <a:gd name="connsiteY36" fmla="*/ 922077 h 2120341"/>
                  <a:gd name="connsiteX37" fmla="*/ 1962890 w 2130157"/>
                  <a:gd name="connsiteY37" fmla="*/ 981898 h 2120341"/>
                  <a:gd name="connsiteX38" fmla="*/ 1962890 w 2130157"/>
                  <a:gd name="connsiteY38" fmla="*/ 1138362 h 2120341"/>
                  <a:gd name="connsiteX39" fmla="*/ 2120260 w 2130157"/>
                  <a:gd name="connsiteY39" fmla="*/ 1198185 h 2120341"/>
                  <a:gd name="connsiteX40" fmla="*/ 2108418 w 2130157"/>
                  <a:gd name="connsiteY40" fmla="*/ 1275779 h 2120341"/>
                  <a:gd name="connsiteX41" fmla="*/ 2082051 w 2130157"/>
                  <a:gd name="connsiteY41" fmla="*/ 1378324 h 2120341"/>
                  <a:gd name="connsiteX42" fmla="*/ 2048057 w 2130157"/>
                  <a:gd name="connsiteY42" fmla="*/ 1471202 h 2120341"/>
                  <a:gd name="connsiteX43" fmla="*/ 1882106 w 2130157"/>
                  <a:gd name="connsiteY43" fmla="*/ 1444365 h 2120341"/>
                  <a:gd name="connsiteX44" fmla="*/ 1803874 w 2130157"/>
                  <a:gd name="connsiteY44" fmla="*/ 1579867 h 2120341"/>
                  <a:gd name="connsiteX45" fmla="*/ 1909365 w 2130157"/>
                  <a:gd name="connsiteY45" fmla="*/ 1709275 h 2120341"/>
                  <a:gd name="connsiteX46" fmla="*/ 1885815 w 2130157"/>
                  <a:gd name="connsiteY46" fmla="*/ 1740767 h 2120341"/>
                  <a:gd name="connsiteX47" fmla="*/ 1740766 w 2130157"/>
                  <a:gd name="connsiteY47" fmla="*/ 1885816 h 2120341"/>
                  <a:gd name="connsiteX48" fmla="*/ 1709629 w 2130157"/>
                  <a:gd name="connsiteY48" fmla="*/ 1909100 h 2120341"/>
                  <a:gd name="connsiteX49" fmla="*/ 1579262 w 2130157"/>
                  <a:gd name="connsiteY49" fmla="*/ 1802828 h 2120341"/>
                  <a:gd name="connsiteX50" fmla="*/ 1443760 w 2130157"/>
                  <a:gd name="connsiteY50" fmla="*/ 1881060 h 2120341"/>
                  <a:gd name="connsiteX51" fmla="*/ 1470792 w 2130157"/>
                  <a:gd name="connsiteY51" fmla="*/ 2048208 h 2120341"/>
                  <a:gd name="connsiteX52" fmla="*/ 1378323 w 2130157"/>
                  <a:gd name="connsiteY52" fmla="*/ 2082051 h 2120341"/>
                  <a:gd name="connsiteX53" fmla="*/ 1275778 w 2130157"/>
                  <a:gd name="connsiteY53" fmla="*/ 2108419 h 2120341"/>
                  <a:gd name="connsiteX54" fmla="*/ 1197661 w 2130157"/>
                  <a:gd name="connsiteY54" fmla="*/ 2120341 h 2120341"/>
                  <a:gd name="connsiteX55" fmla="*/ 1138363 w 2130157"/>
                  <a:gd name="connsiteY55" fmla="*/ 1964351 h 2120341"/>
                  <a:gd name="connsiteX56" fmla="*/ 981899 w 2130157"/>
                  <a:gd name="connsiteY56" fmla="*/ 1964351 h 2120341"/>
                  <a:gd name="connsiteX57" fmla="*/ 922602 w 2130157"/>
                  <a:gd name="connsiteY57" fmla="*/ 2120341 h 2120341"/>
                  <a:gd name="connsiteX58" fmla="*/ 844482 w 2130157"/>
                  <a:gd name="connsiteY58" fmla="*/ 2108419 h 2120341"/>
                  <a:gd name="connsiteX59" fmla="*/ 741936 w 2130157"/>
                  <a:gd name="connsiteY59" fmla="*/ 2082051 h 2120341"/>
                  <a:gd name="connsiteX60" fmla="*/ 649305 w 2130157"/>
                  <a:gd name="connsiteY60" fmla="*/ 2048148 h 2120341"/>
                  <a:gd name="connsiteX61" fmla="*/ 676186 w 2130157"/>
                  <a:gd name="connsiteY61" fmla="*/ 1881928 h 2120341"/>
                  <a:gd name="connsiteX62" fmla="*/ 540684 w 2130157"/>
                  <a:gd name="connsiteY62" fmla="*/ 1803696 h 2120341"/>
                  <a:gd name="connsiteX63" fmla="*/ 411023 w 2130157"/>
                  <a:gd name="connsiteY63" fmla="*/ 1909393 h 2120341"/>
                  <a:gd name="connsiteX64" fmla="*/ 379493 w 2130157"/>
                  <a:gd name="connsiteY64" fmla="*/ 1885816 h 2120341"/>
                  <a:gd name="connsiteX65" fmla="*/ 234445 w 2130157"/>
                  <a:gd name="connsiteY65" fmla="*/ 1740767 h 2120341"/>
                  <a:gd name="connsiteX66" fmla="*/ 210822 w 2130157"/>
                  <a:gd name="connsiteY66" fmla="*/ 1709177 h 2120341"/>
                  <a:gd name="connsiteX67" fmla="*/ 316099 w 2130157"/>
                  <a:gd name="connsiteY67" fmla="*/ 1580031 h 2120341"/>
                  <a:gd name="connsiteX68" fmla="*/ 237866 w 2130157"/>
                  <a:gd name="connsiteY68" fmla="*/ 1444529 h 2120341"/>
                  <a:gd name="connsiteX69" fmla="*/ 72244 w 2130157"/>
                  <a:gd name="connsiteY69" fmla="*/ 1471314 h 2120341"/>
                  <a:gd name="connsiteX70" fmla="*/ 38209 w 2130157"/>
                  <a:gd name="connsiteY70" fmla="*/ 1378324 h 2120341"/>
                  <a:gd name="connsiteX71" fmla="*/ 11842 w 2130157"/>
                  <a:gd name="connsiteY71" fmla="*/ 1275779 h 2120341"/>
                  <a:gd name="connsiteX72" fmla="*/ 0 w 2130157"/>
                  <a:gd name="connsiteY72" fmla="*/ 1198185 h 2120341"/>
                  <a:gd name="connsiteX73" fmla="*/ 157368 w 2130157"/>
                  <a:gd name="connsiteY73" fmla="*/ 1138362 h 2120341"/>
                  <a:gd name="connsiteX74" fmla="*/ 157368 w 2130157"/>
                  <a:gd name="connsiteY74" fmla="*/ 981898 h 2120341"/>
                  <a:gd name="connsiteX75" fmla="*/ 0 w 2130157"/>
                  <a:gd name="connsiteY75" fmla="*/ 922077 h 2120341"/>
                  <a:gd name="connsiteX76" fmla="*/ 11842 w 2130157"/>
                  <a:gd name="connsiteY76" fmla="*/ 844483 h 2120341"/>
                  <a:gd name="connsiteX77" fmla="*/ 38209 w 2130157"/>
                  <a:gd name="connsiteY77" fmla="*/ 741938 h 212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2130157" h="2120341">
                    <a:moveTo>
                      <a:pt x="2130157" y="1060126"/>
                    </a:moveTo>
                    <a:lnTo>
                      <a:pt x="2130157" y="1060131"/>
                    </a:lnTo>
                    <a:lnTo>
                      <a:pt x="2130157" y="1060135"/>
                    </a:lnTo>
                    <a:close/>
                    <a:moveTo>
                      <a:pt x="1969354" y="497985"/>
                    </a:moveTo>
                    <a:lnTo>
                      <a:pt x="2001010" y="550092"/>
                    </a:lnTo>
                    <a:lnTo>
                      <a:pt x="2008929" y="566528"/>
                    </a:lnTo>
                    <a:close/>
                    <a:moveTo>
                      <a:pt x="72438" y="648418"/>
                    </a:moveTo>
                    <a:lnTo>
                      <a:pt x="239787" y="675482"/>
                    </a:lnTo>
                    <a:lnTo>
                      <a:pt x="318019" y="539980"/>
                    </a:lnTo>
                    <a:lnTo>
                      <a:pt x="211838" y="409726"/>
                    </a:lnTo>
                    <a:lnTo>
                      <a:pt x="234445" y="379494"/>
                    </a:lnTo>
                    <a:cubicBezTo>
                      <a:pt x="278058" y="326648"/>
                      <a:pt x="326647" y="278059"/>
                      <a:pt x="379493" y="234446"/>
                    </a:cubicBezTo>
                    <a:lnTo>
                      <a:pt x="410634" y="211159"/>
                    </a:lnTo>
                    <a:lnTo>
                      <a:pt x="541000" y="317430"/>
                    </a:lnTo>
                    <a:lnTo>
                      <a:pt x="676502" y="239198"/>
                    </a:lnTo>
                    <a:lnTo>
                      <a:pt x="649471" y="72053"/>
                    </a:lnTo>
                    <a:lnTo>
                      <a:pt x="741937" y="38210"/>
                    </a:lnTo>
                    <a:cubicBezTo>
                      <a:pt x="775442" y="27789"/>
                      <a:pt x="809654" y="18970"/>
                      <a:pt x="844482" y="11843"/>
                    </a:cubicBezTo>
                    <a:lnTo>
                      <a:pt x="922076" y="1"/>
                    </a:lnTo>
                    <a:lnTo>
                      <a:pt x="981897" y="157368"/>
                    </a:lnTo>
                    <a:lnTo>
                      <a:pt x="1138361" y="157369"/>
                    </a:lnTo>
                    <a:lnTo>
                      <a:pt x="1198183" y="0"/>
                    </a:lnTo>
                    <a:lnTo>
                      <a:pt x="1275778" y="11843"/>
                    </a:lnTo>
                    <a:cubicBezTo>
                      <a:pt x="1310606" y="18970"/>
                      <a:pt x="1344818" y="27789"/>
                      <a:pt x="1378323" y="38211"/>
                    </a:cubicBezTo>
                    <a:lnTo>
                      <a:pt x="1470935" y="72106"/>
                    </a:lnTo>
                    <a:lnTo>
                      <a:pt x="1443899" y="239281"/>
                    </a:lnTo>
                    <a:lnTo>
                      <a:pt x="1579401" y="317513"/>
                    </a:lnTo>
                    <a:lnTo>
                      <a:pt x="1709752" y="211253"/>
                    </a:lnTo>
                    <a:lnTo>
                      <a:pt x="1740767" y="234446"/>
                    </a:lnTo>
                    <a:cubicBezTo>
                      <a:pt x="1793613" y="278059"/>
                      <a:pt x="1842202" y="326647"/>
                      <a:pt x="1885815" y="379495"/>
                    </a:cubicBezTo>
                    <a:lnTo>
                      <a:pt x="1908762" y="410180"/>
                    </a:lnTo>
                    <a:lnTo>
                      <a:pt x="1801492" y="541770"/>
                    </a:lnTo>
                    <a:lnTo>
                      <a:pt x="1879724" y="677272"/>
                    </a:lnTo>
                    <a:lnTo>
                      <a:pt x="2048399" y="649995"/>
                    </a:lnTo>
                    <a:lnTo>
                      <a:pt x="2082050" y="741938"/>
                    </a:lnTo>
                    <a:cubicBezTo>
                      <a:pt x="2092472" y="775443"/>
                      <a:pt x="2101291" y="809655"/>
                      <a:pt x="2108418" y="844483"/>
                    </a:cubicBezTo>
                    <a:lnTo>
                      <a:pt x="2120260" y="922077"/>
                    </a:lnTo>
                    <a:lnTo>
                      <a:pt x="1962890" y="981898"/>
                    </a:lnTo>
                    <a:lnTo>
                      <a:pt x="1962890" y="1138362"/>
                    </a:lnTo>
                    <a:lnTo>
                      <a:pt x="2120260" y="1198185"/>
                    </a:lnTo>
                    <a:lnTo>
                      <a:pt x="2108418" y="1275779"/>
                    </a:lnTo>
                    <a:cubicBezTo>
                      <a:pt x="2101291" y="1310607"/>
                      <a:pt x="2092472" y="1344819"/>
                      <a:pt x="2082051" y="1378324"/>
                    </a:cubicBezTo>
                    <a:lnTo>
                      <a:pt x="2048057" y="1471202"/>
                    </a:lnTo>
                    <a:lnTo>
                      <a:pt x="1882106" y="1444365"/>
                    </a:lnTo>
                    <a:lnTo>
                      <a:pt x="1803874" y="1579867"/>
                    </a:lnTo>
                    <a:lnTo>
                      <a:pt x="1909365" y="1709275"/>
                    </a:lnTo>
                    <a:lnTo>
                      <a:pt x="1885815" y="1740767"/>
                    </a:lnTo>
                    <a:cubicBezTo>
                      <a:pt x="1842202" y="1793614"/>
                      <a:pt x="1793614" y="1842203"/>
                      <a:pt x="1740766" y="1885816"/>
                    </a:cubicBezTo>
                    <a:lnTo>
                      <a:pt x="1709629" y="1909100"/>
                    </a:lnTo>
                    <a:lnTo>
                      <a:pt x="1579262" y="1802828"/>
                    </a:lnTo>
                    <a:lnTo>
                      <a:pt x="1443760" y="1881060"/>
                    </a:lnTo>
                    <a:lnTo>
                      <a:pt x="1470792" y="2048208"/>
                    </a:lnTo>
                    <a:lnTo>
                      <a:pt x="1378323" y="2082051"/>
                    </a:lnTo>
                    <a:cubicBezTo>
                      <a:pt x="1344818" y="2092473"/>
                      <a:pt x="1310606" y="2101292"/>
                      <a:pt x="1275778" y="2108419"/>
                    </a:cubicBezTo>
                    <a:lnTo>
                      <a:pt x="1197661" y="2120341"/>
                    </a:lnTo>
                    <a:lnTo>
                      <a:pt x="1138363" y="1964351"/>
                    </a:lnTo>
                    <a:lnTo>
                      <a:pt x="981899" y="1964351"/>
                    </a:lnTo>
                    <a:lnTo>
                      <a:pt x="922602" y="2120341"/>
                    </a:lnTo>
                    <a:lnTo>
                      <a:pt x="844482" y="2108419"/>
                    </a:lnTo>
                    <a:cubicBezTo>
                      <a:pt x="809654" y="2101292"/>
                      <a:pt x="775442" y="2092473"/>
                      <a:pt x="741936" y="2082051"/>
                    </a:cubicBezTo>
                    <a:lnTo>
                      <a:pt x="649305" y="2048148"/>
                    </a:lnTo>
                    <a:lnTo>
                      <a:pt x="676186" y="1881928"/>
                    </a:lnTo>
                    <a:lnTo>
                      <a:pt x="540684" y="1803696"/>
                    </a:lnTo>
                    <a:lnTo>
                      <a:pt x="411023" y="1909393"/>
                    </a:lnTo>
                    <a:lnTo>
                      <a:pt x="379493" y="1885816"/>
                    </a:lnTo>
                    <a:cubicBezTo>
                      <a:pt x="326646" y="1842203"/>
                      <a:pt x="278058" y="1793614"/>
                      <a:pt x="234445" y="1740767"/>
                    </a:cubicBezTo>
                    <a:lnTo>
                      <a:pt x="210822" y="1709177"/>
                    </a:lnTo>
                    <a:lnTo>
                      <a:pt x="316099" y="1580031"/>
                    </a:lnTo>
                    <a:lnTo>
                      <a:pt x="237866" y="1444529"/>
                    </a:lnTo>
                    <a:lnTo>
                      <a:pt x="72244" y="1471314"/>
                    </a:lnTo>
                    <a:lnTo>
                      <a:pt x="38209" y="1378324"/>
                    </a:lnTo>
                    <a:cubicBezTo>
                      <a:pt x="27788" y="1344819"/>
                      <a:pt x="18969" y="1310607"/>
                      <a:pt x="11842" y="1275779"/>
                    </a:cubicBezTo>
                    <a:lnTo>
                      <a:pt x="0" y="1198185"/>
                    </a:lnTo>
                    <a:lnTo>
                      <a:pt x="157368" y="1138362"/>
                    </a:lnTo>
                    <a:lnTo>
                      <a:pt x="157368" y="981898"/>
                    </a:lnTo>
                    <a:lnTo>
                      <a:pt x="0" y="922077"/>
                    </a:lnTo>
                    <a:lnTo>
                      <a:pt x="11842" y="844483"/>
                    </a:lnTo>
                    <a:cubicBezTo>
                      <a:pt x="18969" y="809655"/>
                      <a:pt x="27788" y="775443"/>
                      <a:pt x="38209" y="74193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102BB005-97C2-E7C3-CDE9-A9B25B8EEF4B}"/>
                  </a:ext>
                </a:extLst>
              </p:cNvPr>
              <p:cNvSpPr/>
              <p:nvPr/>
            </p:nvSpPr>
            <p:spPr>
              <a:xfrm>
                <a:off x="5340463" y="3238471"/>
                <a:ext cx="746097" cy="7460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99C0464-40F1-DDFF-7DDA-3664DF2AF1D9}"/>
                </a:ext>
              </a:extLst>
            </p:cNvPr>
            <p:cNvGrpSpPr/>
            <p:nvPr/>
          </p:nvGrpSpPr>
          <p:grpSpPr>
            <a:xfrm rot="20354995">
              <a:off x="11077669" y="2186520"/>
              <a:ext cx="275512" cy="282333"/>
              <a:chOff x="8494783" y="2301406"/>
              <a:chExt cx="812096" cy="832203"/>
            </a:xfrm>
          </p:grpSpPr>
          <p:sp>
            <p:nvSpPr>
              <p:cNvPr id="119" name="Freeform 551">
                <a:extLst>
                  <a:ext uri="{FF2B5EF4-FFF2-40B4-BE49-F238E27FC236}">
                    <a16:creationId xmlns:a16="http://schemas.microsoft.com/office/drawing/2014/main" id="{66C5437E-B5A4-248C-1CBD-538B606C56C8}"/>
                  </a:ext>
                </a:extLst>
              </p:cNvPr>
              <p:cNvSpPr/>
              <p:nvPr/>
            </p:nvSpPr>
            <p:spPr>
              <a:xfrm>
                <a:off x="8494783" y="2301406"/>
                <a:ext cx="812096" cy="832203"/>
              </a:xfrm>
              <a:custGeom>
                <a:avLst/>
                <a:gdLst>
                  <a:gd name="connsiteX0" fmla="*/ 426565 w 812096"/>
                  <a:gd name="connsiteY0" fmla="*/ 830140 h 832203"/>
                  <a:gd name="connsiteX1" fmla="*/ 406099 w 812096"/>
                  <a:gd name="connsiteY1" fmla="*/ 832203 h 832203"/>
                  <a:gd name="connsiteX2" fmla="*/ 385634 w 812096"/>
                  <a:gd name="connsiteY2" fmla="*/ 830140 h 832203"/>
                  <a:gd name="connsiteX3" fmla="*/ 113280 w 812096"/>
                  <a:gd name="connsiteY3" fmla="*/ 97323 h 832203"/>
                  <a:gd name="connsiteX4" fmla="*/ 97531 w 812096"/>
                  <a:gd name="connsiteY4" fmla="*/ 113072 h 832203"/>
                  <a:gd name="connsiteX5" fmla="*/ 104651 w 812096"/>
                  <a:gd name="connsiteY5" fmla="*/ 104443 h 832203"/>
                  <a:gd name="connsiteX6" fmla="*/ 781537 w 812096"/>
                  <a:gd name="connsiteY6" fmla="*/ 207945 h 832203"/>
                  <a:gd name="connsiteX7" fmla="*/ 798909 w 812096"/>
                  <a:gd name="connsiteY7" fmla="*/ 239951 h 832203"/>
                  <a:gd name="connsiteX8" fmla="*/ 811815 w 812096"/>
                  <a:gd name="connsiteY8" fmla="*/ 281526 h 832203"/>
                  <a:gd name="connsiteX9" fmla="*/ 725844 w 812096"/>
                  <a:gd name="connsiteY9" fmla="*/ 356108 h 832203"/>
                  <a:gd name="connsiteX10" fmla="*/ 725844 w 812096"/>
                  <a:gd name="connsiteY10" fmla="*/ 454521 h 832203"/>
                  <a:gd name="connsiteX11" fmla="*/ 812096 w 812096"/>
                  <a:gd name="connsiteY11" fmla="*/ 529348 h 832203"/>
                  <a:gd name="connsiteX12" fmla="*/ 798909 w 812096"/>
                  <a:gd name="connsiteY12" fmla="*/ 571831 h 832203"/>
                  <a:gd name="connsiteX13" fmla="*/ 781741 w 812096"/>
                  <a:gd name="connsiteY13" fmla="*/ 603461 h 832203"/>
                  <a:gd name="connsiteX14" fmla="*/ 668296 w 812096"/>
                  <a:gd name="connsiteY14" fmla="*/ 595413 h 832203"/>
                  <a:gd name="connsiteX15" fmla="*/ 598707 w 812096"/>
                  <a:gd name="connsiteY15" fmla="*/ 665002 h 832203"/>
                  <a:gd name="connsiteX16" fmla="*/ 606851 w 812096"/>
                  <a:gd name="connsiteY16" fmla="*/ 779806 h 832203"/>
                  <a:gd name="connsiteX17" fmla="*/ 572039 w 812096"/>
                  <a:gd name="connsiteY17" fmla="*/ 798701 h 832203"/>
                  <a:gd name="connsiteX18" fmla="*/ 533869 w 812096"/>
                  <a:gd name="connsiteY18" fmla="*/ 810550 h 832203"/>
                  <a:gd name="connsiteX19" fmla="*/ 457195 w 812096"/>
                  <a:gd name="connsiteY19" fmla="*/ 722168 h 832203"/>
                  <a:gd name="connsiteX20" fmla="*/ 358782 w 812096"/>
                  <a:gd name="connsiteY20" fmla="*/ 722168 h 832203"/>
                  <a:gd name="connsiteX21" fmla="*/ 281307 w 812096"/>
                  <a:gd name="connsiteY21" fmla="*/ 811475 h 832203"/>
                  <a:gd name="connsiteX22" fmla="*/ 240159 w 812096"/>
                  <a:gd name="connsiteY22" fmla="*/ 798701 h 832203"/>
                  <a:gd name="connsiteX23" fmla="*/ 207045 w 812096"/>
                  <a:gd name="connsiteY23" fmla="*/ 780727 h 832203"/>
                  <a:gd name="connsiteX24" fmla="*/ 215037 w 812096"/>
                  <a:gd name="connsiteY24" fmla="*/ 668059 h 832203"/>
                  <a:gd name="connsiteX25" fmla="*/ 145448 w 812096"/>
                  <a:gd name="connsiteY25" fmla="*/ 598470 h 832203"/>
                  <a:gd name="connsiteX26" fmla="*/ 32111 w 812096"/>
                  <a:gd name="connsiteY26" fmla="*/ 606509 h 832203"/>
                  <a:gd name="connsiteX27" fmla="*/ 13289 w 812096"/>
                  <a:gd name="connsiteY27" fmla="*/ 571831 h 832203"/>
                  <a:gd name="connsiteX28" fmla="*/ 563 w 812096"/>
                  <a:gd name="connsiteY28" fmla="*/ 530835 h 832203"/>
                  <a:gd name="connsiteX29" fmla="*/ 86538 w 812096"/>
                  <a:gd name="connsiteY29" fmla="*/ 456249 h 832203"/>
                  <a:gd name="connsiteX30" fmla="*/ 86538 w 812096"/>
                  <a:gd name="connsiteY30" fmla="*/ 357835 h 832203"/>
                  <a:gd name="connsiteX31" fmla="*/ 0 w 812096"/>
                  <a:gd name="connsiteY31" fmla="*/ 282761 h 832203"/>
                  <a:gd name="connsiteX32" fmla="*/ 13289 w 812096"/>
                  <a:gd name="connsiteY32" fmla="*/ 239951 h 832203"/>
                  <a:gd name="connsiteX33" fmla="*/ 30170 w 812096"/>
                  <a:gd name="connsiteY33" fmla="*/ 208849 h 832203"/>
                  <a:gd name="connsiteX34" fmla="*/ 146216 w 812096"/>
                  <a:gd name="connsiteY34" fmla="*/ 217081 h 832203"/>
                  <a:gd name="connsiteX35" fmla="*/ 215805 w 812096"/>
                  <a:gd name="connsiteY35" fmla="*/ 147492 h 832203"/>
                  <a:gd name="connsiteX36" fmla="*/ 207527 w 812096"/>
                  <a:gd name="connsiteY36" fmla="*/ 30793 h 832203"/>
                  <a:gd name="connsiteX37" fmla="*/ 240159 w 812096"/>
                  <a:gd name="connsiteY37" fmla="*/ 13081 h 832203"/>
                  <a:gd name="connsiteX38" fmla="*/ 282094 w 812096"/>
                  <a:gd name="connsiteY38" fmla="*/ 63 h 832203"/>
                  <a:gd name="connsiteX39" fmla="*/ 356762 w 812096"/>
                  <a:gd name="connsiteY39" fmla="*/ 86133 h 832203"/>
                  <a:gd name="connsiteX40" fmla="*/ 455176 w 812096"/>
                  <a:gd name="connsiteY40" fmla="*/ 86133 h 832203"/>
                  <a:gd name="connsiteX41" fmla="*/ 529899 w 812096"/>
                  <a:gd name="connsiteY41" fmla="*/ 0 h 832203"/>
                  <a:gd name="connsiteX42" fmla="*/ 572039 w 812096"/>
                  <a:gd name="connsiteY42" fmla="*/ 13081 h 832203"/>
                  <a:gd name="connsiteX43" fmla="*/ 603087 w 812096"/>
                  <a:gd name="connsiteY43" fmla="*/ 29933 h 832203"/>
                  <a:gd name="connsiteX44" fmla="*/ 594806 w 812096"/>
                  <a:gd name="connsiteY44" fmla="*/ 146665 h 832203"/>
                  <a:gd name="connsiteX45" fmla="*/ 664396 w 812096"/>
                  <a:gd name="connsiteY45" fmla="*/ 216254 h 832203"/>
                  <a:gd name="connsiteX46" fmla="*/ 707547 w 812096"/>
                  <a:gd name="connsiteY46" fmla="*/ 104443 h 832203"/>
                  <a:gd name="connsiteX47" fmla="*/ 718246 w 812096"/>
                  <a:gd name="connsiteY47" fmla="*/ 117409 h 832203"/>
                  <a:gd name="connsiteX48" fmla="*/ 694580 w 812096"/>
                  <a:gd name="connsiteY48" fmla="*/ 93744 h 83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12096" h="832203">
                    <a:moveTo>
                      <a:pt x="426565" y="830140"/>
                    </a:moveTo>
                    <a:lnTo>
                      <a:pt x="406099" y="832203"/>
                    </a:lnTo>
                    <a:lnTo>
                      <a:pt x="385634" y="830140"/>
                    </a:lnTo>
                    <a:close/>
                    <a:moveTo>
                      <a:pt x="113280" y="97323"/>
                    </a:moveTo>
                    <a:lnTo>
                      <a:pt x="97531" y="113072"/>
                    </a:lnTo>
                    <a:lnTo>
                      <a:pt x="104651" y="104443"/>
                    </a:lnTo>
                    <a:close/>
                    <a:moveTo>
                      <a:pt x="781537" y="207945"/>
                    </a:moveTo>
                    <a:lnTo>
                      <a:pt x="798909" y="239951"/>
                    </a:lnTo>
                    <a:lnTo>
                      <a:pt x="811815" y="281526"/>
                    </a:lnTo>
                    <a:lnTo>
                      <a:pt x="725844" y="356108"/>
                    </a:lnTo>
                    <a:lnTo>
                      <a:pt x="725844" y="454521"/>
                    </a:lnTo>
                    <a:lnTo>
                      <a:pt x="812096" y="529348"/>
                    </a:lnTo>
                    <a:lnTo>
                      <a:pt x="798909" y="571831"/>
                    </a:lnTo>
                    <a:lnTo>
                      <a:pt x="781741" y="603461"/>
                    </a:lnTo>
                    <a:lnTo>
                      <a:pt x="668296" y="595413"/>
                    </a:lnTo>
                    <a:lnTo>
                      <a:pt x="598707" y="665002"/>
                    </a:lnTo>
                    <a:lnTo>
                      <a:pt x="606851" y="779806"/>
                    </a:lnTo>
                    <a:lnTo>
                      <a:pt x="572039" y="798701"/>
                    </a:lnTo>
                    <a:lnTo>
                      <a:pt x="533869" y="810550"/>
                    </a:lnTo>
                    <a:lnTo>
                      <a:pt x="457195" y="722168"/>
                    </a:lnTo>
                    <a:lnTo>
                      <a:pt x="358782" y="722168"/>
                    </a:lnTo>
                    <a:lnTo>
                      <a:pt x="281307" y="811475"/>
                    </a:lnTo>
                    <a:lnTo>
                      <a:pt x="240159" y="798701"/>
                    </a:lnTo>
                    <a:lnTo>
                      <a:pt x="207045" y="780727"/>
                    </a:lnTo>
                    <a:lnTo>
                      <a:pt x="215037" y="668059"/>
                    </a:lnTo>
                    <a:lnTo>
                      <a:pt x="145448" y="598470"/>
                    </a:lnTo>
                    <a:lnTo>
                      <a:pt x="32111" y="606509"/>
                    </a:lnTo>
                    <a:lnTo>
                      <a:pt x="13289" y="571831"/>
                    </a:lnTo>
                    <a:lnTo>
                      <a:pt x="563" y="530835"/>
                    </a:lnTo>
                    <a:lnTo>
                      <a:pt x="86538" y="456249"/>
                    </a:lnTo>
                    <a:lnTo>
                      <a:pt x="86538" y="357835"/>
                    </a:lnTo>
                    <a:lnTo>
                      <a:pt x="0" y="282761"/>
                    </a:lnTo>
                    <a:lnTo>
                      <a:pt x="13289" y="239951"/>
                    </a:lnTo>
                    <a:lnTo>
                      <a:pt x="30170" y="208849"/>
                    </a:lnTo>
                    <a:lnTo>
                      <a:pt x="146216" y="217081"/>
                    </a:lnTo>
                    <a:lnTo>
                      <a:pt x="215805" y="147492"/>
                    </a:lnTo>
                    <a:lnTo>
                      <a:pt x="207527" y="30793"/>
                    </a:lnTo>
                    <a:lnTo>
                      <a:pt x="240159" y="13081"/>
                    </a:lnTo>
                    <a:lnTo>
                      <a:pt x="282094" y="63"/>
                    </a:lnTo>
                    <a:lnTo>
                      <a:pt x="356762" y="86133"/>
                    </a:lnTo>
                    <a:lnTo>
                      <a:pt x="455176" y="86133"/>
                    </a:lnTo>
                    <a:lnTo>
                      <a:pt x="529899" y="0"/>
                    </a:lnTo>
                    <a:lnTo>
                      <a:pt x="572039" y="13081"/>
                    </a:lnTo>
                    <a:lnTo>
                      <a:pt x="603087" y="29933"/>
                    </a:lnTo>
                    <a:lnTo>
                      <a:pt x="594806" y="146665"/>
                    </a:lnTo>
                    <a:lnTo>
                      <a:pt x="664396" y="216254"/>
                    </a:lnTo>
                    <a:close/>
                    <a:moveTo>
                      <a:pt x="707547" y="104443"/>
                    </a:moveTo>
                    <a:lnTo>
                      <a:pt x="718246" y="117409"/>
                    </a:lnTo>
                    <a:lnTo>
                      <a:pt x="694580" y="937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33496D1B-FD83-E3E4-2EF7-0C14ADC51975}"/>
                  </a:ext>
                </a:extLst>
              </p:cNvPr>
              <p:cNvSpPr/>
              <p:nvPr/>
            </p:nvSpPr>
            <p:spPr>
              <a:xfrm>
                <a:off x="8702663" y="2519339"/>
                <a:ext cx="396336" cy="3963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847B846-903C-DA57-65A5-932404373F93}"/>
                </a:ext>
              </a:extLst>
            </p:cNvPr>
            <p:cNvSpPr/>
            <p:nvPr/>
          </p:nvSpPr>
          <p:spPr>
            <a:xfrm>
              <a:off x="8609733" y="1556213"/>
              <a:ext cx="2895600" cy="143306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557EFDA-E1CC-4710-9FC7-605B2FD7D0D5}"/>
                </a:ext>
              </a:extLst>
            </p:cNvPr>
            <p:cNvSpPr txBox="1"/>
            <p:nvPr/>
          </p:nvSpPr>
          <p:spPr>
            <a:xfrm>
              <a:off x="8609733" y="1950570"/>
              <a:ext cx="124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000" dirty="0">
                  <a:solidFill>
                    <a:schemeClr val="bg1"/>
                  </a:solidFill>
                </a:rPr>
                <a:t>Code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B99A8F8-F59F-6A97-54F4-46280F319E36}"/>
                </a:ext>
              </a:extLst>
            </p:cNvPr>
            <p:cNvGrpSpPr/>
            <p:nvPr/>
          </p:nvGrpSpPr>
          <p:grpSpPr>
            <a:xfrm rot="20354995">
              <a:off x="10757175" y="1656786"/>
              <a:ext cx="225937" cy="231531"/>
              <a:chOff x="8494783" y="2301406"/>
              <a:chExt cx="812096" cy="832203"/>
            </a:xfrm>
          </p:grpSpPr>
          <p:sp>
            <p:nvSpPr>
              <p:cNvPr id="117" name="Freeform 614">
                <a:extLst>
                  <a:ext uri="{FF2B5EF4-FFF2-40B4-BE49-F238E27FC236}">
                    <a16:creationId xmlns:a16="http://schemas.microsoft.com/office/drawing/2014/main" id="{CA322AF6-DF0A-4E1A-D401-98175CC11D29}"/>
                  </a:ext>
                </a:extLst>
              </p:cNvPr>
              <p:cNvSpPr/>
              <p:nvPr/>
            </p:nvSpPr>
            <p:spPr>
              <a:xfrm>
                <a:off x="8494783" y="2301406"/>
                <a:ext cx="812096" cy="832203"/>
              </a:xfrm>
              <a:custGeom>
                <a:avLst/>
                <a:gdLst>
                  <a:gd name="connsiteX0" fmla="*/ 426565 w 812096"/>
                  <a:gd name="connsiteY0" fmla="*/ 830140 h 832203"/>
                  <a:gd name="connsiteX1" fmla="*/ 406099 w 812096"/>
                  <a:gd name="connsiteY1" fmla="*/ 832203 h 832203"/>
                  <a:gd name="connsiteX2" fmla="*/ 385634 w 812096"/>
                  <a:gd name="connsiteY2" fmla="*/ 830140 h 832203"/>
                  <a:gd name="connsiteX3" fmla="*/ 113280 w 812096"/>
                  <a:gd name="connsiteY3" fmla="*/ 97323 h 832203"/>
                  <a:gd name="connsiteX4" fmla="*/ 97531 w 812096"/>
                  <a:gd name="connsiteY4" fmla="*/ 113072 h 832203"/>
                  <a:gd name="connsiteX5" fmla="*/ 104651 w 812096"/>
                  <a:gd name="connsiteY5" fmla="*/ 104443 h 832203"/>
                  <a:gd name="connsiteX6" fmla="*/ 781537 w 812096"/>
                  <a:gd name="connsiteY6" fmla="*/ 207945 h 832203"/>
                  <a:gd name="connsiteX7" fmla="*/ 798909 w 812096"/>
                  <a:gd name="connsiteY7" fmla="*/ 239951 h 832203"/>
                  <a:gd name="connsiteX8" fmla="*/ 811815 w 812096"/>
                  <a:gd name="connsiteY8" fmla="*/ 281526 h 832203"/>
                  <a:gd name="connsiteX9" fmla="*/ 725844 w 812096"/>
                  <a:gd name="connsiteY9" fmla="*/ 356108 h 832203"/>
                  <a:gd name="connsiteX10" fmla="*/ 725844 w 812096"/>
                  <a:gd name="connsiteY10" fmla="*/ 454521 h 832203"/>
                  <a:gd name="connsiteX11" fmla="*/ 812096 w 812096"/>
                  <a:gd name="connsiteY11" fmla="*/ 529348 h 832203"/>
                  <a:gd name="connsiteX12" fmla="*/ 798909 w 812096"/>
                  <a:gd name="connsiteY12" fmla="*/ 571831 h 832203"/>
                  <a:gd name="connsiteX13" fmla="*/ 781741 w 812096"/>
                  <a:gd name="connsiteY13" fmla="*/ 603461 h 832203"/>
                  <a:gd name="connsiteX14" fmla="*/ 668296 w 812096"/>
                  <a:gd name="connsiteY14" fmla="*/ 595413 h 832203"/>
                  <a:gd name="connsiteX15" fmla="*/ 598707 w 812096"/>
                  <a:gd name="connsiteY15" fmla="*/ 665002 h 832203"/>
                  <a:gd name="connsiteX16" fmla="*/ 606851 w 812096"/>
                  <a:gd name="connsiteY16" fmla="*/ 779806 h 832203"/>
                  <a:gd name="connsiteX17" fmla="*/ 572039 w 812096"/>
                  <a:gd name="connsiteY17" fmla="*/ 798701 h 832203"/>
                  <a:gd name="connsiteX18" fmla="*/ 533869 w 812096"/>
                  <a:gd name="connsiteY18" fmla="*/ 810550 h 832203"/>
                  <a:gd name="connsiteX19" fmla="*/ 457195 w 812096"/>
                  <a:gd name="connsiteY19" fmla="*/ 722168 h 832203"/>
                  <a:gd name="connsiteX20" fmla="*/ 358782 w 812096"/>
                  <a:gd name="connsiteY20" fmla="*/ 722168 h 832203"/>
                  <a:gd name="connsiteX21" fmla="*/ 281307 w 812096"/>
                  <a:gd name="connsiteY21" fmla="*/ 811475 h 832203"/>
                  <a:gd name="connsiteX22" fmla="*/ 240159 w 812096"/>
                  <a:gd name="connsiteY22" fmla="*/ 798701 h 832203"/>
                  <a:gd name="connsiteX23" fmla="*/ 207045 w 812096"/>
                  <a:gd name="connsiteY23" fmla="*/ 780727 h 832203"/>
                  <a:gd name="connsiteX24" fmla="*/ 215037 w 812096"/>
                  <a:gd name="connsiteY24" fmla="*/ 668059 h 832203"/>
                  <a:gd name="connsiteX25" fmla="*/ 145448 w 812096"/>
                  <a:gd name="connsiteY25" fmla="*/ 598470 h 832203"/>
                  <a:gd name="connsiteX26" fmla="*/ 32111 w 812096"/>
                  <a:gd name="connsiteY26" fmla="*/ 606509 h 832203"/>
                  <a:gd name="connsiteX27" fmla="*/ 13289 w 812096"/>
                  <a:gd name="connsiteY27" fmla="*/ 571831 h 832203"/>
                  <a:gd name="connsiteX28" fmla="*/ 563 w 812096"/>
                  <a:gd name="connsiteY28" fmla="*/ 530835 h 832203"/>
                  <a:gd name="connsiteX29" fmla="*/ 86538 w 812096"/>
                  <a:gd name="connsiteY29" fmla="*/ 456249 h 832203"/>
                  <a:gd name="connsiteX30" fmla="*/ 86538 w 812096"/>
                  <a:gd name="connsiteY30" fmla="*/ 357835 h 832203"/>
                  <a:gd name="connsiteX31" fmla="*/ 0 w 812096"/>
                  <a:gd name="connsiteY31" fmla="*/ 282761 h 832203"/>
                  <a:gd name="connsiteX32" fmla="*/ 13289 w 812096"/>
                  <a:gd name="connsiteY32" fmla="*/ 239951 h 832203"/>
                  <a:gd name="connsiteX33" fmla="*/ 30170 w 812096"/>
                  <a:gd name="connsiteY33" fmla="*/ 208849 h 832203"/>
                  <a:gd name="connsiteX34" fmla="*/ 146216 w 812096"/>
                  <a:gd name="connsiteY34" fmla="*/ 217081 h 832203"/>
                  <a:gd name="connsiteX35" fmla="*/ 215805 w 812096"/>
                  <a:gd name="connsiteY35" fmla="*/ 147492 h 832203"/>
                  <a:gd name="connsiteX36" fmla="*/ 207527 w 812096"/>
                  <a:gd name="connsiteY36" fmla="*/ 30793 h 832203"/>
                  <a:gd name="connsiteX37" fmla="*/ 240159 w 812096"/>
                  <a:gd name="connsiteY37" fmla="*/ 13081 h 832203"/>
                  <a:gd name="connsiteX38" fmla="*/ 282094 w 812096"/>
                  <a:gd name="connsiteY38" fmla="*/ 63 h 832203"/>
                  <a:gd name="connsiteX39" fmla="*/ 356762 w 812096"/>
                  <a:gd name="connsiteY39" fmla="*/ 86133 h 832203"/>
                  <a:gd name="connsiteX40" fmla="*/ 455176 w 812096"/>
                  <a:gd name="connsiteY40" fmla="*/ 86133 h 832203"/>
                  <a:gd name="connsiteX41" fmla="*/ 529899 w 812096"/>
                  <a:gd name="connsiteY41" fmla="*/ 0 h 832203"/>
                  <a:gd name="connsiteX42" fmla="*/ 572039 w 812096"/>
                  <a:gd name="connsiteY42" fmla="*/ 13081 h 832203"/>
                  <a:gd name="connsiteX43" fmla="*/ 603087 w 812096"/>
                  <a:gd name="connsiteY43" fmla="*/ 29933 h 832203"/>
                  <a:gd name="connsiteX44" fmla="*/ 594806 w 812096"/>
                  <a:gd name="connsiteY44" fmla="*/ 146665 h 832203"/>
                  <a:gd name="connsiteX45" fmla="*/ 664396 w 812096"/>
                  <a:gd name="connsiteY45" fmla="*/ 216254 h 832203"/>
                  <a:gd name="connsiteX46" fmla="*/ 707547 w 812096"/>
                  <a:gd name="connsiteY46" fmla="*/ 104443 h 832203"/>
                  <a:gd name="connsiteX47" fmla="*/ 718246 w 812096"/>
                  <a:gd name="connsiteY47" fmla="*/ 117409 h 832203"/>
                  <a:gd name="connsiteX48" fmla="*/ 694580 w 812096"/>
                  <a:gd name="connsiteY48" fmla="*/ 93744 h 832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812096" h="832203">
                    <a:moveTo>
                      <a:pt x="426565" y="830140"/>
                    </a:moveTo>
                    <a:lnTo>
                      <a:pt x="406099" y="832203"/>
                    </a:lnTo>
                    <a:lnTo>
                      <a:pt x="385634" y="830140"/>
                    </a:lnTo>
                    <a:close/>
                    <a:moveTo>
                      <a:pt x="113280" y="97323"/>
                    </a:moveTo>
                    <a:lnTo>
                      <a:pt x="97531" y="113072"/>
                    </a:lnTo>
                    <a:lnTo>
                      <a:pt x="104651" y="104443"/>
                    </a:lnTo>
                    <a:close/>
                    <a:moveTo>
                      <a:pt x="781537" y="207945"/>
                    </a:moveTo>
                    <a:lnTo>
                      <a:pt x="798909" y="239951"/>
                    </a:lnTo>
                    <a:lnTo>
                      <a:pt x="811815" y="281526"/>
                    </a:lnTo>
                    <a:lnTo>
                      <a:pt x="725844" y="356108"/>
                    </a:lnTo>
                    <a:lnTo>
                      <a:pt x="725844" y="454521"/>
                    </a:lnTo>
                    <a:lnTo>
                      <a:pt x="812096" y="529348"/>
                    </a:lnTo>
                    <a:lnTo>
                      <a:pt x="798909" y="571831"/>
                    </a:lnTo>
                    <a:lnTo>
                      <a:pt x="781741" y="603461"/>
                    </a:lnTo>
                    <a:lnTo>
                      <a:pt x="668296" y="595413"/>
                    </a:lnTo>
                    <a:lnTo>
                      <a:pt x="598707" y="665002"/>
                    </a:lnTo>
                    <a:lnTo>
                      <a:pt x="606851" y="779806"/>
                    </a:lnTo>
                    <a:lnTo>
                      <a:pt x="572039" y="798701"/>
                    </a:lnTo>
                    <a:lnTo>
                      <a:pt x="533869" y="810550"/>
                    </a:lnTo>
                    <a:lnTo>
                      <a:pt x="457195" y="722168"/>
                    </a:lnTo>
                    <a:lnTo>
                      <a:pt x="358782" y="722168"/>
                    </a:lnTo>
                    <a:lnTo>
                      <a:pt x="281307" y="811475"/>
                    </a:lnTo>
                    <a:lnTo>
                      <a:pt x="240159" y="798701"/>
                    </a:lnTo>
                    <a:lnTo>
                      <a:pt x="207045" y="780727"/>
                    </a:lnTo>
                    <a:lnTo>
                      <a:pt x="215037" y="668059"/>
                    </a:lnTo>
                    <a:lnTo>
                      <a:pt x="145448" y="598470"/>
                    </a:lnTo>
                    <a:lnTo>
                      <a:pt x="32111" y="606509"/>
                    </a:lnTo>
                    <a:lnTo>
                      <a:pt x="13289" y="571831"/>
                    </a:lnTo>
                    <a:lnTo>
                      <a:pt x="563" y="530835"/>
                    </a:lnTo>
                    <a:lnTo>
                      <a:pt x="86538" y="456249"/>
                    </a:lnTo>
                    <a:lnTo>
                      <a:pt x="86538" y="357835"/>
                    </a:lnTo>
                    <a:lnTo>
                      <a:pt x="0" y="282761"/>
                    </a:lnTo>
                    <a:lnTo>
                      <a:pt x="13289" y="239951"/>
                    </a:lnTo>
                    <a:lnTo>
                      <a:pt x="30170" y="208849"/>
                    </a:lnTo>
                    <a:lnTo>
                      <a:pt x="146216" y="217081"/>
                    </a:lnTo>
                    <a:lnTo>
                      <a:pt x="215805" y="147492"/>
                    </a:lnTo>
                    <a:lnTo>
                      <a:pt x="207527" y="30793"/>
                    </a:lnTo>
                    <a:lnTo>
                      <a:pt x="240159" y="13081"/>
                    </a:lnTo>
                    <a:lnTo>
                      <a:pt x="282094" y="63"/>
                    </a:lnTo>
                    <a:lnTo>
                      <a:pt x="356762" y="86133"/>
                    </a:lnTo>
                    <a:lnTo>
                      <a:pt x="455176" y="86133"/>
                    </a:lnTo>
                    <a:lnTo>
                      <a:pt x="529899" y="0"/>
                    </a:lnTo>
                    <a:lnTo>
                      <a:pt x="572039" y="13081"/>
                    </a:lnTo>
                    <a:lnTo>
                      <a:pt x="603087" y="29933"/>
                    </a:lnTo>
                    <a:lnTo>
                      <a:pt x="594806" y="146665"/>
                    </a:lnTo>
                    <a:lnTo>
                      <a:pt x="664396" y="216254"/>
                    </a:lnTo>
                    <a:close/>
                    <a:moveTo>
                      <a:pt x="707547" y="104443"/>
                    </a:moveTo>
                    <a:lnTo>
                      <a:pt x="718246" y="117409"/>
                    </a:lnTo>
                    <a:lnTo>
                      <a:pt x="694580" y="93744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C51B750F-F66D-06D0-B28D-FCE2FC72739E}"/>
                  </a:ext>
                </a:extLst>
              </p:cNvPr>
              <p:cNvSpPr/>
              <p:nvPr/>
            </p:nvSpPr>
            <p:spPr>
              <a:xfrm>
                <a:off x="8702663" y="2519339"/>
                <a:ext cx="396336" cy="3963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198AC9CE-0607-792F-B728-4AE616A038F3}"/>
              </a:ext>
            </a:extLst>
          </p:cNvPr>
          <p:cNvSpPr txBox="1"/>
          <p:nvPr/>
        </p:nvSpPr>
        <p:spPr>
          <a:xfrm>
            <a:off x="8115045" y="4212074"/>
            <a:ext cx="345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ML model</a:t>
            </a:r>
          </a:p>
          <a:p>
            <a:r>
              <a:rPr lang="en-US" sz="1600" i="1" dirty="0">
                <a:solidFill>
                  <a:schemeClr val="bg1"/>
                </a:solidFill>
              </a:rPr>
              <a:t>Produced automatically by the ML algo</a:t>
            </a:r>
            <a:endParaRPr lang="en-IN" sz="1600" i="1" dirty="0">
              <a:solidFill>
                <a:schemeClr val="bg1"/>
              </a:solidFill>
            </a:endParaRPr>
          </a:p>
        </p:txBody>
      </p:sp>
      <p:sp>
        <p:nvSpPr>
          <p:cNvPr id="155" name="Arrow: Bent-Up 154">
            <a:extLst>
              <a:ext uri="{FF2B5EF4-FFF2-40B4-BE49-F238E27FC236}">
                <a16:creationId xmlns:a16="http://schemas.microsoft.com/office/drawing/2014/main" id="{F743FEE1-C3BE-49A5-23F7-C687FAF1E27A}"/>
              </a:ext>
            </a:extLst>
          </p:cNvPr>
          <p:cNvSpPr/>
          <p:nvPr/>
        </p:nvSpPr>
        <p:spPr>
          <a:xfrm rot="10800000" flipH="1">
            <a:off x="8885269" y="2068946"/>
            <a:ext cx="550646" cy="506441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D08B2B-65B3-512D-4438-B2F88E2C2A68}"/>
              </a:ext>
            </a:extLst>
          </p:cNvPr>
          <p:cNvGrpSpPr/>
          <p:nvPr/>
        </p:nvGrpSpPr>
        <p:grpSpPr>
          <a:xfrm>
            <a:off x="8276346" y="4931124"/>
            <a:ext cx="494120" cy="1630503"/>
            <a:chOff x="3726599" y="2717541"/>
            <a:chExt cx="494120" cy="1630503"/>
          </a:xfrm>
        </p:grpSpPr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36B30DB-EF26-13A8-D85C-2DEC7028F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26599" y="2717541"/>
              <a:ext cx="494120" cy="330599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60723963-F3EF-AA5F-144E-B16304374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45733" y="3134989"/>
              <a:ext cx="263723" cy="363962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08CED667-633D-B617-13B5-F9356C21E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07588" y="4035368"/>
              <a:ext cx="323335" cy="312676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E0D8CBBB-789A-6026-5E67-4D95615A5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15450" y="3564085"/>
              <a:ext cx="325859" cy="351928"/>
            </a:xfrm>
            <a:prstGeom prst="rect">
              <a:avLst/>
            </a:prstGeom>
          </p:spPr>
        </p:pic>
      </p:grpSp>
      <p:sp>
        <p:nvSpPr>
          <p:cNvPr id="161" name="Arrow: Bent-Up 160">
            <a:extLst>
              <a:ext uri="{FF2B5EF4-FFF2-40B4-BE49-F238E27FC236}">
                <a16:creationId xmlns:a16="http://schemas.microsoft.com/office/drawing/2014/main" id="{0962CF47-6AAC-206E-72FB-7D6B0938E060}"/>
              </a:ext>
            </a:extLst>
          </p:cNvPr>
          <p:cNvSpPr/>
          <p:nvPr/>
        </p:nvSpPr>
        <p:spPr>
          <a:xfrm rot="16200000" flipH="1">
            <a:off x="8839268" y="4885025"/>
            <a:ext cx="550646" cy="506441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0A900A-3243-1722-ADF5-918C1E5A4C07}"/>
              </a:ext>
            </a:extLst>
          </p:cNvPr>
          <p:cNvGrpSpPr/>
          <p:nvPr/>
        </p:nvGrpSpPr>
        <p:grpSpPr>
          <a:xfrm>
            <a:off x="722007" y="2291208"/>
            <a:ext cx="10747983" cy="2553266"/>
            <a:chOff x="722007" y="2291208"/>
            <a:chExt cx="10747983" cy="25532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70DF55-3F89-ED09-3EB9-889F47E6EF92}"/>
                </a:ext>
              </a:extLst>
            </p:cNvPr>
            <p:cNvSpPr/>
            <p:nvPr/>
          </p:nvSpPr>
          <p:spPr>
            <a:xfrm>
              <a:off x="722007" y="2291208"/>
              <a:ext cx="1178820" cy="32774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TRAINING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511ED5-38A0-A441-C3CC-7582204BD373}"/>
                </a:ext>
              </a:extLst>
            </p:cNvPr>
            <p:cNvSpPr/>
            <p:nvPr/>
          </p:nvSpPr>
          <p:spPr>
            <a:xfrm>
              <a:off x="722007" y="2623551"/>
              <a:ext cx="10747983" cy="2220923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DCAE56-93D1-CB89-91A2-CC91C0DC62AD}"/>
              </a:ext>
            </a:extLst>
          </p:cNvPr>
          <p:cNvGrpSpPr/>
          <p:nvPr/>
        </p:nvGrpSpPr>
        <p:grpSpPr>
          <a:xfrm>
            <a:off x="8060790" y="819819"/>
            <a:ext cx="3517070" cy="5869216"/>
            <a:chOff x="8060790" y="819819"/>
            <a:chExt cx="3517070" cy="5869216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A030C2B-C829-1D28-1942-D90530091865}"/>
                </a:ext>
              </a:extLst>
            </p:cNvPr>
            <p:cNvSpPr/>
            <p:nvPr/>
          </p:nvSpPr>
          <p:spPr>
            <a:xfrm>
              <a:off x="10399040" y="819819"/>
              <a:ext cx="1178820" cy="32774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TESTING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421C267-BE18-0F98-3AB8-5EDF8218ED03}"/>
                </a:ext>
              </a:extLst>
            </p:cNvPr>
            <p:cNvSpPr/>
            <p:nvPr/>
          </p:nvSpPr>
          <p:spPr>
            <a:xfrm>
              <a:off x="8060790" y="1145466"/>
              <a:ext cx="3517070" cy="5543569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5ECBDEAC-7AA0-0BB7-95E4-D22B895D1C45}"/>
              </a:ext>
            </a:extLst>
          </p:cNvPr>
          <p:cNvSpPr txBox="1"/>
          <p:nvPr/>
        </p:nvSpPr>
        <p:spPr>
          <a:xfrm>
            <a:off x="866981" y="4391000"/>
            <a:ext cx="2304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TRAINING DATA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082033-6793-1845-16CD-C42187E6598B}"/>
              </a:ext>
            </a:extLst>
          </p:cNvPr>
          <p:cNvSpPr txBox="1"/>
          <p:nvPr/>
        </p:nvSpPr>
        <p:spPr>
          <a:xfrm>
            <a:off x="9140157" y="1377177"/>
            <a:ext cx="140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TEST DATA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E316204-AFF4-27F1-E2B6-BAB6914BE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19370" y="1453456"/>
            <a:ext cx="600916" cy="107543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42EE03B-88B3-FEDD-5612-4D9E8AA933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2966" y="1486383"/>
            <a:ext cx="560881" cy="1042506"/>
          </a:xfrm>
          <a:prstGeom prst="rect">
            <a:avLst/>
          </a:prstGeom>
        </p:spPr>
      </p:pic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444F550B-BC67-4DEF-B091-1E99D11848FF}"/>
              </a:ext>
            </a:extLst>
          </p:cNvPr>
          <p:cNvSpPr/>
          <p:nvPr/>
        </p:nvSpPr>
        <p:spPr>
          <a:xfrm rot="10800000">
            <a:off x="10092902" y="2068946"/>
            <a:ext cx="550646" cy="506441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Bent-Up 43">
            <a:extLst>
              <a:ext uri="{FF2B5EF4-FFF2-40B4-BE49-F238E27FC236}">
                <a16:creationId xmlns:a16="http://schemas.microsoft.com/office/drawing/2014/main" id="{3B4D8F7B-9C86-C4B0-E4D5-51450B00582B}"/>
              </a:ext>
            </a:extLst>
          </p:cNvPr>
          <p:cNvSpPr/>
          <p:nvPr/>
        </p:nvSpPr>
        <p:spPr>
          <a:xfrm rot="5400000">
            <a:off x="10140075" y="4885026"/>
            <a:ext cx="550646" cy="506441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  <a:solidFill>
            <a:srgbClr val="138B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517F000-2C97-2E64-8784-989AAD1DB9E2}"/>
              </a:ext>
            </a:extLst>
          </p:cNvPr>
          <p:cNvGrpSpPr/>
          <p:nvPr/>
        </p:nvGrpSpPr>
        <p:grpSpPr>
          <a:xfrm>
            <a:off x="10741390" y="4920459"/>
            <a:ext cx="494120" cy="1658255"/>
            <a:chOff x="10741390" y="4920459"/>
            <a:chExt cx="494120" cy="165825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38C7D84-2E5D-64A8-A12D-3ACBCB54F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41390" y="5777668"/>
              <a:ext cx="494120" cy="330599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D0F75189-9C23-6952-4A7D-D6F2B13B4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25521" y="4920459"/>
              <a:ext cx="325859" cy="351928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8201467C-A6F7-4CB4-E898-B94E396F2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36185" y="5306695"/>
              <a:ext cx="304530" cy="407620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7B7629F0-AB43-DD7A-C27D-7518DBD37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29142" y="6174179"/>
              <a:ext cx="318617" cy="40453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F454EE-C569-1603-5D3E-D59D30902D07}"/>
              </a:ext>
            </a:extLst>
          </p:cNvPr>
          <p:cNvGrpSpPr>
            <a:grpSpLocks noChangeAspect="1"/>
          </p:cNvGrpSpPr>
          <p:nvPr/>
        </p:nvGrpSpPr>
        <p:grpSpPr>
          <a:xfrm>
            <a:off x="719171" y="999607"/>
            <a:ext cx="1143000" cy="1143000"/>
            <a:chOff x="7020470" y="457533"/>
            <a:chExt cx="4572000" cy="4572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E0DD124-FA96-8ACD-5A37-A5699BB71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B6E97C1-FC23-F0FE-D21F-109A15C9BF0D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BB71874-2B57-4B21-BFB8-114260A8202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8C764A9-0F89-ECF9-61B0-E0EB1990A99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CCA88BA1-31C3-4AA2-C855-16D6124C7342}"/>
              </a:ext>
            </a:extLst>
          </p:cNvPr>
          <p:cNvSpPr/>
          <p:nvPr/>
        </p:nvSpPr>
        <p:spPr>
          <a:xfrm>
            <a:off x="2049454" y="1151849"/>
            <a:ext cx="5600717" cy="1301573"/>
          </a:xfrm>
          <a:prstGeom prst="wedgeRectCallout">
            <a:avLst>
              <a:gd name="adj1" fmla="val -62022"/>
              <a:gd name="adj2" fmla="val 245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We get most popular ML primitives by looking at 3 things: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5"/>
                </a:solidFill>
              </a:rPr>
              <a:t>What sort of action we wish to take on test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In what form is training data available to 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What sort of model we learn and how we learn it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4B54A8-C6C3-B245-71E3-D4E46D15E1EE}"/>
              </a:ext>
            </a:extLst>
          </p:cNvPr>
          <p:cNvSpPr/>
          <p:nvPr/>
        </p:nvSpPr>
        <p:spPr>
          <a:xfrm>
            <a:off x="778684" y="2653819"/>
            <a:ext cx="2515481" cy="21105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D45B4D-8460-A0CA-ECA8-AD15EA5E0B1B}"/>
              </a:ext>
            </a:extLst>
          </p:cNvPr>
          <p:cNvSpPr/>
          <p:nvPr/>
        </p:nvSpPr>
        <p:spPr>
          <a:xfrm>
            <a:off x="8178997" y="1262270"/>
            <a:ext cx="3314819" cy="542676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5869B7-0390-FB97-6ED2-DE76DEC0F328}"/>
              </a:ext>
            </a:extLst>
          </p:cNvPr>
          <p:cNvSpPr/>
          <p:nvPr/>
        </p:nvSpPr>
        <p:spPr>
          <a:xfrm>
            <a:off x="4121782" y="2668742"/>
            <a:ext cx="7314203" cy="21109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0F596A3-0AFE-999A-CB1B-4BB83C65E4FB}"/>
              </a:ext>
            </a:extLst>
          </p:cNvPr>
          <p:cNvSpPr/>
          <p:nvPr/>
        </p:nvSpPr>
        <p:spPr>
          <a:xfrm>
            <a:off x="2092349" y="1528622"/>
            <a:ext cx="4910176" cy="272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EA56E71-25F4-C2C4-0A0B-C2EABA933FE0}"/>
              </a:ext>
            </a:extLst>
          </p:cNvPr>
          <p:cNvSpPr/>
          <p:nvPr/>
        </p:nvSpPr>
        <p:spPr>
          <a:xfrm>
            <a:off x="2092349" y="1806028"/>
            <a:ext cx="4472279" cy="272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DF05774-26C8-ABC7-AB09-38DD7C8048E0}"/>
              </a:ext>
            </a:extLst>
          </p:cNvPr>
          <p:cNvSpPr/>
          <p:nvPr/>
        </p:nvSpPr>
        <p:spPr>
          <a:xfrm>
            <a:off x="2092349" y="2083434"/>
            <a:ext cx="5187139" cy="272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28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110" grpId="0"/>
      <p:bldP spid="155" grpId="0" animBg="1"/>
      <p:bldP spid="161" grpId="0" animBg="1"/>
      <p:bldP spid="164" grpId="0"/>
      <p:bldP spid="28" grpId="0"/>
      <p:bldP spid="43" grpId="0" animBg="1"/>
      <p:bldP spid="44" grpId="0" animBg="1"/>
      <p:bldP spid="36" grpId="0" animBg="1"/>
      <p:bldP spid="37" grpId="0" animBg="1"/>
      <p:bldP spid="38" grpId="0" animBg="1"/>
      <p:bldP spid="39" grpId="0" animBg="1"/>
      <p:bldP spid="127" grpId="0" animBg="1"/>
      <p:bldP spid="128" grpId="0" animBg="1"/>
      <p:bldP spid="1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8F09A4-0199-117D-E2DB-1109A3F7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primitives by type of action on test data</a:t>
            </a:r>
            <a:endParaRPr lang="en-IN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92CC2D8-F86A-4E22-0A57-CF30D94345CE}"/>
              </a:ext>
            </a:extLst>
          </p:cNvPr>
          <p:cNvGrpSpPr/>
          <p:nvPr/>
        </p:nvGrpSpPr>
        <p:grpSpPr>
          <a:xfrm>
            <a:off x="3065196" y="3429000"/>
            <a:ext cx="6061606" cy="3123432"/>
            <a:chOff x="2351213" y="3669247"/>
            <a:chExt cx="6061606" cy="3123432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9CF45A0-D047-5561-F3DB-4A6EDF676EF0}"/>
                </a:ext>
              </a:extLst>
            </p:cNvPr>
            <p:cNvGrpSpPr/>
            <p:nvPr/>
          </p:nvGrpSpPr>
          <p:grpSpPr>
            <a:xfrm>
              <a:off x="2351213" y="3669247"/>
              <a:ext cx="1828800" cy="3112532"/>
              <a:chOff x="3168401" y="3669247"/>
              <a:chExt cx="1828800" cy="3112532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1AA77A12-2094-51CE-2327-9D5DD0787B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8401" y="3669247"/>
                <a:ext cx="1828800" cy="2743200"/>
              </a:xfrm>
              <a:custGeom>
                <a:avLst/>
                <a:gdLst>
                  <a:gd name="connsiteX0" fmla="*/ 0 w 2286000"/>
                  <a:gd name="connsiteY0" fmla="*/ 0 h 3429000"/>
                  <a:gd name="connsiteX1" fmla="*/ 228600 w 2286000"/>
                  <a:gd name="connsiteY1" fmla="*/ 0 h 3429000"/>
                  <a:gd name="connsiteX2" fmla="*/ 228600 w 2286000"/>
                  <a:gd name="connsiteY2" fmla="*/ 3200400 h 3429000"/>
                  <a:gd name="connsiteX3" fmla="*/ 2057400 w 2286000"/>
                  <a:gd name="connsiteY3" fmla="*/ 3200400 h 3429000"/>
                  <a:gd name="connsiteX4" fmla="*/ 2057400 w 2286000"/>
                  <a:gd name="connsiteY4" fmla="*/ 0 h 3429000"/>
                  <a:gd name="connsiteX5" fmla="*/ 2286000 w 2286000"/>
                  <a:gd name="connsiteY5" fmla="*/ 0 h 3429000"/>
                  <a:gd name="connsiteX6" fmla="*/ 2286000 w 2286000"/>
                  <a:gd name="connsiteY6" fmla="*/ 3429000 h 3429000"/>
                  <a:gd name="connsiteX7" fmla="*/ 0 w 2286000"/>
                  <a:gd name="connsiteY7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6000" h="3429000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3200400"/>
                    </a:lnTo>
                    <a:lnTo>
                      <a:pt x="2057400" y="3200400"/>
                    </a:lnTo>
                    <a:lnTo>
                      <a:pt x="2057400" y="0"/>
                    </a:lnTo>
                    <a:lnTo>
                      <a:pt x="2286000" y="0"/>
                    </a:lnTo>
                    <a:lnTo>
                      <a:pt x="2286000" y="3429000"/>
                    </a:lnTo>
                    <a:lnTo>
                      <a:pt x="0" y="34290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6239034-DF24-0981-2BD8-95DE84D0E888}"/>
                  </a:ext>
                </a:extLst>
              </p:cNvPr>
              <p:cNvSpPr txBox="1"/>
              <p:nvPr/>
            </p:nvSpPr>
            <p:spPr>
              <a:xfrm>
                <a:off x="3466112" y="6412447"/>
                <a:ext cx="1233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SPAM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1E3377F-61AD-102A-67CF-43C4FD1D649E}"/>
                </a:ext>
              </a:extLst>
            </p:cNvPr>
            <p:cNvGrpSpPr/>
            <p:nvPr/>
          </p:nvGrpSpPr>
          <p:grpSpPr>
            <a:xfrm>
              <a:off x="6584019" y="3669247"/>
              <a:ext cx="1828800" cy="3123432"/>
              <a:chOff x="6584019" y="3669247"/>
              <a:chExt cx="1828800" cy="3123432"/>
            </a:xfrm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90CFE1-D46F-F95C-53AE-D44BA33B9C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4019" y="3669247"/>
                <a:ext cx="1828800" cy="2743200"/>
              </a:xfrm>
              <a:custGeom>
                <a:avLst/>
                <a:gdLst>
                  <a:gd name="connsiteX0" fmla="*/ 0 w 2286000"/>
                  <a:gd name="connsiteY0" fmla="*/ 0 h 3429000"/>
                  <a:gd name="connsiteX1" fmla="*/ 228600 w 2286000"/>
                  <a:gd name="connsiteY1" fmla="*/ 0 h 3429000"/>
                  <a:gd name="connsiteX2" fmla="*/ 228600 w 2286000"/>
                  <a:gd name="connsiteY2" fmla="*/ 3200400 h 3429000"/>
                  <a:gd name="connsiteX3" fmla="*/ 2057400 w 2286000"/>
                  <a:gd name="connsiteY3" fmla="*/ 3200400 h 3429000"/>
                  <a:gd name="connsiteX4" fmla="*/ 2057400 w 2286000"/>
                  <a:gd name="connsiteY4" fmla="*/ 0 h 3429000"/>
                  <a:gd name="connsiteX5" fmla="*/ 2286000 w 2286000"/>
                  <a:gd name="connsiteY5" fmla="*/ 0 h 3429000"/>
                  <a:gd name="connsiteX6" fmla="*/ 2286000 w 2286000"/>
                  <a:gd name="connsiteY6" fmla="*/ 3429000 h 3429000"/>
                  <a:gd name="connsiteX7" fmla="*/ 0 w 2286000"/>
                  <a:gd name="connsiteY7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6000" h="3429000">
                    <a:moveTo>
                      <a:pt x="0" y="0"/>
                    </a:moveTo>
                    <a:lnTo>
                      <a:pt x="228600" y="0"/>
                    </a:lnTo>
                    <a:lnTo>
                      <a:pt x="228600" y="3200400"/>
                    </a:lnTo>
                    <a:lnTo>
                      <a:pt x="2057400" y="3200400"/>
                    </a:lnTo>
                    <a:lnTo>
                      <a:pt x="2057400" y="0"/>
                    </a:lnTo>
                    <a:lnTo>
                      <a:pt x="2286000" y="0"/>
                    </a:lnTo>
                    <a:lnTo>
                      <a:pt x="2286000" y="3429000"/>
                    </a:lnTo>
                    <a:lnTo>
                      <a:pt x="0" y="342900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19B39E5-CEE5-CC8E-BB6B-A9BF6E65C8AC}"/>
                  </a:ext>
                </a:extLst>
              </p:cNvPr>
              <p:cNvSpPr txBox="1"/>
              <p:nvPr/>
            </p:nvSpPr>
            <p:spPr>
              <a:xfrm>
                <a:off x="6881730" y="6423347"/>
                <a:ext cx="12333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NON-SPAM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5524C09-8A00-AF54-1FF2-A6AAEFE28167}"/>
              </a:ext>
            </a:extLst>
          </p:cNvPr>
          <p:cNvGrpSpPr/>
          <p:nvPr/>
        </p:nvGrpSpPr>
        <p:grpSpPr>
          <a:xfrm>
            <a:off x="338318" y="1881529"/>
            <a:ext cx="4428108" cy="989361"/>
            <a:chOff x="5885474" y="1524611"/>
            <a:chExt cx="4428108" cy="989361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B304646-73A4-4741-27A8-612058580C18}"/>
                </a:ext>
              </a:extLst>
            </p:cNvPr>
            <p:cNvGrpSpPr/>
            <p:nvPr/>
          </p:nvGrpSpPr>
          <p:grpSpPr>
            <a:xfrm>
              <a:off x="5885474" y="1524611"/>
              <a:ext cx="1463040" cy="989361"/>
              <a:chOff x="5364479" y="1152472"/>
              <a:chExt cx="1463040" cy="989361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E115E43-DBC8-FDEA-36D2-B9D0E302F4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5" name="Isosceles Triangle 114">
                <a:extLst>
                  <a:ext uri="{FF2B5EF4-FFF2-40B4-BE49-F238E27FC236}">
                    <a16:creationId xmlns:a16="http://schemas.microsoft.com/office/drawing/2014/main" id="{E3B9D840-0497-5804-75BF-0A231AE4C51E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9742A87-B251-6AF4-AEB1-614AAF95E270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@</a:t>
                </a:r>
                <a:endParaRPr lang="en-IN" sz="3200" dirty="0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9FE01DB-8452-B20D-D678-E2B0EDDFB63D}"/>
                </a:ext>
              </a:extLst>
            </p:cNvPr>
            <p:cNvSpPr txBox="1"/>
            <p:nvPr/>
          </p:nvSpPr>
          <p:spPr>
            <a:xfrm>
              <a:off x="7348514" y="1753399"/>
              <a:ext cx="29650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Subject: Free movie tickets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Sender: </a:t>
              </a:r>
              <a:r>
                <a:rPr lang="en-US" sz="2000" dirty="0" err="1">
                  <a:solidFill>
                    <a:schemeClr val="bg1"/>
                  </a:solidFill>
                </a:rPr>
                <a:t>winfabulous.xyz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CB71534-EB41-CDB3-8320-2D22D883D5B1}"/>
              </a:ext>
            </a:extLst>
          </p:cNvPr>
          <p:cNvGrpSpPr/>
          <p:nvPr/>
        </p:nvGrpSpPr>
        <p:grpSpPr>
          <a:xfrm>
            <a:off x="2974937" y="869416"/>
            <a:ext cx="4184625" cy="989361"/>
            <a:chOff x="5885474" y="1524611"/>
            <a:chExt cx="4184625" cy="9893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B6727B1-F6E6-13F0-38BE-131468463526}"/>
                </a:ext>
              </a:extLst>
            </p:cNvPr>
            <p:cNvGrpSpPr/>
            <p:nvPr/>
          </p:nvGrpSpPr>
          <p:grpSpPr>
            <a:xfrm>
              <a:off x="5885474" y="1524611"/>
              <a:ext cx="1463040" cy="989361"/>
              <a:chOff x="5364479" y="1152472"/>
              <a:chExt cx="1463040" cy="989361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F29951EF-C898-683F-2D10-38A7CCC548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1" name="Isosceles Triangle 120">
                <a:extLst>
                  <a:ext uri="{FF2B5EF4-FFF2-40B4-BE49-F238E27FC236}">
                    <a16:creationId xmlns:a16="http://schemas.microsoft.com/office/drawing/2014/main" id="{69B96FE2-58BB-D23C-3AA8-645A790EDFB6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2F4AE7BD-9628-DBD6-A4A8-960BECFC55F6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@</a:t>
                </a:r>
                <a:endParaRPr lang="en-IN" sz="3200" dirty="0"/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DF20F05-D5F2-35F2-164B-534E2BAA1AAA}"/>
                </a:ext>
              </a:extLst>
            </p:cNvPr>
            <p:cNvSpPr txBox="1"/>
            <p:nvPr/>
          </p:nvSpPr>
          <p:spPr>
            <a:xfrm>
              <a:off x="7348515" y="1753399"/>
              <a:ext cx="27215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Subject: Tax Assessment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Sender: incometax.gov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29100B6-2F5B-A5A5-8D34-17FC23A49E37}"/>
              </a:ext>
            </a:extLst>
          </p:cNvPr>
          <p:cNvGrpSpPr/>
          <p:nvPr/>
        </p:nvGrpSpPr>
        <p:grpSpPr>
          <a:xfrm>
            <a:off x="4897734" y="1881529"/>
            <a:ext cx="4102142" cy="989361"/>
            <a:chOff x="5885474" y="1524611"/>
            <a:chExt cx="4102142" cy="98936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7A1D12C-DA3C-7B5E-5E34-4E903CE6F879}"/>
                </a:ext>
              </a:extLst>
            </p:cNvPr>
            <p:cNvGrpSpPr/>
            <p:nvPr/>
          </p:nvGrpSpPr>
          <p:grpSpPr>
            <a:xfrm>
              <a:off x="5885474" y="1524611"/>
              <a:ext cx="1463040" cy="989361"/>
              <a:chOff x="5364479" y="1152472"/>
              <a:chExt cx="1463040" cy="989361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9AB9800-C71A-EEA1-B9EA-6D5938E789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7" name="Isosceles Triangle 126">
                <a:extLst>
                  <a:ext uri="{FF2B5EF4-FFF2-40B4-BE49-F238E27FC236}">
                    <a16:creationId xmlns:a16="http://schemas.microsoft.com/office/drawing/2014/main" id="{7AE03E75-2B35-4D1E-81E6-74D0276DD421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B73152E1-97FB-BE28-2724-6012C928E6B1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@</a:t>
                </a:r>
                <a:endParaRPr lang="en-IN" sz="3200" dirty="0"/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2DD3699-C8CC-5ED7-7F4D-A4BC2B3F1F5B}"/>
                </a:ext>
              </a:extLst>
            </p:cNvPr>
            <p:cNvSpPr txBox="1"/>
            <p:nvPr/>
          </p:nvSpPr>
          <p:spPr>
            <a:xfrm>
              <a:off x="7348514" y="1753399"/>
              <a:ext cx="2639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Subject: Friend Request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Sender: facebook.com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E5411DB-F225-0FEC-9663-F7D0439FFAFC}"/>
              </a:ext>
            </a:extLst>
          </p:cNvPr>
          <p:cNvGrpSpPr/>
          <p:nvPr/>
        </p:nvGrpSpPr>
        <p:grpSpPr>
          <a:xfrm>
            <a:off x="7403045" y="869416"/>
            <a:ext cx="3649268" cy="989361"/>
            <a:chOff x="5885474" y="1524611"/>
            <a:chExt cx="3649268" cy="989361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519A654-D133-5A3A-F615-0835D540F0C3}"/>
                </a:ext>
              </a:extLst>
            </p:cNvPr>
            <p:cNvGrpSpPr/>
            <p:nvPr/>
          </p:nvGrpSpPr>
          <p:grpSpPr>
            <a:xfrm>
              <a:off x="5885474" y="1524611"/>
              <a:ext cx="1463040" cy="989361"/>
              <a:chOff x="5364479" y="1152472"/>
              <a:chExt cx="1463040" cy="989361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5F45F1F-C640-2A2A-D7E4-217FF8AC5B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3" name="Isosceles Triangle 132">
                <a:extLst>
                  <a:ext uri="{FF2B5EF4-FFF2-40B4-BE49-F238E27FC236}">
                    <a16:creationId xmlns:a16="http://schemas.microsoft.com/office/drawing/2014/main" id="{D49FD578-A925-0357-5F6C-22E2715A00C8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E9875AE4-112C-F910-C75E-73E0A6E8D152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@</a:t>
                </a:r>
                <a:endParaRPr lang="en-IN" sz="3200" dirty="0"/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84DF92B-F6B5-724A-7177-A87137E8FAD1}"/>
                </a:ext>
              </a:extLst>
            </p:cNvPr>
            <p:cNvSpPr txBox="1"/>
            <p:nvPr/>
          </p:nvSpPr>
          <p:spPr>
            <a:xfrm>
              <a:off x="7348514" y="1753399"/>
              <a:ext cx="21862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Subject: New Post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Sender: reddit.com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0A0265A-77F8-B76C-C274-410619CBC8DC}"/>
              </a:ext>
            </a:extLst>
          </p:cNvPr>
          <p:cNvGrpSpPr>
            <a:grpSpLocks noChangeAspect="1"/>
          </p:cNvGrpSpPr>
          <p:nvPr/>
        </p:nvGrpSpPr>
        <p:grpSpPr>
          <a:xfrm>
            <a:off x="1170942" y="1447297"/>
            <a:ext cx="1143000" cy="1143000"/>
            <a:chOff x="7020470" y="457533"/>
            <a:chExt cx="4572000" cy="4572000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1D6C1A6-97BF-7C17-2A61-33A4204F2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9B1554E-FA2A-1ED2-22DD-B58B3838A025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EF64BABA-9DBB-E9E3-9282-31F8352CEE93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08D630E-9A65-0E36-C12D-87EA2114A186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50" name="Speech Bubble: Rectangle 149">
            <a:extLst>
              <a:ext uri="{FF2B5EF4-FFF2-40B4-BE49-F238E27FC236}">
                <a16:creationId xmlns:a16="http://schemas.microsoft.com/office/drawing/2014/main" id="{C7BBDC33-022B-9E0F-0F77-587EB9115ABC}"/>
              </a:ext>
            </a:extLst>
          </p:cNvPr>
          <p:cNvSpPr/>
          <p:nvPr/>
        </p:nvSpPr>
        <p:spPr>
          <a:xfrm>
            <a:off x="2404268" y="1552207"/>
            <a:ext cx="3956506" cy="880368"/>
          </a:xfrm>
          <a:prstGeom prst="wedgeRectCallout">
            <a:avLst>
              <a:gd name="adj1" fmla="val -63212"/>
              <a:gd name="adj2" fmla="val 3943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often called </a:t>
            </a:r>
            <a:r>
              <a:rPr lang="en-US" i="1" dirty="0">
                <a:solidFill>
                  <a:schemeClr val="bg1"/>
                </a:solidFill>
              </a:rPr>
              <a:t>binary classification </a:t>
            </a:r>
            <a:r>
              <a:rPr lang="en-US" dirty="0">
                <a:solidFill>
                  <a:schemeClr val="bg1"/>
                </a:solidFill>
              </a:rPr>
              <a:t>since there are only two bins into which every test data point must be sent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52" name="Picture 151" descr="Icon&#10;&#10;Description automatically generated">
            <a:extLst>
              <a:ext uri="{FF2B5EF4-FFF2-40B4-BE49-F238E27FC236}">
                <a16:creationId xmlns:a16="http://schemas.microsoft.com/office/drawing/2014/main" id="{CDA24CBF-C786-CC5B-2EB4-7FF4095D5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51" y="1471447"/>
            <a:ext cx="1371600" cy="1371600"/>
          </a:xfrm>
          <a:prstGeom prst="rect">
            <a:avLst/>
          </a:prstGeom>
        </p:spPr>
      </p:pic>
      <p:sp>
        <p:nvSpPr>
          <p:cNvPr id="153" name="Speech Bubble: Rectangle 152">
            <a:extLst>
              <a:ext uri="{FF2B5EF4-FFF2-40B4-BE49-F238E27FC236}">
                <a16:creationId xmlns:a16="http://schemas.microsoft.com/office/drawing/2014/main" id="{E2DBDE15-1EB1-B238-0E95-A6F3B175AE46}"/>
              </a:ext>
            </a:extLst>
          </p:cNvPr>
          <p:cNvSpPr/>
          <p:nvPr/>
        </p:nvSpPr>
        <p:spPr>
          <a:xfrm>
            <a:off x="7765454" y="1697577"/>
            <a:ext cx="3278569" cy="652290"/>
          </a:xfrm>
          <a:prstGeom prst="wedgeRectCallout">
            <a:avLst>
              <a:gd name="adj1" fmla="val -62100"/>
              <a:gd name="adj2" fmla="val 4527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if I want more than 2 bins?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AE86385-7263-0C3C-7894-CD1AAEFB2264}"/>
              </a:ext>
            </a:extLst>
          </p:cNvPr>
          <p:cNvGrpSpPr/>
          <p:nvPr/>
        </p:nvGrpSpPr>
        <p:grpSpPr>
          <a:xfrm>
            <a:off x="3065196" y="6172200"/>
            <a:ext cx="6061604" cy="369332"/>
            <a:chOff x="3065196" y="6172200"/>
            <a:chExt cx="6061604" cy="369332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FCC9815-048B-A685-87B3-C0F790787DF0}"/>
                </a:ext>
              </a:extLst>
            </p:cNvPr>
            <p:cNvSpPr txBox="1"/>
            <p:nvPr/>
          </p:nvSpPr>
          <p:spPr>
            <a:xfrm>
              <a:off x="3065196" y="6172200"/>
              <a:ext cx="182879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STRESSED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B7780C0-112D-B8E0-04E7-75173D5AA8E9}"/>
                </a:ext>
              </a:extLst>
            </p:cNvPr>
            <p:cNvSpPr txBox="1"/>
            <p:nvPr/>
          </p:nvSpPr>
          <p:spPr>
            <a:xfrm>
              <a:off x="7298001" y="6172200"/>
              <a:ext cx="1828799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HAPPY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28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17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25795 0.5888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1" y="2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123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0.24349 0.4430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74" y="2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11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0.11719 0.3525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129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-0.0832 0.5009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2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795 0.58889 L -0.08958 0.5865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83" y="-11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349 0.44305 L 0.10365 0.441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83" y="-20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19 0.35254 L 0.46342 0.24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5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8F09A4-0199-117D-E2DB-1109A3F7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primitives by type of action on test data</a:t>
            </a:r>
            <a:endParaRPr lang="en-IN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9FF033D-CAE7-DC93-1879-CA5911E0710F}"/>
              </a:ext>
            </a:extLst>
          </p:cNvPr>
          <p:cNvGrpSpPr/>
          <p:nvPr/>
        </p:nvGrpSpPr>
        <p:grpSpPr>
          <a:xfrm>
            <a:off x="899572" y="3429000"/>
            <a:ext cx="10392855" cy="3159809"/>
            <a:chOff x="899572" y="3429000"/>
            <a:chExt cx="10392855" cy="315980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A310B3A-A0CE-B3D9-4905-A0E90A6D8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12" t="23952" r="38825" b="41439"/>
            <a:stretch>
              <a:fillRect/>
            </a:stretch>
          </p:blipFill>
          <p:spPr>
            <a:xfrm>
              <a:off x="7248781" y="6236085"/>
              <a:ext cx="1927242" cy="352724"/>
            </a:xfrm>
            <a:custGeom>
              <a:avLst/>
              <a:gdLst>
                <a:gd name="connsiteX0" fmla="*/ 0 w 1927242"/>
                <a:gd name="connsiteY0" fmla="*/ 0 h 352724"/>
                <a:gd name="connsiteX1" fmla="*/ 1927242 w 1927242"/>
                <a:gd name="connsiteY1" fmla="*/ 0 h 352724"/>
                <a:gd name="connsiteX2" fmla="*/ 1927242 w 1927242"/>
                <a:gd name="connsiteY2" fmla="*/ 352724 h 352724"/>
                <a:gd name="connsiteX3" fmla="*/ 0 w 1927242"/>
                <a:gd name="connsiteY3" fmla="*/ 352724 h 35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7242" h="352724">
                  <a:moveTo>
                    <a:pt x="0" y="0"/>
                  </a:moveTo>
                  <a:lnTo>
                    <a:pt x="1927242" y="0"/>
                  </a:lnTo>
                  <a:lnTo>
                    <a:pt x="1927242" y="352724"/>
                  </a:lnTo>
                  <a:lnTo>
                    <a:pt x="0" y="352724"/>
                  </a:lnTo>
                  <a:close/>
                </a:path>
              </a:pathLst>
            </a:custGeom>
            <a:ln>
              <a:noFill/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7DE79EB-E67D-6AE8-AE2B-2D527B053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366" t="29303" r="38216" b="38213"/>
            <a:stretch>
              <a:fillRect/>
            </a:stretch>
          </p:blipFill>
          <p:spPr>
            <a:xfrm>
              <a:off x="9365185" y="6236085"/>
              <a:ext cx="1927242" cy="352724"/>
            </a:xfrm>
            <a:custGeom>
              <a:avLst/>
              <a:gdLst>
                <a:gd name="connsiteX0" fmla="*/ 0 w 1927242"/>
                <a:gd name="connsiteY0" fmla="*/ 0 h 352724"/>
                <a:gd name="connsiteX1" fmla="*/ 1927242 w 1927242"/>
                <a:gd name="connsiteY1" fmla="*/ 0 h 352724"/>
                <a:gd name="connsiteX2" fmla="*/ 1927242 w 1927242"/>
                <a:gd name="connsiteY2" fmla="*/ 352724 h 352724"/>
                <a:gd name="connsiteX3" fmla="*/ 0 w 1927242"/>
                <a:gd name="connsiteY3" fmla="*/ 352724 h 35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7242" h="352724">
                  <a:moveTo>
                    <a:pt x="0" y="0"/>
                  </a:moveTo>
                  <a:lnTo>
                    <a:pt x="1927242" y="0"/>
                  </a:lnTo>
                  <a:lnTo>
                    <a:pt x="1927242" y="352724"/>
                  </a:lnTo>
                  <a:lnTo>
                    <a:pt x="0" y="352724"/>
                  </a:lnTo>
                  <a:close/>
                </a:path>
              </a:pathLst>
            </a:cu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199268A-9B0F-5038-79CC-95599868D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523" t="35687" r="34807" b="39291"/>
            <a:stretch>
              <a:fillRect/>
            </a:stretch>
          </p:blipFill>
          <p:spPr>
            <a:xfrm>
              <a:off x="5132378" y="6236085"/>
              <a:ext cx="1927242" cy="352724"/>
            </a:xfrm>
            <a:custGeom>
              <a:avLst/>
              <a:gdLst>
                <a:gd name="connsiteX0" fmla="*/ 0 w 1927242"/>
                <a:gd name="connsiteY0" fmla="*/ 0 h 352724"/>
                <a:gd name="connsiteX1" fmla="*/ 1927242 w 1927242"/>
                <a:gd name="connsiteY1" fmla="*/ 0 h 352724"/>
                <a:gd name="connsiteX2" fmla="*/ 1927242 w 1927242"/>
                <a:gd name="connsiteY2" fmla="*/ 352724 h 352724"/>
                <a:gd name="connsiteX3" fmla="*/ 0 w 1927242"/>
                <a:gd name="connsiteY3" fmla="*/ 352724 h 35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7242" h="352724">
                  <a:moveTo>
                    <a:pt x="0" y="0"/>
                  </a:moveTo>
                  <a:lnTo>
                    <a:pt x="1927242" y="0"/>
                  </a:lnTo>
                  <a:lnTo>
                    <a:pt x="1927242" y="352724"/>
                  </a:lnTo>
                  <a:lnTo>
                    <a:pt x="0" y="352724"/>
                  </a:lnTo>
                  <a:close/>
                </a:path>
              </a:pathLst>
            </a:custGeom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CF8491A-6A3A-D2C9-94C4-8F8B1CF4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4193" t="45062" r="38489" b="26232"/>
            <a:stretch>
              <a:fillRect/>
            </a:stretch>
          </p:blipFill>
          <p:spPr>
            <a:xfrm>
              <a:off x="3015975" y="6236085"/>
              <a:ext cx="1927242" cy="352724"/>
            </a:xfrm>
            <a:custGeom>
              <a:avLst/>
              <a:gdLst>
                <a:gd name="connsiteX0" fmla="*/ 0 w 1927242"/>
                <a:gd name="connsiteY0" fmla="*/ 0 h 352724"/>
                <a:gd name="connsiteX1" fmla="*/ 1927242 w 1927242"/>
                <a:gd name="connsiteY1" fmla="*/ 0 h 352724"/>
                <a:gd name="connsiteX2" fmla="*/ 1927242 w 1927242"/>
                <a:gd name="connsiteY2" fmla="*/ 352724 h 352724"/>
                <a:gd name="connsiteX3" fmla="*/ 0 w 1927242"/>
                <a:gd name="connsiteY3" fmla="*/ 352724 h 35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7242" h="352724">
                  <a:moveTo>
                    <a:pt x="0" y="0"/>
                  </a:moveTo>
                  <a:lnTo>
                    <a:pt x="1927242" y="0"/>
                  </a:lnTo>
                  <a:lnTo>
                    <a:pt x="1927242" y="352724"/>
                  </a:lnTo>
                  <a:lnTo>
                    <a:pt x="0" y="352724"/>
                  </a:lnTo>
                  <a:close/>
                </a:path>
              </a:pathLst>
            </a:cu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B0F320-D133-D64B-4812-504463295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892" t="31410" r="35976" b="35229"/>
            <a:stretch>
              <a:fillRect/>
            </a:stretch>
          </p:blipFill>
          <p:spPr>
            <a:xfrm>
              <a:off x="899572" y="6236085"/>
              <a:ext cx="1927242" cy="352724"/>
            </a:xfrm>
            <a:custGeom>
              <a:avLst/>
              <a:gdLst>
                <a:gd name="connsiteX0" fmla="*/ 0 w 1927242"/>
                <a:gd name="connsiteY0" fmla="*/ 0 h 352724"/>
                <a:gd name="connsiteX1" fmla="*/ 1927242 w 1927242"/>
                <a:gd name="connsiteY1" fmla="*/ 0 h 352724"/>
                <a:gd name="connsiteX2" fmla="*/ 1927242 w 1927242"/>
                <a:gd name="connsiteY2" fmla="*/ 352724 h 352724"/>
                <a:gd name="connsiteX3" fmla="*/ 0 w 1927242"/>
                <a:gd name="connsiteY3" fmla="*/ 352724 h 35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7242" h="352724">
                  <a:moveTo>
                    <a:pt x="0" y="0"/>
                  </a:moveTo>
                  <a:lnTo>
                    <a:pt x="1927242" y="0"/>
                  </a:lnTo>
                  <a:lnTo>
                    <a:pt x="1927242" y="352724"/>
                  </a:lnTo>
                  <a:lnTo>
                    <a:pt x="0" y="352724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7AACE23-29A5-6CEF-544F-1CBD25A7A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8793" y="3429000"/>
              <a:ext cx="1828800" cy="2743200"/>
            </a:xfrm>
            <a:custGeom>
              <a:avLst/>
              <a:gdLst>
                <a:gd name="connsiteX0" fmla="*/ 0 w 2286000"/>
                <a:gd name="connsiteY0" fmla="*/ 0 h 3429000"/>
                <a:gd name="connsiteX1" fmla="*/ 228600 w 2286000"/>
                <a:gd name="connsiteY1" fmla="*/ 0 h 3429000"/>
                <a:gd name="connsiteX2" fmla="*/ 228600 w 2286000"/>
                <a:gd name="connsiteY2" fmla="*/ 3200400 h 3429000"/>
                <a:gd name="connsiteX3" fmla="*/ 2057400 w 2286000"/>
                <a:gd name="connsiteY3" fmla="*/ 3200400 h 3429000"/>
                <a:gd name="connsiteX4" fmla="*/ 2057400 w 2286000"/>
                <a:gd name="connsiteY4" fmla="*/ 0 h 3429000"/>
                <a:gd name="connsiteX5" fmla="*/ 2286000 w 2286000"/>
                <a:gd name="connsiteY5" fmla="*/ 0 h 3429000"/>
                <a:gd name="connsiteX6" fmla="*/ 2286000 w 2286000"/>
                <a:gd name="connsiteY6" fmla="*/ 3429000 h 3429000"/>
                <a:gd name="connsiteX7" fmla="*/ 0 w 2286000"/>
                <a:gd name="connsiteY7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3429000">
                  <a:moveTo>
                    <a:pt x="0" y="0"/>
                  </a:moveTo>
                  <a:lnTo>
                    <a:pt x="228600" y="0"/>
                  </a:lnTo>
                  <a:lnTo>
                    <a:pt x="228600" y="3200400"/>
                  </a:lnTo>
                  <a:lnTo>
                    <a:pt x="2057400" y="3200400"/>
                  </a:lnTo>
                  <a:lnTo>
                    <a:pt x="2057400" y="0"/>
                  </a:lnTo>
                  <a:lnTo>
                    <a:pt x="2286000" y="0"/>
                  </a:lnTo>
                  <a:lnTo>
                    <a:pt x="2286000" y="3429000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7D157F6-4740-30DD-0663-571484152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14406" y="3429000"/>
              <a:ext cx="1828800" cy="2743200"/>
            </a:xfrm>
            <a:custGeom>
              <a:avLst/>
              <a:gdLst>
                <a:gd name="connsiteX0" fmla="*/ 0 w 2286000"/>
                <a:gd name="connsiteY0" fmla="*/ 0 h 3429000"/>
                <a:gd name="connsiteX1" fmla="*/ 228600 w 2286000"/>
                <a:gd name="connsiteY1" fmla="*/ 0 h 3429000"/>
                <a:gd name="connsiteX2" fmla="*/ 228600 w 2286000"/>
                <a:gd name="connsiteY2" fmla="*/ 3200400 h 3429000"/>
                <a:gd name="connsiteX3" fmla="*/ 2057400 w 2286000"/>
                <a:gd name="connsiteY3" fmla="*/ 3200400 h 3429000"/>
                <a:gd name="connsiteX4" fmla="*/ 2057400 w 2286000"/>
                <a:gd name="connsiteY4" fmla="*/ 0 h 3429000"/>
                <a:gd name="connsiteX5" fmla="*/ 2286000 w 2286000"/>
                <a:gd name="connsiteY5" fmla="*/ 0 h 3429000"/>
                <a:gd name="connsiteX6" fmla="*/ 2286000 w 2286000"/>
                <a:gd name="connsiteY6" fmla="*/ 3429000 h 3429000"/>
                <a:gd name="connsiteX7" fmla="*/ 0 w 2286000"/>
                <a:gd name="connsiteY7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3429000">
                  <a:moveTo>
                    <a:pt x="0" y="0"/>
                  </a:moveTo>
                  <a:lnTo>
                    <a:pt x="228600" y="0"/>
                  </a:lnTo>
                  <a:lnTo>
                    <a:pt x="228600" y="3200400"/>
                  </a:lnTo>
                  <a:lnTo>
                    <a:pt x="2057400" y="3200400"/>
                  </a:lnTo>
                  <a:lnTo>
                    <a:pt x="2057400" y="0"/>
                  </a:lnTo>
                  <a:lnTo>
                    <a:pt x="2286000" y="0"/>
                  </a:lnTo>
                  <a:lnTo>
                    <a:pt x="2286000" y="3429000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F57DCF-11D8-E679-ED60-A9EF117E3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8002" y="3429000"/>
              <a:ext cx="1828800" cy="2743200"/>
            </a:xfrm>
            <a:custGeom>
              <a:avLst/>
              <a:gdLst>
                <a:gd name="connsiteX0" fmla="*/ 0 w 2286000"/>
                <a:gd name="connsiteY0" fmla="*/ 0 h 3429000"/>
                <a:gd name="connsiteX1" fmla="*/ 228600 w 2286000"/>
                <a:gd name="connsiteY1" fmla="*/ 0 h 3429000"/>
                <a:gd name="connsiteX2" fmla="*/ 228600 w 2286000"/>
                <a:gd name="connsiteY2" fmla="*/ 3200400 h 3429000"/>
                <a:gd name="connsiteX3" fmla="*/ 2057400 w 2286000"/>
                <a:gd name="connsiteY3" fmla="*/ 3200400 h 3429000"/>
                <a:gd name="connsiteX4" fmla="*/ 2057400 w 2286000"/>
                <a:gd name="connsiteY4" fmla="*/ 0 h 3429000"/>
                <a:gd name="connsiteX5" fmla="*/ 2286000 w 2286000"/>
                <a:gd name="connsiteY5" fmla="*/ 0 h 3429000"/>
                <a:gd name="connsiteX6" fmla="*/ 2286000 w 2286000"/>
                <a:gd name="connsiteY6" fmla="*/ 3429000 h 3429000"/>
                <a:gd name="connsiteX7" fmla="*/ 0 w 2286000"/>
                <a:gd name="connsiteY7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3429000">
                  <a:moveTo>
                    <a:pt x="0" y="0"/>
                  </a:moveTo>
                  <a:lnTo>
                    <a:pt x="228600" y="0"/>
                  </a:lnTo>
                  <a:lnTo>
                    <a:pt x="228600" y="3200400"/>
                  </a:lnTo>
                  <a:lnTo>
                    <a:pt x="2057400" y="3200400"/>
                  </a:lnTo>
                  <a:lnTo>
                    <a:pt x="2057400" y="0"/>
                  </a:lnTo>
                  <a:lnTo>
                    <a:pt x="2286000" y="0"/>
                  </a:lnTo>
                  <a:lnTo>
                    <a:pt x="2286000" y="3429000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5D25F7-4CF3-EDEB-C8CF-722D1C85C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599" y="3429000"/>
              <a:ext cx="1828800" cy="2743200"/>
            </a:xfrm>
            <a:custGeom>
              <a:avLst/>
              <a:gdLst>
                <a:gd name="connsiteX0" fmla="*/ 0 w 2286000"/>
                <a:gd name="connsiteY0" fmla="*/ 0 h 3429000"/>
                <a:gd name="connsiteX1" fmla="*/ 228600 w 2286000"/>
                <a:gd name="connsiteY1" fmla="*/ 0 h 3429000"/>
                <a:gd name="connsiteX2" fmla="*/ 228600 w 2286000"/>
                <a:gd name="connsiteY2" fmla="*/ 3200400 h 3429000"/>
                <a:gd name="connsiteX3" fmla="*/ 2057400 w 2286000"/>
                <a:gd name="connsiteY3" fmla="*/ 3200400 h 3429000"/>
                <a:gd name="connsiteX4" fmla="*/ 2057400 w 2286000"/>
                <a:gd name="connsiteY4" fmla="*/ 0 h 3429000"/>
                <a:gd name="connsiteX5" fmla="*/ 2286000 w 2286000"/>
                <a:gd name="connsiteY5" fmla="*/ 0 h 3429000"/>
                <a:gd name="connsiteX6" fmla="*/ 2286000 w 2286000"/>
                <a:gd name="connsiteY6" fmla="*/ 3429000 h 3429000"/>
                <a:gd name="connsiteX7" fmla="*/ 0 w 2286000"/>
                <a:gd name="connsiteY7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3429000">
                  <a:moveTo>
                    <a:pt x="0" y="0"/>
                  </a:moveTo>
                  <a:lnTo>
                    <a:pt x="228600" y="0"/>
                  </a:lnTo>
                  <a:lnTo>
                    <a:pt x="228600" y="3200400"/>
                  </a:lnTo>
                  <a:lnTo>
                    <a:pt x="2057400" y="3200400"/>
                  </a:lnTo>
                  <a:lnTo>
                    <a:pt x="2057400" y="0"/>
                  </a:lnTo>
                  <a:lnTo>
                    <a:pt x="2286000" y="0"/>
                  </a:lnTo>
                  <a:lnTo>
                    <a:pt x="2286000" y="3429000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EE0DE7-92BF-169A-85CB-390C063DD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5196" y="3429000"/>
              <a:ext cx="1828800" cy="2743200"/>
            </a:xfrm>
            <a:custGeom>
              <a:avLst/>
              <a:gdLst>
                <a:gd name="connsiteX0" fmla="*/ 0 w 2286000"/>
                <a:gd name="connsiteY0" fmla="*/ 0 h 3429000"/>
                <a:gd name="connsiteX1" fmla="*/ 228600 w 2286000"/>
                <a:gd name="connsiteY1" fmla="*/ 0 h 3429000"/>
                <a:gd name="connsiteX2" fmla="*/ 228600 w 2286000"/>
                <a:gd name="connsiteY2" fmla="*/ 3200400 h 3429000"/>
                <a:gd name="connsiteX3" fmla="*/ 2057400 w 2286000"/>
                <a:gd name="connsiteY3" fmla="*/ 3200400 h 3429000"/>
                <a:gd name="connsiteX4" fmla="*/ 2057400 w 2286000"/>
                <a:gd name="connsiteY4" fmla="*/ 0 h 3429000"/>
                <a:gd name="connsiteX5" fmla="*/ 2286000 w 2286000"/>
                <a:gd name="connsiteY5" fmla="*/ 0 h 3429000"/>
                <a:gd name="connsiteX6" fmla="*/ 2286000 w 2286000"/>
                <a:gd name="connsiteY6" fmla="*/ 3429000 h 3429000"/>
                <a:gd name="connsiteX7" fmla="*/ 0 w 2286000"/>
                <a:gd name="connsiteY7" fmla="*/ 342900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0" h="3429000">
                  <a:moveTo>
                    <a:pt x="0" y="0"/>
                  </a:moveTo>
                  <a:lnTo>
                    <a:pt x="228600" y="0"/>
                  </a:lnTo>
                  <a:lnTo>
                    <a:pt x="228600" y="3200400"/>
                  </a:lnTo>
                  <a:lnTo>
                    <a:pt x="2057400" y="3200400"/>
                  </a:lnTo>
                  <a:lnTo>
                    <a:pt x="2057400" y="0"/>
                  </a:lnTo>
                  <a:lnTo>
                    <a:pt x="2286000" y="0"/>
                  </a:lnTo>
                  <a:lnTo>
                    <a:pt x="2286000" y="3429000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184A853-7A77-AD3E-DAC7-B73167A3CAF8}"/>
              </a:ext>
            </a:extLst>
          </p:cNvPr>
          <p:cNvGrpSpPr/>
          <p:nvPr/>
        </p:nvGrpSpPr>
        <p:grpSpPr>
          <a:xfrm>
            <a:off x="338318" y="1881529"/>
            <a:ext cx="4428108" cy="989361"/>
            <a:chOff x="5885474" y="1524611"/>
            <a:chExt cx="4428108" cy="98936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3A167B2-F485-C14E-DE9C-4C2C3221489C}"/>
                </a:ext>
              </a:extLst>
            </p:cNvPr>
            <p:cNvGrpSpPr/>
            <p:nvPr/>
          </p:nvGrpSpPr>
          <p:grpSpPr>
            <a:xfrm>
              <a:off x="5885474" y="1524611"/>
              <a:ext cx="1463040" cy="989361"/>
              <a:chOff x="5364479" y="1152472"/>
              <a:chExt cx="1463040" cy="989361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55263BC-1D1F-B9FE-29B8-AC8EEEE771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6360900F-EFD4-131F-604D-4618FAECEA83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6970F4F-9886-85A5-B318-87CDF48820BB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@</a:t>
                </a:r>
                <a:endParaRPr lang="en-IN" sz="3200" dirty="0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E97C89E-440B-FB6D-A415-A7BB4797EDC5}"/>
                </a:ext>
              </a:extLst>
            </p:cNvPr>
            <p:cNvSpPr txBox="1"/>
            <p:nvPr/>
          </p:nvSpPr>
          <p:spPr>
            <a:xfrm>
              <a:off x="7348514" y="1753399"/>
              <a:ext cx="29650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Subject: Free movie tickets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Sender: </a:t>
              </a:r>
              <a:r>
                <a:rPr lang="en-US" sz="2000" dirty="0" err="1">
                  <a:solidFill>
                    <a:schemeClr val="bg1"/>
                  </a:solidFill>
                </a:rPr>
                <a:t>winfabulous.xyz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5890CD0-95FE-D190-3668-68BE77ADCD39}"/>
              </a:ext>
            </a:extLst>
          </p:cNvPr>
          <p:cNvGrpSpPr/>
          <p:nvPr/>
        </p:nvGrpSpPr>
        <p:grpSpPr>
          <a:xfrm>
            <a:off x="2974937" y="869416"/>
            <a:ext cx="4184625" cy="989361"/>
            <a:chOff x="5885474" y="1524611"/>
            <a:chExt cx="4184625" cy="98936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53EA932-D224-E015-2457-8253ACC03C94}"/>
                </a:ext>
              </a:extLst>
            </p:cNvPr>
            <p:cNvGrpSpPr/>
            <p:nvPr/>
          </p:nvGrpSpPr>
          <p:grpSpPr>
            <a:xfrm>
              <a:off x="5885474" y="1524611"/>
              <a:ext cx="1463040" cy="989361"/>
              <a:chOff x="5364479" y="1152472"/>
              <a:chExt cx="1463040" cy="98936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14CFC43-9746-0809-4248-8544522902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D9358322-1515-50A0-593A-A2E0891BB87C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1BF1089-1508-3889-28B0-662417805E93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@</a:t>
                </a:r>
                <a:endParaRPr lang="en-IN" sz="3200" dirty="0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BD072A7-89DA-F41C-280A-1499171FDE8C}"/>
                </a:ext>
              </a:extLst>
            </p:cNvPr>
            <p:cNvSpPr txBox="1"/>
            <p:nvPr/>
          </p:nvSpPr>
          <p:spPr>
            <a:xfrm>
              <a:off x="7348515" y="1753399"/>
              <a:ext cx="27215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Subject: Tax Assessment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Sender: incometax.gov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4347038-9E6B-108B-68B2-D19E8DC9A01A}"/>
              </a:ext>
            </a:extLst>
          </p:cNvPr>
          <p:cNvGrpSpPr/>
          <p:nvPr/>
        </p:nvGrpSpPr>
        <p:grpSpPr>
          <a:xfrm>
            <a:off x="4897734" y="1881529"/>
            <a:ext cx="4102142" cy="989361"/>
            <a:chOff x="5885474" y="1524611"/>
            <a:chExt cx="4102142" cy="98936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DAE35C7-1090-7A2D-BCC8-FFCD2A9FB00A}"/>
                </a:ext>
              </a:extLst>
            </p:cNvPr>
            <p:cNvGrpSpPr/>
            <p:nvPr/>
          </p:nvGrpSpPr>
          <p:grpSpPr>
            <a:xfrm>
              <a:off x="5885474" y="1524611"/>
              <a:ext cx="1463040" cy="989361"/>
              <a:chOff x="5364479" y="1152472"/>
              <a:chExt cx="1463040" cy="989361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C013860-B84D-2453-1220-A73C94BDF9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0" name="Isosceles Triangle 99">
                <a:extLst>
                  <a:ext uri="{FF2B5EF4-FFF2-40B4-BE49-F238E27FC236}">
                    <a16:creationId xmlns:a16="http://schemas.microsoft.com/office/drawing/2014/main" id="{57D5E83C-2A53-3E5D-674F-D236CA578245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B4E3DFD-2FCE-04A7-FE4A-06C937BC6C44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@</a:t>
                </a:r>
                <a:endParaRPr lang="en-IN" sz="3200" dirty="0"/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837EC76-E6D5-EE1B-9919-12B030FF9F97}"/>
                </a:ext>
              </a:extLst>
            </p:cNvPr>
            <p:cNvSpPr txBox="1"/>
            <p:nvPr/>
          </p:nvSpPr>
          <p:spPr>
            <a:xfrm>
              <a:off x="7348514" y="1753399"/>
              <a:ext cx="2639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Subject: Friend Request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Sender: facebook.com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79B8DBD-785D-77A5-595F-A40D21D8942F}"/>
              </a:ext>
            </a:extLst>
          </p:cNvPr>
          <p:cNvGrpSpPr/>
          <p:nvPr/>
        </p:nvGrpSpPr>
        <p:grpSpPr>
          <a:xfrm>
            <a:off x="7403045" y="869416"/>
            <a:ext cx="3649268" cy="989361"/>
            <a:chOff x="5885474" y="1524611"/>
            <a:chExt cx="3649268" cy="98936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585F7261-86A4-A82E-F357-FEC2736DEC4C}"/>
                </a:ext>
              </a:extLst>
            </p:cNvPr>
            <p:cNvGrpSpPr/>
            <p:nvPr/>
          </p:nvGrpSpPr>
          <p:grpSpPr>
            <a:xfrm>
              <a:off x="5885474" y="1524611"/>
              <a:ext cx="1463040" cy="989361"/>
              <a:chOff x="5364479" y="1152472"/>
              <a:chExt cx="1463040" cy="989361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A15E964-5C1F-A338-B6FB-94B3BA177A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6" name="Isosceles Triangle 105">
                <a:extLst>
                  <a:ext uri="{FF2B5EF4-FFF2-40B4-BE49-F238E27FC236}">
                    <a16:creationId xmlns:a16="http://schemas.microsoft.com/office/drawing/2014/main" id="{2838D192-A71E-578A-65DE-1756B886DB10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687A8A3-B926-FE08-E2DE-FEBAFD3780BE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@</a:t>
                </a:r>
                <a:endParaRPr lang="en-IN" sz="3200" dirty="0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9AB2C4-CA97-E6B5-D8F0-A9A330235F5D}"/>
                </a:ext>
              </a:extLst>
            </p:cNvPr>
            <p:cNvSpPr txBox="1"/>
            <p:nvPr/>
          </p:nvSpPr>
          <p:spPr>
            <a:xfrm>
              <a:off x="7348514" y="1753399"/>
              <a:ext cx="21862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Subject: New Post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Sender: reddit.com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6248718-855D-A165-8AC1-F1E8B5D9B553}"/>
              </a:ext>
            </a:extLst>
          </p:cNvPr>
          <p:cNvGrpSpPr>
            <a:grpSpLocks noChangeAspect="1"/>
          </p:cNvGrpSpPr>
          <p:nvPr/>
        </p:nvGrpSpPr>
        <p:grpSpPr>
          <a:xfrm>
            <a:off x="1170942" y="1447297"/>
            <a:ext cx="1143000" cy="1143000"/>
            <a:chOff x="7020470" y="457533"/>
            <a:chExt cx="4572000" cy="4572000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8B4977-F99B-75FC-790F-CDBCBEB12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B813AF4-6868-1748-8C12-4BCDBC15C1CB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899B4C6-9542-C78C-BE36-5C2C637BB34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AD9976D-1D0E-6A4D-79F0-C6D87C21F40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320C1136-09C0-4946-5756-75B77DD1066D}"/>
              </a:ext>
            </a:extLst>
          </p:cNvPr>
          <p:cNvSpPr/>
          <p:nvPr/>
        </p:nvSpPr>
        <p:spPr>
          <a:xfrm>
            <a:off x="2404268" y="1552207"/>
            <a:ext cx="2489728" cy="880368"/>
          </a:xfrm>
          <a:prstGeom prst="wedgeRectCallout">
            <a:avLst>
              <a:gd name="adj1" fmla="val -71196"/>
              <a:gd name="adj2" fmla="val 4056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often called </a:t>
            </a:r>
            <a:r>
              <a:rPr lang="en-US" i="1" dirty="0">
                <a:solidFill>
                  <a:schemeClr val="bg1"/>
                </a:solidFill>
              </a:rPr>
              <a:t>multi-class classification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4" name="Picture 113" descr="Icon&#10;&#10;Description automatically generated">
            <a:extLst>
              <a:ext uri="{FF2B5EF4-FFF2-40B4-BE49-F238E27FC236}">
                <a16:creationId xmlns:a16="http://schemas.microsoft.com/office/drawing/2014/main" id="{48B6AE5A-A2B0-BFD0-C73C-96BCC8A3B7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22" y="1447297"/>
            <a:ext cx="1371600" cy="1371600"/>
          </a:xfrm>
          <a:prstGeom prst="rect">
            <a:avLst/>
          </a:prstGeom>
        </p:spPr>
      </p:pic>
      <p:sp>
        <p:nvSpPr>
          <p:cNvPr id="115" name="Speech Bubble: Rectangle 114">
            <a:extLst>
              <a:ext uri="{FF2B5EF4-FFF2-40B4-BE49-F238E27FC236}">
                <a16:creationId xmlns:a16="http://schemas.microsoft.com/office/drawing/2014/main" id="{F8E3B80B-82E5-0E58-86F8-39BCF50505E9}"/>
              </a:ext>
            </a:extLst>
          </p:cNvPr>
          <p:cNvSpPr/>
          <p:nvPr/>
        </p:nvSpPr>
        <p:spPr>
          <a:xfrm>
            <a:off x="6627122" y="1522895"/>
            <a:ext cx="5075583" cy="880368"/>
          </a:xfrm>
          <a:prstGeom prst="wedgeRectCallout">
            <a:avLst>
              <a:gd name="adj1" fmla="val -62215"/>
              <a:gd name="adj2" fmla="val 4176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if I want to send a point to more than one bin?</a:t>
            </a:r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What if I want to send a point to no bin?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9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90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26277 0.5888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38" y="2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96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0.24349 0.4430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74" y="2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84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0.29063 0.4425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31" y="2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102"/>
                                        </p:tgtEl>
                                      </p:cBhvr>
                                      <p:by x="33000" y="33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09037 0.5888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2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8F09A4-0199-117D-E2DB-1109A3F7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/>
          <a:lstStyle/>
          <a:p>
            <a:r>
              <a:rPr lang="en-US" dirty="0"/>
              <a:t>ML primitives by type of action on test data</a:t>
            </a:r>
            <a:endParaRPr lang="en-IN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6248718-855D-A165-8AC1-F1E8B5D9B553}"/>
              </a:ext>
            </a:extLst>
          </p:cNvPr>
          <p:cNvGrpSpPr>
            <a:grpSpLocks noChangeAspect="1"/>
          </p:cNvGrpSpPr>
          <p:nvPr/>
        </p:nvGrpSpPr>
        <p:grpSpPr>
          <a:xfrm>
            <a:off x="8130626" y="1111412"/>
            <a:ext cx="1143000" cy="1143000"/>
            <a:chOff x="7020470" y="457533"/>
            <a:chExt cx="4572000" cy="4572000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8B4977-F99B-75FC-790F-CDBCBEB129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B813AF4-6868-1748-8C12-4BCDBC15C1CB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899B4C6-9542-C78C-BE36-5C2C637BB345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AD9976D-1D0E-6A4D-79F0-C6D87C21F40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320C1136-09C0-4946-5756-75B77DD1066D}"/>
              </a:ext>
            </a:extLst>
          </p:cNvPr>
          <p:cNvSpPr/>
          <p:nvPr/>
        </p:nvSpPr>
        <p:spPr>
          <a:xfrm>
            <a:off x="9363952" y="1216322"/>
            <a:ext cx="2489728" cy="880368"/>
          </a:xfrm>
          <a:prstGeom prst="wedgeRectCallout">
            <a:avLst>
              <a:gd name="adj1" fmla="val -71196"/>
              <a:gd name="adj2" fmla="val 4056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often called </a:t>
            </a:r>
            <a:r>
              <a:rPr lang="en-US" i="1" dirty="0">
                <a:solidFill>
                  <a:schemeClr val="bg1"/>
                </a:solidFill>
              </a:rPr>
              <a:t>multi-label classification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EFBBF73-5ED1-9541-78D1-CC387F085113}"/>
              </a:ext>
            </a:extLst>
          </p:cNvPr>
          <p:cNvGrpSpPr/>
          <p:nvPr/>
        </p:nvGrpSpPr>
        <p:grpSpPr>
          <a:xfrm>
            <a:off x="618908" y="1111624"/>
            <a:ext cx="4428108" cy="4430244"/>
            <a:chOff x="618908" y="1111624"/>
            <a:chExt cx="4428108" cy="4430244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95890CD0-95FE-D190-3668-68BE77ADCD39}"/>
                </a:ext>
              </a:extLst>
            </p:cNvPr>
            <p:cNvGrpSpPr/>
            <p:nvPr/>
          </p:nvGrpSpPr>
          <p:grpSpPr>
            <a:xfrm>
              <a:off x="618908" y="1111624"/>
              <a:ext cx="4184625" cy="989361"/>
              <a:chOff x="5885474" y="1524611"/>
              <a:chExt cx="4184625" cy="989361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653EA932-D224-E015-2457-8253ACC03C94}"/>
                  </a:ext>
                </a:extLst>
              </p:cNvPr>
              <p:cNvGrpSpPr/>
              <p:nvPr/>
            </p:nvGrpSpPr>
            <p:grpSpPr>
              <a:xfrm>
                <a:off x="5885474" y="1524611"/>
                <a:ext cx="1463040" cy="989361"/>
                <a:chOff x="5364479" y="1152472"/>
                <a:chExt cx="1463040" cy="989361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D14CFC43-9746-0809-4248-8544522902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64479" y="1318873"/>
                  <a:ext cx="1463040" cy="822960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4" name="Isosceles Triangle 93">
                  <a:extLst>
                    <a:ext uri="{FF2B5EF4-FFF2-40B4-BE49-F238E27FC236}">
                      <a16:creationId xmlns:a16="http://schemas.microsoft.com/office/drawing/2014/main" id="{D9358322-1515-50A0-593A-A2E0891BB87C}"/>
                    </a:ext>
                  </a:extLst>
                </p:cNvPr>
                <p:cNvSpPr/>
                <p:nvPr/>
              </p:nvSpPr>
              <p:spPr>
                <a:xfrm flipV="1">
                  <a:off x="5364479" y="1318873"/>
                  <a:ext cx="1463040" cy="411480"/>
                </a:xfrm>
                <a:prstGeom prst="triangl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61BF1089-1508-3889-28B0-662417805E93}"/>
                    </a:ext>
                  </a:extLst>
                </p:cNvPr>
                <p:cNvSpPr/>
                <p:nvPr/>
              </p:nvSpPr>
              <p:spPr>
                <a:xfrm>
                  <a:off x="5933016" y="1152472"/>
                  <a:ext cx="325966" cy="3150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@</a:t>
                  </a:r>
                  <a:endParaRPr lang="en-IN" sz="3200" dirty="0"/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BD072A7-89DA-F41C-280A-1499171FDE8C}"/>
                  </a:ext>
                </a:extLst>
              </p:cNvPr>
              <p:cNvSpPr txBox="1"/>
              <p:nvPr/>
            </p:nvSpPr>
            <p:spPr>
              <a:xfrm>
                <a:off x="7348515" y="1753399"/>
                <a:ext cx="2721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Subject: Tax Assessment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Sender: incometax.gov</a:t>
                </a:r>
                <a:endParaRPr lang="en-IN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89B2B0C-3CE6-1627-7D44-A143ADC167E1}"/>
                </a:ext>
              </a:extLst>
            </p:cNvPr>
            <p:cNvGrpSpPr/>
            <p:nvPr/>
          </p:nvGrpSpPr>
          <p:grpSpPr>
            <a:xfrm>
              <a:off x="618908" y="3405546"/>
              <a:ext cx="4428108" cy="989361"/>
              <a:chOff x="5885474" y="1524611"/>
              <a:chExt cx="4428108" cy="98936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3F9B957-0751-5A84-FA15-18EFE8AA61AF}"/>
                  </a:ext>
                </a:extLst>
              </p:cNvPr>
              <p:cNvGrpSpPr/>
              <p:nvPr/>
            </p:nvGrpSpPr>
            <p:grpSpPr>
              <a:xfrm>
                <a:off x="5885474" y="1524611"/>
                <a:ext cx="1463040" cy="989361"/>
                <a:chOff x="5364479" y="1152472"/>
                <a:chExt cx="1463040" cy="989361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808D916-C353-EAAA-3BA6-5B0FD15562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64479" y="1318873"/>
                  <a:ext cx="1463040" cy="822960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280E8093-39C6-76EF-33E8-991DC4E31902}"/>
                    </a:ext>
                  </a:extLst>
                </p:cNvPr>
                <p:cNvSpPr/>
                <p:nvPr/>
              </p:nvSpPr>
              <p:spPr>
                <a:xfrm flipV="1">
                  <a:off x="5364479" y="1318873"/>
                  <a:ext cx="1463040" cy="411480"/>
                </a:xfrm>
                <a:prstGeom prst="triangl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D172BCD-31AC-1708-D6CB-7F9314CE274E}"/>
                    </a:ext>
                  </a:extLst>
                </p:cNvPr>
                <p:cNvSpPr/>
                <p:nvPr/>
              </p:nvSpPr>
              <p:spPr>
                <a:xfrm>
                  <a:off x="5933016" y="1152472"/>
                  <a:ext cx="325966" cy="3150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@</a:t>
                  </a:r>
                  <a:endParaRPr lang="en-IN" sz="3200" dirty="0"/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612916-D9D4-1669-1D8E-78E286224D0B}"/>
                  </a:ext>
                </a:extLst>
              </p:cNvPr>
              <p:cNvSpPr txBox="1"/>
              <p:nvPr/>
            </p:nvSpPr>
            <p:spPr>
              <a:xfrm>
                <a:off x="7348514" y="1753399"/>
                <a:ext cx="29650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Subject: Free movie tickets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Sender: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winfabulous.xyz</a:t>
                </a:r>
                <a:endParaRPr lang="en-IN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B04D81-182B-67AC-67F0-8796DAC639B9}"/>
                </a:ext>
              </a:extLst>
            </p:cNvPr>
            <p:cNvGrpSpPr/>
            <p:nvPr/>
          </p:nvGrpSpPr>
          <p:grpSpPr>
            <a:xfrm>
              <a:off x="618908" y="2258585"/>
              <a:ext cx="4102142" cy="989361"/>
              <a:chOff x="5885474" y="1524611"/>
              <a:chExt cx="4102142" cy="98936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4334591-4985-BE5E-E600-49B3B5DC06E3}"/>
                  </a:ext>
                </a:extLst>
              </p:cNvPr>
              <p:cNvGrpSpPr/>
              <p:nvPr/>
            </p:nvGrpSpPr>
            <p:grpSpPr>
              <a:xfrm>
                <a:off x="5885474" y="1524611"/>
                <a:ext cx="1463040" cy="989361"/>
                <a:chOff x="5364479" y="1152472"/>
                <a:chExt cx="1463040" cy="989361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572986C-45B3-2B34-C4E8-D07E5F8845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64479" y="1318873"/>
                  <a:ext cx="1463040" cy="822960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3A9EFB36-543F-43AC-09CD-40301F319390}"/>
                    </a:ext>
                  </a:extLst>
                </p:cNvPr>
                <p:cNvSpPr/>
                <p:nvPr/>
              </p:nvSpPr>
              <p:spPr>
                <a:xfrm flipV="1">
                  <a:off x="5364479" y="1318873"/>
                  <a:ext cx="1463040" cy="411480"/>
                </a:xfrm>
                <a:prstGeom prst="triangl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BF95138-E36D-C9F5-D996-84C5BA7E362F}"/>
                    </a:ext>
                  </a:extLst>
                </p:cNvPr>
                <p:cNvSpPr/>
                <p:nvPr/>
              </p:nvSpPr>
              <p:spPr>
                <a:xfrm>
                  <a:off x="5933016" y="1152472"/>
                  <a:ext cx="325966" cy="3150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@</a:t>
                  </a:r>
                  <a:endParaRPr lang="en-IN" sz="3200" dirty="0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0A820-E3FC-66D5-6272-27B9608A06CA}"/>
                  </a:ext>
                </a:extLst>
              </p:cNvPr>
              <p:cNvSpPr txBox="1"/>
              <p:nvPr/>
            </p:nvSpPr>
            <p:spPr>
              <a:xfrm>
                <a:off x="7348514" y="1753399"/>
                <a:ext cx="26391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Subject: Friend Request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Sender: facebook.com</a:t>
                </a:r>
                <a:endParaRPr lang="en-IN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FAB99BB-90F0-DB2D-F886-C1BD0FDAAD90}"/>
                </a:ext>
              </a:extLst>
            </p:cNvPr>
            <p:cNvGrpSpPr/>
            <p:nvPr/>
          </p:nvGrpSpPr>
          <p:grpSpPr>
            <a:xfrm>
              <a:off x="618908" y="4552507"/>
              <a:ext cx="3649268" cy="989361"/>
              <a:chOff x="5885474" y="1524611"/>
              <a:chExt cx="3649268" cy="98936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DB44D89-53E6-A3E1-4CBB-C5AF01A111BE}"/>
                  </a:ext>
                </a:extLst>
              </p:cNvPr>
              <p:cNvGrpSpPr/>
              <p:nvPr/>
            </p:nvGrpSpPr>
            <p:grpSpPr>
              <a:xfrm>
                <a:off x="5885474" y="1524611"/>
                <a:ext cx="1463040" cy="989361"/>
                <a:chOff x="5364479" y="1152472"/>
                <a:chExt cx="1463040" cy="989361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8AF784E9-4B95-C1C3-A6C9-00F1C8514B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64479" y="1318873"/>
                  <a:ext cx="1463040" cy="822960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D192FF86-FC07-3240-B660-27D7F85776D4}"/>
                    </a:ext>
                  </a:extLst>
                </p:cNvPr>
                <p:cNvSpPr/>
                <p:nvPr/>
              </p:nvSpPr>
              <p:spPr>
                <a:xfrm flipV="1">
                  <a:off x="5364479" y="1318873"/>
                  <a:ext cx="1463040" cy="411480"/>
                </a:xfrm>
                <a:prstGeom prst="triangl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73EABCB-C842-20DA-DB50-1370A4C22E51}"/>
                    </a:ext>
                  </a:extLst>
                </p:cNvPr>
                <p:cNvSpPr/>
                <p:nvPr/>
              </p:nvSpPr>
              <p:spPr>
                <a:xfrm>
                  <a:off x="5933016" y="1152472"/>
                  <a:ext cx="325966" cy="31500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/>
                    <a:t>@</a:t>
                  </a:r>
                  <a:endParaRPr lang="en-IN" sz="3200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90EE14-1E22-B8A8-6F33-C7D97DF07132}"/>
                  </a:ext>
                </a:extLst>
              </p:cNvPr>
              <p:cNvSpPr txBox="1"/>
              <p:nvPr/>
            </p:nvSpPr>
            <p:spPr>
              <a:xfrm>
                <a:off x="7348514" y="1753399"/>
                <a:ext cx="21862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Subject: New Post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Sender: reddit.com</a:t>
                </a:r>
                <a:endParaRPr lang="en-IN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4082250-FE02-7877-C84B-A385A7C83B69}"/>
              </a:ext>
            </a:extLst>
          </p:cNvPr>
          <p:cNvGrpSpPr/>
          <p:nvPr/>
        </p:nvGrpSpPr>
        <p:grpSpPr>
          <a:xfrm>
            <a:off x="618908" y="5952362"/>
            <a:ext cx="2086379" cy="608158"/>
            <a:chOff x="7755250" y="1803399"/>
            <a:chExt cx="2086379" cy="608158"/>
          </a:xfrm>
        </p:grpSpPr>
        <p:sp>
          <p:nvSpPr>
            <p:cNvPr id="31" name="Rectangle: Top Corners Snipped 30">
              <a:extLst>
                <a:ext uri="{FF2B5EF4-FFF2-40B4-BE49-F238E27FC236}">
                  <a16:creationId xmlns:a16="http://schemas.microsoft.com/office/drawing/2014/main" id="{E8CFEEC7-210A-2D5A-1AF3-5A5352C4761C}"/>
                </a:ext>
              </a:extLst>
            </p:cNvPr>
            <p:cNvSpPr/>
            <p:nvPr/>
          </p:nvSpPr>
          <p:spPr>
            <a:xfrm rot="16200000">
              <a:off x="8494361" y="1064288"/>
              <a:ext cx="608158" cy="2086379"/>
            </a:xfrm>
            <a:prstGeom prst="snip2SameRect">
              <a:avLst>
                <a:gd name="adj1" fmla="val 39198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r"/>
              <a:endParaRPr lang="en-IN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45B7533-7CF6-7695-31D4-17EB88FC5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4338" y="201603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F0B7E9-6973-CAA1-7D56-29987D9EE1C1}"/>
                </a:ext>
              </a:extLst>
            </p:cNvPr>
            <p:cNvSpPr txBox="1"/>
            <p:nvPr/>
          </p:nvSpPr>
          <p:spPr>
            <a:xfrm>
              <a:off x="8297955" y="1922811"/>
              <a:ext cx="15436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Entertainment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1B9320-6635-FCE3-64CB-ADE8F26468AE}"/>
              </a:ext>
            </a:extLst>
          </p:cNvPr>
          <p:cNvGrpSpPr/>
          <p:nvPr/>
        </p:nvGrpSpPr>
        <p:grpSpPr>
          <a:xfrm>
            <a:off x="2960639" y="5952362"/>
            <a:ext cx="1230361" cy="608158"/>
            <a:chOff x="7755252" y="1803399"/>
            <a:chExt cx="1230361" cy="608158"/>
          </a:xfrm>
        </p:grpSpPr>
        <p:sp>
          <p:nvSpPr>
            <p:cNvPr id="40" name="Rectangle: Top Corners Snipped 39">
              <a:extLst>
                <a:ext uri="{FF2B5EF4-FFF2-40B4-BE49-F238E27FC236}">
                  <a16:creationId xmlns:a16="http://schemas.microsoft.com/office/drawing/2014/main" id="{BFEA75D0-9F3C-9DEC-9589-9F87107E1B7E}"/>
                </a:ext>
              </a:extLst>
            </p:cNvPr>
            <p:cNvSpPr/>
            <p:nvPr/>
          </p:nvSpPr>
          <p:spPr>
            <a:xfrm rot="16200000">
              <a:off x="8066354" y="1492297"/>
              <a:ext cx="608158" cy="1230361"/>
            </a:xfrm>
            <a:prstGeom prst="snip2SameRect">
              <a:avLst>
                <a:gd name="adj1" fmla="val 39198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r"/>
              <a:endParaRPr lang="en-IN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0400A80-9B38-23BF-6AB3-5238DE9D8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4338" y="201603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677A00-75D8-F7FD-4F75-BB7ED57197BB}"/>
                </a:ext>
              </a:extLst>
            </p:cNvPr>
            <p:cNvSpPr txBox="1"/>
            <p:nvPr/>
          </p:nvSpPr>
          <p:spPr>
            <a:xfrm>
              <a:off x="8222587" y="1922811"/>
              <a:ext cx="6876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Work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2A3936F-5D25-AE01-DA1C-6FEC1AB6F0AD}"/>
              </a:ext>
            </a:extLst>
          </p:cNvPr>
          <p:cNvGrpSpPr/>
          <p:nvPr/>
        </p:nvGrpSpPr>
        <p:grpSpPr>
          <a:xfrm>
            <a:off x="4431836" y="5952362"/>
            <a:ext cx="1342434" cy="608158"/>
            <a:chOff x="7755253" y="1803399"/>
            <a:chExt cx="1342434" cy="608158"/>
          </a:xfrm>
        </p:grpSpPr>
        <p:sp>
          <p:nvSpPr>
            <p:cNvPr id="44" name="Rectangle: Top Corners Snipped 43">
              <a:extLst>
                <a:ext uri="{FF2B5EF4-FFF2-40B4-BE49-F238E27FC236}">
                  <a16:creationId xmlns:a16="http://schemas.microsoft.com/office/drawing/2014/main" id="{72D226B0-4A4D-CC44-F932-DC4026D9973A}"/>
                </a:ext>
              </a:extLst>
            </p:cNvPr>
            <p:cNvSpPr/>
            <p:nvPr/>
          </p:nvSpPr>
          <p:spPr>
            <a:xfrm rot="16200000">
              <a:off x="8122391" y="1436261"/>
              <a:ext cx="608158" cy="1342434"/>
            </a:xfrm>
            <a:prstGeom prst="snip2SameRect">
              <a:avLst>
                <a:gd name="adj1" fmla="val 39198"/>
                <a:gd name="adj2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r"/>
              <a:endParaRPr lang="en-IN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D656064-2268-0B3A-CE61-914134DE24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4338" y="201603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776BC8-9BF9-1AA1-EDCD-EA7ED47FBCB6}"/>
                </a:ext>
              </a:extLst>
            </p:cNvPr>
            <p:cNvSpPr txBox="1"/>
            <p:nvPr/>
          </p:nvSpPr>
          <p:spPr>
            <a:xfrm>
              <a:off x="8147218" y="1922811"/>
              <a:ext cx="8750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Friends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6085F6-EBAB-A97A-E330-15E7FFB8599B}"/>
              </a:ext>
            </a:extLst>
          </p:cNvPr>
          <p:cNvGrpSpPr/>
          <p:nvPr/>
        </p:nvGrpSpPr>
        <p:grpSpPr>
          <a:xfrm>
            <a:off x="5957150" y="5933274"/>
            <a:ext cx="1342434" cy="646331"/>
            <a:chOff x="7755253" y="1784311"/>
            <a:chExt cx="1342434" cy="646331"/>
          </a:xfrm>
        </p:grpSpPr>
        <p:sp>
          <p:nvSpPr>
            <p:cNvPr id="48" name="Rectangle: Top Corners Snipped 47">
              <a:extLst>
                <a:ext uri="{FF2B5EF4-FFF2-40B4-BE49-F238E27FC236}">
                  <a16:creationId xmlns:a16="http://schemas.microsoft.com/office/drawing/2014/main" id="{EA8FDC3A-CD12-5BED-5A8C-71C955A3B242}"/>
                </a:ext>
              </a:extLst>
            </p:cNvPr>
            <p:cNvSpPr/>
            <p:nvPr/>
          </p:nvSpPr>
          <p:spPr>
            <a:xfrm rot="16200000">
              <a:off x="8122391" y="1436261"/>
              <a:ext cx="608158" cy="1342434"/>
            </a:xfrm>
            <a:prstGeom prst="snip2SameRect">
              <a:avLst>
                <a:gd name="adj1" fmla="val 39198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r"/>
              <a:endParaRPr lang="en-IN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3EC55F5-13EA-608C-DFDA-F35CB5A260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4338" y="201603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2599B5-98CD-19BC-0B71-257992947780}"/>
                </a:ext>
              </a:extLst>
            </p:cNvPr>
            <p:cNvSpPr txBox="1"/>
            <p:nvPr/>
          </p:nvSpPr>
          <p:spPr>
            <a:xfrm>
              <a:off x="8147217" y="1784311"/>
              <a:ext cx="9504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Money Matters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8FBC1D6-07B6-9490-F96E-1F0B17A43EF9}"/>
              </a:ext>
            </a:extLst>
          </p:cNvPr>
          <p:cNvGrpSpPr/>
          <p:nvPr/>
        </p:nvGrpSpPr>
        <p:grpSpPr>
          <a:xfrm>
            <a:off x="7459409" y="5952362"/>
            <a:ext cx="1342434" cy="608158"/>
            <a:chOff x="7755253" y="1803399"/>
            <a:chExt cx="1342434" cy="608158"/>
          </a:xfrm>
        </p:grpSpPr>
        <p:sp>
          <p:nvSpPr>
            <p:cNvPr id="52" name="Rectangle: Top Corners Snipped 51">
              <a:extLst>
                <a:ext uri="{FF2B5EF4-FFF2-40B4-BE49-F238E27FC236}">
                  <a16:creationId xmlns:a16="http://schemas.microsoft.com/office/drawing/2014/main" id="{F3543288-464D-4EB6-8574-736F745DC64F}"/>
                </a:ext>
              </a:extLst>
            </p:cNvPr>
            <p:cNvSpPr/>
            <p:nvPr/>
          </p:nvSpPr>
          <p:spPr>
            <a:xfrm rot="16200000">
              <a:off x="8122391" y="1436261"/>
              <a:ext cx="608158" cy="1342434"/>
            </a:xfrm>
            <a:prstGeom prst="snip2SameRect">
              <a:avLst>
                <a:gd name="adj1" fmla="val 39198"/>
                <a:gd name="adj2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r"/>
              <a:endParaRPr lang="en-IN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1D2AA3C-5864-8744-1172-2A1FA7744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4338" y="201603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9990622-7E05-39B9-0452-D56D7E748753}"/>
                </a:ext>
              </a:extLst>
            </p:cNvPr>
            <p:cNvSpPr txBox="1"/>
            <p:nvPr/>
          </p:nvSpPr>
          <p:spPr>
            <a:xfrm>
              <a:off x="8147217" y="1922810"/>
              <a:ext cx="9504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Urgent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89516F6-3B67-7E7A-CC85-4CE7A206D6C8}"/>
              </a:ext>
            </a:extLst>
          </p:cNvPr>
          <p:cNvGrpSpPr/>
          <p:nvPr/>
        </p:nvGrpSpPr>
        <p:grpSpPr>
          <a:xfrm>
            <a:off x="8987374" y="5952362"/>
            <a:ext cx="1342434" cy="608158"/>
            <a:chOff x="7755253" y="1803399"/>
            <a:chExt cx="1342434" cy="608158"/>
          </a:xfrm>
        </p:grpSpPr>
        <p:sp>
          <p:nvSpPr>
            <p:cNvPr id="56" name="Rectangle: Top Corners Snipped 55">
              <a:extLst>
                <a:ext uri="{FF2B5EF4-FFF2-40B4-BE49-F238E27FC236}">
                  <a16:creationId xmlns:a16="http://schemas.microsoft.com/office/drawing/2014/main" id="{18C2C50D-A2C7-7C8C-DFD4-2D7C1256576B}"/>
                </a:ext>
              </a:extLst>
            </p:cNvPr>
            <p:cNvSpPr/>
            <p:nvPr/>
          </p:nvSpPr>
          <p:spPr>
            <a:xfrm rot="16200000">
              <a:off x="8122391" y="1436261"/>
              <a:ext cx="608158" cy="1342434"/>
            </a:xfrm>
            <a:prstGeom prst="snip2SameRect">
              <a:avLst>
                <a:gd name="adj1" fmla="val 39198"/>
                <a:gd name="adj2" fmla="val 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r"/>
              <a:endParaRPr lang="en-IN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D9D2FAA-AAB4-B0FE-92D4-D714AF48E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4338" y="201603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6DCFF2-8C0D-BAF9-A240-27F56FDB569A}"/>
                </a:ext>
              </a:extLst>
            </p:cNvPr>
            <p:cNvSpPr txBox="1"/>
            <p:nvPr/>
          </p:nvSpPr>
          <p:spPr>
            <a:xfrm>
              <a:off x="8147217" y="1922810"/>
              <a:ext cx="9504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Family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8B5D2EF2-79D3-68F7-11FF-978153A75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588" y="2468896"/>
            <a:ext cx="1371600" cy="1371600"/>
          </a:xfrm>
          <a:prstGeom prst="rect">
            <a:avLst/>
          </a:prstGeom>
        </p:spPr>
      </p:pic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CE034979-5C17-2D18-F731-118F0621042A}"/>
              </a:ext>
            </a:extLst>
          </p:cNvPr>
          <p:cNvSpPr/>
          <p:nvPr/>
        </p:nvSpPr>
        <p:spPr>
          <a:xfrm>
            <a:off x="9310553" y="2573594"/>
            <a:ext cx="2489728" cy="880368"/>
          </a:xfrm>
          <a:prstGeom prst="wedgeRectCallout">
            <a:avLst>
              <a:gd name="adj1" fmla="val -65208"/>
              <a:gd name="adj2" fmla="val 3943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data point maybe associated with zero or more labels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DCF4016E-56A0-7118-8345-DCAD52111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846" y="4060987"/>
            <a:ext cx="1371600" cy="1371600"/>
          </a:xfrm>
          <a:prstGeom prst="rect">
            <a:avLst/>
          </a:prstGeom>
        </p:spPr>
      </p:pic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84194EE9-1C26-4008-07C2-500A403073EA}"/>
              </a:ext>
            </a:extLst>
          </p:cNvPr>
          <p:cNvSpPr/>
          <p:nvPr/>
        </p:nvSpPr>
        <p:spPr>
          <a:xfrm>
            <a:off x="8976447" y="4136585"/>
            <a:ext cx="2834930" cy="880368"/>
          </a:xfrm>
          <a:prstGeom prst="wedgeRectCallout">
            <a:avLst>
              <a:gd name="adj1" fmla="val -67825"/>
              <a:gd name="adj2" fmla="val 3499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if I want to add more classes or more labels later?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F6DEBF-6A3A-C779-ECC8-B43B7F20AC1A}"/>
              </a:ext>
            </a:extLst>
          </p:cNvPr>
          <p:cNvGrpSpPr/>
          <p:nvPr/>
        </p:nvGrpSpPr>
        <p:grpSpPr>
          <a:xfrm>
            <a:off x="2960639" y="5947344"/>
            <a:ext cx="1230361" cy="608158"/>
            <a:chOff x="7755252" y="1803399"/>
            <a:chExt cx="1230361" cy="608158"/>
          </a:xfrm>
        </p:grpSpPr>
        <p:sp>
          <p:nvSpPr>
            <p:cNvPr id="66" name="Rectangle: Top Corners Snipped 65">
              <a:extLst>
                <a:ext uri="{FF2B5EF4-FFF2-40B4-BE49-F238E27FC236}">
                  <a16:creationId xmlns:a16="http://schemas.microsoft.com/office/drawing/2014/main" id="{A84F7D98-D9A4-1BEB-75FA-E77DC721E290}"/>
                </a:ext>
              </a:extLst>
            </p:cNvPr>
            <p:cNvSpPr/>
            <p:nvPr/>
          </p:nvSpPr>
          <p:spPr>
            <a:xfrm rot="16200000">
              <a:off x="8066354" y="1492297"/>
              <a:ext cx="608158" cy="1230361"/>
            </a:xfrm>
            <a:prstGeom prst="snip2SameRect">
              <a:avLst>
                <a:gd name="adj1" fmla="val 39198"/>
                <a:gd name="adj2" fmla="val 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r"/>
              <a:endParaRPr lang="en-IN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A77C4DD-7BC9-A9AE-1322-E6D946806D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4338" y="201603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E5FA4C4-C963-6881-6D91-ACC5F8D275E1}"/>
                </a:ext>
              </a:extLst>
            </p:cNvPr>
            <p:cNvSpPr txBox="1"/>
            <p:nvPr/>
          </p:nvSpPr>
          <p:spPr>
            <a:xfrm>
              <a:off x="8222587" y="1922811"/>
              <a:ext cx="6876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Work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06AAF2F-BDF3-60C4-E405-CDDC0A7D1FF9}"/>
              </a:ext>
            </a:extLst>
          </p:cNvPr>
          <p:cNvGrpSpPr/>
          <p:nvPr/>
        </p:nvGrpSpPr>
        <p:grpSpPr>
          <a:xfrm>
            <a:off x="5957150" y="5928256"/>
            <a:ext cx="1342434" cy="646331"/>
            <a:chOff x="7755253" y="1784311"/>
            <a:chExt cx="1342434" cy="646331"/>
          </a:xfrm>
        </p:grpSpPr>
        <p:sp>
          <p:nvSpPr>
            <p:cNvPr id="70" name="Rectangle: Top Corners Snipped 69">
              <a:extLst>
                <a:ext uri="{FF2B5EF4-FFF2-40B4-BE49-F238E27FC236}">
                  <a16:creationId xmlns:a16="http://schemas.microsoft.com/office/drawing/2014/main" id="{37422885-C324-A130-5117-9527A5FE4A1F}"/>
                </a:ext>
              </a:extLst>
            </p:cNvPr>
            <p:cNvSpPr/>
            <p:nvPr/>
          </p:nvSpPr>
          <p:spPr>
            <a:xfrm rot="16200000">
              <a:off x="8122391" y="1436261"/>
              <a:ext cx="608158" cy="1342434"/>
            </a:xfrm>
            <a:prstGeom prst="snip2SameRect">
              <a:avLst>
                <a:gd name="adj1" fmla="val 39198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r"/>
              <a:endParaRPr lang="en-IN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029A8A6-9330-16AA-1FF9-74D64682B2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4338" y="201603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6AB3A75-3110-4716-08F2-C6E95E7F9175}"/>
                </a:ext>
              </a:extLst>
            </p:cNvPr>
            <p:cNvSpPr txBox="1"/>
            <p:nvPr/>
          </p:nvSpPr>
          <p:spPr>
            <a:xfrm>
              <a:off x="8147217" y="1784311"/>
              <a:ext cx="9504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Money Matters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A1398B5-CD36-14B0-798C-45C082C84E18}"/>
              </a:ext>
            </a:extLst>
          </p:cNvPr>
          <p:cNvGrpSpPr/>
          <p:nvPr/>
        </p:nvGrpSpPr>
        <p:grpSpPr>
          <a:xfrm>
            <a:off x="605998" y="5963291"/>
            <a:ext cx="2086379" cy="608158"/>
            <a:chOff x="7755250" y="1803399"/>
            <a:chExt cx="2086379" cy="608158"/>
          </a:xfrm>
        </p:grpSpPr>
        <p:sp>
          <p:nvSpPr>
            <p:cNvPr id="74" name="Rectangle: Top Corners Snipped 73">
              <a:extLst>
                <a:ext uri="{FF2B5EF4-FFF2-40B4-BE49-F238E27FC236}">
                  <a16:creationId xmlns:a16="http://schemas.microsoft.com/office/drawing/2014/main" id="{F6857DD3-DC98-0886-1940-EA434CE2E136}"/>
                </a:ext>
              </a:extLst>
            </p:cNvPr>
            <p:cNvSpPr/>
            <p:nvPr/>
          </p:nvSpPr>
          <p:spPr>
            <a:xfrm rot="16200000">
              <a:off x="8494361" y="1064288"/>
              <a:ext cx="608158" cy="2086379"/>
            </a:xfrm>
            <a:prstGeom prst="snip2SameRect">
              <a:avLst>
                <a:gd name="adj1" fmla="val 39198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r"/>
              <a:endParaRPr lang="en-IN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D3755B1-4019-FD2F-5060-A6BB752A6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4338" y="201603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8E77E82-E883-2B90-4D08-7D693A6A1334}"/>
                </a:ext>
              </a:extLst>
            </p:cNvPr>
            <p:cNvSpPr txBox="1"/>
            <p:nvPr/>
          </p:nvSpPr>
          <p:spPr>
            <a:xfrm>
              <a:off x="8297955" y="1922811"/>
              <a:ext cx="15436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Entertainment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F84134A-A313-4625-A5DE-F6056DE89F9D}"/>
              </a:ext>
            </a:extLst>
          </p:cNvPr>
          <p:cNvGrpSpPr/>
          <p:nvPr/>
        </p:nvGrpSpPr>
        <p:grpSpPr>
          <a:xfrm>
            <a:off x="4418926" y="5963291"/>
            <a:ext cx="1342434" cy="608158"/>
            <a:chOff x="7755253" y="1803399"/>
            <a:chExt cx="1342434" cy="608158"/>
          </a:xfrm>
        </p:grpSpPr>
        <p:sp>
          <p:nvSpPr>
            <p:cNvPr id="78" name="Rectangle: Top Corners Snipped 77">
              <a:extLst>
                <a:ext uri="{FF2B5EF4-FFF2-40B4-BE49-F238E27FC236}">
                  <a16:creationId xmlns:a16="http://schemas.microsoft.com/office/drawing/2014/main" id="{8005A70E-1595-1DE6-2EC4-F7058C9043D3}"/>
                </a:ext>
              </a:extLst>
            </p:cNvPr>
            <p:cNvSpPr/>
            <p:nvPr/>
          </p:nvSpPr>
          <p:spPr>
            <a:xfrm rot="16200000">
              <a:off x="8122391" y="1436261"/>
              <a:ext cx="608158" cy="1342434"/>
            </a:xfrm>
            <a:prstGeom prst="snip2SameRect">
              <a:avLst>
                <a:gd name="adj1" fmla="val 39198"/>
                <a:gd name="adj2" fmla="val 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r"/>
              <a:endParaRPr lang="en-IN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782AF78-719D-4EA8-E2B3-F89CBF60D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4338" y="201603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82783A7-A857-C840-9435-4346CC70CE03}"/>
                </a:ext>
              </a:extLst>
            </p:cNvPr>
            <p:cNvSpPr txBox="1"/>
            <p:nvPr/>
          </p:nvSpPr>
          <p:spPr>
            <a:xfrm>
              <a:off x="8147218" y="1922811"/>
              <a:ext cx="8750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Friends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7167122-0C7D-2163-7BE8-6309C8EAC335}"/>
              </a:ext>
            </a:extLst>
          </p:cNvPr>
          <p:cNvGrpSpPr/>
          <p:nvPr/>
        </p:nvGrpSpPr>
        <p:grpSpPr>
          <a:xfrm>
            <a:off x="7459409" y="5947344"/>
            <a:ext cx="1342434" cy="608158"/>
            <a:chOff x="7755253" y="1803399"/>
            <a:chExt cx="1342434" cy="608158"/>
          </a:xfrm>
        </p:grpSpPr>
        <p:sp>
          <p:nvSpPr>
            <p:cNvPr id="82" name="Rectangle: Top Corners Snipped 81">
              <a:extLst>
                <a:ext uri="{FF2B5EF4-FFF2-40B4-BE49-F238E27FC236}">
                  <a16:creationId xmlns:a16="http://schemas.microsoft.com/office/drawing/2014/main" id="{10056F68-29BC-ADB9-5857-CBEB1563ECBF}"/>
                </a:ext>
              </a:extLst>
            </p:cNvPr>
            <p:cNvSpPr/>
            <p:nvPr/>
          </p:nvSpPr>
          <p:spPr>
            <a:xfrm rot="16200000">
              <a:off x="8122391" y="1436261"/>
              <a:ext cx="608158" cy="1342434"/>
            </a:xfrm>
            <a:prstGeom prst="snip2SameRect">
              <a:avLst>
                <a:gd name="adj1" fmla="val 39198"/>
                <a:gd name="adj2" fmla="val 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r"/>
              <a:endParaRPr lang="en-IN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DB240AE-F21C-BC3C-51BA-F6B088A87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4338" y="201603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27F6FF9-0585-D533-CC38-074A0B807217}"/>
                </a:ext>
              </a:extLst>
            </p:cNvPr>
            <p:cNvSpPr txBox="1"/>
            <p:nvPr/>
          </p:nvSpPr>
          <p:spPr>
            <a:xfrm>
              <a:off x="8147217" y="1922810"/>
              <a:ext cx="9504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Urgent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4AAA9B6-C5F6-D514-F974-6D26C65E0FAB}"/>
              </a:ext>
            </a:extLst>
          </p:cNvPr>
          <p:cNvGrpSpPr/>
          <p:nvPr/>
        </p:nvGrpSpPr>
        <p:grpSpPr>
          <a:xfrm>
            <a:off x="605998" y="5965983"/>
            <a:ext cx="2086379" cy="608158"/>
            <a:chOff x="7755250" y="1803399"/>
            <a:chExt cx="2086379" cy="608158"/>
          </a:xfrm>
        </p:grpSpPr>
        <p:sp>
          <p:nvSpPr>
            <p:cNvPr id="116" name="Rectangle: Top Corners Snipped 115">
              <a:extLst>
                <a:ext uri="{FF2B5EF4-FFF2-40B4-BE49-F238E27FC236}">
                  <a16:creationId xmlns:a16="http://schemas.microsoft.com/office/drawing/2014/main" id="{7F0BFBE3-A485-B8F2-00FA-67F07ED08F07}"/>
                </a:ext>
              </a:extLst>
            </p:cNvPr>
            <p:cNvSpPr/>
            <p:nvPr/>
          </p:nvSpPr>
          <p:spPr>
            <a:xfrm rot="16200000">
              <a:off x="8494361" y="1064288"/>
              <a:ext cx="608158" cy="2086379"/>
            </a:xfrm>
            <a:prstGeom prst="snip2SameRect">
              <a:avLst>
                <a:gd name="adj1" fmla="val 39198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r"/>
              <a:endParaRPr lang="en-IN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0CCFAC1E-6C50-A29D-8CD2-96F73CA832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4338" y="2016037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D6E7B1C-6888-1A75-C114-9F0EAD68FB32}"/>
                </a:ext>
              </a:extLst>
            </p:cNvPr>
            <p:cNvSpPr txBox="1"/>
            <p:nvPr/>
          </p:nvSpPr>
          <p:spPr>
            <a:xfrm>
              <a:off x="8297955" y="1922811"/>
              <a:ext cx="15436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Entertainment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7" name="Speech Bubble: Rectangle 126">
            <a:extLst>
              <a:ext uri="{FF2B5EF4-FFF2-40B4-BE49-F238E27FC236}">
                <a16:creationId xmlns:a16="http://schemas.microsoft.com/office/drawing/2014/main" id="{B2808FDF-AFBC-30CA-08BC-7FEB92BAB4BF}"/>
              </a:ext>
            </a:extLst>
          </p:cNvPr>
          <p:cNvSpPr/>
          <p:nvPr/>
        </p:nvSpPr>
        <p:spPr>
          <a:xfrm>
            <a:off x="4746519" y="843138"/>
            <a:ext cx="3269807" cy="608160"/>
          </a:xfrm>
          <a:prstGeom prst="wedgeRectCallout">
            <a:avLst>
              <a:gd name="adj1" fmla="val 60518"/>
              <a:gd name="adj2" fmla="val 5884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That is called </a:t>
            </a:r>
            <a:r>
              <a:rPr lang="en-US" i="1" dirty="0">
                <a:solidFill>
                  <a:schemeClr val="bg1"/>
                </a:solidFill>
              </a:rPr>
              <a:t>zero-shot</a:t>
            </a:r>
            <a:r>
              <a:rPr lang="en-US" dirty="0">
                <a:solidFill>
                  <a:schemeClr val="bg1"/>
                </a:solidFill>
              </a:rPr>
              <a:t> learning, which we might discuss later!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10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6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6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14505 -0.6650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3" y="-3326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59259E-6 L -0.02174 -0.6650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3326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-0.05638 -0.665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-3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7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9" dur="2000" fill="hold"/>
                                        <p:tgtEl>
                                          <p:spTgt spid="7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32552 -0.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76" y="-2500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0.15416 -0.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0.29531 -0.1659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6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61" grpId="0" animBg="1"/>
      <p:bldP spid="63" grpId="0" animBg="1"/>
      <p:bldP spid="1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8F09A4-0199-117D-E2DB-1109A3F7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</p:spPr>
        <p:txBody>
          <a:bodyPr/>
          <a:lstStyle/>
          <a:p>
            <a:r>
              <a:rPr lang="en-US" dirty="0"/>
              <a:t>ML primitives by type of action on test data</a:t>
            </a:r>
            <a:endParaRPr lang="en-IN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5890CD0-95FE-D190-3668-68BE77ADCD39}"/>
              </a:ext>
            </a:extLst>
          </p:cNvPr>
          <p:cNvGrpSpPr/>
          <p:nvPr/>
        </p:nvGrpSpPr>
        <p:grpSpPr>
          <a:xfrm>
            <a:off x="618908" y="1111624"/>
            <a:ext cx="4184625" cy="989361"/>
            <a:chOff x="5885474" y="1524611"/>
            <a:chExt cx="4184625" cy="989361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53EA932-D224-E015-2457-8253ACC03C94}"/>
                </a:ext>
              </a:extLst>
            </p:cNvPr>
            <p:cNvGrpSpPr/>
            <p:nvPr/>
          </p:nvGrpSpPr>
          <p:grpSpPr>
            <a:xfrm>
              <a:off x="5885474" y="1524611"/>
              <a:ext cx="1463040" cy="989361"/>
              <a:chOff x="5364479" y="1152472"/>
              <a:chExt cx="1463040" cy="98936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14CFC43-9746-0809-4248-8544522902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D9358322-1515-50A0-593A-A2E0891BB87C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1BF1089-1508-3889-28B0-662417805E93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@</a:t>
                </a:r>
                <a:endParaRPr lang="en-IN" sz="3200" dirty="0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BD072A7-89DA-F41C-280A-1499171FDE8C}"/>
                </a:ext>
              </a:extLst>
            </p:cNvPr>
            <p:cNvSpPr txBox="1"/>
            <p:nvPr/>
          </p:nvSpPr>
          <p:spPr>
            <a:xfrm>
              <a:off x="7348515" y="1753399"/>
              <a:ext cx="27215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Subject: Tax Assessment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Sender: incometax.gov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9B2B0C-3CE6-1627-7D44-A143ADC167E1}"/>
              </a:ext>
            </a:extLst>
          </p:cNvPr>
          <p:cNvGrpSpPr/>
          <p:nvPr/>
        </p:nvGrpSpPr>
        <p:grpSpPr>
          <a:xfrm>
            <a:off x="618908" y="3405546"/>
            <a:ext cx="4428108" cy="989361"/>
            <a:chOff x="5885474" y="1524611"/>
            <a:chExt cx="4428108" cy="9893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F9B957-0751-5A84-FA15-18EFE8AA61AF}"/>
                </a:ext>
              </a:extLst>
            </p:cNvPr>
            <p:cNvGrpSpPr/>
            <p:nvPr/>
          </p:nvGrpSpPr>
          <p:grpSpPr>
            <a:xfrm>
              <a:off x="5885474" y="1524611"/>
              <a:ext cx="1463040" cy="989361"/>
              <a:chOff x="5364479" y="1152472"/>
              <a:chExt cx="1463040" cy="98936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08D916-C353-EAAA-3BA6-5B0FD15562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280E8093-39C6-76EF-33E8-991DC4E31902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D172BCD-31AC-1708-D6CB-7F9314CE274E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@</a:t>
                </a:r>
                <a:endParaRPr lang="en-IN" sz="3200"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612916-D9D4-1669-1D8E-78E286224D0B}"/>
                </a:ext>
              </a:extLst>
            </p:cNvPr>
            <p:cNvSpPr txBox="1"/>
            <p:nvPr/>
          </p:nvSpPr>
          <p:spPr>
            <a:xfrm>
              <a:off x="7348514" y="1753399"/>
              <a:ext cx="29650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Subject: Free movie tickets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Sender: </a:t>
              </a:r>
              <a:r>
                <a:rPr lang="en-US" sz="2000" dirty="0" err="1">
                  <a:solidFill>
                    <a:schemeClr val="bg1"/>
                  </a:solidFill>
                </a:rPr>
                <a:t>winfabulous.xyz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9B04D81-182B-67AC-67F0-8796DAC639B9}"/>
              </a:ext>
            </a:extLst>
          </p:cNvPr>
          <p:cNvGrpSpPr/>
          <p:nvPr/>
        </p:nvGrpSpPr>
        <p:grpSpPr>
          <a:xfrm>
            <a:off x="618908" y="2258585"/>
            <a:ext cx="4102142" cy="989361"/>
            <a:chOff x="5885474" y="1524611"/>
            <a:chExt cx="4102142" cy="98936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334591-4985-BE5E-E600-49B3B5DC06E3}"/>
                </a:ext>
              </a:extLst>
            </p:cNvPr>
            <p:cNvGrpSpPr/>
            <p:nvPr/>
          </p:nvGrpSpPr>
          <p:grpSpPr>
            <a:xfrm>
              <a:off x="5885474" y="1524611"/>
              <a:ext cx="1463040" cy="989361"/>
              <a:chOff x="5364479" y="1152472"/>
              <a:chExt cx="1463040" cy="98936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572986C-45B3-2B34-C4E8-D07E5F8845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3A9EFB36-543F-43AC-09CD-40301F319390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F95138-E36D-C9F5-D996-84C5BA7E362F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@</a:t>
                </a:r>
                <a:endParaRPr lang="en-IN" sz="3200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70A820-E3FC-66D5-6272-27B9608A06CA}"/>
                </a:ext>
              </a:extLst>
            </p:cNvPr>
            <p:cNvSpPr txBox="1"/>
            <p:nvPr/>
          </p:nvSpPr>
          <p:spPr>
            <a:xfrm>
              <a:off x="7348514" y="1753399"/>
              <a:ext cx="2639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Subject: Friend Request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Sender: facebook.com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AB99BB-90F0-DB2D-F886-C1BD0FDAAD90}"/>
              </a:ext>
            </a:extLst>
          </p:cNvPr>
          <p:cNvGrpSpPr/>
          <p:nvPr/>
        </p:nvGrpSpPr>
        <p:grpSpPr>
          <a:xfrm>
            <a:off x="618908" y="4552507"/>
            <a:ext cx="3649268" cy="989361"/>
            <a:chOff x="5885474" y="1524611"/>
            <a:chExt cx="3649268" cy="98936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DB44D89-53E6-A3E1-4CBB-C5AF01A111BE}"/>
                </a:ext>
              </a:extLst>
            </p:cNvPr>
            <p:cNvGrpSpPr/>
            <p:nvPr/>
          </p:nvGrpSpPr>
          <p:grpSpPr>
            <a:xfrm>
              <a:off x="5885474" y="1524611"/>
              <a:ext cx="1463040" cy="989361"/>
              <a:chOff x="5364479" y="1152472"/>
              <a:chExt cx="1463040" cy="98936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AF784E9-4B95-C1C3-A6C9-00F1C8514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79" y="1318873"/>
                <a:ext cx="1463040" cy="8229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D192FF86-FC07-3240-B660-27D7F85776D4}"/>
                  </a:ext>
                </a:extLst>
              </p:cNvPr>
              <p:cNvSpPr/>
              <p:nvPr/>
            </p:nvSpPr>
            <p:spPr>
              <a:xfrm flipV="1">
                <a:off x="5364479" y="1318873"/>
                <a:ext cx="1463040" cy="411480"/>
              </a:xfrm>
              <a:prstGeom prst="triangl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73EABCB-C842-20DA-DB50-1370A4C22E51}"/>
                  </a:ext>
                </a:extLst>
              </p:cNvPr>
              <p:cNvSpPr/>
              <p:nvPr/>
            </p:nvSpPr>
            <p:spPr>
              <a:xfrm>
                <a:off x="5933016" y="1152472"/>
                <a:ext cx="325966" cy="3150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@</a:t>
                </a:r>
                <a:endParaRPr lang="en-IN" sz="3200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90EE14-1E22-B8A8-6F33-C7D97DF07132}"/>
                </a:ext>
              </a:extLst>
            </p:cNvPr>
            <p:cNvSpPr txBox="1"/>
            <p:nvPr/>
          </p:nvSpPr>
          <p:spPr>
            <a:xfrm>
              <a:off x="7348514" y="1753399"/>
              <a:ext cx="21862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Subject: New Post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Sender: reddit.com</a:t>
              </a:r>
              <a:endParaRPr lang="en-IN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F36B05-EF11-D117-321A-098E5B42EFB1}"/>
              </a:ext>
            </a:extLst>
          </p:cNvPr>
          <p:cNvCxnSpPr>
            <a:cxnSpLocks/>
          </p:cNvCxnSpPr>
          <p:nvPr/>
        </p:nvCxnSpPr>
        <p:spPr>
          <a:xfrm>
            <a:off x="2458278" y="6112565"/>
            <a:ext cx="7315200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09DCF4-C648-F5C4-0246-F0B76FFFCC5C}"/>
              </a:ext>
            </a:extLst>
          </p:cNvPr>
          <p:cNvGrpSpPr/>
          <p:nvPr/>
        </p:nvGrpSpPr>
        <p:grpSpPr>
          <a:xfrm>
            <a:off x="485371" y="5875569"/>
            <a:ext cx="3215590" cy="830997"/>
            <a:chOff x="485371" y="5875569"/>
            <a:chExt cx="3215590" cy="8309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8EA970-FEAF-B17F-712C-B97196B27CA4}"/>
                </a:ext>
              </a:extLst>
            </p:cNvPr>
            <p:cNvSpPr txBox="1"/>
            <p:nvPr/>
          </p:nvSpPr>
          <p:spPr>
            <a:xfrm>
              <a:off x="1728053" y="5875569"/>
              <a:ext cx="730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0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E51CB2-FAE3-F771-B4BD-A75DF0333BB9}"/>
                </a:ext>
              </a:extLst>
            </p:cNvPr>
            <p:cNvSpPr txBox="1"/>
            <p:nvPr/>
          </p:nvSpPr>
          <p:spPr>
            <a:xfrm>
              <a:off x="485371" y="6337234"/>
              <a:ext cx="3215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Least likely to be spam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633FF9-325C-6962-A70D-394D55472B4F}"/>
              </a:ext>
            </a:extLst>
          </p:cNvPr>
          <p:cNvGrpSpPr/>
          <p:nvPr/>
        </p:nvGrpSpPr>
        <p:grpSpPr>
          <a:xfrm>
            <a:off x="8491039" y="5875569"/>
            <a:ext cx="3215590" cy="830997"/>
            <a:chOff x="8491039" y="5875569"/>
            <a:chExt cx="3215590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D2801B-5F16-9A6C-48CF-D3EAE5780BFA}"/>
                </a:ext>
              </a:extLst>
            </p:cNvPr>
            <p:cNvSpPr txBox="1"/>
            <p:nvPr/>
          </p:nvSpPr>
          <p:spPr>
            <a:xfrm>
              <a:off x="9733721" y="5875569"/>
              <a:ext cx="730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5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B992DC-7121-16F9-4643-7CD8962628EC}"/>
                </a:ext>
              </a:extLst>
            </p:cNvPr>
            <p:cNvSpPr txBox="1"/>
            <p:nvPr/>
          </p:nvSpPr>
          <p:spPr>
            <a:xfrm>
              <a:off x="8491039" y="6337234"/>
              <a:ext cx="3215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Definitely spam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8F6D4C-1E5F-194F-1376-ABA4F76EC1EF}"/>
              </a:ext>
            </a:extLst>
          </p:cNvPr>
          <p:cNvCxnSpPr>
            <a:cxnSpLocks/>
          </p:cNvCxnSpPr>
          <p:nvPr/>
        </p:nvCxnSpPr>
        <p:spPr>
          <a:xfrm>
            <a:off x="2458279" y="6112565"/>
            <a:ext cx="100584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C168E26-9917-6C40-33A4-8F79DA7912A8}"/>
              </a:ext>
            </a:extLst>
          </p:cNvPr>
          <p:cNvCxnSpPr>
            <a:cxnSpLocks/>
          </p:cNvCxnSpPr>
          <p:nvPr/>
        </p:nvCxnSpPr>
        <p:spPr>
          <a:xfrm>
            <a:off x="3390089" y="6112565"/>
            <a:ext cx="364744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71500D1-C155-54FE-18F2-4313A749FA33}"/>
              </a:ext>
            </a:extLst>
          </p:cNvPr>
          <p:cNvCxnSpPr>
            <a:cxnSpLocks/>
          </p:cNvCxnSpPr>
          <p:nvPr/>
        </p:nvCxnSpPr>
        <p:spPr>
          <a:xfrm>
            <a:off x="7037529" y="6112565"/>
            <a:ext cx="18288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AC8B303-1BC5-DB86-4C39-58580B05F50A}"/>
              </a:ext>
            </a:extLst>
          </p:cNvPr>
          <p:cNvCxnSpPr>
            <a:cxnSpLocks/>
          </p:cNvCxnSpPr>
          <p:nvPr/>
        </p:nvCxnSpPr>
        <p:spPr>
          <a:xfrm>
            <a:off x="4760583" y="6112565"/>
            <a:ext cx="4105746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64B8E7C-386A-35C6-B628-E37BDF01BE61}"/>
              </a:ext>
            </a:extLst>
          </p:cNvPr>
          <p:cNvSpPr txBox="1"/>
          <p:nvPr/>
        </p:nvSpPr>
        <p:spPr>
          <a:xfrm>
            <a:off x="5327375" y="1278025"/>
            <a:ext cx="1997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0.63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75077AA-E68B-B0DF-17B8-1419EE0DE187}"/>
              </a:ext>
            </a:extLst>
          </p:cNvPr>
          <p:cNvSpPr txBox="1"/>
          <p:nvPr/>
        </p:nvSpPr>
        <p:spPr>
          <a:xfrm>
            <a:off x="5327375" y="2425818"/>
            <a:ext cx="1997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3.13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06D02BE-8B9D-05CF-D23B-3CA59473ABAE}"/>
              </a:ext>
            </a:extLst>
          </p:cNvPr>
          <p:cNvSpPr txBox="1"/>
          <p:nvPr/>
        </p:nvSpPr>
        <p:spPr>
          <a:xfrm>
            <a:off x="5327375" y="3571947"/>
            <a:ext cx="1997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4.38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B6C293A-7C07-7C61-AB54-AEF4DE74E72B}"/>
              </a:ext>
            </a:extLst>
          </p:cNvPr>
          <p:cNvSpPr txBox="1"/>
          <p:nvPr/>
        </p:nvSpPr>
        <p:spPr>
          <a:xfrm>
            <a:off x="5327375" y="4719740"/>
            <a:ext cx="1997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1.56</a:t>
            </a:r>
            <a:endParaRPr lang="en-IN" sz="4400" dirty="0">
              <a:solidFill>
                <a:schemeClr val="bg1"/>
              </a:solidFill>
            </a:endParaRPr>
          </a:p>
        </p:txBody>
      </p:sp>
      <p:pic>
        <p:nvPicPr>
          <p:cNvPr id="129" name="Picture 128" descr="Icon&#10;&#10;Description automatically generated">
            <a:extLst>
              <a:ext uri="{FF2B5EF4-FFF2-40B4-BE49-F238E27FC236}">
                <a16:creationId xmlns:a16="http://schemas.microsoft.com/office/drawing/2014/main" id="{408A2C2F-D770-9705-2E01-89AF0A76E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295" y="2459737"/>
            <a:ext cx="1371600" cy="1371600"/>
          </a:xfrm>
          <a:prstGeom prst="rect">
            <a:avLst/>
          </a:pr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56032E3-28D4-C9D3-28F6-6FB9EA60623E}"/>
              </a:ext>
            </a:extLst>
          </p:cNvPr>
          <p:cNvGrpSpPr>
            <a:grpSpLocks noChangeAspect="1"/>
          </p:cNvGrpSpPr>
          <p:nvPr/>
        </p:nvGrpSpPr>
        <p:grpSpPr>
          <a:xfrm>
            <a:off x="7789595" y="1111412"/>
            <a:ext cx="1143000" cy="1143000"/>
            <a:chOff x="7020470" y="457533"/>
            <a:chExt cx="4572000" cy="4572000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BFE4E2B-5FC0-AFA0-2E6E-6786248142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470" y="457533"/>
              <a:ext cx="4572000" cy="4572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429C038-FCAB-EB83-7127-D4566EC88B6D}"/>
                </a:ext>
              </a:extLst>
            </p:cNvPr>
            <p:cNvGrpSpPr/>
            <p:nvPr/>
          </p:nvGrpSpPr>
          <p:grpSpPr>
            <a:xfrm>
              <a:off x="8209190" y="1852901"/>
              <a:ext cx="2194560" cy="1280160"/>
              <a:chOff x="8209190" y="1852901"/>
              <a:chExt cx="2194560" cy="1280160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B3F190F-9A4C-B94F-32DE-3FF8F81B8D33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D2315404-8F55-444E-BE90-F5BD5581798B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35" name="Speech Bubble: Rectangle 134">
            <a:extLst>
              <a:ext uri="{FF2B5EF4-FFF2-40B4-BE49-F238E27FC236}">
                <a16:creationId xmlns:a16="http://schemas.microsoft.com/office/drawing/2014/main" id="{0E242BAF-7C5A-F298-6399-13FED6186CA2}"/>
              </a:ext>
            </a:extLst>
          </p:cNvPr>
          <p:cNvSpPr/>
          <p:nvPr/>
        </p:nvSpPr>
        <p:spPr>
          <a:xfrm>
            <a:off x="9027773" y="892303"/>
            <a:ext cx="2910874" cy="880368"/>
          </a:xfrm>
          <a:prstGeom prst="wedgeRectCallout">
            <a:avLst>
              <a:gd name="adj1" fmla="val -64026"/>
              <a:gd name="adj2" fmla="val 6314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is often called </a:t>
            </a:r>
            <a:r>
              <a:rPr lang="en-US" i="1" dirty="0">
                <a:solidFill>
                  <a:schemeClr val="bg1"/>
                </a:solidFill>
              </a:rPr>
              <a:t>regression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i="1" dirty="0">
                <a:solidFill>
                  <a:schemeClr val="bg1"/>
                </a:solidFill>
              </a:rPr>
              <a:t>real-valued regression</a:t>
            </a:r>
            <a:r>
              <a:rPr lang="en-US" dirty="0">
                <a:solidFill>
                  <a:schemeClr val="bg1"/>
                </a:solidFill>
              </a:rPr>
              <a:t> to be more precise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6" name="Speech Bubble: Rectangle 135">
            <a:extLst>
              <a:ext uri="{FF2B5EF4-FFF2-40B4-BE49-F238E27FC236}">
                <a16:creationId xmlns:a16="http://schemas.microsoft.com/office/drawing/2014/main" id="{94E8B2B2-0178-66B0-0BF4-DDFEFB6E37F8}"/>
              </a:ext>
            </a:extLst>
          </p:cNvPr>
          <p:cNvSpPr/>
          <p:nvPr/>
        </p:nvSpPr>
        <p:spPr>
          <a:xfrm>
            <a:off x="9022921" y="3223040"/>
            <a:ext cx="2683708" cy="880368"/>
          </a:xfrm>
          <a:prstGeom prst="wedgeRectCallout">
            <a:avLst>
              <a:gd name="adj1" fmla="val -68233"/>
              <a:gd name="adj2" fmla="val -4185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Didn’t we just solve spam detection as a binary classification problem?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38" name="Picture 137" descr="Icon&#10;&#10;Description automatically generated">
            <a:extLst>
              <a:ext uri="{FF2B5EF4-FFF2-40B4-BE49-F238E27FC236}">
                <a16:creationId xmlns:a16="http://schemas.microsoft.com/office/drawing/2014/main" id="{9404BF89-E253-7E23-196C-3FB1D5275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295" y="4074824"/>
            <a:ext cx="1371600" cy="1371600"/>
          </a:xfrm>
          <a:prstGeom prst="rect">
            <a:avLst/>
          </a:prstGeom>
        </p:spPr>
      </p:pic>
      <p:sp>
        <p:nvSpPr>
          <p:cNvPr id="139" name="Speech Bubble: Rectangle 138">
            <a:extLst>
              <a:ext uri="{FF2B5EF4-FFF2-40B4-BE49-F238E27FC236}">
                <a16:creationId xmlns:a16="http://schemas.microsoft.com/office/drawing/2014/main" id="{A695FFA1-42DD-9A8E-5F8A-1B7D6F200D54}"/>
              </a:ext>
            </a:extLst>
          </p:cNvPr>
          <p:cNvSpPr/>
          <p:nvPr/>
        </p:nvSpPr>
        <p:spPr>
          <a:xfrm>
            <a:off x="9043180" y="4291389"/>
            <a:ext cx="2683708" cy="1445214"/>
          </a:xfrm>
          <a:prstGeom prst="wedgeRectCallout">
            <a:avLst>
              <a:gd name="adj1" fmla="val -67863"/>
              <a:gd name="adj2" fmla="val -2763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Several real-life problems can be solved by ML in multiple ways. There are many other ways you can creatively use regression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CA440C9-06B1-8B67-6E5D-EA44DDDE4089}"/>
              </a:ext>
            </a:extLst>
          </p:cNvPr>
          <p:cNvSpPr txBox="1"/>
          <p:nvPr/>
        </p:nvSpPr>
        <p:spPr>
          <a:xfrm>
            <a:off x="485371" y="6337234"/>
            <a:ext cx="321559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 urgent at all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EC5397-87B9-469D-7C24-8DE4A62B7963}"/>
              </a:ext>
            </a:extLst>
          </p:cNvPr>
          <p:cNvSpPr txBox="1"/>
          <p:nvPr/>
        </p:nvSpPr>
        <p:spPr>
          <a:xfrm>
            <a:off x="9012893" y="6337234"/>
            <a:ext cx="21718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 better check it ASAP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053AEA4-B33A-F6A8-E3CC-22B1F41B3141}"/>
              </a:ext>
            </a:extLst>
          </p:cNvPr>
          <p:cNvGrpSpPr/>
          <p:nvPr/>
        </p:nvGrpSpPr>
        <p:grpSpPr>
          <a:xfrm>
            <a:off x="5327375" y="1278025"/>
            <a:ext cx="1997765" cy="4211156"/>
            <a:chOff x="5327375" y="1278025"/>
            <a:chExt cx="1997765" cy="4211156"/>
          </a:xfrm>
          <a:solidFill>
            <a:schemeClr val="tx1"/>
          </a:solidFill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B381360-13CB-BEF5-83AD-5F39E3E0FE1E}"/>
                </a:ext>
              </a:extLst>
            </p:cNvPr>
            <p:cNvSpPr txBox="1"/>
            <p:nvPr/>
          </p:nvSpPr>
          <p:spPr>
            <a:xfrm>
              <a:off x="5327375" y="1278025"/>
              <a:ext cx="1997765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9.99</a:t>
              </a:r>
              <a:endParaRPr lang="en-IN" sz="4400" dirty="0">
                <a:solidFill>
                  <a:schemeClr val="bg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0FB6BCF-2B02-D525-B7C6-6CFE3CDDFCF7}"/>
                </a:ext>
              </a:extLst>
            </p:cNvPr>
            <p:cNvSpPr txBox="1"/>
            <p:nvPr/>
          </p:nvSpPr>
          <p:spPr>
            <a:xfrm>
              <a:off x="5327375" y="2425818"/>
              <a:ext cx="1997765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4.21</a:t>
              </a:r>
              <a:endParaRPr lang="en-IN" sz="4400" dirty="0">
                <a:solidFill>
                  <a:schemeClr val="bg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E502132-487D-1FC5-D811-DD8583E4CE0D}"/>
                </a:ext>
              </a:extLst>
            </p:cNvPr>
            <p:cNvSpPr txBox="1"/>
            <p:nvPr/>
          </p:nvSpPr>
          <p:spPr>
            <a:xfrm>
              <a:off x="5327375" y="3571947"/>
              <a:ext cx="1997765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1.01</a:t>
              </a:r>
              <a:endParaRPr lang="en-IN" sz="4400" dirty="0">
                <a:solidFill>
                  <a:schemeClr val="bg1"/>
                </a:solidFill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1AA244F-B695-84F9-AF9A-4EF7FAE0DFA4}"/>
                </a:ext>
              </a:extLst>
            </p:cNvPr>
            <p:cNvSpPr txBox="1"/>
            <p:nvPr/>
          </p:nvSpPr>
          <p:spPr>
            <a:xfrm>
              <a:off x="5327375" y="4719740"/>
              <a:ext cx="1997765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7.82</a:t>
              </a:r>
              <a:endParaRPr lang="en-IN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AF61CCC9-CE5A-EBEF-1CFA-7CF6FB42A74C}"/>
              </a:ext>
            </a:extLst>
          </p:cNvPr>
          <p:cNvSpPr txBox="1"/>
          <p:nvPr/>
        </p:nvSpPr>
        <p:spPr>
          <a:xfrm>
            <a:off x="9733721" y="5875569"/>
            <a:ext cx="73022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94D914-9722-4849-ED3D-F6EA338C1795}"/>
              </a:ext>
            </a:extLst>
          </p:cNvPr>
          <p:cNvSpPr txBox="1"/>
          <p:nvPr/>
        </p:nvSpPr>
        <p:spPr>
          <a:xfrm>
            <a:off x="1728053" y="5881835"/>
            <a:ext cx="73022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  <a:endParaRPr lang="en-IN" sz="2400" dirty="0">
              <a:solidFill>
                <a:schemeClr val="bg1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2A1231F-65B2-DC5C-B5A4-54D4D39E428D}"/>
              </a:ext>
            </a:extLst>
          </p:cNvPr>
          <p:cNvGrpSpPr/>
          <p:nvPr/>
        </p:nvGrpSpPr>
        <p:grpSpPr>
          <a:xfrm>
            <a:off x="2183957" y="5838245"/>
            <a:ext cx="548640" cy="548640"/>
            <a:chOff x="5704398" y="3891987"/>
            <a:chExt cx="548640" cy="548640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D5DE5DA-3B8A-285B-AAD1-D1FF2EE01D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398" y="3891987"/>
              <a:ext cx="548640" cy="548640"/>
            </a:xfrm>
            <a:prstGeom prst="ellipse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7156D13-481B-0327-7B5C-4A2C254AEF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1558" y="4029147"/>
              <a:ext cx="274320" cy="27432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49" name="Speech Bubble: Rectangle 148">
            <a:extLst>
              <a:ext uri="{FF2B5EF4-FFF2-40B4-BE49-F238E27FC236}">
                <a16:creationId xmlns:a16="http://schemas.microsoft.com/office/drawing/2014/main" id="{0951BE07-BA7E-6C23-6358-6439A4285BDB}"/>
              </a:ext>
            </a:extLst>
          </p:cNvPr>
          <p:cNvSpPr/>
          <p:nvPr/>
        </p:nvSpPr>
        <p:spPr>
          <a:xfrm>
            <a:off x="9027773" y="1883526"/>
            <a:ext cx="2825909" cy="1237257"/>
          </a:xfrm>
          <a:prstGeom prst="wedgeRectCallout">
            <a:avLst>
              <a:gd name="adj1" fmla="val -68806"/>
              <a:gd name="adj2" fmla="val -373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is as much an art as a science. Selecting the most suitable primitive brings out the artistic side of ML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94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8112 -3.70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12 -3.7037E-6 L 0.37513 0.0020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13 0.00209 L 0.52344 0.000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decel="2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344 0.0007 L 0.18815 -3.7037E-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25" grpId="0"/>
      <p:bldP spid="126" grpId="0"/>
      <p:bldP spid="135" grpId="0" animBg="1"/>
      <p:bldP spid="136" grpId="0" animBg="1"/>
      <p:bldP spid="139" grpId="0" animBg="1"/>
      <p:bldP spid="140" grpId="0" animBg="1"/>
      <p:bldP spid="141" grpId="0" animBg="1"/>
      <p:bldP spid="147" grpId="0" animBg="1"/>
      <p:bldP spid="148" grpId="0" animBg="1"/>
      <p:bldP spid="1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971EBC-5112-4801-FB77-9D5485BC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20AFE2-462C-ADC2-952B-CC574C955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Recall the daily activity A2 you had thought of (refer to the video “Getting Started”) for which it was difficult for you to specify a step-by-step procedure to solve it.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Think of one or more ways in which the ML primitives we just discussed can solve that problem</a:t>
            </a:r>
            <a:br>
              <a:rPr lang="en-IN" dirty="0"/>
            </a:br>
            <a:br>
              <a:rPr lang="en-IN" dirty="0"/>
            </a:br>
            <a:r>
              <a:rPr lang="en-IN" i="1" dirty="0"/>
              <a:t>Hint: you may have to be creative in what you call a “data point” and what you call a “label”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9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2CF0FC-C199-4E33-9090-5FE8C18B7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5765" y="1111624"/>
            <a:ext cx="8607917" cy="5746376"/>
          </a:xfrm>
        </p:spPr>
        <p:txBody>
          <a:bodyPr>
            <a:normAutofit/>
          </a:bodyPr>
          <a:lstStyle/>
          <a:p>
            <a:r>
              <a:rPr lang="en-US" dirty="0"/>
              <a:t>Technique 1: via multi-label classification</a:t>
            </a:r>
          </a:p>
          <a:p>
            <a:pPr lvl="1"/>
            <a:r>
              <a:rPr lang="en-US" dirty="0"/>
              <a:t>Treat the set of all possible fruits as the set of possible “labels”</a:t>
            </a:r>
          </a:p>
          <a:p>
            <a:pPr lvl="1"/>
            <a:r>
              <a:rPr lang="en-US" dirty="0"/>
              <a:t>Each user is a data point waiting to be tagged with fruits they like</a:t>
            </a:r>
          </a:p>
          <a:p>
            <a:pPr lvl="1"/>
            <a:endParaRPr lang="en-US" dirty="0"/>
          </a:p>
          <a:p>
            <a:pPr marL="4572" lvl="1" indent="0">
              <a:buNone/>
            </a:pPr>
            <a:endParaRPr lang="en-US" dirty="0"/>
          </a:p>
          <a:p>
            <a:r>
              <a:rPr lang="en-US" dirty="0"/>
              <a:t>Technique 2: via regression</a:t>
            </a:r>
          </a:p>
          <a:p>
            <a:pPr lvl="1"/>
            <a:r>
              <a:rPr lang="en-US" dirty="0"/>
              <a:t>This time a data point is a user-fruit pair</a:t>
            </a:r>
          </a:p>
          <a:p>
            <a:pPr lvl="1"/>
            <a:r>
              <a:rPr lang="en-US" dirty="0"/>
              <a:t>Each pair is to be assigned a value, say between 0 and 5 indicative of how much the user likes that fruit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Can you think of other techniques? 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18A9E7-984F-E0BA-57B7-16F8C078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mini-case studies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0664C9-C707-B9A2-A8D2-12FD94F9BEF6}"/>
              </a:ext>
            </a:extLst>
          </p:cNvPr>
          <p:cNvGrpSpPr/>
          <p:nvPr/>
        </p:nvGrpSpPr>
        <p:grpSpPr>
          <a:xfrm>
            <a:off x="338318" y="1111624"/>
            <a:ext cx="2822482" cy="2409025"/>
            <a:chOff x="676285" y="617535"/>
            <a:chExt cx="2822482" cy="24090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7641FF7-8F33-0245-F79B-725382E21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510" y="617535"/>
              <a:ext cx="2402032" cy="173141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F3C1DB-D72A-E4C2-82FD-28137CEFBB26}"/>
                </a:ext>
              </a:extLst>
            </p:cNvPr>
            <p:cNvSpPr txBox="1"/>
            <p:nvPr/>
          </p:nvSpPr>
          <p:spPr>
            <a:xfrm>
              <a:off x="676285" y="2564895"/>
              <a:ext cx="2822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RECOMMENDATION</a:t>
              </a:r>
              <a:endParaRPr lang="en-IN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9D26CC4-9193-3574-AE47-EA985C98087C}"/>
              </a:ext>
            </a:extLst>
          </p:cNvPr>
          <p:cNvGrpSpPr/>
          <p:nvPr/>
        </p:nvGrpSpPr>
        <p:grpSpPr>
          <a:xfrm>
            <a:off x="3656535" y="2184062"/>
            <a:ext cx="5181620" cy="877660"/>
            <a:chOff x="3656535" y="2184062"/>
            <a:chExt cx="5181620" cy="8776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DE163CC-49C5-1B24-268B-A60365E5CA1C}"/>
                </a:ext>
              </a:extLst>
            </p:cNvPr>
            <p:cNvGrpSpPr/>
            <p:nvPr/>
          </p:nvGrpSpPr>
          <p:grpSpPr>
            <a:xfrm>
              <a:off x="4404383" y="2450826"/>
              <a:ext cx="968524" cy="608158"/>
              <a:chOff x="7755253" y="1803399"/>
              <a:chExt cx="968524" cy="608158"/>
            </a:xfrm>
          </p:grpSpPr>
          <p:sp>
            <p:nvSpPr>
              <p:cNvPr id="11" name="Rectangle: Top Corners Snipped 10">
                <a:extLst>
                  <a:ext uri="{FF2B5EF4-FFF2-40B4-BE49-F238E27FC236}">
                    <a16:creationId xmlns:a16="http://schemas.microsoft.com/office/drawing/2014/main" id="{01E6F718-8EBC-F420-627E-C12E778E6E38}"/>
                  </a:ext>
                </a:extLst>
              </p:cNvPr>
              <p:cNvSpPr/>
              <p:nvPr/>
            </p:nvSpPr>
            <p:spPr>
              <a:xfrm rot="16200000">
                <a:off x="7935436" y="1623216"/>
                <a:ext cx="608158" cy="968524"/>
              </a:xfrm>
              <a:prstGeom prst="snip2SameRect">
                <a:avLst>
                  <a:gd name="adj1" fmla="val 39198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r"/>
                <a:endParaRPr lang="en-IN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516C6B4-C0B3-AE3D-035C-771E7ECA7A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64338" y="201603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83F79D2-EAA7-63A2-7143-1F6E6C1A5ED9}"/>
                </a:ext>
              </a:extLst>
            </p:cNvPr>
            <p:cNvGrpSpPr/>
            <p:nvPr/>
          </p:nvGrpSpPr>
          <p:grpSpPr>
            <a:xfrm>
              <a:off x="3656535" y="2184062"/>
              <a:ext cx="612279" cy="877660"/>
              <a:chOff x="5241036" y="24700"/>
              <a:chExt cx="1212680" cy="173829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48821E5-DE2B-542C-CDCD-28FB375B9BBE}"/>
                  </a:ext>
                </a:extLst>
              </p:cNvPr>
              <p:cNvGrpSpPr/>
              <p:nvPr/>
            </p:nvGrpSpPr>
            <p:grpSpPr>
              <a:xfrm>
                <a:off x="5241036" y="24700"/>
                <a:ext cx="1212680" cy="1735522"/>
                <a:chOff x="3117934" y="-589604"/>
                <a:chExt cx="3568475" cy="5107009"/>
              </a:xfrm>
            </p:grpSpPr>
            <p:sp>
              <p:nvSpPr>
                <p:cNvPr id="27" name="Pie 167">
                  <a:extLst>
                    <a:ext uri="{FF2B5EF4-FFF2-40B4-BE49-F238E27FC236}">
                      <a16:creationId xmlns:a16="http://schemas.microsoft.com/office/drawing/2014/main" id="{AD828E60-EBCB-1E60-7BB3-D2B3D05ED9C5}"/>
                    </a:ext>
                  </a:extLst>
                </p:cNvPr>
                <p:cNvSpPr/>
                <p:nvPr/>
              </p:nvSpPr>
              <p:spPr>
                <a:xfrm flipH="1">
                  <a:off x="5223601" y="1963900"/>
                  <a:ext cx="467124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Pie 168">
                  <a:extLst>
                    <a:ext uri="{FF2B5EF4-FFF2-40B4-BE49-F238E27FC236}">
                      <a16:creationId xmlns:a16="http://schemas.microsoft.com/office/drawing/2014/main" id="{06833410-AD7E-FC09-3078-54FDEF4903E8}"/>
                    </a:ext>
                  </a:extLst>
                </p:cNvPr>
                <p:cNvSpPr/>
                <p:nvPr/>
              </p:nvSpPr>
              <p:spPr>
                <a:xfrm rot="10800000" flipH="1">
                  <a:off x="3117934" y="-589604"/>
                  <a:ext cx="3568475" cy="5107009"/>
                </a:xfrm>
                <a:prstGeom prst="pie">
                  <a:avLst>
                    <a:gd name="adj1" fmla="val 15522115"/>
                    <a:gd name="adj2" fmla="val 16855910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Freeform 169">
                  <a:extLst>
                    <a:ext uri="{FF2B5EF4-FFF2-40B4-BE49-F238E27FC236}">
                      <a16:creationId xmlns:a16="http://schemas.microsoft.com/office/drawing/2014/main" id="{EBE745E8-3935-7E13-2555-215D0DC4D41A}"/>
                    </a:ext>
                  </a:extLst>
                </p:cNvPr>
                <p:cNvSpPr/>
                <p:nvPr/>
              </p:nvSpPr>
              <p:spPr>
                <a:xfrm rot="16200000">
                  <a:off x="4208436" y="2881428"/>
                  <a:ext cx="1343020" cy="1928932"/>
                </a:xfrm>
                <a:custGeom>
                  <a:avLst/>
                  <a:gdLst>
                    <a:gd name="connsiteX0" fmla="*/ 1343020 w 1343020"/>
                    <a:gd name="connsiteY0" fmla="*/ 747019 h 1928932"/>
                    <a:gd name="connsiteX1" fmla="*/ 1296527 w 1343020"/>
                    <a:gd name="connsiteY1" fmla="*/ 742332 h 1928932"/>
                    <a:gd name="connsiteX2" fmla="*/ 1056103 w 1343020"/>
                    <a:gd name="connsiteY2" fmla="*/ 982756 h 1928932"/>
                    <a:gd name="connsiteX3" fmla="*/ 1296527 w 1343020"/>
                    <a:gd name="connsiteY3" fmla="*/ 1223180 h 1928932"/>
                    <a:gd name="connsiteX4" fmla="*/ 1339311 w 1343020"/>
                    <a:gd name="connsiteY4" fmla="*/ 1218867 h 1928932"/>
                    <a:gd name="connsiteX5" fmla="*/ 1333436 w 1343020"/>
                    <a:gd name="connsiteY5" fmla="*/ 1277393 h 1928932"/>
                    <a:gd name="connsiteX6" fmla="*/ 1087717 w 1343020"/>
                    <a:gd name="connsiteY6" fmla="*/ 1885121 h 1928932"/>
                    <a:gd name="connsiteX7" fmla="*/ 0 w 1343020"/>
                    <a:gd name="connsiteY7" fmla="*/ 1916866 h 1928932"/>
                    <a:gd name="connsiteX8" fmla="*/ 800 w 1343020"/>
                    <a:gd name="connsiteY8" fmla="*/ 1432730 h 1928932"/>
                    <a:gd name="connsiteX9" fmla="*/ 1574 w 1343020"/>
                    <a:gd name="connsiteY9" fmla="*/ 964466 h 1928932"/>
                    <a:gd name="connsiteX10" fmla="*/ 800 w 1343020"/>
                    <a:gd name="connsiteY10" fmla="*/ 496202 h 1928932"/>
                    <a:gd name="connsiteX11" fmla="*/ 0 w 1343020"/>
                    <a:gd name="connsiteY11" fmla="*/ 12066 h 1928932"/>
                    <a:gd name="connsiteX12" fmla="*/ 1087717 w 1343020"/>
                    <a:gd name="connsiteY12" fmla="*/ 43811 h 1928932"/>
                    <a:gd name="connsiteX13" fmla="*/ 1333436 w 1343020"/>
                    <a:gd name="connsiteY13" fmla="*/ 651540 h 192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43020" h="1928932">
                      <a:moveTo>
                        <a:pt x="1343020" y="747019"/>
                      </a:moveTo>
                      <a:lnTo>
                        <a:pt x="1296527" y="742332"/>
                      </a:lnTo>
                      <a:cubicBezTo>
                        <a:pt x="1163744" y="742332"/>
                        <a:pt x="1056103" y="849973"/>
                        <a:pt x="1056103" y="982756"/>
                      </a:cubicBezTo>
                      <a:cubicBezTo>
                        <a:pt x="1056103" y="1115539"/>
                        <a:pt x="1163744" y="1223180"/>
                        <a:pt x="1296527" y="1223180"/>
                      </a:cubicBezTo>
                      <a:lnTo>
                        <a:pt x="1339311" y="1218867"/>
                      </a:lnTo>
                      <a:lnTo>
                        <a:pt x="1333436" y="1277393"/>
                      </a:lnTo>
                      <a:cubicBezTo>
                        <a:pt x="1287634" y="1716932"/>
                        <a:pt x="1246628" y="1849974"/>
                        <a:pt x="1087717" y="1885121"/>
                      </a:cubicBezTo>
                      <a:cubicBezTo>
                        <a:pt x="850028" y="1910518"/>
                        <a:pt x="307538" y="1948616"/>
                        <a:pt x="0" y="1916866"/>
                      </a:cubicBezTo>
                      <a:cubicBezTo>
                        <a:pt x="267" y="1759722"/>
                        <a:pt x="534" y="1596226"/>
                        <a:pt x="800" y="1432730"/>
                      </a:cubicBezTo>
                      <a:lnTo>
                        <a:pt x="1574" y="964466"/>
                      </a:lnTo>
                      <a:lnTo>
                        <a:pt x="800" y="496202"/>
                      </a:lnTo>
                      <a:cubicBezTo>
                        <a:pt x="534" y="332706"/>
                        <a:pt x="267" y="169211"/>
                        <a:pt x="0" y="12066"/>
                      </a:cubicBezTo>
                      <a:cubicBezTo>
                        <a:pt x="307538" y="-19684"/>
                        <a:pt x="850028" y="18414"/>
                        <a:pt x="1087717" y="43811"/>
                      </a:cubicBezTo>
                      <a:cubicBezTo>
                        <a:pt x="1246628" y="78958"/>
                        <a:pt x="1287634" y="212000"/>
                        <a:pt x="1333436" y="651540"/>
                      </a:cubicBezTo>
                      <a:close/>
                    </a:path>
                  </a:pathLst>
                </a:custGeom>
                <a:solidFill>
                  <a:srgbClr val="4472C4">
                    <a:lumMod val="7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Pie 170">
                  <a:extLst>
                    <a:ext uri="{FF2B5EF4-FFF2-40B4-BE49-F238E27FC236}">
                      <a16:creationId xmlns:a16="http://schemas.microsoft.com/office/drawing/2014/main" id="{52ECE8F7-0BF1-CB59-B031-467F6AF62EC0}"/>
                    </a:ext>
                  </a:extLst>
                </p:cNvPr>
                <p:cNvSpPr/>
                <p:nvPr/>
              </p:nvSpPr>
              <p:spPr>
                <a:xfrm>
                  <a:off x="4113619" y="1963900"/>
                  <a:ext cx="467124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49">
                  <a:extLst>
                    <a:ext uri="{FF2B5EF4-FFF2-40B4-BE49-F238E27FC236}">
                      <a16:creationId xmlns:a16="http://schemas.microsoft.com/office/drawing/2014/main" id="{1303BBED-891D-351C-FAD8-E87A22E00B28}"/>
                    </a:ext>
                  </a:extLst>
                </p:cNvPr>
                <p:cNvSpPr/>
                <p:nvPr/>
              </p:nvSpPr>
              <p:spPr>
                <a:xfrm>
                  <a:off x="4220668" y="1352177"/>
                  <a:ext cx="1363008" cy="783729"/>
                </a:xfrm>
                <a:custGeom>
                  <a:avLst/>
                  <a:gdLst>
                    <a:gd name="connsiteX0" fmla="*/ 0 w 1363008"/>
                    <a:gd name="connsiteY0" fmla="*/ 696648 h 1393296"/>
                    <a:gd name="connsiteX1" fmla="*/ 681504 w 1363008"/>
                    <a:gd name="connsiteY1" fmla="*/ 0 h 1393296"/>
                    <a:gd name="connsiteX2" fmla="*/ 1363008 w 1363008"/>
                    <a:gd name="connsiteY2" fmla="*/ 696648 h 1393296"/>
                    <a:gd name="connsiteX3" fmla="*/ 681504 w 1363008"/>
                    <a:gd name="connsiteY3" fmla="*/ 1393296 h 1393296"/>
                    <a:gd name="connsiteX4" fmla="*/ 0 w 1363008"/>
                    <a:gd name="connsiteY4" fmla="*/ 696648 h 1393296"/>
                    <a:gd name="connsiteX0" fmla="*/ 0 w 1363008"/>
                    <a:gd name="connsiteY0" fmla="*/ 696648 h 783729"/>
                    <a:gd name="connsiteX1" fmla="*/ 681504 w 1363008"/>
                    <a:gd name="connsiteY1" fmla="*/ 0 h 783729"/>
                    <a:gd name="connsiteX2" fmla="*/ 1363008 w 1363008"/>
                    <a:gd name="connsiteY2" fmla="*/ 696648 h 783729"/>
                    <a:gd name="connsiteX3" fmla="*/ 0 w 1363008"/>
                    <a:gd name="connsiteY3" fmla="*/ 696648 h 783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63008" h="783729">
                      <a:moveTo>
                        <a:pt x="0" y="696648"/>
                      </a:moveTo>
                      <a:cubicBezTo>
                        <a:pt x="0" y="311900"/>
                        <a:pt x="305120" y="0"/>
                        <a:pt x="681504" y="0"/>
                      </a:cubicBezTo>
                      <a:cubicBezTo>
                        <a:pt x="1057888" y="0"/>
                        <a:pt x="1363008" y="311900"/>
                        <a:pt x="1363008" y="696648"/>
                      </a:cubicBezTo>
                      <a:cubicBezTo>
                        <a:pt x="1249424" y="812756"/>
                        <a:pt x="113584" y="812756"/>
                        <a:pt x="0" y="696648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50">
                  <a:extLst>
                    <a:ext uri="{FF2B5EF4-FFF2-40B4-BE49-F238E27FC236}">
                      <a16:creationId xmlns:a16="http://schemas.microsoft.com/office/drawing/2014/main" id="{A796027E-43BD-CD06-B70B-96D3BCEEF2C5}"/>
                    </a:ext>
                  </a:extLst>
                </p:cNvPr>
                <p:cNvSpPr/>
                <p:nvPr/>
              </p:nvSpPr>
              <p:spPr>
                <a:xfrm flipV="1">
                  <a:off x="4220668" y="1896605"/>
                  <a:ext cx="1363008" cy="1174950"/>
                </a:xfrm>
                <a:custGeom>
                  <a:avLst/>
                  <a:gdLst>
                    <a:gd name="connsiteX0" fmla="*/ 0 w 1393296"/>
                    <a:gd name="connsiteY0" fmla="*/ 696648 h 1393296"/>
                    <a:gd name="connsiteX1" fmla="*/ 696648 w 1393296"/>
                    <a:gd name="connsiteY1" fmla="*/ 0 h 1393296"/>
                    <a:gd name="connsiteX2" fmla="*/ 1393296 w 1393296"/>
                    <a:gd name="connsiteY2" fmla="*/ 696648 h 1393296"/>
                    <a:gd name="connsiteX3" fmla="*/ 696648 w 1393296"/>
                    <a:gd name="connsiteY3" fmla="*/ 1393296 h 1393296"/>
                    <a:gd name="connsiteX4" fmla="*/ 0 w 1393296"/>
                    <a:gd name="connsiteY4" fmla="*/ 696648 h 1393296"/>
                    <a:gd name="connsiteX0" fmla="*/ 0 w 1393296"/>
                    <a:gd name="connsiteY0" fmla="*/ 696648 h 783729"/>
                    <a:gd name="connsiteX1" fmla="*/ 696648 w 1393296"/>
                    <a:gd name="connsiteY1" fmla="*/ 0 h 783729"/>
                    <a:gd name="connsiteX2" fmla="*/ 1393296 w 1393296"/>
                    <a:gd name="connsiteY2" fmla="*/ 696648 h 783729"/>
                    <a:gd name="connsiteX3" fmla="*/ 0 w 1393296"/>
                    <a:gd name="connsiteY3" fmla="*/ 696648 h 783729"/>
                    <a:gd name="connsiteX0" fmla="*/ 19365 w 1412661"/>
                    <a:gd name="connsiteY0" fmla="*/ 1118570 h 1233514"/>
                    <a:gd name="connsiteX1" fmla="*/ 716013 w 1412661"/>
                    <a:gd name="connsiteY1" fmla="*/ 0 h 1233514"/>
                    <a:gd name="connsiteX2" fmla="*/ 1412661 w 1412661"/>
                    <a:gd name="connsiteY2" fmla="*/ 1118570 h 1233514"/>
                    <a:gd name="connsiteX3" fmla="*/ 19365 w 1412661"/>
                    <a:gd name="connsiteY3" fmla="*/ 1118570 h 1233514"/>
                    <a:gd name="connsiteX0" fmla="*/ 23325 w 1416621"/>
                    <a:gd name="connsiteY0" fmla="*/ 1120104 h 1235048"/>
                    <a:gd name="connsiteX1" fmla="*/ 719973 w 1416621"/>
                    <a:gd name="connsiteY1" fmla="*/ 1534 h 1235048"/>
                    <a:gd name="connsiteX2" fmla="*/ 1416621 w 1416621"/>
                    <a:gd name="connsiteY2" fmla="*/ 1120104 h 1235048"/>
                    <a:gd name="connsiteX3" fmla="*/ 23325 w 1416621"/>
                    <a:gd name="connsiteY3" fmla="*/ 1120104 h 1235048"/>
                    <a:gd name="connsiteX0" fmla="*/ 23325 w 1416621"/>
                    <a:gd name="connsiteY0" fmla="*/ 1120104 h 1235048"/>
                    <a:gd name="connsiteX1" fmla="*/ 719973 w 1416621"/>
                    <a:gd name="connsiteY1" fmla="*/ 1534 h 1235048"/>
                    <a:gd name="connsiteX2" fmla="*/ 1416621 w 1416621"/>
                    <a:gd name="connsiteY2" fmla="*/ 1120104 h 1235048"/>
                    <a:gd name="connsiteX3" fmla="*/ 23325 w 1416621"/>
                    <a:gd name="connsiteY3" fmla="*/ 1120104 h 1235048"/>
                    <a:gd name="connsiteX0" fmla="*/ 471 w 1393767"/>
                    <a:gd name="connsiteY0" fmla="*/ 1120592 h 1235536"/>
                    <a:gd name="connsiteX1" fmla="*/ 697119 w 1393767"/>
                    <a:gd name="connsiteY1" fmla="*/ 2022 h 1235536"/>
                    <a:gd name="connsiteX2" fmla="*/ 1393767 w 1393767"/>
                    <a:gd name="connsiteY2" fmla="*/ 1120592 h 1235536"/>
                    <a:gd name="connsiteX3" fmla="*/ 471 w 1393767"/>
                    <a:gd name="connsiteY3" fmla="*/ 1120592 h 1235536"/>
                    <a:gd name="connsiteX0" fmla="*/ 0 w 1393296"/>
                    <a:gd name="connsiteY0" fmla="*/ 1120576 h 1235520"/>
                    <a:gd name="connsiteX1" fmla="*/ 696648 w 1393296"/>
                    <a:gd name="connsiteY1" fmla="*/ 2006 h 1235520"/>
                    <a:gd name="connsiteX2" fmla="*/ 1393296 w 1393296"/>
                    <a:gd name="connsiteY2" fmla="*/ 1120576 h 1235520"/>
                    <a:gd name="connsiteX3" fmla="*/ 0 w 1393296"/>
                    <a:gd name="connsiteY3" fmla="*/ 1120576 h 1235520"/>
                    <a:gd name="connsiteX0" fmla="*/ 0 w 1393296"/>
                    <a:gd name="connsiteY0" fmla="*/ 1120527 h 1235471"/>
                    <a:gd name="connsiteX1" fmla="*/ 696648 w 1393296"/>
                    <a:gd name="connsiteY1" fmla="*/ 1957 h 1235471"/>
                    <a:gd name="connsiteX2" fmla="*/ 1393296 w 1393296"/>
                    <a:gd name="connsiteY2" fmla="*/ 1120527 h 1235471"/>
                    <a:gd name="connsiteX3" fmla="*/ 0 w 1393296"/>
                    <a:gd name="connsiteY3" fmla="*/ 1120527 h 1235471"/>
                    <a:gd name="connsiteX0" fmla="*/ 0 w 1393296"/>
                    <a:gd name="connsiteY0" fmla="*/ 1118614 h 1233558"/>
                    <a:gd name="connsiteX1" fmla="*/ 696648 w 1393296"/>
                    <a:gd name="connsiteY1" fmla="*/ 44 h 1233558"/>
                    <a:gd name="connsiteX2" fmla="*/ 1393296 w 1393296"/>
                    <a:gd name="connsiteY2" fmla="*/ 1118614 h 1233558"/>
                    <a:gd name="connsiteX3" fmla="*/ 0 w 1393296"/>
                    <a:gd name="connsiteY3" fmla="*/ 1118614 h 1233558"/>
                    <a:gd name="connsiteX0" fmla="*/ 0 w 1393296"/>
                    <a:gd name="connsiteY0" fmla="*/ 1118614 h 1233558"/>
                    <a:gd name="connsiteX1" fmla="*/ 696648 w 1393296"/>
                    <a:gd name="connsiteY1" fmla="*/ 44 h 1233558"/>
                    <a:gd name="connsiteX2" fmla="*/ 1393296 w 1393296"/>
                    <a:gd name="connsiteY2" fmla="*/ 1118614 h 1233558"/>
                    <a:gd name="connsiteX3" fmla="*/ 0 w 1393296"/>
                    <a:gd name="connsiteY3" fmla="*/ 1118614 h 1233558"/>
                    <a:gd name="connsiteX0" fmla="*/ 0 w 1393296"/>
                    <a:gd name="connsiteY0" fmla="*/ 1118571 h 1233515"/>
                    <a:gd name="connsiteX1" fmla="*/ 696648 w 1393296"/>
                    <a:gd name="connsiteY1" fmla="*/ 1 h 1233515"/>
                    <a:gd name="connsiteX2" fmla="*/ 1393296 w 1393296"/>
                    <a:gd name="connsiteY2" fmla="*/ 1118571 h 1233515"/>
                    <a:gd name="connsiteX3" fmla="*/ 0 w 1393296"/>
                    <a:gd name="connsiteY3" fmla="*/ 1118571 h 1233515"/>
                    <a:gd name="connsiteX0" fmla="*/ 0 w 1393296"/>
                    <a:gd name="connsiteY0" fmla="*/ 1053660 h 1168604"/>
                    <a:gd name="connsiteX1" fmla="*/ 690157 w 1393296"/>
                    <a:gd name="connsiteY1" fmla="*/ 1 h 1168604"/>
                    <a:gd name="connsiteX2" fmla="*/ 1393296 w 1393296"/>
                    <a:gd name="connsiteY2" fmla="*/ 1053660 h 1168604"/>
                    <a:gd name="connsiteX3" fmla="*/ 0 w 1393296"/>
                    <a:gd name="connsiteY3" fmla="*/ 1053660 h 1168604"/>
                    <a:gd name="connsiteX0" fmla="*/ 0 w 1393296"/>
                    <a:gd name="connsiteY0" fmla="*/ 774542 h 889486"/>
                    <a:gd name="connsiteX1" fmla="*/ 690157 w 1393296"/>
                    <a:gd name="connsiteY1" fmla="*/ 1 h 889486"/>
                    <a:gd name="connsiteX2" fmla="*/ 1393296 w 1393296"/>
                    <a:gd name="connsiteY2" fmla="*/ 774542 h 889486"/>
                    <a:gd name="connsiteX3" fmla="*/ 0 w 1393296"/>
                    <a:gd name="connsiteY3" fmla="*/ 774542 h 889486"/>
                    <a:gd name="connsiteX0" fmla="*/ 0 w 1393296"/>
                    <a:gd name="connsiteY0" fmla="*/ 1092605 h 1207549"/>
                    <a:gd name="connsiteX1" fmla="*/ 703139 w 1393296"/>
                    <a:gd name="connsiteY1" fmla="*/ 0 h 1207549"/>
                    <a:gd name="connsiteX2" fmla="*/ 1393296 w 1393296"/>
                    <a:gd name="connsiteY2" fmla="*/ 1092605 h 1207549"/>
                    <a:gd name="connsiteX3" fmla="*/ 0 w 1393296"/>
                    <a:gd name="connsiteY3" fmla="*/ 1092605 h 1207549"/>
                    <a:gd name="connsiteX0" fmla="*/ 0 w 1393296"/>
                    <a:gd name="connsiteY0" fmla="*/ 1092605 h 1207549"/>
                    <a:gd name="connsiteX1" fmla="*/ 690157 w 1393296"/>
                    <a:gd name="connsiteY1" fmla="*/ 0 h 1207549"/>
                    <a:gd name="connsiteX2" fmla="*/ 1393296 w 1393296"/>
                    <a:gd name="connsiteY2" fmla="*/ 1092605 h 1207549"/>
                    <a:gd name="connsiteX3" fmla="*/ 0 w 1393296"/>
                    <a:gd name="connsiteY3" fmla="*/ 1092605 h 1207549"/>
                    <a:gd name="connsiteX0" fmla="*/ 0 w 1393296"/>
                    <a:gd name="connsiteY0" fmla="*/ 1092777 h 1207721"/>
                    <a:gd name="connsiteX1" fmla="*/ 690157 w 1393296"/>
                    <a:gd name="connsiteY1" fmla="*/ 172 h 1207721"/>
                    <a:gd name="connsiteX2" fmla="*/ 1393296 w 1393296"/>
                    <a:gd name="connsiteY2" fmla="*/ 1092777 h 1207721"/>
                    <a:gd name="connsiteX3" fmla="*/ 0 w 1393296"/>
                    <a:gd name="connsiteY3" fmla="*/ 1092777 h 1207721"/>
                    <a:gd name="connsiteX0" fmla="*/ 0 w 1393296"/>
                    <a:gd name="connsiteY0" fmla="*/ 1086289 h 1201233"/>
                    <a:gd name="connsiteX1" fmla="*/ 670684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89 h 1201233"/>
                    <a:gd name="connsiteX1" fmla="*/ 683666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89 h 1201233"/>
                    <a:gd name="connsiteX1" fmla="*/ 683666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94 h 1201238"/>
                    <a:gd name="connsiteX1" fmla="*/ 683666 w 1393296"/>
                    <a:gd name="connsiteY1" fmla="*/ 180 h 1201238"/>
                    <a:gd name="connsiteX2" fmla="*/ 1393296 w 1393296"/>
                    <a:gd name="connsiteY2" fmla="*/ 1086294 h 1201238"/>
                    <a:gd name="connsiteX3" fmla="*/ 0 w 1393296"/>
                    <a:gd name="connsiteY3" fmla="*/ 1086294 h 1201238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115 h 1201059"/>
                    <a:gd name="connsiteX1" fmla="*/ 683666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  <a:gd name="connsiteX0" fmla="*/ 0 w 1393296"/>
                    <a:gd name="connsiteY0" fmla="*/ 1086115 h 1201059"/>
                    <a:gd name="connsiteX1" fmla="*/ 696648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  <a:gd name="connsiteX0" fmla="*/ 0 w 1393296"/>
                    <a:gd name="connsiteY0" fmla="*/ 1086115 h 1201059"/>
                    <a:gd name="connsiteX1" fmla="*/ 696648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3296" h="1201059">
                      <a:moveTo>
                        <a:pt x="0" y="1086115"/>
                      </a:moveTo>
                      <a:cubicBezTo>
                        <a:pt x="7223" y="678991"/>
                        <a:pt x="181463" y="0"/>
                        <a:pt x="696648" y="1"/>
                      </a:cubicBezTo>
                      <a:cubicBezTo>
                        <a:pt x="1211833" y="2"/>
                        <a:pt x="1393296" y="701367"/>
                        <a:pt x="1393296" y="1086115"/>
                      </a:cubicBezTo>
                      <a:cubicBezTo>
                        <a:pt x="1277188" y="1202223"/>
                        <a:pt x="116108" y="1272543"/>
                        <a:pt x="0" y="1086115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Freeform 173">
                  <a:extLst>
                    <a:ext uri="{FF2B5EF4-FFF2-40B4-BE49-F238E27FC236}">
                      <a16:creationId xmlns:a16="http://schemas.microsoft.com/office/drawing/2014/main" id="{75396CC3-3125-29B9-BA2E-5FF4F40A3BB1}"/>
                    </a:ext>
                  </a:extLst>
                </p:cNvPr>
                <p:cNvSpPr/>
                <p:nvPr/>
              </p:nvSpPr>
              <p:spPr>
                <a:xfrm rot="5400000">
                  <a:off x="4557080" y="2145107"/>
                  <a:ext cx="688665" cy="1165023"/>
                </a:xfrm>
                <a:custGeom>
                  <a:avLst/>
                  <a:gdLst>
                    <a:gd name="connsiteX0" fmla="*/ 104 w 688665"/>
                    <a:gd name="connsiteY0" fmla="*/ 592623 h 1165023"/>
                    <a:gd name="connsiteX1" fmla="*/ 52981 w 688665"/>
                    <a:gd name="connsiteY1" fmla="*/ 379549 h 1165023"/>
                    <a:gd name="connsiteX2" fmla="*/ 119905 w 688665"/>
                    <a:gd name="connsiteY2" fmla="*/ 290141 h 1165023"/>
                    <a:gd name="connsiteX3" fmla="*/ 167246 w 688665"/>
                    <a:gd name="connsiteY3" fmla="*/ 253205 h 1165023"/>
                    <a:gd name="connsiteX4" fmla="*/ 165976 w 688665"/>
                    <a:gd name="connsiteY4" fmla="*/ 0 h 1165023"/>
                    <a:gd name="connsiteX5" fmla="*/ 298556 w 688665"/>
                    <a:gd name="connsiteY5" fmla="*/ 53566 h 1165023"/>
                    <a:gd name="connsiteX6" fmla="*/ 688665 w 688665"/>
                    <a:gd name="connsiteY6" fmla="*/ 583313 h 1165023"/>
                    <a:gd name="connsiteX7" fmla="*/ 306766 w 688665"/>
                    <a:gd name="connsiteY7" fmla="*/ 1110410 h 1165023"/>
                    <a:gd name="connsiteX8" fmla="*/ 171820 w 688665"/>
                    <a:gd name="connsiteY8" fmla="*/ 1165023 h 1165023"/>
                    <a:gd name="connsiteX9" fmla="*/ 170571 w 688665"/>
                    <a:gd name="connsiteY9" fmla="*/ 916009 h 1165023"/>
                    <a:gd name="connsiteX10" fmla="*/ 133247 w 688665"/>
                    <a:gd name="connsiteY10" fmla="*/ 889473 h 1165023"/>
                    <a:gd name="connsiteX11" fmla="*/ 62411 w 688665"/>
                    <a:gd name="connsiteY11" fmla="*/ 803132 h 1165023"/>
                    <a:gd name="connsiteX12" fmla="*/ 104 w 688665"/>
                    <a:gd name="connsiteY12" fmla="*/ 592623 h 1165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88665" h="1165023">
                      <a:moveTo>
                        <a:pt x="104" y="592623"/>
                      </a:moveTo>
                      <a:cubicBezTo>
                        <a:pt x="-1526" y="519415"/>
                        <a:pt x="16042" y="445781"/>
                        <a:pt x="52981" y="379549"/>
                      </a:cubicBezTo>
                      <a:cubicBezTo>
                        <a:pt x="71451" y="346433"/>
                        <a:pt x="94040" y="316465"/>
                        <a:pt x="119905" y="290141"/>
                      </a:cubicBezTo>
                      <a:lnTo>
                        <a:pt x="167246" y="253205"/>
                      </a:lnTo>
                      <a:lnTo>
                        <a:pt x="165976" y="0"/>
                      </a:lnTo>
                      <a:lnTo>
                        <a:pt x="298556" y="53566"/>
                      </a:lnTo>
                      <a:cubicBezTo>
                        <a:pt x="517134" y="160944"/>
                        <a:pt x="688664" y="331320"/>
                        <a:pt x="688665" y="583313"/>
                      </a:cubicBezTo>
                      <a:cubicBezTo>
                        <a:pt x="688665" y="835305"/>
                        <a:pt x="522608" y="1003915"/>
                        <a:pt x="306766" y="1110410"/>
                      </a:cubicBezTo>
                      <a:lnTo>
                        <a:pt x="171820" y="1165023"/>
                      </a:lnTo>
                      <a:lnTo>
                        <a:pt x="170571" y="916009"/>
                      </a:lnTo>
                      <a:lnTo>
                        <a:pt x="133247" y="889473"/>
                      </a:lnTo>
                      <a:cubicBezTo>
                        <a:pt x="106237" y="864326"/>
                        <a:pt x="82336" y="835393"/>
                        <a:pt x="62411" y="803132"/>
                      </a:cubicBezTo>
                      <a:cubicBezTo>
                        <a:pt x="22561" y="738611"/>
                        <a:pt x="1733" y="665831"/>
                        <a:pt x="104" y="592623"/>
                      </a:cubicBez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Chord 33">
                  <a:extLst>
                    <a:ext uri="{FF2B5EF4-FFF2-40B4-BE49-F238E27FC236}">
                      <a16:creationId xmlns:a16="http://schemas.microsoft.com/office/drawing/2014/main" id="{8D2B6B6A-BDA0-1163-5E0E-545014D0FD9C}"/>
                    </a:ext>
                  </a:extLst>
                </p:cNvPr>
                <p:cNvSpPr/>
                <p:nvPr/>
              </p:nvSpPr>
              <p:spPr>
                <a:xfrm rot="16200000">
                  <a:off x="4710338" y="2382890"/>
                  <a:ext cx="383667" cy="383667"/>
                </a:xfrm>
                <a:prstGeom prst="chord">
                  <a:avLst>
                    <a:gd name="adj1" fmla="val 5317236"/>
                    <a:gd name="adj2" fmla="val 16200000"/>
                  </a:avLst>
                </a:pr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Freeform 175">
                  <a:extLst>
                    <a:ext uri="{FF2B5EF4-FFF2-40B4-BE49-F238E27FC236}">
                      <a16:creationId xmlns:a16="http://schemas.microsoft.com/office/drawing/2014/main" id="{CF968BC3-1933-637B-707C-B69F80BE4365}"/>
                    </a:ext>
                  </a:extLst>
                </p:cNvPr>
                <p:cNvSpPr/>
                <p:nvPr/>
              </p:nvSpPr>
              <p:spPr>
                <a:xfrm>
                  <a:off x="4219908" y="1266089"/>
                  <a:ext cx="1366278" cy="908663"/>
                </a:xfrm>
                <a:custGeom>
                  <a:avLst/>
                  <a:gdLst>
                    <a:gd name="connsiteX0" fmla="*/ 681504 w 1363008"/>
                    <a:gd name="connsiteY0" fmla="*/ 0 h 781663"/>
                    <a:gd name="connsiteX1" fmla="*/ 1349162 w 1363008"/>
                    <a:gd name="connsiteY1" fmla="*/ 556249 h 781663"/>
                    <a:gd name="connsiteX2" fmla="*/ 1358825 w 1363008"/>
                    <a:gd name="connsiteY2" fmla="*/ 654229 h 781663"/>
                    <a:gd name="connsiteX3" fmla="*/ 1363008 w 1363008"/>
                    <a:gd name="connsiteY3" fmla="*/ 656873 h 781663"/>
                    <a:gd name="connsiteX4" fmla="*/ 1361587 w 1363008"/>
                    <a:gd name="connsiteY4" fmla="*/ 682238 h 781663"/>
                    <a:gd name="connsiteX5" fmla="*/ 1363008 w 1363008"/>
                    <a:gd name="connsiteY5" fmla="*/ 696648 h 781663"/>
                    <a:gd name="connsiteX6" fmla="*/ 1360699 w 1363008"/>
                    <a:gd name="connsiteY6" fmla="*/ 698086 h 781663"/>
                    <a:gd name="connsiteX7" fmla="*/ 1356017 w 1363008"/>
                    <a:gd name="connsiteY7" fmla="*/ 781663 h 781663"/>
                    <a:gd name="connsiteX8" fmla="*/ 8300 w 1363008"/>
                    <a:gd name="connsiteY8" fmla="*/ 781663 h 781663"/>
                    <a:gd name="connsiteX9" fmla="*/ 2760 w 1363008"/>
                    <a:gd name="connsiteY9" fmla="*/ 698366 h 781663"/>
                    <a:gd name="connsiteX10" fmla="*/ 0 w 1363008"/>
                    <a:gd name="connsiteY10" fmla="*/ 696648 h 781663"/>
                    <a:gd name="connsiteX11" fmla="*/ 1580 w 1363008"/>
                    <a:gd name="connsiteY11" fmla="*/ 680629 h 781663"/>
                    <a:gd name="connsiteX12" fmla="*/ 0 w 1363008"/>
                    <a:gd name="connsiteY12" fmla="*/ 656873 h 781663"/>
                    <a:gd name="connsiteX13" fmla="*/ 4331 w 1363008"/>
                    <a:gd name="connsiteY13" fmla="*/ 652738 h 781663"/>
                    <a:gd name="connsiteX14" fmla="*/ 13846 w 1363008"/>
                    <a:gd name="connsiteY14" fmla="*/ 556249 h 781663"/>
                    <a:gd name="connsiteX15" fmla="*/ 681504 w 1363008"/>
                    <a:gd name="connsiteY15" fmla="*/ 0 h 781663"/>
                    <a:gd name="connsiteX0" fmla="*/ 681504 w 1363008"/>
                    <a:gd name="connsiteY0" fmla="*/ 0 h 781663"/>
                    <a:gd name="connsiteX1" fmla="*/ 1349162 w 1363008"/>
                    <a:gd name="connsiteY1" fmla="*/ 556249 h 781663"/>
                    <a:gd name="connsiteX2" fmla="*/ 1358825 w 1363008"/>
                    <a:gd name="connsiteY2" fmla="*/ 654229 h 781663"/>
                    <a:gd name="connsiteX3" fmla="*/ 1363008 w 1363008"/>
                    <a:gd name="connsiteY3" fmla="*/ 656873 h 781663"/>
                    <a:gd name="connsiteX4" fmla="*/ 1361587 w 1363008"/>
                    <a:gd name="connsiteY4" fmla="*/ 682238 h 781663"/>
                    <a:gd name="connsiteX5" fmla="*/ 1363008 w 1363008"/>
                    <a:gd name="connsiteY5" fmla="*/ 696648 h 781663"/>
                    <a:gd name="connsiteX6" fmla="*/ 1360699 w 1363008"/>
                    <a:gd name="connsiteY6" fmla="*/ 698086 h 781663"/>
                    <a:gd name="connsiteX7" fmla="*/ 1356017 w 1363008"/>
                    <a:gd name="connsiteY7" fmla="*/ 781663 h 781663"/>
                    <a:gd name="connsiteX8" fmla="*/ 8300 w 1363008"/>
                    <a:gd name="connsiteY8" fmla="*/ 781663 h 781663"/>
                    <a:gd name="connsiteX9" fmla="*/ 2760 w 1363008"/>
                    <a:gd name="connsiteY9" fmla="*/ 698366 h 781663"/>
                    <a:gd name="connsiteX10" fmla="*/ 0 w 1363008"/>
                    <a:gd name="connsiteY10" fmla="*/ 696648 h 781663"/>
                    <a:gd name="connsiteX11" fmla="*/ 1580 w 1363008"/>
                    <a:gd name="connsiteY11" fmla="*/ 680629 h 781663"/>
                    <a:gd name="connsiteX12" fmla="*/ 0 w 1363008"/>
                    <a:gd name="connsiteY12" fmla="*/ 656873 h 781663"/>
                    <a:gd name="connsiteX13" fmla="*/ 4331 w 1363008"/>
                    <a:gd name="connsiteY13" fmla="*/ 652738 h 781663"/>
                    <a:gd name="connsiteX14" fmla="*/ 13846 w 1363008"/>
                    <a:gd name="connsiteY14" fmla="*/ 556249 h 781663"/>
                    <a:gd name="connsiteX15" fmla="*/ 681504 w 1363008"/>
                    <a:gd name="connsiteY15" fmla="*/ 0 h 781663"/>
                    <a:gd name="connsiteX0" fmla="*/ 681504 w 1363008"/>
                    <a:gd name="connsiteY0" fmla="*/ 0 h 872594"/>
                    <a:gd name="connsiteX1" fmla="*/ 1349162 w 1363008"/>
                    <a:gd name="connsiteY1" fmla="*/ 556249 h 872594"/>
                    <a:gd name="connsiteX2" fmla="*/ 1358825 w 1363008"/>
                    <a:gd name="connsiteY2" fmla="*/ 654229 h 872594"/>
                    <a:gd name="connsiteX3" fmla="*/ 1363008 w 1363008"/>
                    <a:gd name="connsiteY3" fmla="*/ 656873 h 872594"/>
                    <a:gd name="connsiteX4" fmla="*/ 1361587 w 1363008"/>
                    <a:gd name="connsiteY4" fmla="*/ 682238 h 872594"/>
                    <a:gd name="connsiteX5" fmla="*/ 1363008 w 1363008"/>
                    <a:gd name="connsiteY5" fmla="*/ 696648 h 872594"/>
                    <a:gd name="connsiteX6" fmla="*/ 1360699 w 1363008"/>
                    <a:gd name="connsiteY6" fmla="*/ 698086 h 872594"/>
                    <a:gd name="connsiteX7" fmla="*/ 1356017 w 1363008"/>
                    <a:gd name="connsiteY7" fmla="*/ 781663 h 872594"/>
                    <a:gd name="connsiteX8" fmla="*/ 8300 w 1363008"/>
                    <a:gd name="connsiteY8" fmla="*/ 781663 h 872594"/>
                    <a:gd name="connsiteX9" fmla="*/ 2760 w 1363008"/>
                    <a:gd name="connsiteY9" fmla="*/ 698366 h 872594"/>
                    <a:gd name="connsiteX10" fmla="*/ 0 w 1363008"/>
                    <a:gd name="connsiteY10" fmla="*/ 696648 h 872594"/>
                    <a:gd name="connsiteX11" fmla="*/ 1580 w 1363008"/>
                    <a:gd name="connsiteY11" fmla="*/ 680629 h 872594"/>
                    <a:gd name="connsiteX12" fmla="*/ 0 w 1363008"/>
                    <a:gd name="connsiteY12" fmla="*/ 656873 h 872594"/>
                    <a:gd name="connsiteX13" fmla="*/ 4331 w 1363008"/>
                    <a:gd name="connsiteY13" fmla="*/ 652738 h 872594"/>
                    <a:gd name="connsiteX14" fmla="*/ 13846 w 1363008"/>
                    <a:gd name="connsiteY14" fmla="*/ 556249 h 872594"/>
                    <a:gd name="connsiteX15" fmla="*/ 681504 w 1363008"/>
                    <a:gd name="connsiteY15" fmla="*/ 0 h 872594"/>
                    <a:gd name="connsiteX0" fmla="*/ 681504 w 1363008"/>
                    <a:gd name="connsiteY0" fmla="*/ 0 h 869817"/>
                    <a:gd name="connsiteX1" fmla="*/ 1349162 w 1363008"/>
                    <a:gd name="connsiteY1" fmla="*/ 556249 h 869817"/>
                    <a:gd name="connsiteX2" fmla="*/ 1358825 w 1363008"/>
                    <a:gd name="connsiteY2" fmla="*/ 654229 h 869817"/>
                    <a:gd name="connsiteX3" fmla="*/ 1363008 w 1363008"/>
                    <a:gd name="connsiteY3" fmla="*/ 656873 h 869817"/>
                    <a:gd name="connsiteX4" fmla="*/ 1361587 w 1363008"/>
                    <a:gd name="connsiteY4" fmla="*/ 682238 h 869817"/>
                    <a:gd name="connsiteX5" fmla="*/ 1363008 w 1363008"/>
                    <a:gd name="connsiteY5" fmla="*/ 696648 h 869817"/>
                    <a:gd name="connsiteX6" fmla="*/ 1360699 w 1363008"/>
                    <a:gd name="connsiteY6" fmla="*/ 698086 h 869817"/>
                    <a:gd name="connsiteX7" fmla="*/ 1356017 w 1363008"/>
                    <a:gd name="connsiteY7" fmla="*/ 781663 h 869817"/>
                    <a:gd name="connsiteX8" fmla="*/ 8300 w 1363008"/>
                    <a:gd name="connsiteY8" fmla="*/ 781663 h 869817"/>
                    <a:gd name="connsiteX9" fmla="*/ 2760 w 1363008"/>
                    <a:gd name="connsiteY9" fmla="*/ 698366 h 869817"/>
                    <a:gd name="connsiteX10" fmla="*/ 0 w 1363008"/>
                    <a:gd name="connsiteY10" fmla="*/ 696648 h 869817"/>
                    <a:gd name="connsiteX11" fmla="*/ 1580 w 1363008"/>
                    <a:gd name="connsiteY11" fmla="*/ 680629 h 869817"/>
                    <a:gd name="connsiteX12" fmla="*/ 0 w 1363008"/>
                    <a:gd name="connsiteY12" fmla="*/ 656873 h 869817"/>
                    <a:gd name="connsiteX13" fmla="*/ 4331 w 1363008"/>
                    <a:gd name="connsiteY13" fmla="*/ 652738 h 869817"/>
                    <a:gd name="connsiteX14" fmla="*/ 13846 w 1363008"/>
                    <a:gd name="connsiteY14" fmla="*/ 556249 h 869817"/>
                    <a:gd name="connsiteX15" fmla="*/ 681504 w 1363008"/>
                    <a:gd name="connsiteY15" fmla="*/ 0 h 869817"/>
                    <a:gd name="connsiteX0" fmla="*/ 681504 w 1363008"/>
                    <a:gd name="connsiteY0" fmla="*/ 0 h 869817"/>
                    <a:gd name="connsiteX1" fmla="*/ 1349162 w 1363008"/>
                    <a:gd name="connsiteY1" fmla="*/ 556249 h 869817"/>
                    <a:gd name="connsiteX2" fmla="*/ 1358825 w 1363008"/>
                    <a:gd name="connsiteY2" fmla="*/ 654229 h 869817"/>
                    <a:gd name="connsiteX3" fmla="*/ 1363008 w 1363008"/>
                    <a:gd name="connsiteY3" fmla="*/ 656873 h 869817"/>
                    <a:gd name="connsiteX4" fmla="*/ 1361587 w 1363008"/>
                    <a:gd name="connsiteY4" fmla="*/ 682238 h 869817"/>
                    <a:gd name="connsiteX5" fmla="*/ 1363008 w 1363008"/>
                    <a:gd name="connsiteY5" fmla="*/ 696648 h 869817"/>
                    <a:gd name="connsiteX6" fmla="*/ 1360699 w 1363008"/>
                    <a:gd name="connsiteY6" fmla="*/ 698086 h 869817"/>
                    <a:gd name="connsiteX7" fmla="*/ 1356017 w 1363008"/>
                    <a:gd name="connsiteY7" fmla="*/ 781663 h 869817"/>
                    <a:gd name="connsiteX8" fmla="*/ 8300 w 1363008"/>
                    <a:gd name="connsiteY8" fmla="*/ 781663 h 869817"/>
                    <a:gd name="connsiteX9" fmla="*/ 2760 w 1363008"/>
                    <a:gd name="connsiteY9" fmla="*/ 698366 h 869817"/>
                    <a:gd name="connsiteX10" fmla="*/ 0 w 1363008"/>
                    <a:gd name="connsiteY10" fmla="*/ 696648 h 869817"/>
                    <a:gd name="connsiteX11" fmla="*/ 1580 w 1363008"/>
                    <a:gd name="connsiteY11" fmla="*/ 680629 h 869817"/>
                    <a:gd name="connsiteX12" fmla="*/ 0 w 1363008"/>
                    <a:gd name="connsiteY12" fmla="*/ 656873 h 869817"/>
                    <a:gd name="connsiteX13" fmla="*/ 4331 w 1363008"/>
                    <a:gd name="connsiteY13" fmla="*/ 652738 h 869817"/>
                    <a:gd name="connsiteX14" fmla="*/ 13846 w 1363008"/>
                    <a:gd name="connsiteY14" fmla="*/ 556249 h 869817"/>
                    <a:gd name="connsiteX15" fmla="*/ 681504 w 1363008"/>
                    <a:gd name="connsiteY15" fmla="*/ 0 h 869817"/>
                    <a:gd name="connsiteX0" fmla="*/ 681504 w 1363008"/>
                    <a:gd name="connsiteY0" fmla="*/ 0 h 876729"/>
                    <a:gd name="connsiteX1" fmla="*/ 1349162 w 1363008"/>
                    <a:gd name="connsiteY1" fmla="*/ 556249 h 876729"/>
                    <a:gd name="connsiteX2" fmla="*/ 1358825 w 1363008"/>
                    <a:gd name="connsiteY2" fmla="*/ 654229 h 876729"/>
                    <a:gd name="connsiteX3" fmla="*/ 1363008 w 1363008"/>
                    <a:gd name="connsiteY3" fmla="*/ 656873 h 876729"/>
                    <a:gd name="connsiteX4" fmla="*/ 1361587 w 1363008"/>
                    <a:gd name="connsiteY4" fmla="*/ 682238 h 876729"/>
                    <a:gd name="connsiteX5" fmla="*/ 1363008 w 1363008"/>
                    <a:gd name="connsiteY5" fmla="*/ 696648 h 876729"/>
                    <a:gd name="connsiteX6" fmla="*/ 1360699 w 1363008"/>
                    <a:gd name="connsiteY6" fmla="*/ 698086 h 876729"/>
                    <a:gd name="connsiteX7" fmla="*/ 1356017 w 1363008"/>
                    <a:gd name="connsiteY7" fmla="*/ 781663 h 876729"/>
                    <a:gd name="connsiteX8" fmla="*/ 21000 w 1363008"/>
                    <a:gd name="connsiteY8" fmla="*/ 851513 h 876729"/>
                    <a:gd name="connsiteX9" fmla="*/ 2760 w 1363008"/>
                    <a:gd name="connsiteY9" fmla="*/ 698366 h 876729"/>
                    <a:gd name="connsiteX10" fmla="*/ 0 w 1363008"/>
                    <a:gd name="connsiteY10" fmla="*/ 696648 h 876729"/>
                    <a:gd name="connsiteX11" fmla="*/ 1580 w 1363008"/>
                    <a:gd name="connsiteY11" fmla="*/ 680629 h 876729"/>
                    <a:gd name="connsiteX12" fmla="*/ 0 w 1363008"/>
                    <a:gd name="connsiteY12" fmla="*/ 656873 h 876729"/>
                    <a:gd name="connsiteX13" fmla="*/ 4331 w 1363008"/>
                    <a:gd name="connsiteY13" fmla="*/ 652738 h 876729"/>
                    <a:gd name="connsiteX14" fmla="*/ 13846 w 1363008"/>
                    <a:gd name="connsiteY14" fmla="*/ 556249 h 876729"/>
                    <a:gd name="connsiteX15" fmla="*/ 681504 w 1363008"/>
                    <a:gd name="connsiteY15" fmla="*/ 0 h 876729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5542"/>
                    <a:gd name="connsiteY0" fmla="*/ 0 h 908663"/>
                    <a:gd name="connsiteX1" fmla="*/ 1349162 w 1365542"/>
                    <a:gd name="connsiteY1" fmla="*/ 556249 h 908663"/>
                    <a:gd name="connsiteX2" fmla="*/ 1358825 w 1365542"/>
                    <a:gd name="connsiteY2" fmla="*/ 654229 h 908663"/>
                    <a:gd name="connsiteX3" fmla="*/ 1363008 w 1365542"/>
                    <a:gd name="connsiteY3" fmla="*/ 656873 h 908663"/>
                    <a:gd name="connsiteX4" fmla="*/ 1361587 w 1365542"/>
                    <a:gd name="connsiteY4" fmla="*/ 682238 h 908663"/>
                    <a:gd name="connsiteX5" fmla="*/ 1363008 w 1365542"/>
                    <a:gd name="connsiteY5" fmla="*/ 696648 h 908663"/>
                    <a:gd name="connsiteX6" fmla="*/ 1360699 w 1365542"/>
                    <a:gd name="connsiteY6" fmla="*/ 698086 h 908663"/>
                    <a:gd name="connsiteX7" fmla="*/ 1365542 w 1365542"/>
                    <a:gd name="connsiteY7" fmla="*/ 784838 h 908663"/>
                    <a:gd name="connsiteX8" fmla="*/ 16238 w 1365542"/>
                    <a:gd name="connsiteY8" fmla="*/ 908663 h 908663"/>
                    <a:gd name="connsiteX9" fmla="*/ 2760 w 1365542"/>
                    <a:gd name="connsiteY9" fmla="*/ 698366 h 908663"/>
                    <a:gd name="connsiteX10" fmla="*/ 0 w 1365542"/>
                    <a:gd name="connsiteY10" fmla="*/ 696648 h 908663"/>
                    <a:gd name="connsiteX11" fmla="*/ 1580 w 1365542"/>
                    <a:gd name="connsiteY11" fmla="*/ 680629 h 908663"/>
                    <a:gd name="connsiteX12" fmla="*/ 0 w 1365542"/>
                    <a:gd name="connsiteY12" fmla="*/ 656873 h 908663"/>
                    <a:gd name="connsiteX13" fmla="*/ 4331 w 1365542"/>
                    <a:gd name="connsiteY13" fmla="*/ 652738 h 908663"/>
                    <a:gd name="connsiteX14" fmla="*/ 13846 w 1365542"/>
                    <a:gd name="connsiteY14" fmla="*/ 556249 h 908663"/>
                    <a:gd name="connsiteX15" fmla="*/ 681504 w 1365542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60779 w 1363008"/>
                    <a:gd name="connsiteY7" fmla="*/ 776901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5542"/>
                    <a:gd name="connsiteY0" fmla="*/ 0 h 908663"/>
                    <a:gd name="connsiteX1" fmla="*/ 1349162 w 1365542"/>
                    <a:gd name="connsiteY1" fmla="*/ 556249 h 908663"/>
                    <a:gd name="connsiteX2" fmla="*/ 1358825 w 1365542"/>
                    <a:gd name="connsiteY2" fmla="*/ 654229 h 908663"/>
                    <a:gd name="connsiteX3" fmla="*/ 1363008 w 1365542"/>
                    <a:gd name="connsiteY3" fmla="*/ 656873 h 908663"/>
                    <a:gd name="connsiteX4" fmla="*/ 1361587 w 1365542"/>
                    <a:gd name="connsiteY4" fmla="*/ 682238 h 908663"/>
                    <a:gd name="connsiteX5" fmla="*/ 1363008 w 1365542"/>
                    <a:gd name="connsiteY5" fmla="*/ 696648 h 908663"/>
                    <a:gd name="connsiteX6" fmla="*/ 1360699 w 1365542"/>
                    <a:gd name="connsiteY6" fmla="*/ 698086 h 908663"/>
                    <a:gd name="connsiteX7" fmla="*/ 1365542 w 1365542"/>
                    <a:gd name="connsiteY7" fmla="*/ 776901 h 908663"/>
                    <a:gd name="connsiteX8" fmla="*/ 16238 w 1365542"/>
                    <a:gd name="connsiteY8" fmla="*/ 908663 h 908663"/>
                    <a:gd name="connsiteX9" fmla="*/ 2760 w 1365542"/>
                    <a:gd name="connsiteY9" fmla="*/ 698366 h 908663"/>
                    <a:gd name="connsiteX10" fmla="*/ 0 w 1365542"/>
                    <a:gd name="connsiteY10" fmla="*/ 696648 h 908663"/>
                    <a:gd name="connsiteX11" fmla="*/ 1580 w 1365542"/>
                    <a:gd name="connsiteY11" fmla="*/ 680629 h 908663"/>
                    <a:gd name="connsiteX12" fmla="*/ 0 w 1365542"/>
                    <a:gd name="connsiteY12" fmla="*/ 656873 h 908663"/>
                    <a:gd name="connsiteX13" fmla="*/ 4331 w 1365542"/>
                    <a:gd name="connsiteY13" fmla="*/ 652738 h 908663"/>
                    <a:gd name="connsiteX14" fmla="*/ 13846 w 1365542"/>
                    <a:gd name="connsiteY14" fmla="*/ 556249 h 908663"/>
                    <a:gd name="connsiteX15" fmla="*/ 681504 w 1365542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66278" h="908663">
                      <a:moveTo>
                        <a:pt x="681504" y="0"/>
                      </a:moveTo>
                      <a:cubicBezTo>
                        <a:pt x="1163240" y="0"/>
                        <a:pt x="1285615" y="238799"/>
                        <a:pt x="1349162" y="556249"/>
                      </a:cubicBezTo>
                      <a:lnTo>
                        <a:pt x="1358825" y="654229"/>
                      </a:lnTo>
                      <a:lnTo>
                        <a:pt x="1363008" y="656873"/>
                      </a:lnTo>
                      <a:cubicBezTo>
                        <a:pt x="1362534" y="665328"/>
                        <a:pt x="1362061" y="673783"/>
                        <a:pt x="1361587" y="682238"/>
                      </a:cubicBezTo>
                      <a:lnTo>
                        <a:pt x="1363008" y="696648"/>
                      </a:lnTo>
                      <a:lnTo>
                        <a:pt x="1360699" y="698086"/>
                      </a:lnTo>
                      <a:cubicBezTo>
                        <a:pt x="1360726" y="724358"/>
                        <a:pt x="1368690" y="750629"/>
                        <a:pt x="1365542" y="776901"/>
                      </a:cubicBezTo>
                      <a:cubicBezTo>
                        <a:pt x="852803" y="1119801"/>
                        <a:pt x="518182" y="29505"/>
                        <a:pt x="16238" y="908663"/>
                      </a:cubicBezTo>
                      <a:cubicBezTo>
                        <a:pt x="-5718" y="727439"/>
                        <a:pt x="7253" y="768465"/>
                        <a:pt x="2760" y="698366"/>
                      </a:cubicBezTo>
                      <a:lnTo>
                        <a:pt x="0" y="696648"/>
                      </a:lnTo>
                      <a:lnTo>
                        <a:pt x="1580" y="680629"/>
                      </a:lnTo>
                      <a:lnTo>
                        <a:pt x="0" y="656873"/>
                      </a:lnTo>
                      <a:lnTo>
                        <a:pt x="4331" y="652738"/>
                      </a:lnTo>
                      <a:lnTo>
                        <a:pt x="13846" y="556249"/>
                      </a:lnTo>
                      <a:cubicBezTo>
                        <a:pt x="77394" y="238799"/>
                        <a:pt x="199768" y="0"/>
                        <a:pt x="681504" y="0"/>
                      </a:cubicBezTo>
                      <a:close/>
                    </a:path>
                  </a:pathLst>
                </a:custGeom>
                <a:solidFill>
                  <a:srgbClr val="843C0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 176">
                  <a:extLst>
                    <a:ext uri="{FF2B5EF4-FFF2-40B4-BE49-F238E27FC236}">
                      <a16:creationId xmlns:a16="http://schemas.microsoft.com/office/drawing/2014/main" id="{260DC929-4B8A-756D-314F-245C7D2E5E6C}"/>
                    </a:ext>
                  </a:extLst>
                </p:cNvPr>
                <p:cNvSpPr/>
                <p:nvPr/>
              </p:nvSpPr>
              <p:spPr>
                <a:xfrm flipH="1">
                  <a:off x="4910180" y="1266678"/>
                  <a:ext cx="934101" cy="3250726"/>
                </a:xfrm>
                <a:custGeom>
                  <a:avLst/>
                  <a:gdLst>
                    <a:gd name="connsiteX0" fmla="*/ 934101 w 934101"/>
                    <a:gd name="connsiteY0" fmla="*/ 0 h 3250726"/>
                    <a:gd name="connsiteX1" fmla="*/ 778607 w 934101"/>
                    <a:gd name="connsiteY1" fmla="*/ 10292 h 3250726"/>
                    <a:gd name="connsiteX2" fmla="*/ 275342 w 934101"/>
                    <a:gd name="connsiteY2" fmla="*/ 555660 h 3250726"/>
                    <a:gd name="connsiteX3" fmla="*/ 265679 w 934101"/>
                    <a:gd name="connsiteY3" fmla="*/ 653640 h 3250726"/>
                    <a:gd name="connsiteX4" fmla="*/ 261496 w 934101"/>
                    <a:gd name="connsiteY4" fmla="*/ 656284 h 3250726"/>
                    <a:gd name="connsiteX5" fmla="*/ 262917 w 934101"/>
                    <a:gd name="connsiteY5" fmla="*/ 681649 h 3250726"/>
                    <a:gd name="connsiteX6" fmla="*/ 261496 w 934101"/>
                    <a:gd name="connsiteY6" fmla="*/ 696059 h 3250726"/>
                    <a:gd name="connsiteX7" fmla="*/ 263805 w 934101"/>
                    <a:gd name="connsiteY7" fmla="*/ 697497 h 3250726"/>
                    <a:gd name="connsiteX8" fmla="*/ 260399 w 934101"/>
                    <a:gd name="connsiteY8" fmla="*/ 734656 h 3250726"/>
                    <a:gd name="connsiteX9" fmla="*/ 252544 w 934101"/>
                    <a:gd name="connsiteY9" fmla="*/ 738266 h 3250726"/>
                    <a:gd name="connsiteX10" fmla="*/ 153834 w 934101"/>
                    <a:gd name="connsiteY10" fmla="*/ 929537 h 3250726"/>
                    <a:gd name="connsiteX11" fmla="*/ 265680 w 934101"/>
                    <a:gd name="connsiteY11" fmla="*/ 1113141 h 3250726"/>
                    <a:gd name="connsiteX12" fmla="*/ 313488 w 934101"/>
                    <a:gd name="connsiteY12" fmla="*/ 1131461 h 3250726"/>
                    <a:gd name="connsiteX13" fmla="*/ 343481 w 934101"/>
                    <a:gd name="connsiteY13" fmla="*/ 1243958 h 3250726"/>
                    <a:gd name="connsiteX14" fmla="*/ 402611 w 934101"/>
                    <a:gd name="connsiteY14" fmla="*/ 1394142 h 3250726"/>
                    <a:gd name="connsiteX15" fmla="*/ 413244 w 934101"/>
                    <a:gd name="connsiteY15" fmla="*/ 1413158 h 3250726"/>
                    <a:gd name="connsiteX16" fmla="*/ 414054 w 934101"/>
                    <a:gd name="connsiteY16" fmla="*/ 1415164 h 3250726"/>
                    <a:gd name="connsiteX17" fmla="*/ 418179 w 934101"/>
                    <a:gd name="connsiteY17" fmla="*/ 1421983 h 3250726"/>
                    <a:gd name="connsiteX18" fmla="*/ 479660 w 934101"/>
                    <a:gd name="connsiteY18" fmla="*/ 1531935 h 3250726"/>
                    <a:gd name="connsiteX19" fmla="*/ 498939 w 934101"/>
                    <a:gd name="connsiteY19" fmla="*/ 1555514 h 3250726"/>
                    <a:gd name="connsiteX20" fmla="*/ 506691 w 934101"/>
                    <a:gd name="connsiteY20" fmla="*/ 1568331 h 3250726"/>
                    <a:gd name="connsiteX21" fmla="*/ 525918 w 934101"/>
                    <a:gd name="connsiteY21" fmla="*/ 1588512 h 3250726"/>
                    <a:gd name="connsiteX22" fmla="*/ 575800 w 934101"/>
                    <a:gd name="connsiteY22" fmla="*/ 1649519 h 3250726"/>
                    <a:gd name="connsiteX23" fmla="*/ 606692 w 934101"/>
                    <a:gd name="connsiteY23" fmla="*/ 1673288 h 3250726"/>
                    <a:gd name="connsiteX24" fmla="*/ 624697 w 934101"/>
                    <a:gd name="connsiteY24" fmla="*/ 1692185 h 3250726"/>
                    <a:gd name="connsiteX25" fmla="*/ 684258 w 934101"/>
                    <a:gd name="connsiteY25" fmla="*/ 1732967 h 3250726"/>
                    <a:gd name="connsiteX26" fmla="*/ 692198 w 934101"/>
                    <a:gd name="connsiteY26" fmla="*/ 1739076 h 3250726"/>
                    <a:gd name="connsiteX27" fmla="*/ 736965 w 934101"/>
                    <a:gd name="connsiteY27" fmla="*/ 1760020 h 3250726"/>
                    <a:gd name="connsiteX28" fmla="*/ 707678 w 934101"/>
                    <a:gd name="connsiteY28" fmla="*/ 1911655 h 3250726"/>
                    <a:gd name="connsiteX29" fmla="*/ 651539 w 934101"/>
                    <a:gd name="connsiteY29" fmla="*/ 1917290 h 3250726"/>
                    <a:gd name="connsiteX30" fmla="*/ 43811 w 934101"/>
                    <a:gd name="connsiteY30" fmla="*/ 2163009 h 3250726"/>
                    <a:gd name="connsiteX31" fmla="*/ 12066 w 934101"/>
                    <a:gd name="connsiteY31" fmla="*/ 3250726 h 3250726"/>
                    <a:gd name="connsiteX32" fmla="*/ 496202 w 934101"/>
                    <a:gd name="connsiteY32" fmla="*/ 3249926 h 3250726"/>
                    <a:gd name="connsiteX33" fmla="*/ 915600 w 934101"/>
                    <a:gd name="connsiteY33" fmla="*/ 3249233 h 3250726"/>
                    <a:gd name="connsiteX34" fmla="*/ 934101 w 934101"/>
                    <a:gd name="connsiteY34" fmla="*/ 3250021 h 3250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34101" h="3250726">
                      <a:moveTo>
                        <a:pt x="934101" y="0"/>
                      </a:moveTo>
                      <a:lnTo>
                        <a:pt x="778607" y="10292"/>
                      </a:lnTo>
                      <a:cubicBezTo>
                        <a:pt x="431590" y="60340"/>
                        <a:pt x="330946" y="277891"/>
                        <a:pt x="275342" y="555660"/>
                      </a:cubicBezTo>
                      <a:lnTo>
                        <a:pt x="265679" y="653640"/>
                      </a:lnTo>
                      <a:lnTo>
                        <a:pt x="261496" y="656284"/>
                      </a:lnTo>
                      <a:cubicBezTo>
                        <a:pt x="261970" y="664739"/>
                        <a:pt x="262443" y="673194"/>
                        <a:pt x="262917" y="681649"/>
                      </a:cubicBezTo>
                      <a:lnTo>
                        <a:pt x="261496" y="696059"/>
                      </a:lnTo>
                      <a:lnTo>
                        <a:pt x="263805" y="697497"/>
                      </a:lnTo>
                      <a:lnTo>
                        <a:pt x="260399" y="734656"/>
                      </a:lnTo>
                      <a:lnTo>
                        <a:pt x="252544" y="738266"/>
                      </a:lnTo>
                      <a:cubicBezTo>
                        <a:pt x="189532" y="781006"/>
                        <a:pt x="150971" y="852241"/>
                        <a:pt x="153834" y="929537"/>
                      </a:cubicBezTo>
                      <a:cubicBezTo>
                        <a:pt x="156685" y="1006509"/>
                        <a:pt x="200073" y="1074716"/>
                        <a:pt x="265680" y="1113141"/>
                      </a:cubicBezTo>
                      <a:lnTo>
                        <a:pt x="313488" y="1131461"/>
                      </a:lnTo>
                      <a:lnTo>
                        <a:pt x="343481" y="1243958"/>
                      </a:lnTo>
                      <a:cubicBezTo>
                        <a:pt x="360334" y="1295216"/>
                        <a:pt x="379979" y="1345712"/>
                        <a:pt x="402611" y="1394142"/>
                      </a:cubicBezTo>
                      <a:lnTo>
                        <a:pt x="413244" y="1413158"/>
                      </a:lnTo>
                      <a:lnTo>
                        <a:pt x="414054" y="1415164"/>
                      </a:lnTo>
                      <a:lnTo>
                        <a:pt x="418179" y="1421983"/>
                      </a:lnTo>
                      <a:lnTo>
                        <a:pt x="479660" y="1531935"/>
                      </a:lnTo>
                      <a:lnTo>
                        <a:pt x="498939" y="1555514"/>
                      </a:lnTo>
                      <a:lnTo>
                        <a:pt x="506691" y="1568331"/>
                      </a:lnTo>
                      <a:lnTo>
                        <a:pt x="525918" y="1588512"/>
                      </a:lnTo>
                      <a:lnTo>
                        <a:pt x="575800" y="1649519"/>
                      </a:lnTo>
                      <a:lnTo>
                        <a:pt x="606692" y="1673288"/>
                      </a:lnTo>
                      <a:lnTo>
                        <a:pt x="624697" y="1692185"/>
                      </a:lnTo>
                      <a:lnTo>
                        <a:pt x="684258" y="1732967"/>
                      </a:lnTo>
                      <a:lnTo>
                        <a:pt x="692198" y="1739076"/>
                      </a:lnTo>
                      <a:lnTo>
                        <a:pt x="736965" y="1760020"/>
                      </a:lnTo>
                      <a:lnTo>
                        <a:pt x="707678" y="1911655"/>
                      </a:lnTo>
                      <a:lnTo>
                        <a:pt x="651539" y="1917290"/>
                      </a:lnTo>
                      <a:cubicBezTo>
                        <a:pt x="212000" y="1963092"/>
                        <a:pt x="78958" y="2004098"/>
                        <a:pt x="43811" y="2163009"/>
                      </a:cubicBezTo>
                      <a:cubicBezTo>
                        <a:pt x="18414" y="2400698"/>
                        <a:pt x="-19684" y="2943188"/>
                        <a:pt x="12066" y="3250726"/>
                      </a:cubicBezTo>
                      <a:cubicBezTo>
                        <a:pt x="169210" y="3250459"/>
                        <a:pt x="332706" y="3250192"/>
                        <a:pt x="496202" y="3249926"/>
                      </a:cubicBezTo>
                      <a:lnTo>
                        <a:pt x="915600" y="3249233"/>
                      </a:lnTo>
                      <a:lnTo>
                        <a:pt x="934101" y="3250021"/>
                      </a:ln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" name="Freeform 166">
                <a:extLst>
                  <a:ext uri="{FF2B5EF4-FFF2-40B4-BE49-F238E27FC236}">
                    <a16:creationId xmlns:a16="http://schemas.microsoft.com/office/drawing/2014/main" id="{9A17C5DD-AB45-B968-7877-213FAAF6AD1E}"/>
                  </a:ext>
                </a:extLst>
              </p:cNvPr>
              <p:cNvSpPr/>
              <p:nvPr/>
            </p:nvSpPr>
            <p:spPr>
              <a:xfrm>
                <a:off x="5353286" y="636472"/>
                <a:ext cx="973073" cy="1126522"/>
              </a:xfrm>
              <a:custGeom>
                <a:avLst/>
                <a:gdLst>
                  <a:gd name="connsiteX0" fmla="*/ 601 w 973073"/>
                  <a:gd name="connsiteY0" fmla="*/ 973074 h 1126522"/>
                  <a:gd name="connsiteX1" fmla="*/ 973073 w 973073"/>
                  <a:gd name="connsiteY1" fmla="*/ 973074 h 1126522"/>
                  <a:gd name="connsiteX2" fmla="*/ 973073 w 973073"/>
                  <a:gd name="connsiteY2" fmla="*/ 1126522 h 1126522"/>
                  <a:gd name="connsiteX3" fmla="*/ 601 w 973073"/>
                  <a:gd name="connsiteY3" fmla="*/ 1126522 h 1126522"/>
                  <a:gd name="connsiteX4" fmla="*/ 0 w 973073"/>
                  <a:gd name="connsiteY4" fmla="*/ 488035 h 1126522"/>
                  <a:gd name="connsiteX5" fmla="*/ 9756 w 973073"/>
                  <a:gd name="connsiteY5" fmla="*/ 584809 h 1126522"/>
                  <a:gd name="connsiteX6" fmla="*/ 388354 w 973073"/>
                  <a:gd name="connsiteY6" fmla="*/ 963408 h 1126522"/>
                  <a:gd name="connsiteX7" fmla="*/ 484236 w 973073"/>
                  <a:gd name="connsiteY7" fmla="*/ 973073 h 1126522"/>
                  <a:gd name="connsiteX8" fmla="*/ 0 w 973073"/>
                  <a:gd name="connsiteY8" fmla="*/ 973073 h 1126522"/>
                  <a:gd name="connsiteX9" fmla="*/ 0 w 973073"/>
                  <a:gd name="connsiteY9" fmla="*/ 0 h 1126522"/>
                  <a:gd name="connsiteX10" fmla="*/ 973073 w 973073"/>
                  <a:gd name="connsiteY10" fmla="*/ 0 h 1126522"/>
                  <a:gd name="connsiteX11" fmla="*/ 973073 w 973073"/>
                  <a:gd name="connsiteY11" fmla="*/ 973073 h 1126522"/>
                  <a:gd name="connsiteX12" fmla="*/ 488580 w 973073"/>
                  <a:gd name="connsiteY12" fmla="*/ 973073 h 1126522"/>
                  <a:gd name="connsiteX13" fmla="*/ 584462 w 973073"/>
                  <a:gd name="connsiteY13" fmla="*/ 963408 h 1126522"/>
                  <a:gd name="connsiteX14" fmla="*/ 972945 w 973073"/>
                  <a:gd name="connsiteY14" fmla="*/ 486755 h 1126522"/>
                  <a:gd name="connsiteX15" fmla="*/ 486408 w 973073"/>
                  <a:gd name="connsiteY15" fmla="*/ 218 h 1126522"/>
                  <a:gd name="connsiteX16" fmla="*/ 9756 w 973073"/>
                  <a:gd name="connsiteY16" fmla="*/ 388701 h 1126522"/>
                  <a:gd name="connsiteX17" fmla="*/ 0 w 973073"/>
                  <a:gd name="connsiteY17" fmla="*/ 485476 h 112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3073" h="1126522">
                    <a:moveTo>
                      <a:pt x="601" y="973074"/>
                    </a:moveTo>
                    <a:lnTo>
                      <a:pt x="973073" y="973074"/>
                    </a:lnTo>
                    <a:lnTo>
                      <a:pt x="973073" y="1126522"/>
                    </a:lnTo>
                    <a:lnTo>
                      <a:pt x="601" y="1126522"/>
                    </a:lnTo>
                    <a:close/>
                    <a:moveTo>
                      <a:pt x="0" y="488035"/>
                    </a:moveTo>
                    <a:lnTo>
                      <a:pt x="9756" y="584809"/>
                    </a:lnTo>
                    <a:cubicBezTo>
                      <a:pt x="48642" y="774844"/>
                      <a:pt x="198320" y="924521"/>
                      <a:pt x="388354" y="963408"/>
                    </a:cubicBezTo>
                    <a:lnTo>
                      <a:pt x="484236" y="973073"/>
                    </a:lnTo>
                    <a:lnTo>
                      <a:pt x="0" y="973073"/>
                    </a:lnTo>
                    <a:close/>
                    <a:moveTo>
                      <a:pt x="0" y="0"/>
                    </a:moveTo>
                    <a:lnTo>
                      <a:pt x="973073" y="0"/>
                    </a:lnTo>
                    <a:lnTo>
                      <a:pt x="973073" y="973073"/>
                    </a:lnTo>
                    <a:lnTo>
                      <a:pt x="488580" y="973073"/>
                    </a:lnTo>
                    <a:lnTo>
                      <a:pt x="584462" y="963408"/>
                    </a:lnTo>
                    <a:cubicBezTo>
                      <a:pt x="806169" y="918040"/>
                      <a:pt x="972945" y="721874"/>
                      <a:pt x="972945" y="486755"/>
                    </a:cubicBezTo>
                    <a:cubicBezTo>
                      <a:pt x="972945" y="218048"/>
                      <a:pt x="755115" y="218"/>
                      <a:pt x="486408" y="218"/>
                    </a:cubicBezTo>
                    <a:cubicBezTo>
                      <a:pt x="251289" y="218"/>
                      <a:pt x="55123" y="166994"/>
                      <a:pt x="9756" y="388701"/>
                    </a:cubicBezTo>
                    <a:lnTo>
                      <a:pt x="0" y="48547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C1D7912-0FFF-15F3-E0C9-3C74C7A84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88645" y="2540263"/>
              <a:ext cx="316229" cy="401505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470DD1D-4B60-1F1F-08C7-83E68E7F1CAA}"/>
                </a:ext>
              </a:extLst>
            </p:cNvPr>
            <p:cNvGrpSpPr/>
            <p:nvPr/>
          </p:nvGrpSpPr>
          <p:grpSpPr>
            <a:xfrm>
              <a:off x="5514413" y="2450826"/>
              <a:ext cx="968524" cy="608158"/>
              <a:chOff x="7755253" y="1803399"/>
              <a:chExt cx="968524" cy="608158"/>
            </a:xfrm>
          </p:grpSpPr>
          <p:sp>
            <p:nvSpPr>
              <p:cNvPr id="74" name="Rectangle: Top Corners Snipped 73">
                <a:extLst>
                  <a:ext uri="{FF2B5EF4-FFF2-40B4-BE49-F238E27FC236}">
                    <a16:creationId xmlns:a16="http://schemas.microsoft.com/office/drawing/2014/main" id="{D92E76FE-211A-261E-0ABD-C62F5B8211E0}"/>
                  </a:ext>
                </a:extLst>
              </p:cNvPr>
              <p:cNvSpPr/>
              <p:nvPr/>
            </p:nvSpPr>
            <p:spPr>
              <a:xfrm rot="16200000">
                <a:off x="7935436" y="1623216"/>
                <a:ext cx="608158" cy="968524"/>
              </a:xfrm>
              <a:prstGeom prst="snip2SameRect">
                <a:avLst>
                  <a:gd name="adj1" fmla="val 39198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r"/>
                <a:endParaRPr lang="en-IN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75454A77-6804-F521-D479-4710085F34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64338" y="201603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2C0503D-30D8-5509-E021-56802D4F451F}"/>
                </a:ext>
              </a:extLst>
            </p:cNvPr>
            <p:cNvGrpSpPr/>
            <p:nvPr/>
          </p:nvGrpSpPr>
          <p:grpSpPr>
            <a:xfrm>
              <a:off x="6692022" y="2450826"/>
              <a:ext cx="968524" cy="608158"/>
              <a:chOff x="7755253" y="1803399"/>
              <a:chExt cx="968524" cy="608158"/>
            </a:xfrm>
          </p:grpSpPr>
          <p:sp>
            <p:nvSpPr>
              <p:cNvPr id="78" name="Rectangle: Top Corners Snipped 77">
                <a:extLst>
                  <a:ext uri="{FF2B5EF4-FFF2-40B4-BE49-F238E27FC236}">
                    <a16:creationId xmlns:a16="http://schemas.microsoft.com/office/drawing/2014/main" id="{06C8C2C6-6065-BC35-82A3-07F280E95ADE}"/>
                  </a:ext>
                </a:extLst>
              </p:cNvPr>
              <p:cNvSpPr/>
              <p:nvPr/>
            </p:nvSpPr>
            <p:spPr>
              <a:xfrm rot="16200000">
                <a:off x="7935436" y="1623216"/>
                <a:ext cx="608158" cy="968524"/>
              </a:xfrm>
              <a:prstGeom prst="snip2SameRect">
                <a:avLst>
                  <a:gd name="adj1" fmla="val 39198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r"/>
                <a:endParaRPr lang="en-IN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897B7E8-02F6-CCD3-D03D-3D2E539276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64338" y="201603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6F27C67-25A9-02AF-4ED7-08D246FB734C}"/>
                </a:ext>
              </a:extLst>
            </p:cNvPr>
            <p:cNvGrpSpPr/>
            <p:nvPr/>
          </p:nvGrpSpPr>
          <p:grpSpPr>
            <a:xfrm>
              <a:off x="7869631" y="2450826"/>
              <a:ext cx="968524" cy="608158"/>
              <a:chOff x="7755253" y="1803399"/>
              <a:chExt cx="968524" cy="608158"/>
            </a:xfrm>
          </p:grpSpPr>
          <p:sp>
            <p:nvSpPr>
              <p:cNvPr id="81" name="Rectangle: Top Corners Snipped 80">
                <a:extLst>
                  <a:ext uri="{FF2B5EF4-FFF2-40B4-BE49-F238E27FC236}">
                    <a16:creationId xmlns:a16="http://schemas.microsoft.com/office/drawing/2014/main" id="{AAE387BD-9B30-B360-0037-64A8B1CF5D05}"/>
                  </a:ext>
                </a:extLst>
              </p:cNvPr>
              <p:cNvSpPr/>
              <p:nvPr/>
            </p:nvSpPr>
            <p:spPr>
              <a:xfrm rot="16200000">
                <a:off x="7935436" y="1623216"/>
                <a:ext cx="608158" cy="968524"/>
              </a:xfrm>
              <a:prstGeom prst="snip2SameRect">
                <a:avLst>
                  <a:gd name="adj1" fmla="val 39198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r"/>
                <a:endParaRPr lang="en-IN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17A5357-8774-CF99-3F09-AD775ED049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64338" y="201603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45783065-D086-D650-8549-54E250F69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05554" y="2620995"/>
              <a:ext cx="323335" cy="312676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46A5643-23C7-F540-E805-E1FBB9044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24354" y="2620995"/>
              <a:ext cx="493886" cy="330442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D68B85E7-EFFE-B579-FDB0-84B592307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5726" y="2582198"/>
              <a:ext cx="261748" cy="361236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D6BCEF7-6C3E-29D7-6768-C4E529A43989}"/>
              </a:ext>
            </a:extLst>
          </p:cNvPr>
          <p:cNvGrpSpPr/>
          <p:nvPr/>
        </p:nvGrpSpPr>
        <p:grpSpPr>
          <a:xfrm>
            <a:off x="3521472" y="4489176"/>
            <a:ext cx="3050574" cy="877660"/>
            <a:chOff x="3521472" y="4489176"/>
            <a:chExt cx="3050574" cy="877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0667C1F-6973-86E3-FBD9-DD27821D73AB}"/>
                    </a:ext>
                  </a:extLst>
                </p:cNvPr>
                <p:cNvSpPr txBox="1"/>
                <p:nvPr/>
              </p:nvSpPr>
              <p:spPr>
                <a:xfrm>
                  <a:off x="3521472" y="4658950"/>
                  <a:ext cx="305057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d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0667C1F-6973-86E3-FBD9-DD27821D7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472" y="4658950"/>
                  <a:ext cx="3050574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E45CC5E-DE47-1FC0-C168-1E2C50EFD3C2}"/>
                </a:ext>
              </a:extLst>
            </p:cNvPr>
            <p:cNvGrpSpPr/>
            <p:nvPr/>
          </p:nvGrpSpPr>
          <p:grpSpPr>
            <a:xfrm>
              <a:off x="3791834" y="4489176"/>
              <a:ext cx="612279" cy="877660"/>
              <a:chOff x="5241036" y="24700"/>
              <a:chExt cx="1212680" cy="1738294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B729DEA-775E-563E-FF6C-11A69DA13BE2}"/>
                  </a:ext>
                </a:extLst>
              </p:cNvPr>
              <p:cNvGrpSpPr/>
              <p:nvPr/>
            </p:nvGrpSpPr>
            <p:grpSpPr>
              <a:xfrm>
                <a:off x="5241036" y="24700"/>
                <a:ext cx="1212680" cy="1735522"/>
                <a:chOff x="3117934" y="-589604"/>
                <a:chExt cx="3568475" cy="5107009"/>
              </a:xfrm>
            </p:grpSpPr>
            <p:sp>
              <p:nvSpPr>
                <p:cNvPr id="97" name="Pie 167">
                  <a:extLst>
                    <a:ext uri="{FF2B5EF4-FFF2-40B4-BE49-F238E27FC236}">
                      <a16:creationId xmlns:a16="http://schemas.microsoft.com/office/drawing/2014/main" id="{2E5F5226-B558-AA6F-F02C-5CC658DCEC35}"/>
                    </a:ext>
                  </a:extLst>
                </p:cNvPr>
                <p:cNvSpPr/>
                <p:nvPr/>
              </p:nvSpPr>
              <p:spPr>
                <a:xfrm flipH="1">
                  <a:off x="5223601" y="1963900"/>
                  <a:ext cx="467124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Pie 168">
                  <a:extLst>
                    <a:ext uri="{FF2B5EF4-FFF2-40B4-BE49-F238E27FC236}">
                      <a16:creationId xmlns:a16="http://schemas.microsoft.com/office/drawing/2014/main" id="{DC12741D-CE06-2312-C354-FA6666BC2AF6}"/>
                    </a:ext>
                  </a:extLst>
                </p:cNvPr>
                <p:cNvSpPr/>
                <p:nvPr/>
              </p:nvSpPr>
              <p:spPr>
                <a:xfrm rot="10800000" flipH="1">
                  <a:off x="3117934" y="-589604"/>
                  <a:ext cx="3568475" cy="5107009"/>
                </a:xfrm>
                <a:prstGeom prst="pie">
                  <a:avLst>
                    <a:gd name="adj1" fmla="val 15522115"/>
                    <a:gd name="adj2" fmla="val 16855910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169">
                  <a:extLst>
                    <a:ext uri="{FF2B5EF4-FFF2-40B4-BE49-F238E27FC236}">
                      <a16:creationId xmlns:a16="http://schemas.microsoft.com/office/drawing/2014/main" id="{A402FBF4-41BC-66B8-B59E-8905164F7944}"/>
                    </a:ext>
                  </a:extLst>
                </p:cNvPr>
                <p:cNvSpPr/>
                <p:nvPr/>
              </p:nvSpPr>
              <p:spPr>
                <a:xfrm rot="16200000">
                  <a:off x="4208436" y="2881428"/>
                  <a:ext cx="1343020" cy="1928932"/>
                </a:xfrm>
                <a:custGeom>
                  <a:avLst/>
                  <a:gdLst>
                    <a:gd name="connsiteX0" fmla="*/ 1343020 w 1343020"/>
                    <a:gd name="connsiteY0" fmla="*/ 747019 h 1928932"/>
                    <a:gd name="connsiteX1" fmla="*/ 1296527 w 1343020"/>
                    <a:gd name="connsiteY1" fmla="*/ 742332 h 1928932"/>
                    <a:gd name="connsiteX2" fmla="*/ 1056103 w 1343020"/>
                    <a:gd name="connsiteY2" fmla="*/ 982756 h 1928932"/>
                    <a:gd name="connsiteX3" fmla="*/ 1296527 w 1343020"/>
                    <a:gd name="connsiteY3" fmla="*/ 1223180 h 1928932"/>
                    <a:gd name="connsiteX4" fmla="*/ 1339311 w 1343020"/>
                    <a:gd name="connsiteY4" fmla="*/ 1218867 h 1928932"/>
                    <a:gd name="connsiteX5" fmla="*/ 1333436 w 1343020"/>
                    <a:gd name="connsiteY5" fmla="*/ 1277393 h 1928932"/>
                    <a:gd name="connsiteX6" fmla="*/ 1087717 w 1343020"/>
                    <a:gd name="connsiteY6" fmla="*/ 1885121 h 1928932"/>
                    <a:gd name="connsiteX7" fmla="*/ 0 w 1343020"/>
                    <a:gd name="connsiteY7" fmla="*/ 1916866 h 1928932"/>
                    <a:gd name="connsiteX8" fmla="*/ 800 w 1343020"/>
                    <a:gd name="connsiteY8" fmla="*/ 1432730 h 1928932"/>
                    <a:gd name="connsiteX9" fmla="*/ 1574 w 1343020"/>
                    <a:gd name="connsiteY9" fmla="*/ 964466 h 1928932"/>
                    <a:gd name="connsiteX10" fmla="*/ 800 w 1343020"/>
                    <a:gd name="connsiteY10" fmla="*/ 496202 h 1928932"/>
                    <a:gd name="connsiteX11" fmla="*/ 0 w 1343020"/>
                    <a:gd name="connsiteY11" fmla="*/ 12066 h 1928932"/>
                    <a:gd name="connsiteX12" fmla="*/ 1087717 w 1343020"/>
                    <a:gd name="connsiteY12" fmla="*/ 43811 h 1928932"/>
                    <a:gd name="connsiteX13" fmla="*/ 1333436 w 1343020"/>
                    <a:gd name="connsiteY13" fmla="*/ 651540 h 192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43020" h="1928932">
                      <a:moveTo>
                        <a:pt x="1343020" y="747019"/>
                      </a:moveTo>
                      <a:lnTo>
                        <a:pt x="1296527" y="742332"/>
                      </a:lnTo>
                      <a:cubicBezTo>
                        <a:pt x="1163744" y="742332"/>
                        <a:pt x="1056103" y="849973"/>
                        <a:pt x="1056103" y="982756"/>
                      </a:cubicBezTo>
                      <a:cubicBezTo>
                        <a:pt x="1056103" y="1115539"/>
                        <a:pt x="1163744" y="1223180"/>
                        <a:pt x="1296527" y="1223180"/>
                      </a:cubicBezTo>
                      <a:lnTo>
                        <a:pt x="1339311" y="1218867"/>
                      </a:lnTo>
                      <a:lnTo>
                        <a:pt x="1333436" y="1277393"/>
                      </a:lnTo>
                      <a:cubicBezTo>
                        <a:pt x="1287634" y="1716932"/>
                        <a:pt x="1246628" y="1849974"/>
                        <a:pt x="1087717" y="1885121"/>
                      </a:cubicBezTo>
                      <a:cubicBezTo>
                        <a:pt x="850028" y="1910518"/>
                        <a:pt x="307538" y="1948616"/>
                        <a:pt x="0" y="1916866"/>
                      </a:cubicBezTo>
                      <a:cubicBezTo>
                        <a:pt x="267" y="1759722"/>
                        <a:pt x="534" y="1596226"/>
                        <a:pt x="800" y="1432730"/>
                      </a:cubicBezTo>
                      <a:lnTo>
                        <a:pt x="1574" y="964466"/>
                      </a:lnTo>
                      <a:lnTo>
                        <a:pt x="800" y="496202"/>
                      </a:lnTo>
                      <a:cubicBezTo>
                        <a:pt x="534" y="332706"/>
                        <a:pt x="267" y="169211"/>
                        <a:pt x="0" y="12066"/>
                      </a:cubicBezTo>
                      <a:cubicBezTo>
                        <a:pt x="307538" y="-19684"/>
                        <a:pt x="850028" y="18414"/>
                        <a:pt x="1087717" y="43811"/>
                      </a:cubicBezTo>
                      <a:cubicBezTo>
                        <a:pt x="1246628" y="78958"/>
                        <a:pt x="1287634" y="212000"/>
                        <a:pt x="1333436" y="651540"/>
                      </a:cubicBezTo>
                      <a:close/>
                    </a:path>
                  </a:pathLst>
                </a:custGeom>
                <a:solidFill>
                  <a:srgbClr val="4472C4">
                    <a:lumMod val="7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Pie 170">
                  <a:extLst>
                    <a:ext uri="{FF2B5EF4-FFF2-40B4-BE49-F238E27FC236}">
                      <a16:creationId xmlns:a16="http://schemas.microsoft.com/office/drawing/2014/main" id="{12236BCD-944A-7F3A-BCB2-89DE8C9BC1F8}"/>
                    </a:ext>
                  </a:extLst>
                </p:cNvPr>
                <p:cNvSpPr/>
                <p:nvPr/>
              </p:nvSpPr>
              <p:spPr>
                <a:xfrm>
                  <a:off x="4113619" y="1963900"/>
                  <a:ext cx="467124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Oval 49">
                  <a:extLst>
                    <a:ext uri="{FF2B5EF4-FFF2-40B4-BE49-F238E27FC236}">
                      <a16:creationId xmlns:a16="http://schemas.microsoft.com/office/drawing/2014/main" id="{A26BE52A-B170-6BF2-8DEC-B3F5C59D299B}"/>
                    </a:ext>
                  </a:extLst>
                </p:cNvPr>
                <p:cNvSpPr/>
                <p:nvPr/>
              </p:nvSpPr>
              <p:spPr>
                <a:xfrm>
                  <a:off x="4220668" y="1352177"/>
                  <a:ext cx="1363008" cy="783729"/>
                </a:xfrm>
                <a:custGeom>
                  <a:avLst/>
                  <a:gdLst>
                    <a:gd name="connsiteX0" fmla="*/ 0 w 1363008"/>
                    <a:gd name="connsiteY0" fmla="*/ 696648 h 1393296"/>
                    <a:gd name="connsiteX1" fmla="*/ 681504 w 1363008"/>
                    <a:gd name="connsiteY1" fmla="*/ 0 h 1393296"/>
                    <a:gd name="connsiteX2" fmla="*/ 1363008 w 1363008"/>
                    <a:gd name="connsiteY2" fmla="*/ 696648 h 1393296"/>
                    <a:gd name="connsiteX3" fmla="*/ 681504 w 1363008"/>
                    <a:gd name="connsiteY3" fmla="*/ 1393296 h 1393296"/>
                    <a:gd name="connsiteX4" fmla="*/ 0 w 1363008"/>
                    <a:gd name="connsiteY4" fmla="*/ 696648 h 1393296"/>
                    <a:gd name="connsiteX0" fmla="*/ 0 w 1363008"/>
                    <a:gd name="connsiteY0" fmla="*/ 696648 h 783729"/>
                    <a:gd name="connsiteX1" fmla="*/ 681504 w 1363008"/>
                    <a:gd name="connsiteY1" fmla="*/ 0 h 783729"/>
                    <a:gd name="connsiteX2" fmla="*/ 1363008 w 1363008"/>
                    <a:gd name="connsiteY2" fmla="*/ 696648 h 783729"/>
                    <a:gd name="connsiteX3" fmla="*/ 0 w 1363008"/>
                    <a:gd name="connsiteY3" fmla="*/ 696648 h 783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63008" h="783729">
                      <a:moveTo>
                        <a:pt x="0" y="696648"/>
                      </a:moveTo>
                      <a:cubicBezTo>
                        <a:pt x="0" y="311900"/>
                        <a:pt x="305120" y="0"/>
                        <a:pt x="681504" y="0"/>
                      </a:cubicBezTo>
                      <a:cubicBezTo>
                        <a:pt x="1057888" y="0"/>
                        <a:pt x="1363008" y="311900"/>
                        <a:pt x="1363008" y="696648"/>
                      </a:cubicBezTo>
                      <a:cubicBezTo>
                        <a:pt x="1249424" y="812756"/>
                        <a:pt x="113584" y="812756"/>
                        <a:pt x="0" y="696648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Oval 50">
                  <a:extLst>
                    <a:ext uri="{FF2B5EF4-FFF2-40B4-BE49-F238E27FC236}">
                      <a16:creationId xmlns:a16="http://schemas.microsoft.com/office/drawing/2014/main" id="{E85E6716-8267-DE63-CE4E-6E152AA91FA7}"/>
                    </a:ext>
                  </a:extLst>
                </p:cNvPr>
                <p:cNvSpPr/>
                <p:nvPr/>
              </p:nvSpPr>
              <p:spPr>
                <a:xfrm flipV="1">
                  <a:off x="4220668" y="1896605"/>
                  <a:ext cx="1363008" cy="1174950"/>
                </a:xfrm>
                <a:custGeom>
                  <a:avLst/>
                  <a:gdLst>
                    <a:gd name="connsiteX0" fmla="*/ 0 w 1393296"/>
                    <a:gd name="connsiteY0" fmla="*/ 696648 h 1393296"/>
                    <a:gd name="connsiteX1" fmla="*/ 696648 w 1393296"/>
                    <a:gd name="connsiteY1" fmla="*/ 0 h 1393296"/>
                    <a:gd name="connsiteX2" fmla="*/ 1393296 w 1393296"/>
                    <a:gd name="connsiteY2" fmla="*/ 696648 h 1393296"/>
                    <a:gd name="connsiteX3" fmla="*/ 696648 w 1393296"/>
                    <a:gd name="connsiteY3" fmla="*/ 1393296 h 1393296"/>
                    <a:gd name="connsiteX4" fmla="*/ 0 w 1393296"/>
                    <a:gd name="connsiteY4" fmla="*/ 696648 h 1393296"/>
                    <a:gd name="connsiteX0" fmla="*/ 0 w 1393296"/>
                    <a:gd name="connsiteY0" fmla="*/ 696648 h 783729"/>
                    <a:gd name="connsiteX1" fmla="*/ 696648 w 1393296"/>
                    <a:gd name="connsiteY1" fmla="*/ 0 h 783729"/>
                    <a:gd name="connsiteX2" fmla="*/ 1393296 w 1393296"/>
                    <a:gd name="connsiteY2" fmla="*/ 696648 h 783729"/>
                    <a:gd name="connsiteX3" fmla="*/ 0 w 1393296"/>
                    <a:gd name="connsiteY3" fmla="*/ 696648 h 783729"/>
                    <a:gd name="connsiteX0" fmla="*/ 19365 w 1412661"/>
                    <a:gd name="connsiteY0" fmla="*/ 1118570 h 1233514"/>
                    <a:gd name="connsiteX1" fmla="*/ 716013 w 1412661"/>
                    <a:gd name="connsiteY1" fmla="*/ 0 h 1233514"/>
                    <a:gd name="connsiteX2" fmla="*/ 1412661 w 1412661"/>
                    <a:gd name="connsiteY2" fmla="*/ 1118570 h 1233514"/>
                    <a:gd name="connsiteX3" fmla="*/ 19365 w 1412661"/>
                    <a:gd name="connsiteY3" fmla="*/ 1118570 h 1233514"/>
                    <a:gd name="connsiteX0" fmla="*/ 23325 w 1416621"/>
                    <a:gd name="connsiteY0" fmla="*/ 1120104 h 1235048"/>
                    <a:gd name="connsiteX1" fmla="*/ 719973 w 1416621"/>
                    <a:gd name="connsiteY1" fmla="*/ 1534 h 1235048"/>
                    <a:gd name="connsiteX2" fmla="*/ 1416621 w 1416621"/>
                    <a:gd name="connsiteY2" fmla="*/ 1120104 h 1235048"/>
                    <a:gd name="connsiteX3" fmla="*/ 23325 w 1416621"/>
                    <a:gd name="connsiteY3" fmla="*/ 1120104 h 1235048"/>
                    <a:gd name="connsiteX0" fmla="*/ 23325 w 1416621"/>
                    <a:gd name="connsiteY0" fmla="*/ 1120104 h 1235048"/>
                    <a:gd name="connsiteX1" fmla="*/ 719973 w 1416621"/>
                    <a:gd name="connsiteY1" fmla="*/ 1534 h 1235048"/>
                    <a:gd name="connsiteX2" fmla="*/ 1416621 w 1416621"/>
                    <a:gd name="connsiteY2" fmla="*/ 1120104 h 1235048"/>
                    <a:gd name="connsiteX3" fmla="*/ 23325 w 1416621"/>
                    <a:gd name="connsiteY3" fmla="*/ 1120104 h 1235048"/>
                    <a:gd name="connsiteX0" fmla="*/ 471 w 1393767"/>
                    <a:gd name="connsiteY0" fmla="*/ 1120592 h 1235536"/>
                    <a:gd name="connsiteX1" fmla="*/ 697119 w 1393767"/>
                    <a:gd name="connsiteY1" fmla="*/ 2022 h 1235536"/>
                    <a:gd name="connsiteX2" fmla="*/ 1393767 w 1393767"/>
                    <a:gd name="connsiteY2" fmla="*/ 1120592 h 1235536"/>
                    <a:gd name="connsiteX3" fmla="*/ 471 w 1393767"/>
                    <a:gd name="connsiteY3" fmla="*/ 1120592 h 1235536"/>
                    <a:gd name="connsiteX0" fmla="*/ 0 w 1393296"/>
                    <a:gd name="connsiteY0" fmla="*/ 1120576 h 1235520"/>
                    <a:gd name="connsiteX1" fmla="*/ 696648 w 1393296"/>
                    <a:gd name="connsiteY1" fmla="*/ 2006 h 1235520"/>
                    <a:gd name="connsiteX2" fmla="*/ 1393296 w 1393296"/>
                    <a:gd name="connsiteY2" fmla="*/ 1120576 h 1235520"/>
                    <a:gd name="connsiteX3" fmla="*/ 0 w 1393296"/>
                    <a:gd name="connsiteY3" fmla="*/ 1120576 h 1235520"/>
                    <a:gd name="connsiteX0" fmla="*/ 0 w 1393296"/>
                    <a:gd name="connsiteY0" fmla="*/ 1120527 h 1235471"/>
                    <a:gd name="connsiteX1" fmla="*/ 696648 w 1393296"/>
                    <a:gd name="connsiteY1" fmla="*/ 1957 h 1235471"/>
                    <a:gd name="connsiteX2" fmla="*/ 1393296 w 1393296"/>
                    <a:gd name="connsiteY2" fmla="*/ 1120527 h 1235471"/>
                    <a:gd name="connsiteX3" fmla="*/ 0 w 1393296"/>
                    <a:gd name="connsiteY3" fmla="*/ 1120527 h 1235471"/>
                    <a:gd name="connsiteX0" fmla="*/ 0 w 1393296"/>
                    <a:gd name="connsiteY0" fmla="*/ 1118614 h 1233558"/>
                    <a:gd name="connsiteX1" fmla="*/ 696648 w 1393296"/>
                    <a:gd name="connsiteY1" fmla="*/ 44 h 1233558"/>
                    <a:gd name="connsiteX2" fmla="*/ 1393296 w 1393296"/>
                    <a:gd name="connsiteY2" fmla="*/ 1118614 h 1233558"/>
                    <a:gd name="connsiteX3" fmla="*/ 0 w 1393296"/>
                    <a:gd name="connsiteY3" fmla="*/ 1118614 h 1233558"/>
                    <a:gd name="connsiteX0" fmla="*/ 0 w 1393296"/>
                    <a:gd name="connsiteY0" fmla="*/ 1118614 h 1233558"/>
                    <a:gd name="connsiteX1" fmla="*/ 696648 w 1393296"/>
                    <a:gd name="connsiteY1" fmla="*/ 44 h 1233558"/>
                    <a:gd name="connsiteX2" fmla="*/ 1393296 w 1393296"/>
                    <a:gd name="connsiteY2" fmla="*/ 1118614 h 1233558"/>
                    <a:gd name="connsiteX3" fmla="*/ 0 w 1393296"/>
                    <a:gd name="connsiteY3" fmla="*/ 1118614 h 1233558"/>
                    <a:gd name="connsiteX0" fmla="*/ 0 w 1393296"/>
                    <a:gd name="connsiteY0" fmla="*/ 1118571 h 1233515"/>
                    <a:gd name="connsiteX1" fmla="*/ 696648 w 1393296"/>
                    <a:gd name="connsiteY1" fmla="*/ 1 h 1233515"/>
                    <a:gd name="connsiteX2" fmla="*/ 1393296 w 1393296"/>
                    <a:gd name="connsiteY2" fmla="*/ 1118571 h 1233515"/>
                    <a:gd name="connsiteX3" fmla="*/ 0 w 1393296"/>
                    <a:gd name="connsiteY3" fmla="*/ 1118571 h 1233515"/>
                    <a:gd name="connsiteX0" fmla="*/ 0 w 1393296"/>
                    <a:gd name="connsiteY0" fmla="*/ 1053660 h 1168604"/>
                    <a:gd name="connsiteX1" fmla="*/ 690157 w 1393296"/>
                    <a:gd name="connsiteY1" fmla="*/ 1 h 1168604"/>
                    <a:gd name="connsiteX2" fmla="*/ 1393296 w 1393296"/>
                    <a:gd name="connsiteY2" fmla="*/ 1053660 h 1168604"/>
                    <a:gd name="connsiteX3" fmla="*/ 0 w 1393296"/>
                    <a:gd name="connsiteY3" fmla="*/ 1053660 h 1168604"/>
                    <a:gd name="connsiteX0" fmla="*/ 0 w 1393296"/>
                    <a:gd name="connsiteY0" fmla="*/ 774542 h 889486"/>
                    <a:gd name="connsiteX1" fmla="*/ 690157 w 1393296"/>
                    <a:gd name="connsiteY1" fmla="*/ 1 h 889486"/>
                    <a:gd name="connsiteX2" fmla="*/ 1393296 w 1393296"/>
                    <a:gd name="connsiteY2" fmla="*/ 774542 h 889486"/>
                    <a:gd name="connsiteX3" fmla="*/ 0 w 1393296"/>
                    <a:gd name="connsiteY3" fmla="*/ 774542 h 889486"/>
                    <a:gd name="connsiteX0" fmla="*/ 0 w 1393296"/>
                    <a:gd name="connsiteY0" fmla="*/ 1092605 h 1207549"/>
                    <a:gd name="connsiteX1" fmla="*/ 703139 w 1393296"/>
                    <a:gd name="connsiteY1" fmla="*/ 0 h 1207549"/>
                    <a:gd name="connsiteX2" fmla="*/ 1393296 w 1393296"/>
                    <a:gd name="connsiteY2" fmla="*/ 1092605 h 1207549"/>
                    <a:gd name="connsiteX3" fmla="*/ 0 w 1393296"/>
                    <a:gd name="connsiteY3" fmla="*/ 1092605 h 1207549"/>
                    <a:gd name="connsiteX0" fmla="*/ 0 w 1393296"/>
                    <a:gd name="connsiteY0" fmla="*/ 1092605 h 1207549"/>
                    <a:gd name="connsiteX1" fmla="*/ 690157 w 1393296"/>
                    <a:gd name="connsiteY1" fmla="*/ 0 h 1207549"/>
                    <a:gd name="connsiteX2" fmla="*/ 1393296 w 1393296"/>
                    <a:gd name="connsiteY2" fmla="*/ 1092605 h 1207549"/>
                    <a:gd name="connsiteX3" fmla="*/ 0 w 1393296"/>
                    <a:gd name="connsiteY3" fmla="*/ 1092605 h 1207549"/>
                    <a:gd name="connsiteX0" fmla="*/ 0 w 1393296"/>
                    <a:gd name="connsiteY0" fmla="*/ 1092777 h 1207721"/>
                    <a:gd name="connsiteX1" fmla="*/ 690157 w 1393296"/>
                    <a:gd name="connsiteY1" fmla="*/ 172 h 1207721"/>
                    <a:gd name="connsiteX2" fmla="*/ 1393296 w 1393296"/>
                    <a:gd name="connsiteY2" fmla="*/ 1092777 h 1207721"/>
                    <a:gd name="connsiteX3" fmla="*/ 0 w 1393296"/>
                    <a:gd name="connsiteY3" fmla="*/ 1092777 h 1207721"/>
                    <a:gd name="connsiteX0" fmla="*/ 0 w 1393296"/>
                    <a:gd name="connsiteY0" fmla="*/ 1086289 h 1201233"/>
                    <a:gd name="connsiteX1" fmla="*/ 670684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89 h 1201233"/>
                    <a:gd name="connsiteX1" fmla="*/ 683666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89 h 1201233"/>
                    <a:gd name="connsiteX1" fmla="*/ 683666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94 h 1201238"/>
                    <a:gd name="connsiteX1" fmla="*/ 683666 w 1393296"/>
                    <a:gd name="connsiteY1" fmla="*/ 180 h 1201238"/>
                    <a:gd name="connsiteX2" fmla="*/ 1393296 w 1393296"/>
                    <a:gd name="connsiteY2" fmla="*/ 1086294 h 1201238"/>
                    <a:gd name="connsiteX3" fmla="*/ 0 w 1393296"/>
                    <a:gd name="connsiteY3" fmla="*/ 1086294 h 1201238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115 h 1201059"/>
                    <a:gd name="connsiteX1" fmla="*/ 683666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  <a:gd name="connsiteX0" fmla="*/ 0 w 1393296"/>
                    <a:gd name="connsiteY0" fmla="*/ 1086115 h 1201059"/>
                    <a:gd name="connsiteX1" fmla="*/ 696648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  <a:gd name="connsiteX0" fmla="*/ 0 w 1393296"/>
                    <a:gd name="connsiteY0" fmla="*/ 1086115 h 1201059"/>
                    <a:gd name="connsiteX1" fmla="*/ 696648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3296" h="1201059">
                      <a:moveTo>
                        <a:pt x="0" y="1086115"/>
                      </a:moveTo>
                      <a:cubicBezTo>
                        <a:pt x="7223" y="678991"/>
                        <a:pt x="181463" y="0"/>
                        <a:pt x="696648" y="1"/>
                      </a:cubicBezTo>
                      <a:cubicBezTo>
                        <a:pt x="1211833" y="2"/>
                        <a:pt x="1393296" y="701367"/>
                        <a:pt x="1393296" y="1086115"/>
                      </a:cubicBezTo>
                      <a:cubicBezTo>
                        <a:pt x="1277188" y="1202223"/>
                        <a:pt x="116108" y="1272543"/>
                        <a:pt x="0" y="1086115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Freeform 173">
                  <a:extLst>
                    <a:ext uri="{FF2B5EF4-FFF2-40B4-BE49-F238E27FC236}">
                      <a16:creationId xmlns:a16="http://schemas.microsoft.com/office/drawing/2014/main" id="{BCED0CF5-8810-3E37-7CCA-7BB0F7E4845F}"/>
                    </a:ext>
                  </a:extLst>
                </p:cNvPr>
                <p:cNvSpPr/>
                <p:nvPr/>
              </p:nvSpPr>
              <p:spPr>
                <a:xfrm rot="5400000">
                  <a:off x="4557080" y="2145107"/>
                  <a:ext cx="688665" cy="1165023"/>
                </a:xfrm>
                <a:custGeom>
                  <a:avLst/>
                  <a:gdLst>
                    <a:gd name="connsiteX0" fmla="*/ 104 w 688665"/>
                    <a:gd name="connsiteY0" fmla="*/ 592623 h 1165023"/>
                    <a:gd name="connsiteX1" fmla="*/ 52981 w 688665"/>
                    <a:gd name="connsiteY1" fmla="*/ 379549 h 1165023"/>
                    <a:gd name="connsiteX2" fmla="*/ 119905 w 688665"/>
                    <a:gd name="connsiteY2" fmla="*/ 290141 h 1165023"/>
                    <a:gd name="connsiteX3" fmla="*/ 167246 w 688665"/>
                    <a:gd name="connsiteY3" fmla="*/ 253205 h 1165023"/>
                    <a:gd name="connsiteX4" fmla="*/ 165976 w 688665"/>
                    <a:gd name="connsiteY4" fmla="*/ 0 h 1165023"/>
                    <a:gd name="connsiteX5" fmla="*/ 298556 w 688665"/>
                    <a:gd name="connsiteY5" fmla="*/ 53566 h 1165023"/>
                    <a:gd name="connsiteX6" fmla="*/ 688665 w 688665"/>
                    <a:gd name="connsiteY6" fmla="*/ 583313 h 1165023"/>
                    <a:gd name="connsiteX7" fmla="*/ 306766 w 688665"/>
                    <a:gd name="connsiteY7" fmla="*/ 1110410 h 1165023"/>
                    <a:gd name="connsiteX8" fmla="*/ 171820 w 688665"/>
                    <a:gd name="connsiteY8" fmla="*/ 1165023 h 1165023"/>
                    <a:gd name="connsiteX9" fmla="*/ 170571 w 688665"/>
                    <a:gd name="connsiteY9" fmla="*/ 916009 h 1165023"/>
                    <a:gd name="connsiteX10" fmla="*/ 133247 w 688665"/>
                    <a:gd name="connsiteY10" fmla="*/ 889473 h 1165023"/>
                    <a:gd name="connsiteX11" fmla="*/ 62411 w 688665"/>
                    <a:gd name="connsiteY11" fmla="*/ 803132 h 1165023"/>
                    <a:gd name="connsiteX12" fmla="*/ 104 w 688665"/>
                    <a:gd name="connsiteY12" fmla="*/ 592623 h 1165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88665" h="1165023">
                      <a:moveTo>
                        <a:pt x="104" y="592623"/>
                      </a:moveTo>
                      <a:cubicBezTo>
                        <a:pt x="-1526" y="519415"/>
                        <a:pt x="16042" y="445781"/>
                        <a:pt x="52981" y="379549"/>
                      </a:cubicBezTo>
                      <a:cubicBezTo>
                        <a:pt x="71451" y="346433"/>
                        <a:pt x="94040" y="316465"/>
                        <a:pt x="119905" y="290141"/>
                      </a:cubicBezTo>
                      <a:lnTo>
                        <a:pt x="167246" y="253205"/>
                      </a:lnTo>
                      <a:lnTo>
                        <a:pt x="165976" y="0"/>
                      </a:lnTo>
                      <a:lnTo>
                        <a:pt x="298556" y="53566"/>
                      </a:lnTo>
                      <a:cubicBezTo>
                        <a:pt x="517134" y="160944"/>
                        <a:pt x="688664" y="331320"/>
                        <a:pt x="688665" y="583313"/>
                      </a:cubicBezTo>
                      <a:cubicBezTo>
                        <a:pt x="688665" y="835305"/>
                        <a:pt x="522608" y="1003915"/>
                        <a:pt x="306766" y="1110410"/>
                      </a:cubicBezTo>
                      <a:lnTo>
                        <a:pt x="171820" y="1165023"/>
                      </a:lnTo>
                      <a:lnTo>
                        <a:pt x="170571" y="916009"/>
                      </a:lnTo>
                      <a:lnTo>
                        <a:pt x="133247" y="889473"/>
                      </a:lnTo>
                      <a:cubicBezTo>
                        <a:pt x="106237" y="864326"/>
                        <a:pt x="82336" y="835393"/>
                        <a:pt x="62411" y="803132"/>
                      </a:cubicBezTo>
                      <a:cubicBezTo>
                        <a:pt x="22561" y="738611"/>
                        <a:pt x="1733" y="665831"/>
                        <a:pt x="104" y="592623"/>
                      </a:cubicBez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Chord 103">
                  <a:extLst>
                    <a:ext uri="{FF2B5EF4-FFF2-40B4-BE49-F238E27FC236}">
                      <a16:creationId xmlns:a16="http://schemas.microsoft.com/office/drawing/2014/main" id="{7F2F0FBF-9A9C-B524-A304-936A0C737FFB}"/>
                    </a:ext>
                  </a:extLst>
                </p:cNvPr>
                <p:cNvSpPr/>
                <p:nvPr/>
              </p:nvSpPr>
              <p:spPr>
                <a:xfrm rot="16200000">
                  <a:off x="4710338" y="2382890"/>
                  <a:ext cx="383667" cy="383667"/>
                </a:xfrm>
                <a:prstGeom prst="chord">
                  <a:avLst>
                    <a:gd name="adj1" fmla="val 5317236"/>
                    <a:gd name="adj2" fmla="val 16200000"/>
                  </a:avLst>
                </a:pr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Freeform 175">
                  <a:extLst>
                    <a:ext uri="{FF2B5EF4-FFF2-40B4-BE49-F238E27FC236}">
                      <a16:creationId xmlns:a16="http://schemas.microsoft.com/office/drawing/2014/main" id="{B2CC12E0-3C81-DBBA-D553-8581BE41A461}"/>
                    </a:ext>
                  </a:extLst>
                </p:cNvPr>
                <p:cNvSpPr/>
                <p:nvPr/>
              </p:nvSpPr>
              <p:spPr>
                <a:xfrm>
                  <a:off x="4219908" y="1266089"/>
                  <a:ext cx="1366278" cy="908663"/>
                </a:xfrm>
                <a:custGeom>
                  <a:avLst/>
                  <a:gdLst>
                    <a:gd name="connsiteX0" fmla="*/ 681504 w 1363008"/>
                    <a:gd name="connsiteY0" fmla="*/ 0 h 781663"/>
                    <a:gd name="connsiteX1" fmla="*/ 1349162 w 1363008"/>
                    <a:gd name="connsiteY1" fmla="*/ 556249 h 781663"/>
                    <a:gd name="connsiteX2" fmla="*/ 1358825 w 1363008"/>
                    <a:gd name="connsiteY2" fmla="*/ 654229 h 781663"/>
                    <a:gd name="connsiteX3" fmla="*/ 1363008 w 1363008"/>
                    <a:gd name="connsiteY3" fmla="*/ 656873 h 781663"/>
                    <a:gd name="connsiteX4" fmla="*/ 1361587 w 1363008"/>
                    <a:gd name="connsiteY4" fmla="*/ 682238 h 781663"/>
                    <a:gd name="connsiteX5" fmla="*/ 1363008 w 1363008"/>
                    <a:gd name="connsiteY5" fmla="*/ 696648 h 781663"/>
                    <a:gd name="connsiteX6" fmla="*/ 1360699 w 1363008"/>
                    <a:gd name="connsiteY6" fmla="*/ 698086 h 781663"/>
                    <a:gd name="connsiteX7" fmla="*/ 1356017 w 1363008"/>
                    <a:gd name="connsiteY7" fmla="*/ 781663 h 781663"/>
                    <a:gd name="connsiteX8" fmla="*/ 8300 w 1363008"/>
                    <a:gd name="connsiteY8" fmla="*/ 781663 h 781663"/>
                    <a:gd name="connsiteX9" fmla="*/ 2760 w 1363008"/>
                    <a:gd name="connsiteY9" fmla="*/ 698366 h 781663"/>
                    <a:gd name="connsiteX10" fmla="*/ 0 w 1363008"/>
                    <a:gd name="connsiteY10" fmla="*/ 696648 h 781663"/>
                    <a:gd name="connsiteX11" fmla="*/ 1580 w 1363008"/>
                    <a:gd name="connsiteY11" fmla="*/ 680629 h 781663"/>
                    <a:gd name="connsiteX12" fmla="*/ 0 w 1363008"/>
                    <a:gd name="connsiteY12" fmla="*/ 656873 h 781663"/>
                    <a:gd name="connsiteX13" fmla="*/ 4331 w 1363008"/>
                    <a:gd name="connsiteY13" fmla="*/ 652738 h 781663"/>
                    <a:gd name="connsiteX14" fmla="*/ 13846 w 1363008"/>
                    <a:gd name="connsiteY14" fmla="*/ 556249 h 781663"/>
                    <a:gd name="connsiteX15" fmla="*/ 681504 w 1363008"/>
                    <a:gd name="connsiteY15" fmla="*/ 0 h 781663"/>
                    <a:gd name="connsiteX0" fmla="*/ 681504 w 1363008"/>
                    <a:gd name="connsiteY0" fmla="*/ 0 h 781663"/>
                    <a:gd name="connsiteX1" fmla="*/ 1349162 w 1363008"/>
                    <a:gd name="connsiteY1" fmla="*/ 556249 h 781663"/>
                    <a:gd name="connsiteX2" fmla="*/ 1358825 w 1363008"/>
                    <a:gd name="connsiteY2" fmla="*/ 654229 h 781663"/>
                    <a:gd name="connsiteX3" fmla="*/ 1363008 w 1363008"/>
                    <a:gd name="connsiteY3" fmla="*/ 656873 h 781663"/>
                    <a:gd name="connsiteX4" fmla="*/ 1361587 w 1363008"/>
                    <a:gd name="connsiteY4" fmla="*/ 682238 h 781663"/>
                    <a:gd name="connsiteX5" fmla="*/ 1363008 w 1363008"/>
                    <a:gd name="connsiteY5" fmla="*/ 696648 h 781663"/>
                    <a:gd name="connsiteX6" fmla="*/ 1360699 w 1363008"/>
                    <a:gd name="connsiteY6" fmla="*/ 698086 h 781663"/>
                    <a:gd name="connsiteX7" fmla="*/ 1356017 w 1363008"/>
                    <a:gd name="connsiteY7" fmla="*/ 781663 h 781663"/>
                    <a:gd name="connsiteX8" fmla="*/ 8300 w 1363008"/>
                    <a:gd name="connsiteY8" fmla="*/ 781663 h 781663"/>
                    <a:gd name="connsiteX9" fmla="*/ 2760 w 1363008"/>
                    <a:gd name="connsiteY9" fmla="*/ 698366 h 781663"/>
                    <a:gd name="connsiteX10" fmla="*/ 0 w 1363008"/>
                    <a:gd name="connsiteY10" fmla="*/ 696648 h 781663"/>
                    <a:gd name="connsiteX11" fmla="*/ 1580 w 1363008"/>
                    <a:gd name="connsiteY11" fmla="*/ 680629 h 781663"/>
                    <a:gd name="connsiteX12" fmla="*/ 0 w 1363008"/>
                    <a:gd name="connsiteY12" fmla="*/ 656873 h 781663"/>
                    <a:gd name="connsiteX13" fmla="*/ 4331 w 1363008"/>
                    <a:gd name="connsiteY13" fmla="*/ 652738 h 781663"/>
                    <a:gd name="connsiteX14" fmla="*/ 13846 w 1363008"/>
                    <a:gd name="connsiteY14" fmla="*/ 556249 h 781663"/>
                    <a:gd name="connsiteX15" fmla="*/ 681504 w 1363008"/>
                    <a:gd name="connsiteY15" fmla="*/ 0 h 781663"/>
                    <a:gd name="connsiteX0" fmla="*/ 681504 w 1363008"/>
                    <a:gd name="connsiteY0" fmla="*/ 0 h 872594"/>
                    <a:gd name="connsiteX1" fmla="*/ 1349162 w 1363008"/>
                    <a:gd name="connsiteY1" fmla="*/ 556249 h 872594"/>
                    <a:gd name="connsiteX2" fmla="*/ 1358825 w 1363008"/>
                    <a:gd name="connsiteY2" fmla="*/ 654229 h 872594"/>
                    <a:gd name="connsiteX3" fmla="*/ 1363008 w 1363008"/>
                    <a:gd name="connsiteY3" fmla="*/ 656873 h 872594"/>
                    <a:gd name="connsiteX4" fmla="*/ 1361587 w 1363008"/>
                    <a:gd name="connsiteY4" fmla="*/ 682238 h 872594"/>
                    <a:gd name="connsiteX5" fmla="*/ 1363008 w 1363008"/>
                    <a:gd name="connsiteY5" fmla="*/ 696648 h 872594"/>
                    <a:gd name="connsiteX6" fmla="*/ 1360699 w 1363008"/>
                    <a:gd name="connsiteY6" fmla="*/ 698086 h 872594"/>
                    <a:gd name="connsiteX7" fmla="*/ 1356017 w 1363008"/>
                    <a:gd name="connsiteY7" fmla="*/ 781663 h 872594"/>
                    <a:gd name="connsiteX8" fmla="*/ 8300 w 1363008"/>
                    <a:gd name="connsiteY8" fmla="*/ 781663 h 872594"/>
                    <a:gd name="connsiteX9" fmla="*/ 2760 w 1363008"/>
                    <a:gd name="connsiteY9" fmla="*/ 698366 h 872594"/>
                    <a:gd name="connsiteX10" fmla="*/ 0 w 1363008"/>
                    <a:gd name="connsiteY10" fmla="*/ 696648 h 872594"/>
                    <a:gd name="connsiteX11" fmla="*/ 1580 w 1363008"/>
                    <a:gd name="connsiteY11" fmla="*/ 680629 h 872594"/>
                    <a:gd name="connsiteX12" fmla="*/ 0 w 1363008"/>
                    <a:gd name="connsiteY12" fmla="*/ 656873 h 872594"/>
                    <a:gd name="connsiteX13" fmla="*/ 4331 w 1363008"/>
                    <a:gd name="connsiteY13" fmla="*/ 652738 h 872594"/>
                    <a:gd name="connsiteX14" fmla="*/ 13846 w 1363008"/>
                    <a:gd name="connsiteY14" fmla="*/ 556249 h 872594"/>
                    <a:gd name="connsiteX15" fmla="*/ 681504 w 1363008"/>
                    <a:gd name="connsiteY15" fmla="*/ 0 h 872594"/>
                    <a:gd name="connsiteX0" fmla="*/ 681504 w 1363008"/>
                    <a:gd name="connsiteY0" fmla="*/ 0 h 869817"/>
                    <a:gd name="connsiteX1" fmla="*/ 1349162 w 1363008"/>
                    <a:gd name="connsiteY1" fmla="*/ 556249 h 869817"/>
                    <a:gd name="connsiteX2" fmla="*/ 1358825 w 1363008"/>
                    <a:gd name="connsiteY2" fmla="*/ 654229 h 869817"/>
                    <a:gd name="connsiteX3" fmla="*/ 1363008 w 1363008"/>
                    <a:gd name="connsiteY3" fmla="*/ 656873 h 869817"/>
                    <a:gd name="connsiteX4" fmla="*/ 1361587 w 1363008"/>
                    <a:gd name="connsiteY4" fmla="*/ 682238 h 869817"/>
                    <a:gd name="connsiteX5" fmla="*/ 1363008 w 1363008"/>
                    <a:gd name="connsiteY5" fmla="*/ 696648 h 869817"/>
                    <a:gd name="connsiteX6" fmla="*/ 1360699 w 1363008"/>
                    <a:gd name="connsiteY6" fmla="*/ 698086 h 869817"/>
                    <a:gd name="connsiteX7" fmla="*/ 1356017 w 1363008"/>
                    <a:gd name="connsiteY7" fmla="*/ 781663 h 869817"/>
                    <a:gd name="connsiteX8" fmla="*/ 8300 w 1363008"/>
                    <a:gd name="connsiteY8" fmla="*/ 781663 h 869817"/>
                    <a:gd name="connsiteX9" fmla="*/ 2760 w 1363008"/>
                    <a:gd name="connsiteY9" fmla="*/ 698366 h 869817"/>
                    <a:gd name="connsiteX10" fmla="*/ 0 w 1363008"/>
                    <a:gd name="connsiteY10" fmla="*/ 696648 h 869817"/>
                    <a:gd name="connsiteX11" fmla="*/ 1580 w 1363008"/>
                    <a:gd name="connsiteY11" fmla="*/ 680629 h 869817"/>
                    <a:gd name="connsiteX12" fmla="*/ 0 w 1363008"/>
                    <a:gd name="connsiteY12" fmla="*/ 656873 h 869817"/>
                    <a:gd name="connsiteX13" fmla="*/ 4331 w 1363008"/>
                    <a:gd name="connsiteY13" fmla="*/ 652738 h 869817"/>
                    <a:gd name="connsiteX14" fmla="*/ 13846 w 1363008"/>
                    <a:gd name="connsiteY14" fmla="*/ 556249 h 869817"/>
                    <a:gd name="connsiteX15" fmla="*/ 681504 w 1363008"/>
                    <a:gd name="connsiteY15" fmla="*/ 0 h 869817"/>
                    <a:gd name="connsiteX0" fmla="*/ 681504 w 1363008"/>
                    <a:gd name="connsiteY0" fmla="*/ 0 h 869817"/>
                    <a:gd name="connsiteX1" fmla="*/ 1349162 w 1363008"/>
                    <a:gd name="connsiteY1" fmla="*/ 556249 h 869817"/>
                    <a:gd name="connsiteX2" fmla="*/ 1358825 w 1363008"/>
                    <a:gd name="connsiteY2" fmla="*/ 654229 h 869817"/>
                    <a:gd name="connsiteX3" fmla="*/ 1363008 w 1363008"/>
                    <a:gd name="connsiteY3" fmla="*/ 656873 h 869817"/>
                    <a:gd name="connsiteX4" fmla="*/ 1361587 w 1363008"/>
                    <a:gd name="connsiteY4" fmla="*/ 682238 h 869817"/>
                    <a:gd name="connsiteX5" fmla="*/ 1363008 w 1363008"/>
                    <a:gd name="connsiteY5" fmla="*/ 696648 h 869817"/>
                    <a:gd name="connsiteX6" fmla="*/ 1360699 w 1363008"/>
                    <a:gd name="connsiteY6" fmla="*/ 698086 h 869817"/>
                    <a:gd name="connsiteX7" fmla="*/ 1356017 w 1363008"/>
                    <a:gd name="connsiteY7" fmla="*/ 781663 h 869817"/>
                    <a:gd name="connsiteX8" fmla="*/ 8300 w 1363008"/>
                    <a:gd name="connsiteY8" fmla="*/ 781663 h 869817"/>
                    <a:gd name="connsiteX9" fmla="*/ 2760 w 1363008"/>
                    <a:gd name="connsiteY9" fmla="*/ 698366 h 869817"/>
                    <a:gd name="connsiteX10" fmla="*/ 0 w 1363008"/>
                    <a:gd name="connsiteY10" fmla="*/ 696648 h 869817"/>
                    <a:gd name="connsiteX11" fmla="*/ 1580 w 1363008"/>
                    <a:gd name="connsiteY11" fmla="*/ 680629 h 869817"/>
                    <a:gd name="connsiteX12" fmla="*/ 0 w 1363008"/>
                    <a:gd name="connsiteY12" fmla="*/ 656873 h 869817"/>
                    <a:gd name="connsiteX13" fmla="*/ 4331 w 1363008"/>
                    <a:gd name="connsiteY13" fmla="*/ 652738 h 869817"/>
                    <a:gd name="connsiteX14" fmla="*/ 13846 w 1363008"/>
                    <a:gd name="connsiteY14" fmla="*/ 556249 h 869817"/>
                    <a:gd name="connsiteX15" fmla="*/ 681504 w 1363008"/>
                    <a:gd name="connsiteY15" fmla="*/ 0 h 869817"/>
                    <a:gd name="connsiteX0" fmla="*/ 681504 w 1363008"/>
                    <a:gd name="connsiteY0" fmla="*/ 0 h 876729"/>
                    <a:gd name="connsiteX1" fmla="*/ 1349162 w 1363008"/>
                    <a:gd name="connsiteY1" fmla="*/ 556249 h 876729"/>
                    <a:gd name="connsiteX2" fmla="*/ 1358825 w 1363008"/>
                    <a:gd name="connsiteY2" fmla="*/ 654229 h 876729"/>
                    <a:gd name="connsiteX3" fmla="*/ 1363008 w 1363008"/>
                    <a:gd name="connsiteY3" fmla="*/ 656873 h 876729"/>
                    <a:gd name="connsiteX4" fmla="*/ 1361587 w 1363008"/>
                    <a:gd name="connsiteY4" fmla="*/ 682238 h 876729"/>
                    <a:gd name="connsiteX5" fmla="*/ 1363008 w 1363008"/>
                    <a:gd name="connsiteY5" fmla="*/ 696648 h 876729"/>
                    <a:gd name="connsiteX6" fmla="*/ 1360699 w 1363008"/>
                    <a:gd name="connsiteY6" fmla="*/ 698086 h 876729"/>
                    <a:gd name="connsiteX7" fmla="*/ 1356017 w 1363008"/>
                    <a:gd name="connsiteY7" fmla="*/ 781663 h 876729"/>
                    <a:gd name="connsiteX8" fmla="*/ 21000 w 1363008"/>
                    <a:gd name="connsiteY8" fmla="*/ 851513 h 876729"/>
                    <a:gd name="connsiteX9" fmla="*/ 2760 w 1363008"/>
                    <a:gd name="connsiteY9" fmla="*/ 698366 h 876729"/>
                    <a:gd name="connsiteX10" fmla="*/ 0 w 1363008"/>
                    <a:gd name="connsiteY10" fmla="*/ 696648 h 876729"/>
                    <a:gd name="connsiteX11" fmla="*/ 1580 w 1363008"/>
                    <a:gd name="connsiteY11" fmla="*/ 680629 h 876729"/>
                    <a:gd name="connsiteX12" fmla="*/ 0 w 1363008"/>
                    <a:gd name="connsiteY12" fmla="*/ 656873 h 876729"/>
                    <a:gd name="connsiteX13" fmla="*/ 4331 w 1363008"/>
                    <a:gd name="connsiteY13" fmla="*/ 652738 h 876729"/>
                    <a:gd name="connsiteX14" fmla="*/ 13846 w 1363008"/>
                    <a:gd name="connsiteY14" fmla="*/ 556249 h 876729"/>
                    <a:gd name="connsiteX15" fmla="*/ 681504 w 1363008"/>
                    <a:gd name="connsiteY15" fmla="*/ 0 h 876729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5542"/>
                    <a:gd name="connsiteY0" fmla="*/ 0 h 908663"/>
                    <a:gd name="connsiteX1" fmla="*/ 1349162 w 1365542"/>
                    <a:gd name="connsiteY1" fmla="*/ 556249 h 908663"/>
                    <a:gd name="connsiteX2" fmla="*/ 1358825 w 1365542"/>
                    <a:gd name="connsiteY2" fmla="*/ 654229 h 908663"/>
                    <a:gd name="connsiteX3" fmla="*/ 1363008 w 1365542"/>
                    <a:gd name="connsiteY3" fmla="*/ 656873 h 908663"/>
                    <a:gd name="connsiteX4" fmla="*/ 1361587 w 1365542"/>
                    <a:gd name="connsiteY4" fmla="*/ 682238 h 908663"/>
                    <a:gd name="connsiteX5" fmla="*/ 1363008 w 1365542"/>
                    <a:gd name="connsiteY5" fmla="*/ 696648 h 908663"/>
                    <a:gd name="connsiteX6" fmla="*/ 1360699 w 1365542"/>
                    <a:gd name="connsiteY6" fmla="*/ 698086 h 908663"/>
                    <a:gd name="connsiteX7" fmla="*/ 1365542 w 1365542"/>
                    <a:gd name="connsiteY7" fmla="*/ 784838 h 908663"/>
                    <a:gd name="connsiteX8" fmla="*/ 16238 w 1365542"/>
                    <a:gd name="connsiteY8" fmla="*/ 908663 h 908663"/>
                    <a:gd name="connsiteX9" fmla="*/ 2760 w 1365542"/>
                    <a:gd name="connsiteY9" fmla="*/ 698366 h 908663"/>
                    <a:gd name="connsiteX10" fmla="*/ 0 w 1365542"/>
                    <a:gd name="connsiteY10" fmla="*/ 696648 h 908663"/>
                    <a:gd name="connsiteX11" fmla="*/ 1580 w 1365542"/>
                    <a:gd name="connsiteY11" fmla="*/ 680629 h 908663"/>
                    <a:gd name="connsiteX12" fmla="*/ 0 w 1365542"/>
                    <a:gd name="connsiteY12" fmla="*/ 656873 h 908663"/>
                    <a:gd name="connsiteX13" fmla="*/ 4331 w 1365542"/>
                    <a:gd name="connsiteY13" fmla="*/ 652738 h 908663"/>
                    <a:gd name="connsiteX14" fmla="*/ 13846 w 1365542"/>
                    <a:gd name="connsiteY14" fmla="*/ 556249 h 908663"/>
                    <a:gd name="connsiteX15" fmla="*/ 681504 w 1365542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60779 w 1363008"/>
                    <a:gd name="connsiteY7" fmla="*/ 776901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5542"/>
                    <a:gd name="connsiteY0" fmla="*/ 0 h 908663"/>
                    <a:gd name="connsiteX1" fmla="*/ 1349162 w 1365542"/>
                    <a:gd name="connsiteY1" fmla="*/ 556249 h 908663"/>
                    <a:gd name="connsiteX2" fmla="*/ 1358825 w 1365542"/>
                    <a:gd name="connsiteY2" fmla="*/ 654229 h 908663"/>
                    <a:gd name="connsiteX3" fmla="*/ 1363008 w 1365542"/>
                    <a:gd name="connsiteY3" fmla="*/ 656873 h 908663"/>
                    <a:gd name="connsiteX4" fmla="*/ 1361587 w 1365542"/>
                    <a:gd name="connsiteY4" fmla="*/ 682238 h 908663"/>
                    <a:gd name="connsiteX5" fmla="*/ 1363008 w 1365542"/>
                    <a:gd name="connsiteY5" fmla="*/ 696648 h 908663"/>
                    <a:gd name="connsiteX6" fmla="*/ 1360699 w 1365542"/>
                    <a:gd name="connsiteY6" fmla="*/ 698086 h 908663"/>
                    <a:gd name="connsiteX7" fmla="*/ 1365542 w 1365542"/>
                    <a:gd name="connsiteY7" fmla="*/ 776901 h 908663"/>
                    <a:gd name="connsiteX8" fmla="*/ 16238 w 1365542"/>
                    <a:gd name="connsiteY8" fmla="*/ 908663 h 908663"/>
                    <a:gd name="connsiteX9" fmla="*/ 2760 w 1365542"/>
                    <a:gd name="connsiteY9" fmla="*/ 698366 h 908663"/>
                    <a:gd name="connsiteX10" fmla="*/ 0 w 1365542"/>
                    <a:gd name="connsiteY10" fmla="*/ 696648 h 908663"/>
                    <a:gd name="connsiteX11" fmla="*/ 1580 w 1365542"/>
                    <a:gd name="connsiteY11" fmla="*/ 680629 h 908663"/>
                    <a:gd name="connsiteX12" fmla="*/ 0 w 1365542"/>
                    <a:gd name="connsiteY12" fmla="*/ 656873 h 908663"/>
                    <a:gd name="connsiteX13" fmla="*/ 4331 w 1365542"/>
                    <a:gd name="connsiteY13" fmla="*/ 652738 h 908663"/>
                    <a:gd name="connsiteX14" fmla="*/ 13846 w 1365542"/>
                    <a:gd name="connsiteY14" fmla="*/ 556249 h 908663"/>
                    <a:gd name="connsiteX15" fmla="*/ 681504 w 1365542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66278" h="908663">
                      <a:moveTo>
                        <a:pt x="681504" y="0"/>
                      </a:moveTo>
                      <a:cubicBezTo>
                        <a:pt x="1163240" y="0"/>
                        <a:pt x="1285615" y="238799"/>
                        <a:pt x="1349162" y="556249"/>
                      </a:cubicBezTo>
                      <a:lnTo>
                        <a:pt x="1358825" y="654229"/>
                      </a:lnTo>
                      <a:lnTo>
                        <a:pt x="1363008" y="656873"/>
                      </a:lnTo>
                      <a:cubicBezTo>
                        <a:pt x="1362534" y="665328"/>
                        <a:pt x="1362061" y="673783"/>
                        <a:pt x="1361587" y="682238"/>
                      </a:cubicBezTo>
                      <a:lnTo>
                        <a:pt x="1363008" y="696648"/>
                      </a:lnTo>
                      <a:lnTo>
                        <a:pt x="1360699" y="698086"/>
                      </a:lnTo>
                      <a:cubicBezTo>
                        <a:pt x="1360726" y="724358"/>
                        <a:pt x="1368690" y="750629"/>
                        <a:pt x="1365542" y="776901"/>
                      </a:cubicBezTo>
                      <a:cubicBezTo>
                        <a:pt x="852803" y="1119801"/>
                        <a:pt x="518182" y="29505"/>
                        <a:pt x="16238" y="908663"/>
                      </a:cubicBezTo>
                      <a:cubicBezTo>
                        <a:pt x="-5718" y="727439"/>
                        <a:pt x="7253" y="768465"/>
                        <a:pt x="2760" y="698366"/>
                      </a:cubicBezTo>
                      <a:lnTo>
                        <a:pt x="0" y="696648"/>
                      </a:lnTo>
                      <a:lnTo>
                        <a:pt x="1580" y="680629"/>
                      </a:lnTo>
                      <a:lnTo>
                        <a:pt x="0" y="656873"/>
                      </a:lnTo>
                      <a:lnTo>
                        <a:pt x="4331" y="652738"/>
                      </a:lnTo>
                      <a:lnTo>
                        <a:pt x="13846" y="556249"/>
                      </a:lnTo>
                      <a:cubicBezTo>
                        <a:pt x="77394" y="238799"/>
                        <a:pt x="199768" y="0"/>
                        <a:pt x="681504" y="0"/>
                      </a:cubicBezTo>
                      <a:close/>
                    </a:path>
                  </a:pathLst>
                </a:custGeom>
                <a:solidFill>
                  <a:srgbClr val="843C0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Freeform 176">
                  <a:extLst>
                    <a:ext uri="{FF2B5EF4-FFF2-40B4-BE49-F238E27FC236}">
                      <a16:creationId xmlns:a16="http://schemas.microsoft.com/office/drawing/2014/main" id="{ED55D9E8-A6FE-0B3B-FC65-1F2ADDB1E586}"/>
                    </a:ext>
                  </a:extLst>
                </p:cNvPr>
                <p:cNvSpPr/>
                <p:nvPr/>
              </p:nvSpPr>
              <p:spPr>
                <a:xfrm flipH="1">
                  <a:off x="4910180" y="1266678"/>
                  <a:ext cx="934101" cy="3250726"/>
                </a:xfrm>
                <a:custGeom>
                  <a:avLst/>
                  <a:gdLst>
                    <a:gd name="connsiteX0" fmla="*/ 934101 w 934101"/>
                    <a:gd name="connsiteY0" fmla="*/ 0 h 3250726"/>
                    <a:gd name="connsiteX1" fmla="*/ 778607 w 934101"/>
                    <a:gd name="connsiteY1" fmla="*/ 10292 h 3250726"/>
                    <a:gd name="connsiteX2" fmla="*/ 275342 w 934101"/>
                    <a:gd name="connsiteY2" fmla="*/ 555660 h 3250726"/>
                    <a:gd name="connsiteX3" fmla="*/ 265679 w 934101"/>
                    <a:gd name="connsiteY3" fmla="*/ 653640 h 3250726"/>
                    <a:gd name="connsiteX4" fmla="*/ 261496 w 934101"/>
                    <a:gd name="connsiteY4" fmla="*/ 656284 h 3250726"/>
                    <a:gd name="connsiteX5" fmla="*/ 262917 w 934101"/>
                    <a:gd name="connsiteY5" fmla="*/ 681649 h 3250726"/>
                    <a:gd name="connsiteX6" fmla="*/ 261496 w 934101"/>
                    <a:gd name="connsiteY6" fmla="*/ 696059 h 3250726"/>
                    <a:gd name="connsiteX7" fmla="*/ 263805 w 934101"/>
                    <a:gd name="connsiteY7" fmla="*/ 697497 h 3250726"/>
                    <a:gd name="connsiteX8" fmla="*/ 260399 w 934101"/>
                    <a:gd name="connsiteY8" fmla="*/ 734656 h 3250726"/>
                    <a:gd name="connsiteX9" fmla="*/ 252544 w 934101"/>
                    <a:gd name="connsiteY9" fmla="*/ 738266 h 3250726"/>
                    <a:gd name="connsiteX10" fmla="*/ 153834 w 934101"/>
                    <a:gd name="connsiteY10" fmla="*/ 929537 h 3250726"/>
                    <a:gd name="connsiteX11" fmla="*/ 265680 w 934101"/>
                    <a:gd name="connsiteY11" fmla="*/ 1113141 h 3250726"/>
                    <a:gd name="connsiteX12" fmla="*/ 313488 w 934101"/>
                    <a:gd name="connsiteY12" fmla="*/ 1131461 h 3250726"/>
                    <a:gd name="connsiteX13" fmla="*/ 343481 w 934101"/>
                    <a:gd name="connsiteY13" fmla="*/ 1243958 h 3250726"/>
                    <a:gd name="connsiteX14" fmla="*/ 402611 w 934101"/>
                    <a:gd name="connsiteY14" fmla="*/ 1394142 h 3250726"/>
                    <a:gd name="connsiteX15" fmla="*/ 413244 w 934101"/>
                    <a:gd name="connsiteY15" fmla="*/ 1413158 h 3250726"/>
                    <a:gd name="connsiteX16" fmla="*/ 414054 w 934101"/>
                    <a:gd name="connsiteY16" fmla="*/ 1415164 h 3250726"/>
                    <a:gd name="connsiteX17" fmla="*/ 418179 w 934101"/>
                    <a:gd name="connsiteY17" fmla="*/ 1421983 h 3250726"/>
                    <a:gd name="connsiteX18" fmla="*/ 479660 w 934101"/>
                    <a:gd name="connsiteY18" fmla="*/ 1531935 h 3250726"/>
                    <a:gd name="connsiteX19" fmla="*/ 498939 w 934101"/>
                    <a:gd name="connsiteY19" fmla="*/ 1555514 h 3250726"/>
                    <a:gd name="connsiteX20" fmla="*/ 506691 w 934101"/>
                    <a:gd name="connsiteY20" fmla="*/ 1568331 h 3250726"/>
                    <a:gd name="connsiteX21" fmla="*/ 525918 w 934101"/>
                    <a:gd name="connsiteY21" fmla="*/ 1588512 h 3250726"/>
                    <a:gd name="connsiteX22" fmla="*/ 575800 w 934101"/>
                    <a:gd name="connsiteY22" fmla="*/ 1649519 h 3250726"/>
                    <a:gd name="connsiteX23" fmla="*/ 606692 w 934101"/>
                    <a:gd name="connsiteY23" fmla="*/ 1673288 h 3250726"/>
                    <a:gd name="connsiteX24" fmla="*/ 624697 w 934101"/>
                    <a:gd name="connsiteY24" fmla="*/ 1692185 h 3250726"/>
                    <a:gd name="connsiteX25" fmla="*/ 684258 w 934101"/>
                    <a:gd name="connsiteY25" fmla="*/ 1732967 h 3250726"/>
                    <a:gd name="connsiteX26" fmla="*/ 692198 w 934101"/>
                    <a:gd name="connsiteY26" fmla="*/ 1739076 h 3250726"/>
                    <a:gd name="connsiteX27" fmla="*/ 736965 w 934101"/>
                    <a:gd name="connsiteY27" fmla="*/ 1760020 h 3250726"/>
                    <a:gd name="connsiteX28" fmla="*/ 707678 w 934101"/>
                    <a:gd name="connsiteY28" fmla="*/ 1911655 h 3250726"/>
                    <a:gd name="connsiteX29" fmla="*/ 651539 w 934101"/>
                    <a:gd name="connsiteY29" fmla="*/ 1917290 h 3250726"/>
                    <a:gd name="connsiteX30" fmla="*/ 43811 w 934101"/>
                    <a:gd name="connsiteY30" fmla="*/ 2163009 h 3250726"/>
                    <a:gd name="connsiteX31" fmla="*/ 12066 w 934101"/>
                    <a:gd name="connsiteY31" fmla="*/ 3250726 h 3250726"/>
                    <a:gd name="connsiteX32" fmla="*/ 496202 w 934101"/>
                    <a:gd name="connsiteY32" fmla="*/ 3249926 h 3250726"/>
                    <a:gd name="connsiteX33" fmla="*/ 915600 w 934101"/>
                    <a:gd name="connsiteY33" fmla="*/ 3249233 h 3250726"/>
                    <a:gd name="connsiteX34" fmla="*/ 934101 w 934101"/>
                    <a:gd name="connsiteY34" fmla="*/ 3250021 h 3250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34101" h="3250726">
                      <a:moveTo>
                        <a:pt x="934101" y="0"/>
                      </a:moveTo>
                      <a:lnTo>
                        <a:pt x="778607" y="10292"/>
                      </a:lnTo>
                      <a:cubicBezTo>
                        <a:pt x="431590" y="60340"/>
                        <a:pt x="330946" y="277891"/>
                        <a:pt x="275342" y="555660"/>
                      </a:cubicBezTo>
                      <a:lnTo>
                        <a:pt x="265679" y="653640"/>
                      </a:lnTo>
                      <a:lnTo>
                        <a:pt x="261496" y="656284"/>
                      </a:lnTo>
                      <a:cubicBezTo>
                        <a:pt x="261970" y="664739"/>
                        <a:pt x="262443" y="673194"/>
                        <a:pt x="262917" y="681649"/>
                      </a:cubicBezTo>
                      <a:lnTo>
                        <a:pt x="261496" y="696059"/>
                      </a:lnTo>
                      <a:lnTo>
                        <a:pt x="263805" y="697497"/>
                      </a:lnTo>
                      <a:lnTo>
                        <a:pt x="260399" y="734656"/>
                      </a:lnTo>
                      <a:lnTo>
                        <a:pt x="252544" y="738266"/>
                      </a:lnTo>
                      <a:cubicBezTo>
                        <a:pt x="189532" y="781006"/>
                        <a:pt x="150971" y="852241"/>
                        <a:pt x="153834" y="929537"/>
                      </a:cubicBezTo>
                      <a:cubicBezTo>
                        <a:pt x="156685" y="1006509"/>
                        <a:pt x="200073" y="1074716"/>
                        <a:pt x="265680" y="1113141"/>
                      </a:cubicBezTo>
                      <a:lnTo>
                        <a:pt x="313488" y="1131461"/>
                      </a:lnTo>
                      <a:lnTo>
                        <a:pt x="343481" y="1243958"/>
                      </a:lnTo>
                      <a:cubicBezTo>
                        <a:pt x="360334" y="1295216"/>
                        <a:pt x="379979" y="1345712"/>
                        <a:pt x="402611" y="1394142"/>
                      </a:cubicBezTo>
                      <a:lnTo>
                        <a:pt x="413244" y="1413158"/>
                      </a:lnTo>
                      <a:lnTo>
                        <a:pt x="414054" y="1415164"/>
                      </a:lnTo>
                      <a:lnTo>
                        <a:pt x="418179" y="1421983"/>
                      </a:lnTo>
                      <a:lnTo>
                        <a:pt x="479660" y="1531935"/>
                      </a:lnTo>
                      <a:lnTo>
                        <a:pt x="498939" y="1555514"/>
                      </a:lnTo>
                      <a:lnTo>
                        <a:pt x="506691" y="1568331"/>
                      </a:lnTo>
                      <a:lnTo>
                        <a:pt x="525918" y="1588512"/>
                      </a:lnTo>
                      <a:lnTo>
                        <a:pt x="575800" y="1649519"/>
                      </a:lnTo>
                      <a:lnTo>
                        <a:pt x="606692" y="1673288"/>
                      </a:lnTo>
                      <a:lnTo>
                        <a:pt x="624697" y="1692185"/>
                      </a:lnTo>
                      <a:lnTo>
                        <a:pt x="684258" y="1732967"/>
                      </a:lnTo>
                      <a:lnTo>
                        <a:pt x="692198" y="1739076"/>
                      </a:lnTo>
                      <a:lnTo>
                        <a:pt x="736965" y="1760020"/>
                      </a:lnTo>
                      <a:lnTo>
                        <a:pt x="707678" y="1911655"/>
                      </a:lnTo>
                      <a:lnTo>
                        <a:pt x="651539" y="1917290"/>
                      </a:lnTo>
                      <a:cubicBezTo>
                        <a:pt x="212000" y="1963092"/>
                        <a:pt x="78958" y="2004098"/>
                        <a:pt x="43811" y="2163009"/>
                      </a:cubicBezTo>
                      <a:cubicBezTo>
                        <a:pt x="18414" y="2400698"/>
                        <a:pt x="-19684" y="2943188"/>
                        <a:pt x="12066" y="3250726"/>
                      </a:cubicBezTo>
                      <a:cubicBezTo>
                        <a:pt x="169210" y="3250459"/>
                        <a:pt x="332706" y="3250192"/>
                        <a:pt x="496202" y="3249926"/>
                      </a:cubicBezTo>
                      <a:lnTo>
                        <a:pt x="915600" y="3249233"/>
                      </a:lnTo>
                      <a:lnTo>
                        <a:pt x="934101" y="3250021"/>
                      </a:ln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6" name="Freeform 166">
                <a:extLst>
                  <a:ext uri="{FF2B5EF4-FFF2-40B4-BE49-F238E27FC236}">
                    <a16:creationId xmlns:a16="http://schemas.microsoft.com/office/drawing/2014/main" id="{C9D97440-73AB-AA51-AE61-4CA1963F95E6}"/>
                  </a:ext>
                </a:extLst>
              </p:cNvPr>
              <p:cNvSpPr/>
              <p:nvPr/>
            </p:nvSpPr>
            <p:spPr>
              <a:xfrm>
                <a:off x="5353286" y="636472"/>
                <a:ext cx="973073" cy="1126522"/>
              </a:xfrm>
              <a:custGeom>
                <a:avLst/>
                <a:gdLst>
                  <a:gd name="connsiteX0" fmla="*/ 601 w 973073"/>
                  <a:gd name="connsiteY0" fmla="*/ 973074 h 1126522"/>
                  <a:gd name="connsiteX1" fmla="*/ 973073 w 973073"/>
                  <a:gd name="connsiteY1" fmla="*/ 973074 h 1126522"/>
                  <a:gd name="connsiteX2" fmla="*/ 973073 w 973073"/>
                  <a:gd name="connsiteY2" fmla="*/ 1126522 h 1126522"/>
                  <a:gd name="connsiteX3" fmla="*/ 601 w 973073"/>
                  <a:gd name="connsiteY3" fmla="*/ 1126522 h 1126522"/>
                  <a:gd name="connsiteX4" fmla="*/ 0 w 973073"/>
                  <a:gd name="connsiteY4" fmla="*/ 488035 h 1126522"/>
                  <a:gd name="connsiteX5" fmla="*/ 9756 w 973073"/>
                  <a:gd name="connsiteY5" fmla="*/ 584809 h 1126522"/>
                  <a:gd name="connsiteX6" fmla="*/ 388354 w 973073"/>
                  <a:gd name="connsiteY6" fmla="*/ 963408 h 1126522"/>
                  <a:gd name="connsiteX7" fmla="*/ 484236 w 973073"/>
                  <a:gd name="connsiteY7" fmla="*/ 973073 h 1126522"/>
                  <a:gd name="connsiteX8" fmla="*/ 0 w 973073"/>
                  <a:gd name="connsiteY8" fmla="*/ 973073 h 1126522"/>
                  <a:gd name="connsiteX9" fmla="*/ 0 w 973073"/>
                  <a:gd name="connsiteY9" fmla="*/ 0 h 1126522"/>
                  <a:gd name="connsiteX10" fmla="*/ 973073 w 973073"/>
                  <a:gd name="connsiteY10" fmla="*/ 0 h 1126522"/>
                  <a:gd name="connsiteX11" fmla="*/ 973073 w 973073"/>
                  <a:gd name="connsiteY11" fmla="*/ 973073 h 1126522"/>
                  <a:gd name="connsiteX12" fmla="*/ 488580 w 973073"/>
                  <a:gd name="connsiteY12" fmla="*/ 973073 h 1126522"/>
                  <a:gd name="connsiteX13" fmla="*/ 584462 w 973073"/>
                  <a:gd name="connsiteY13" fmla="*/ 963408 h 1126522"/>
                  <a:gd name="connsiteX14" fmla="*/ 972945 w 973073"/>
                  <a:gd name="connsiteY14" fmla="*/ 486755 h 1126522"/>
                  <a:gd name="connsiteX15" fmla="*/ 486408 w 973073"/>
                  <a:gd name="connsiteY15" fmla="*/ 218 h 1126522"/>
                  <a:gd name="connsiteX16" fmla="*/ 9756 w 973073"/>
                  <a:gd name="connsiteY16" fmla="*/ 388701 h 1126522"/>
                  <a:gd name="connsiteX17" fmla="*/ 0 w 973073"/>
                  <a:gd name="connsiteY17" fmla="*/ 485476 h 112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3073" h="1126522">
                    <a:moveTo>
                      <a:pt x="601" y="973074"/>
                    </a:moveTo>
                    <a:lnTo>
                      <a:pt x="973073" y="973074"/>
                    </a:lnTo>
                    <a:lnTo>
                      <a:pt x="973073" y="1126522"/>
                    </a:lnTo>
                    <a:lnTo>
                      <a:pt x="601" y="1126522"/>
                    </a:lnTo>
                    <a:close/>
                    <a:moveTo>
                      <a:pt x="0" y="488035"/>
                    </a:moveTo>
                    <a:lnTo>
                      <a:pt x="9756" y="584809"/>
                    </a:lnTo>
                    <a:cubicBezTo>
                      <a:pt x="48642" y="774844"/>
                      <a:pt x="198320" y="924521"/>
                      <a:pt x="388354" y="963408"/>
                    </a:cubicBezTo>
                    <a:lnTo>
                      <a:pt x="484236" y="973073"/>
                    </a:lnTo>
                    <a:lnTo>
                      <a:pt x="0" y="973073"/>
                    </a:lnTo>
                    <a:close/>
                    <a:moveTo>
                      <a:pt x="0" y="0"/>
                    </a:moveTo>
                    <a:lnTo>
                      <a:pt x="973073" y="0"/>
                    </a:lnTo>
                    <a:lnTo>
                      <a:pt x="973073" y="973073"/>
                    </a:lnTo>
                    <a:lnTo>
                      <a:pt x="488580" y="973073"/>
                    </a:lnTo>
                    <a:lnTo>
                      <a:pt x="584462" y="963408"/>
                    </a:lnTo>
                    <a:cubicBezTo>
                      <a:pt x="806169" y="918040"/>
                      <a:pt x="972945" y="721874"/>
                      <a:pt x="972945" y="486755"/>
                    </a:cubicBezTo>
                    <a:cubicBezTo>
                      <a:pt x="972945" y="218048"/>
                      <a:pt x="755115" y="218"/>
                      <a:pt x="486408" y="218"/>
                    </a:cubicBezTo>
                    <a:cubicBezTo>
                      <a:pt x="251289" y="218"/>
                      <a:pt x="55123" y="166994"/>
                      <a:pt x="9756" y="388701"/>
                    </a:cubicBezTo>
                    <a:lnTo>
                      <a:pt x="0" y="48547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9F118F4F-5FD1-175E-84B6-243584ED5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14921" y="4848713"/>
              <a:ext cx="316229" cy="401505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625C33F-40BA-CCFF-4890-336C577BE370}"/>
              </a:ext>
            </a:extLst>
          </p:cNvPr>
          <p:cNvGrpSpPr/>
          <p:nvPr/>
        </p:nvGrpSpPr>
        <p:grpSpPr>
          <a:xfrm>
            <a:off x="6901107" y="4489176"/>
            <a:ext cx="3050574" cy="877660"/>
            <a:chOff x="6901107" y="4489176"/>
            <a:chExt cx="3050574" cy="877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799A015-91CA-3850-869E-3F42FBD11C78}"/>
                    </a:ext>
                  </a:extLst>
                </p:cNvPr>
                <p:cNvSpPr txBox="1"/>
                <p:nvPr/>
              </p:nvSpPr>
              <p:spPr>
                <a:xfrm>
                  <a:off x="6901107" y="4658950"/>
                  <a:ext cx="305057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d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3799A015-91CA-3850-869E-3F42FBD11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107" y="4658950"/>
                  <a:ext cx="3050574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79F4AB2-C82F-06B0-D4D1-9CA9E0D612F6}"/>
                </a:ext>
              </a:extLst>
            </p:cNvPr>
            <p:cNvGrpSpPr/>
            <p:nvPr/>
          </p:nvGrpSpPr>
          <p:grpSpPr>
            <a:xfrm>
              <a:off x="7171469" y="4489176"/>
              <a:ext cx="612279" cy="877660"/>
              <a:chOff x="5241036" y="24700"/>
              <a:chExt cx="1212680" cy="1738294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9B4AA02-9539-DE4E-40B1-FF470FBAB319}"/>
                  </a:ext>
                </a:extLst>
              </p:cNvPr>
              <p:cNvGrpSpPr/>
              <p:nvPr/>
            </p:nvGrpSpPr>
            <p:grpSpPr>
              <a:xfrm>
                <a:off x="5241036" y="24700"/>
                <a:ext cx="1212680" cy="1735522"/>
                <a:chOff x="3117934" y="-589604"/>
                <a:chExt cx="3568475" cy="5107009"/>
              </a:xfrm>
            </p:grpSpPr>
            <p:sp>
              <p:nvSpPr>
                <p:cNvPr id="115" name="Pie 167">
                  <a:extLst>
                    <a:ext uri="{FF2B5EF4-FFF2-40B4-BE49-F238E27FC236}">
                      <a16:creationId xmlns:a16="http://schemas.microsoft.com/office/drawing/2014/main" id="{5E916855-CCDA-33A4-986F-6EF7961F3470}"/>
                    </a:ext>
                  </a:extLst>
                </p:cNvPr>
                <p:cNvSpPr/>
                <p:nvPr/>
              </p:nvSpPr>
              <p:spPr>
                <a:xfrm flipH="1">
                  <a:off x="5223601" y="1963900"/>
                  <a:ext cx="467124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Pie 168">
                  <a:extLst>
                    <a:ext uri="{FF2B5EF4-FFF2-40B4-BE49-F238E27FC236}">
                      <a16:creationId xmlns:a16="http://schemas.microsoft.com/office/drawing/2014/main" id="{2F035720-A5E0-ED33-CB6B-A42F5983F6E1}"/>
                    </a:ext>
                  </a:extLst>
                </p:cNvPr>
                <p:cNvSpPr/>
                <p:nvPr/>
              </p:nvSpPr>
              <p:spPr>
                <a:xfrm rot="10800000" flipH="1">
                  <a:off x="3117934" y="-589604"/>
                  <a:ext cx="3568475" cy="5107009"/>
                </a:xfrm>
                <a:prstGeom prst="pie">
                  <a:avLst>
                    <a:gd name="adj1" fmla="val 15522115"/>
                    <a:gd name="adj2" fmla="val 16855910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 169">
                  <a:extLst>
                    <a:ext uri="{FF2B5EF4-FFF2-40B4-BE49-F238E27FC236}">
                      <a16:creationId xmlns:a16="http://schemas.microsoft.com/office/drawing/2014/main" id="{57984756-2297-DAD1-EED9-DCF2B91897DB}"/>
                    </a:ext>
                  </a:extLst>
                </p:cNvPr>
                <p:cNvSpPr/>
                <p:nvPr/>
              </p:nvSpPr>
              <p:spPr>
                <a:xfrm rot="16200000">
                  <a:off x="4208436" y="2881428"/>
                  <a:ext cx="1343020" cy="1928932"/>
                </a:xfrm>
                <a:custGeom>
                  <a:avLst/>
                  <a:gdLst>
                    <a:gd name="connsiteX0" fmla="*/ 1343020 w 1343020"/>
                    <a:gd name="connsiteY0" fmla="*/ 747019 h 1928932"/>
                    <a:gd name="connsiteX1" fmla="*/ 1296527 w 1343020"/>
                    <a:gd name="connsiteY1" fmla="*/ 742332 h 1928932"/>
                    <a:gd name="connsiteX2" fmla="*/ 1056103 w 1343020"/>
                    <a:gd name="connsiteY2" fmla="*/ 982756 h 1928932"/>
                    <a:gd name="connsiteX3" fmla="*/ 1296527 w 1343020"/>
                    <a:gd name="connsiteY3" fmla="*/ 1223180 h 1928932"/>
                    <a:gd name="connsiteX4" fmla="*/ 1339311 w 1343020"/>
                    <a:gd name="connsiteY4" fmla="*/ 1218867 h 1928932"/>
                    <a:gd name="connsiteX5" fmla="*/ 1333436 w 1343020"/>
                    <a:gd name="connsiteY5" fmla="*/ 1277393 h 1928932"/>
                    <a:gd name="connsiteX6" fmla="*/ 1087717 w 1343020"/>
                    <a:gd name="connsiteY6" fmla="*/ 1885121 h 1928932"/>
                    <a:gd name="connsiteX7" fmla="*/ 0 w 1343020"/>
                    <a:gd name="connsiteY7" fmla="*/ 1916866 h 1928932"/>
                    <a:gd name="connsiteX8" fmla="*/ 800 w 1343020"/>
                    <a:gd name="connsiteY8" fmla="*/ 1432730 h 1928932"/>
                    <a:gd name="connsiteX9" fmla="*/ 1574 w 1343020"/>
                    <a:gd name="connsiteY9" fmla="*/ 964466 h 1928932"/>
                    <a:gd name="connsiteX10" fmla="*/ 800 w 1343020"/>
                    <a:gd name="connsiteY10" fmla="*/ 496202 h 1928932"/>
                    <a:gd name="connsiteX11" fmla="*/ 0 w 1343020"/>
                    <a:gd name="connsiteY11" fmla="*/ 12066 h 1928932"/>
                    <a:gd name="connsiteX12" fmla="*/ 1087717 w 1343020"/>
                    <a:gd name="connsiteY12" fmla="*/ 43811 h 1928932"/>
                    <a:gd name="connsiteX13" fmla="*/ 1333436 w 1343020"/>
                    <a:gd name="connsiteY13" fmla="*/ 651540 h 1928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43020" h="1928932">
                      <a:moveTo>
                        <a:pt x="1343020" y="747019"/>
                      </a:moveTo>
                      <a:lnTo>
                        <a:pt x="1296527" y="742332"/>
                      </a:lnTo>
                      <a:cubicBezTo>
                        <a:pt x="1163744" y="742332"/>
                        <a:pt x="1056103" y="849973"/>
                        <a:pt x="1056103" y="982756"/>
                      </a:cubicBezTo>
                      <a:cubicBezTo>
                        <a:pt x="1056103" y="1115539"/>
                        <a:pt x="1163744" y="1223180"/>
                        <a:pt x="1296527" y="1223180"/>
                      </a:cubicBezTo>
                      <a:lnTo>
                        <a:pt x="1339311" y="1218867"/>
                      </a:lnTo>
                      <a:lnTo>
                        <a:pt x="1333436" y="1277393"/>
                      </a:lnTo>
                      <a:cubicBezTo>
                        <a:pt x="1287634" y="1716932"/>
                        <a:pt x="1246628" y="1849974"/>
                        <a:pt x="1087717" y="1885121"/>
                      </a:cubicBezTo>
                      <a:cubicBezTo>
                        <a:pt x="850028" y="1910518"/>
                        <a:pt x="307538" y="1948616"/>
                        <a:pt x="0" y="1916866"/>
                      </a:cubicBezTo>
                      <a:cubicBezTo>
                        <a:pt x="267" y="1759722"/>
                        <a:pt x="534" y="1596226"/>
                        <a:pt x="800" y="1432730"/>
                      </a:cubicBezTo>
                      <a:lnTo>
                        <a:pt x="1574" y="964466"/>
                      </a:lnTo>
                      <a:lnTo>
                        <a:pt x="800" y="496202"/>
                      </a:lnTo>
                      <a:cubicBezTo>
                        <a:pt x="534" y="332706"/>
                        <a:pt x="267" y="169211"/>
                        <a:pt x="0" y="12066"/>
                      </a:cubicBezTo>
                      <a:cubicBezTo>
                        <a:pt x="307538" y="-19684"/>
                        <a:pt x="850028" y="18414"/>
                        <a:pt x="1087717" y="43811"/>
                      </a:cubicBezTo>
                      <a:cubicBezTo>
                        <a:pt x="1246628" y="78958"/>
                        <a:pt x="1287634" y="212000"/>
                        <a:pt x="1333436" y="651540"/>
                      </a:cubicBezTo>
                      <a:close/>
                    </a:path>
                  </a:pathLst>
                </a:custGeom>
                <a:solidFill>
                  <a:srgbClr val="4472C4">
                    <a:lumMod val="7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Pie 170">
                  <a:extLst>
                    <a:ext uri="{FF2B5EF4-FFF2-40B4-BE49-F238E27FC236}">
                      <a16:creationId xmlns:a16="http://schemas.microsoft.com/office/drawing/2014/main" id="{664B9476-8457-5EE0-FACD-361A6B281CA4}"/>
                    </a:ext>
                  </a:extLst>
                </p:cNvPr>
                <p:cNvSpPr/>
                <p:nvPr/>
              </p:nvSpPr>
              <p:spPr>
                <a:xfrm>
                  <a:off x="4113619" y="1963900"/>
                  <a:ext cx="467124" cy="448679"/>
                </a:xfrm>
                <a:prstGeom prst="pie">
                  <a:avLst>
                    <a:gd name="adj1" fmla="val 6159202"/>
                    <a:gd name="adj2" fmla="val 15205937"/>
                  </a:avLst>
                </a:prstGeom>
                <a:solidFill>
                  <a:srgbClr val="E5BC7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Oval 49">
                  <a:extLst>
                    <a:ext uri="{FF2B5EF4-FFF2-40B4-BE49-F238E27FC236}">
                      <a16:creationId xmlns:a16="http://schemas.microsoft.com/office/drawing/2014/main" id="{781E99DF-A80F-552C-7FC5-7D231654F412}"/>
                    </a:ext>
                  </a:extLst>
                </p:cNvPr>
                <p:cNvSpPr/>
                <p:nvPr/>
              </p:nvSpPr>
              <p:spPr>
                <a:xfrm>
                  <a:off x="4220668" y="1352177"/>
                  <a:ext cx="1363008" cy="783729"/>
                </a:xfrm>
                <a:custGeom>
                  <a:avLst/>
                  <a:gdLst>
                    <a:gd name="connsiteX0" fmla="*/ 0 w 1363008"/>
                    <a:gd name="connsiteY0" fmla="*/ 696648 h 1393296"/>
                    <a:gd name="connsiteX1" fmla="*/ 681504 w 1363008"/>
                    <a:gd name="connsiteY1" fmla="*/ 0 h 1393296"/>
                    <a:gd name="connsiteX2" fmla="*/ 1363008 w 1363008"/>
                    <a:gd name="connsiteY2" fmla="*/ 696648 h 1393296"/>
                    <a:gd name="connsiteX3" fmla="*/ 681504 w 1363008"/>
                    <a:gd name="connsiteY3" fmla="*/ 1393296 h 1393296"/>
                    <a:gd name="connsiteX4" fmla="*/ 0 w 1363008"/>
                    <a:gd name="connsiteY4" fmla="*/ 696648 h 1393296"/>
                    <a:gd name="connsiteX0" fmla="*/ 0 w 1363008"/>
                    <a:gd name="connsiteY0" fmla="*/ 696648 h 783729"/>
                    <a:gd name="connsiteX1" fmla="*/ 681504 w 1363008"/>
                    <a:gd name="connsiteY1" fmla="*/ 0 h 783729"/>
                    <a:gd name="connsiteX2" fmla="*/ 1363008 w 1363008"/>
                    <a:gd name="connsiteY2" fmla="*/ 696648 h 783729"/>
                    <a:gd name="connsiteX3" fmla="*/ 0 w 1363008"/>
                    <a:gd name="connsiteY3" fmla="*/ 696648 h 783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63008" h="783729">
                      <a:moveTo>
                        <a:pt x="0" y="696648"/>
                      </a:moveTo>
                      <a:cubicBezTo>
                        <a:pt x="0" y="311900"/>
                        <a:pt x="305120" y="0"/>
                        <a:pt x="681504" y="0"/>
                      </a:cubicBezTo>
                      <a:cubicBezTo>
                        <a:pt x="1057888" y="0"/>
                        <a:pt x="1363008" y="311900"/>
                        <a:pt x="1363008" y="696648"/>
                      </a:cubicBezTo>
                      <a:cubicBezTo>
                        <a:pt x="1249424" y="812756"/>
                        <a:pt x="113584" y="812756"/>
                        <a:pt x="0" y="696648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Oval 50">
                  <a:extLst>
                    <a:ext uri="{FF2B5EF4-FFF2-40B4-BE49-F238E27FC236}">
                      <a16:creationId xmlns:a16="http://schemas.microsoft.com/office/drawing/2014/main" id="{D2F997E2-996B-E25C-1D08-E57A1C54E2C5}"/>
                    </a:ext>
                  </a:extLst>
                </p:cNvPr>
                <p:cNvSpPr/>
                <p:nvPr/>
              </p:nvSpPr>
              <p:spPr>
                <a:xfrm flipV="1">
                  <a:off x="4220668" y="1896605"/>
                  <a:ext cx="1363008" cy="1174950"/>
                </a:xfrm>
                <a:custGeom>
                  <a:avLst/>
                  <a:gdLst>
                    <a:gd name="connsiteX0" fmla="*/ 0 w 1393296"/>
                    <a:gd name="connsiteY0" fmla="*/ 696648 h 1393296"/>
                    <a:gd name="connsiteX1" fmla="*/ 696648 w 1393296"/>
                    <a:gd name="connsiteY1" fmla="*/ 0 h 1393296"/>
                    <a:gd name="connsiteX2" fmla="*/ 1393296 w 1393296"/>
                    <a:gd name="connsiteY2" fmla="*/ 696648 h 1393296"/>
                    <a:gd name="connsiteX3" fmla="*/ 696648 w 1393296"/>
                    <a:gd name="connsiteY3" fmla="*/ 1393296 h 1393296"/>
                    <a:gd name="connsiteX4" fmla="*/ 0 w 1393296"/>
                    <a:gd name="connsiteY4" fmla="*/ 696648 h 1393296"/>
                    <a:gd name="connsiteX0" fmla="*/ 0 w 1393296"/>
                    <a:gd name="connsiteY0" fmla="*/ 696648 h 783729"/>
                    <a:gd name="connsiteX1" fmla="*/ 696648 w 1393296"/>
                    <a:gd name="connsiteY1" fmla="*/ 0 h 783729"/>
                    <a:gd name="connsiteX2" fmla="*/ 1393296 w 1393296"/>
                    <a:gd name="connsiteY2" fmla="*/ 696648 h 783729"/>
                    <a:gd name="connsiteX3" fmla="*/ 0 w 1393296"/>
                    <a:gd name="connsiteY3" fmla="*/ 696648 h 783729"/>
                    <a:gd name="connsiteX0" fmla="*/ 19365 w 1412661"/>
                    <a:gd name="connsiteY0" fmla="*/ 1118570 h 1233514"/>
                    <a:gd name="connsiteX1" fmla="*/ 716013 w 1412661"/>
                    <a:gd name="connsiteY1" fmla="*/ 0 h 1233514"/>
                    <a:gd name="connsiteX2" fmla="*/ 1412661 w 1412661"/>
                    <a:gd name="connsiteY2" fmla="*/ 1118570 h 1233514"/>
                    <a:gd name="connsiteX3" fmla="*/ 19365 w 1412661"/>
                    <a:gd name="connsiteY3" fmla="*/ 1118570 h 1233514"/>
                    <a:gd name="connsiteX0" fmla="*/ 23325 w 1416621"/>
                    <a:gd name="connsiteY0" fmla="*/ 1120104 h 1235048"/>
                    <a:gd name="connsiteX1" fmla="*/ 719973 w 1416621"/>
                    <a:gd name="connsiteY1" fmla="*/ 1534 h 1235048"/>
                    <a:gd name="connsiteX2" fmla="*/ 1416621 w 1416621"/>
                    <a:gd name="connsiteY2" fmla="*/ 1120104 h 1235048"/>
                    <a:gd name="connsiteX3" fmla="*/ 23325 w 1416621"/>
                    <a:gd name="connsiteY3" fmla="*/ 1120104 h 1235048"/>
                    <a:gd name="connsiteX0" fmla="*/ 23325 w 1416621"/>
                    <a:gd name="connsiteY0" fmla="*/ 1120104 h 1235048"/>
                    <a:gd name="connsiteX1" fmla="*/ 719973 w 1416621"/>
                    <a:gd name="connsiteY1" fmla="*/ 1534 h 1235048"/>
                    <a:gd name="connsiteX2" fmla="*/ 1416621 w 1416621"/>
                    <a:gd name="connsiteY2" fmla="*/ 1120104 h 1235048"/>
                    <a:gd name="connsiteX3" fmla="*/ 23325 w 1416621"/>
                    <a:gd name="connsiteY3" fmla="*/ 1120104 h 1235048"/>
                    <a:gd name="connsiteX0" fmla="*/ 471 w 1393767"/>
                    <a:gd name="connsiteY0" fmla="*/ 1120592 h 1235536"/>
                    <a:gd name="connsiteX1" fmla="*/ 697119 w 1393767"/>
                    <a:gd name="connsiteY1" fmla="*/ 2022 h 1235536"/>
                    <a:gd name="connsiteX2" fmla="*/ 1393767 w 1393767"/>
                    <a:gd name="connsiteY2" fmla="*/ 1120592 h 1235536"/>
                    <a:gd name="connsiteX3" fmla="*/ 471 w 1393767"/>
                    <a:gd name="connsiteY3" fmla="*/ 1120592 h 1235536"/>
                    <a:gd name="connsiteX0" fmla="*/ 0 w 1393296"/>
                    <a:gd name="connsiteY0" fmla="*/ 1120576 h 1235520"/>
                    <a:gd name="connsiteX1" fmla="*/ 696648 w 1393296"/>
                    <a:gd name="connsiteY1" fmla="*/ 2006 h 1235520"/>
                    <a:gd name="connsiteX2" fmla="*/ 1393296 w 1393296"/>
                    <a:gd name="connsiteY2" fmla="*/ 1120576 h 1235520"/>
                    <a:gd name="connsiteX3" fmla="*/ 0 w 1393296"/>
                    <a:gd name="connsiteY3" fmla="*/ 1120576 h 1235520"/>
                    <a:gd name="connsiteX0" fmla="*/ 0 w 1393296"/>
                    <a:gd name="connsiteY0" fmla="*/ 1120527 h 1235471"/>
                    <a:gd name="connsiteX1" fmla="*/ 696648 w 1393296"/>
                    <a:gd name="connsiteY1" fmla="*/ 1957 h 1235471"/>
                    <a:gd name="connsiteX2" fmla="*/ 1393296 w 1393296"/>
                    <a:gd name="connsiteY2" fmla="*/ 1120527 h 1235471"/>
                    <a:gd name="connsiteX3" fmla="*/ 0 w 1393296"/>
                    <a:gd name="connsiteY3" fmla="*/ 1120527 h 1235471"/>
                    <a:gd name="connsiteX0" fmla="*/ 0 w 1393296"/>
                    <a:gd name="connsiteY0" fmla="*/ 1118614 h 1233558"/>
                    <a:gd name="connsiteX1" fmla="*/ 696648 w 1393296"/>
                    <a:gd name="connsiteY1" fmla="*/ 44 h 1233558"/>
                    <a:gd name="connsiteX2" fmla="*/ 1393296 w 1393296"/>
                    <a:gd name="connsiteY2" fmla="*/ 1118614 h 1233558"/>
                    <a:gd name="connsiteX3" fmla="*/ 0 w 1393296"/>
                    <a:gd name="connsiteY3" fmla="*/ 1118614 h 1233558"/>
                    <a:gd name="connsiteX0" fmla="*/ 0 w 1393296"/>
                    <a:gd name="connsiteY0" fmla="*/ 1118614 h 1233558"/>
                    <a:gd name="connsiteX1" fmla="*/ 696648 w 1393296"/>
                    <a:gd name="connsiteY1" fmla="*/ 44 h 1233558"/>
                    <a:gd name="connsiteX2" fmla="*/ 1393296 w 1393296"/>
                    <a:gd name="connsiteY2" fmla="*/ 1118614 h 1233558"/>
                    <a:gd name="connsiteX3" fmla="*/ 0 w 1393296"/>
                    <a:gd name="connsiteY3" fmla="*/ 1118614 h 1233558"/>
                    <a:gd name="connsiteX0" fmla="*/ 0 w 1393296"/>
                    <a:gd name="connsiteY0" fmla="*/ 1118571 h 1233515"/>
                    <a:gd name="connsiteX1" fmla="*/ 696648 w 1393296"/>
                    <a:gd name="connsiteY1" fmla="*/ 1 h 1233515"/>
                    <a:gd name="connsiteX2" fmla="*/ 1393296 w 1393296"/>
                    <a:gd name="connsiteY2" fmla="*/ 1118571 h 1233515"/>
                    <a:gd name="connsiteX3" fmla="*/ 0 w 1393296"/>
                    <a:gd name="connsiteY3" fmla="*/ 1118571 h 1233515"/>
                    <a:gd name="connsiteX0" fmla="*/ 0 w 1393296"/>
                    <a:gd name="connsiteY0" fmla="*/ 1053660 h 1168604"/>
                    <a:gd name="connsiteX1" fmla="*/ 690157 w 1393296"/>
                    <a:gd name="connsiteY1" fmla="*/ 1 h 1168604"/>
                    <a:gd name="connsiteX2" fmla="*/ 1393296 w 1393296"/>
                    <a:gd name="connsiteY2" fmla="*/ 1053660 h 1168604"/>
                    <a:gd name="connsiteX3" fmla="*/ 0 w 1393296"/>
                    <a:gd name="connsiteY3" fmla="*/ 1053660 h 1168604"/>
                    <a:gd name="connsiteX0" fmla="*/ 0 w 1393296"/>
                    <a:gd name="connsiteY0" fmla="*/ 774542 h 889486"/>
                    <a:gd name="connsiteX1" fmla="*/ 690157 w 1393296"/>
                    <a:gd name="connsiteY1" fmla="*/ 1 h 889486"/>
                    <a:gd name="connsiteX2" fmla="*/ 1393296 w 1393296"/>
                    <a:gd name="connsiteY2" fmla="*/ 774542 h 889486"/>
                    <a:gd name="connsiteX3" fmla="*/ 0 w 1393296"/>
                    <a:gd name="connsiteY3" fmla="*/ 774542 h 889486"/>
                    <a:gd name="connsiteX0" fmla="*/ 0 w 1393296"/>
                    <a:gd name="connsiteY0" fmla="*/ 1092605 h 1207549"/>
                    <a:gd name="connsiteX1" fmla="*/ 703139 w 1393296"/>
                    <a:gd name="connsiteY1" fmla="*/ 0 h 1207549"/>
                    <a:gd name="connsiteX2" fmla="*/ 1393296 w 1393296"/>
                    <a:gd name="connsiteY2" fmla="*/ 1092605 h 1207549"/>
                    <a:gd name="connsiteX3" fmla="*/ 0 w 1393296"/>
                    <a:gd name="connsiteY3" fmla="*/ 1092605 h 1207549"/>
                    <a:gd name="connsiteX0" fmla="*/ 0 w 1393296"/>
                    <a:gd name="connsiteY0" fmla="*/ 1092605 h 1207549"/>
                    <a:gd name="connsiteX1" fmla="*/ 690157 w 1393296"/>
                    <a:gd name="connsiteY1" fmla="*/ 0 h 1207549"/>
                    <a:gd name="connsiteX2" fmla="*/ 1393296 w 1393296"/>
                    <a:gd name="connsiteY2" fmla="*/ 1092605 h 1207549"/>
                    <a:gd name="connsiteX3" fmla="*/ 0 w 1393296"/>
                    <a:gd name="connsiteY3" fmla="*/ 1092605 h 1207549"/>
                    <a:gd name="connsiteX0" fmla="*/ 0 w 1393296"/>
                    <a:gd name="connsiteY0" fmla="*/ 1092777 h 1207721"/>
                    <a:gd name="connsiteX1" fmla="*/ 690157 w 1393296"/>
                    <a:gd name="connsiteY1" fmla="*/ 172 h 1207721"/>
                    <a:gd name="connsiteX2" fmla="*/ 1393296 w 1393296"/>
                    <a:gd name="connsiteY2" fmla="*/ 1092777 h 1207721"/>
                    <a:gd name="connsiteX3" fmla="*/ 0 w 1393296"/>
                    <a:gd name="connsiteY3" fmla="*/ 1092777 h 1207721"/>
                    <a:gd name="connsiteX0" fmla="*/ 0 w 1393296"/>
                    <a:gd name="connsiteY0" fmla="*/ 1086289 h 1201233"/>
                    <a:gd name="connsiteX1" fmla="*/ 670684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89 h 1201233"/>
                    <a:gd name="connsiteX1" fmla="*/ 683666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89 h 1201233"/>
                    <a:gd name="connsiteX1" fmla="*/ 683666 w 1393296"/>
                    <a:gd name="connsiteY1" fmla="*/ 175 h 1201233"/>
                    <a:gd name="connsiteX2" fmla="*/ 1393296 w 1393296"/>
                    <a:gd name="connsiteY2" fmla="*/ 1086289 h 1201233"/>
                    <a:gd name="connsiteX3" fmla="*/ 0 w 1393296"/>
                    <a:gd name="connsiteY3" fmla="*/ 1086289 h 1201233"/>
                    <a:gd name="connsiteX0" fmla="*/ 0 w 1393296"/>
                    <a:gd name="connsiteY0" fmla="*/ 1086294 h 1201238"/>
                    <a:gd name="connsiteX1" fmla="*/ 683666 w 1393296"/>
                    <a:gd name="connsiteY1" fmla="*/ 180 h 1201238"/>
                    <a:gd name="connsiteX2" fmla="*/ 1393296 w 1393296"/>
                    <a:gd name="connsiteY2" fmla="*/ 1086294 h 1201238"/>
                    <a:gd name="connsiteX3" fmla="*/ 0 w 1393296"/>
                    <a:gd name="connsiteY3" fmla="*/ 1086294 h 1201238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512 h 1201456"/>
                    <a:gd name="connsiteX1" fmla="*/ 683666 w 1393296"/>
                    <a:gd name="connsiteY1" fmla="*/ 398 h 1201456"/>
                    <a:gd name="connsiteX2" fmla="*/ 1393296 w 1393296"/>
                    <a:gd name="connsiteY2" fmla="*/ 1086512 h 1201456"/>
                    <a:gd name="connsiteX3" fmla="*/ 0 w 1393296"/>
                    <a:gd name="connsiteY3" fmla="*/ 1086512 h 1201456"/>
                    <a:gd name="connsiteX0" fmla="*/ 0 w 1393296"/>
                    <a:gd name="connsiteY0" fmla="*/ 1086115 h 1201059"/>
                    <a:gd name="connsiteX1" fmla="*/ 683666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  <a:gd name="connsiteX0" fmla="*/ 0 w 1393296"/>
                    <a:gd name="connsiteY0" fmla="*/ 1086115 h 1201059"/>
                    <a:gd name="connsiteX1" fmla="*/ 696648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  <a:gd name="connsiteX0" fmla="*/ 0 w 1393296"/>
                    <a:gd name="connsiteY0" fmla="*/ 1086115 h 1201059"/>
                    <a:gd name="connsiteX1" fmla="*/ 696648 w 1393296"/>
                    <a:gd name="connsiteY1" fmla="*/ 1 h 1201059"/>
                    <a:gd name="connsiteX2" fmla="*/ 1393296 w 1393296"/>
                    <a:gd name="connsiteY2" fmla="*/ 1086115 h 1201059"/>
                    <a:gd name="connsiteX3" fmla="*/ 0 w 1393296"/>
                    <a:gd name="connsiteY3" fmla="*/ 1086115 h 1201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3296" h="1201059">
                      <a:moveTo>
                        <a:pt x="0" y="1086115"/>
                      </a:moveTo>
                      <a:cubicBezTo>
                        <a:pt x="7223" y="678991"/>
                        <a:pt x="181463" y="0"/>
                        <a:pt x="696648" y="1"/>
                      </a:cubicBezTo>
                      <a:cubicBezTo>
                        <a:pt x="1211833" y="2"/>
                        <a:pt x="1393296" y="701367"/>
                        <a:pt x="1393296" y="1086115"/>
                      </a:cubicBezTo>
                      <a:cubicBezTo>
                        <a:pt x="1277188" y="1202223"/>
                        <a:pt x="116108" y="1272543"/>
                        <a:pt x="0" y="1086115"/>
                      </a:cubicBezTo>
                      <a:close/>
                    </a:path>
                  </a:pathLst>
                </a:cu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Freeform 173">
                  <a:extLst>
                    <a:ext uri="{FF2B5EF4-FFF2-40B4-BE49-F238E27FC236}">
                      <a16:creationId xmlns:a16="http://schemas.microsoft.com/office/drawing/2014/main" id="{5197710B-1068-A8FD-8D5F-A8F7229CF1B1}"/>
                    </a:ext>
                  </a:extLst>
                </p:cNvPr>
                <p:cNvSpPr/>
                <p:nvPr/>
              </p:nvSpPr>
              <p:spPr>
                <a:xfrm rot="5400000">
                  <a:off x="4557080" y="2145107"/>
                  <a:ext cx="688665" cy="1165023"/>
                </a:xfrm>
                <a:custGeom>
                  <a:avLst/>
                  <a:gdLst>
                    <a:gd name="connsiteX0" fmla="*/ 104 w 688665"/>
                    <a:gd name="connsiteY0" fmla="*/ 592623 h 1165023"/>
                    <a:gd name="connsiteX1" fmla="*/ 52981 w 688665"/>
                    <a:gd name="connsiteY1" fmla="*/ 379549 h 1165023"/>
                    <a:gd name="connsiteX2" fmla="*/ 119905 w 688665"/>
                    <a:gd name="connsiteY2" fmla="*/ 290141 h 1165023"/>
                    <a:gd name="connsiteX3" fmla="*/ 167246 w 688665"/>
                    <a:gd name="connsiteY3" fmla="*/ 253205 h 1165023"/>
                    <a:gd name="connsiteX4" fmla="*/ 165976 w 688665"/>
                    <a:gd name="connsiteY4" fmla="*/ 0 h 1165023"/>
                    <a:gd name="connsiteX5" fmla="*/ 298556 w 688665"/>
                    <a:gd name="connsiteY5" fmla="*/ 53566 h 1165023"/>
                    <a:gd name="connsiteX6" fmla="*/ 688665 w 688665"/>
                    <a:gd name="connsiteY6" fmla="*/ 583313 h 1165023"/>
                    <a:gd name="connsiteX7" fmla="*/ 306766 w 688665"/>
                    <a:gd name="connsiteY7" fmla="*/ 1110410 h 1165023"/>
                    <a:gd name="connsiteX8" fmla="*/ 171820 w 688665"/>
                    <a:gd name="connsiteY8" fmla="*/ 1165023 h 1165023"/>
                    <a:gd name="connsiteX9" fmla="*/ 170571 w 688665"/>
                    <a:gd name="connsiteY9" fmla="*/ 916009 h 1165023"/>
                    <a:gd name="connsiteX10" fmla="*/ 133247 w 688665"/>
                    <a:gd name="connsiteY10" fmla="*/ 889473 h 1165023"/>
                    <a:gd name="connsiteX11" fmla="*/ 62411 w 688665"/>
                    <a:gd name="connsiteY11" fmla="*/ 803132 h 1165023"/>
                    <a:gd name="connsiteX12" fmla="*/ 104 w 688665"/>
                    <a:gd name="connsiteY12" fmla="*/ 592623 h 1165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88665" h="1165023">
                      <a:moveTo>
                        <a:pt x="104" y="592623"/>
                      </a:moveTo>
                      <a:cubicBezTo>
                        <a:pt x="-1526" y="519415"/>
                        <a:pt x="16042" y="445781"/>
                        <a:pt x="52981" y="379549"/>
                      </a:cubicBezTo>
                      <a:cubicBezTo>
                        <a:pt x="71451" y="346433"/>
                        <a:pt x="94040" y="316465"/>
                        <a:pt x="119905" y="290141"/>
                      </a:cubicBezTo>
                      <a:lnTo>
                        <a:pt x="167246" y="253205"/>
                      </a:lnTo>
                      <a:lnTo>
                        <a:pt x="165976" y="0"/>
                      </a:lnTo>
                      <a:lnTo>
                        <a:pt x="298556" y="53566"/>
                      </a:lnTo>
                      <a:cubicBezTo>
                        <a:pt x="517134" y="160944"/>
                        <a:pt x="688664" y="331320"/>
                        <a:pt x="688665" y="583313"/>
                      </a:cubicBezTo>
                      <a:cubicBezTo>
                        <a:pt x="688665" y="835305"/>
                        <a:pt x="522608" y="1003915"/>
                        <a:pt x="306766" y="1110410"/>
                      </a:cubicBezTo>
                      <a:lnTo>
                        <a:pt x="171820" y="1165023"/>
                      </a:lnTo>
                      <a:lnTo>
                        <a:pt x="170571" y="916009"/>
                      </a:lnTo>
                      <a:lnTo>
                        <a:pt x="133247" y="889473"/>
                      </a:lnTo>
                      <a:cubicBezTo>
                        <a:pt x="106237" y="864326"/>
                        <a:pt x="82336" y="835393"/>
                        <a:pt x="62411" y="803132"/>
                      </a:cubicBezTo>
                      <a:cubicBezTo>
                        <a:pt x="22561" y="738611"/>
                        <a:pt x="1733" y="665831"/>
                        <a:pt x="104" y="592623"/>
                      </a:cubicBez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Chord 121">
                  <a:extLst>
                    <a:ext uri="{FF2B5EF4-FFF2-40B4-BE49-F238E27FC236}">
                      <a16:creationId xmlns:a16="http://schemas.microsoft.com/office/drawing/2014/main" id="{5D3E8C34-541A-B532-5F80-DA2E265D645B}"/>
                    </a:ext>
                  </a:extLst>
                </p:cNvPr>
                <p:cNvSpPr/>
                <p:nvPr/>
              </p:nvSpPr>
              <p:spPr>
                <a:xfrm rot="16200000">
                  <a:off x="4710338" y="2382890"/>
                  <a:ext cx="383667" cy="383667"/>
                </a:xfrm>
                <a:prstGeom prst="chord">
                  <a:avLst>
                    <a:gd name="adj1" fmla="val 5317236"/>
                    <a:gd name="adj2" fmla="val 16200000"/>
                  </a:avLst>
                </a:prstGeom>
                <a:solidFill>
                  <a:srgbClr val="EFCF9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Freeform 175">
                  <a:extLst>
                    <a:ext uri="{FF2B5EF4-FFF2-40B4-BE49-F238E27FC236}">
                      <a16:creationId xmlns:a16="http://schemas.microsoft.com/office/drawing/2014/main" id="{3F611004-0604-3971-95CD-B08C8E29B936}"/>
                    </a:ext>
                  </a:extLst>
                </p:cNvPr>
                <p:cNvSpPr/>
                <p:nvPr/>
              </p:nvSpPr>
              <p:spPr>
                <a:xfrm>
                  <a:off x="4219908" y="1266089"/>
                  <a:ext cx="1366278" cy="908663"/>
                </a:xfrm>
                <a:custGeom>
                  <a:avLst/>
                  <a:gdLst>
                    <a:gd name="connsiteX0" fmla="*/ 681504 w 1363008"/>
                    <a:gd name="connsiteY0" fmla="*/ 0 h 781663"/>
                    <a:gd name="connsiteX1" fmla="*/ 1349162 w 1363008"/>
                    <a:gd name="connsiteY1" fmla="*/ 556249 h 781663"/>
                    <a:gd name="connsiteX2" fmla="*/ 1358825 w 1363008"/>
                    <a:gd name="connsiteY2" fmla="*/ 654229 h 781663"/>
                    <a:gd name="connsiteX3" fmla="*/ 1363008 w 1363008"/>
                    <a:gd name="connsiteY3" fmla="*/ 656873 h 781663"/>
                    <a:gd name="connsiteX4" fmla="*/ 1361587 w 1363008"/>
                    <a:gd name="connsiteY4" fmla="*/ 682238 h 781663"/>
                    <a:gd name="connsiteX5" fmla="*/ 1363008 w 1363008"/>
                    <a:gd name="connsiteY5" fmla="*/ 696648 h 781663"/>
                    <a:gd name="connsiteX6" fmla="*/ 1360699 w 1363008"/>
                    <a:gd name="connsiteY6" fmla="*/ 698086 h 781663"/>
                    <a:gd name="connsiteX7" fmla="*/ 1356017 w 1363008"/>
                    <a:gd name="connsiteY7" fmla="*/ 781663 h 781663"/>
                    <a:gd name="connsiteX8" fmla="*/ 8300 w 1363008"/>
                    <a:gd name="connsiteY8" fmla="*/ 781663 h 781663"/>
                    <a:gd name="connsiteX9" fmla="*/ 2760 w 1363008"/>
                    <a:gd name="connsiteY9" fmla="*/ 698366 h 781663"/>
                    <a:gd name="connsiteX10" fmla="*/ 0 w 1363008"/>
                    <a:gd name="connsiteY10" fmla="*/ 696648 h 781663"/>
                    <a:gd name="connsiteX11" fmla="*/ 1580 w 1363008"/>
                    <a:gd name="connsiteY11" fmla="*/ 680629 h 781663"/>
                    <a:gd name="connsiteX12" fmla="*/ 0 w 1363008"/>
                    <a:gd name="connsiteY12" fmla="*/ 656873 h 781663"/>
                    <a:gd name="connsiteX13" fmla="*/ 4331 w 1363008"/>
                    <a:gd name="connsiteY13" fmla="*/ 652738 h 781663"/>
                    <a:gd name="connsiteX14" fmla="*/ 13846 w 1363008"/>
                    <a:gd name="connsiteY14" fmla="*/ 556249 h 781663"/>
                    <a:gd name="connsiteX15" fmla="*/ 681504 w 1363008"/>
                    <a:gd name="connsiteY15" fmla="*/ 0 h 781663"/>
                    <a:gd name="connsiteX0" fmla="*/ 681504 w 1363008"/>
                    <a:gd name="connsiteY0" fmla="*/ 0 h 781663"/>
                    <a:gd name="connsiteX1" fmla="*/ 1349162 w 1363008"/>
                    <a:gd name="connsiteY1" fmla="*/ 556249 h 781663"/>
                    <a:gd name="connsiteX2" fmla="*/ 1358825 w 1363008"/>
                    <a:gd name="connsiteY2" fmla="*/ 654229 h 781663"/>
                    <a:gd name="connsiteX3" fmla="*/ 1363008 w 1363008"/>
                    <a:gd name="connsiteY3" fmla="*/ 656873 h 781663"/>
                    <a:gd name="connsiteX4" fmla="*/ 1361587 w 1363008"/>
                    <a:gd name="connsiteY4" fmla="*/ 682238 h 781663"/>
                    <a:gd name="connsiteX5" fmla="*/ 1363008 w 1363008"/>
                    <a:gd name="connsiteY5" fmla="*/ 696648 h 781663"/>
                    <a:gd name="connsiteX6" fmla="*/ 1360699 w 1363008"/>
                    <a:gd name="connsiteY6" fmla="*/ 698086 h 781663"/>
                    <a:gd name="connsiteX7" fmla="*/ 1356017 w 1363008"/>
                    <a:gd name="connsiteY7" fmla="*/ 781663 h 781663"/>
                    <a:gd name="connsiteX8" fmla="*/ 8300 w 1363008"/>
                    <a:gd name="connsiteY8" fmla="*/ 781663 h 781663"/>
                    <a:gd name="connsiteX9" fmla="*/ 2760 w 1363008"/>
                    <a:gd name="connsiteY9" fmla="*/ 698366 h 781663"/>
                    <a:gd name="connsiteX10" fmla="*/ 0 w 1363008"/>
                    <a:gd name="connsiteY10" fmla="*/ 696648 h 781663"/>
                    <a:gd name="connsiteX11" fmla="*/ 1580 w 1363008"/>
                    <a:gd name="connsiteY11" fmla="*/ 680629 h 781663"/>
                    <a:gd name="connsiteX12" fmla="*/ 0 w 1363008"/>
                    <a:gd name="connsiteY12" fmla="*/ 656873 h 781663"/>
                    <a:gd name="connsiteX13" fmla="*/ 4331 w 1363008"/>
                    <a:gd name="connsiteY13" fmla="*/ 652738 h 781663"/>
                    <a:gd name="connsiteX14" fmla="*/ 13846 w 1363008"/>
                    <a:gd name="connsiteY14" fmla="*/ 556249 h 781663"/>
                    <a:gd name="connsiteX15" fmla="*/ 681504 w 1363008"/>
                    <a:gd name="connsiteY15" fmla="*/ 0 h 781663"/>
                    <a:gd name="connsiteX0" fmla="*/ 681504 w 1363008"/>
                    <a:gd name="connsiteY0" fmla="*/ 0 h 872594"/>
                    <a:gd name="connsiteX1" fmla="*/ 1349162 w 1363008"/>
                    <a:gd name="connsiteY1" fmla="*/ 556249 h 872594"/>
                    <a:gd name="connsiteX2" fmla="*/ 1358825 w 1363008"/>
                    <a:gd name="connsiteY2" fmla="*/ 654229 h 872594"/>
                    <a:gd name="connsiteX3" fmla="*/ 1363008 w 1363008"/>
                    <a:gd name="connsiteY3" fmla="*/ 656873 h 872594"/>
                    <a:gd name="connsiteX4" fmla="*/ 1361587 w 1363008"/>
                    <a:gd name="connsiteY4" fmla="*/ 682238 h 872594"/>
                    <a:gd name="connsiteX5" fmla="*/ 1363008 w 1363008"/>
                    <a:gd name="connsiteY5" fmla="*/ 696648 h 872594"/>
                    <a:gd name="connsiteX6" fmla="*/ 1360699 w 1363008"/>
                    <a:gd name="connsiteY6" fmla="*/ 698086 h 872594"/>
                    <a:gd name="connsiteX7" fmla="*/ 1356017 w 1363008"/>
                    <a:gd name="connsiteY7" fmla="*/ 781663 h 872594"/>
                    <a:gd name="connsiteX8" fmla="*/ 8300 w 1363008"/>
                    <a:gd name="connsiteY8" fmla="*/ 781663 h 872594"/>
                    <a:gd name="connsiteX9" fmla="*/ 2760 w 1363008"/>
                    <a:gd name="connsiteY9" fmla="*/ 698366 h 872594"/>
                    <a:gd name="connsiteX10" fmla="*/ 0 w 1363008"/>
                    <a:gd name="connsiteY10" fmla="*/ 696648 h 872594"/>
                    <a:gd name="connsiteX11" fmla="*/ 1580 w 1363008"/>
                    <a:gd name="connsiteY11" fmla="*/ 680629 h 872594"/>
                    <a:gd name="connsiteX12" fmla="*/ 0 w 1363008"/>
                    <a:gd name="connsiteY12" fmla="*/ 656873 h 872594"/>
                    <a:gd name="connsiteX13" fmla="*/ 4331 w 1363008"/>
                    <a:gd name="connsiteY13" fmla="*/ 652738 h 872594"/>
                    <a:gd name="connsiteX14" fmla="*/ 13846 w 1363008"/>
                    <a:gd name="connsiteY14" fmla="*/ 556249 h 872594"/>
                    <a:gd name="connsiteX15" fmla="*/ 681504 w 1363008"/>
                    <a:gd name="connsiteY15" fmla="*/ 0 h 872594"/>
                    <a:gd name="connsiteX0" fmla="*/ 681504 w 1363008"/>
                    <a:gd name="connsiteY0" fmla="*/ 0 h 869817"/>
                    <a:gd name="connsiteX1" fmla="*/ 1349162 w 1363008"/>
                    <a:gd name="connsiteY1" fmla="*/ 556249 h 869817"/>
                    <a:gd name="connsiteX2" fmla="*/ 1358825 w 1363008"/>
                    <a:gd name="connsiteY2" fmla="*/ 654229 h 869817"/>
                    <a:gd name="connsiteX3" fmla="*/ 1363008 w 1363008"/>
                    <a:gd name="connsiteY3" fmla="*/ 656873 h 869817"/>
                    <a:gd name="connsiteX4" fmla="*/ 1361587 w 1363008"/>
                    <a:gd name="connsiteY4" fmla="*/ 682238 h 869817"/>
                    <a:gd name="connsiteX5" fmla="*/ 1363008 w 1363008"/>
                    <a:gd name="connsiteY5" fmla="*/ 696648 h 869817"/>
                    <a:gd name="connsiteX6" fmla="*/ 1360699 w 1363008"/>
                    <a:gd name="connsiteY6" fmla="*/ 698086 h 869817"/>
                    <a:gd name="connsiteX7" fmla="*/ 1356017 w 1363008"/>
                    <a:gd name="connsiteY7" fmla="*/ 781663 h 869817"/>
                    <a:gd name="connsiteX8" fmla="*/ 8300 w 1363008"/>
                    <a:gd name="connsiteY8" fmla="*/ 781663 h 869817"/>
                    <a:gd name="connsiteX9" fmla="*/ 2760 w 1363008"/>
                    <a:gd name="connsiteY9" fmla="*/ 698366 h 869817"/>
                    <a:gd name="connsiteX10" fmla="*/ 0 w 1363008"/>
                    <a:gd name="connsiteY10" fmla="*/ 696648 h 869817"/>
                    <a:gd name="connsiteX11" fmla="*/ 1580 w 1363008"/>
                    <a:gd name="connsiteY11" fmla="*/ 680629 h 869817"/>
                    <a:gd name="connsiteX12" fmla="*/ 0 w 1363008"/>
                    <a:gd name="connsiteY12" fmla="*/ 656873 h 869817"/>
                    <a:gd name="connsiteX13" fmla="*/ 4331 w 1363008"/>
                    <a:gd name="connsiteY13" fmla="*/ 652738 h 869817"/>
                    <a:gd name="connsiteX14" fmla="*/ 13846 w 1363008"/>
                    <a:gd name="connsiteY14" fmla="*/ 556249 h 869817"/>
                    <a:gd name="connsiteX15" fmla="*/ 681504 w 1363008"/>
                    <a:gd name="connsiteY15" fmla="*/ 0 h 869817"/>
                    <a:gd name="connsiteX0" fmla="*/ 681504 w 1363008"/>
                    <a:gd name="connsiteY0" fmla="*/ 0 h 869817"/>
                    <a:gd name="connsiteX1" fmla="*/ 1349162 w 1363008"/>
                    <a:gd name="connsiteY1" fmla="*/ 556249 h 869817"/>
                    <a:gd name="connsiteX2" fmla="*/ 1358825 w 1363008"/>
                    <a:gd name="connsiteY2" fmla="*/ 654229 h 869817"/>
                    <a:gd name="connsiteX3" fmla="*/ 1363008 w 1363008"/>
                    <a:gd name="connsiteY3" fmla="*/ 656873 h 869817"/>
                    <a:gd name="connsiteX4" fmla="*/ 1361587 w 1363008"/>
                    <a:gd name="connsiteY4" fmla="*/ 682238 h 869817"/>
                    <a:gd name="connsiteX5" fmla="*/ 1363008 w 1363008"/>
                    <a:gd name="connsiteY5" fmla="*/ 696648 h 869817"/>
                    <a:gd name="connsiteX6" fmla="*/ 1360699 w 1363008"/>
                    <a:gd name="connsiteY6" fmla="*/ 698086 h 869817"/>
                    <a:gd name="connsiteX7" fmla="*/ 1356017 w 1363008"/>
                    <a:gd name="connsiteY7" fmla="*/ 781663 h 869817"/>
                    <a:gd name="connsiteX8" fmla="*/ 8300 w 1363008"/>
                    <a:gd name="connsiteY8" fmla="*/ 781663 h 869817"/>
                    <a:gd name="connsiteX9" fmla="*/ 2760 w 1363008"/>
                    <a:gd name="connsiteY9" fmla="*/ 698366 h 869817"/>
                    <a:gd name="connsiteX10" fmla="*/ 0 w 1363008"/>
                    <a:gd name="connsiteY10" fmla="*/ 696648 h 869817"/>
                    <a:gd name="connsiteX11" fmla="*/ 1580 w 1363008"/>
                    <a:gd name="connsiteY11" fmla="*/ 680629 h 869817"/>
                    <a:gd name="connsiteX12" fmla="*/ 0 w 1363008"/>
                    <a:gd name="connsiteY12" fmla="*/ 656873 h 869817"/>
                    <a:gd name="connsiteX13" fmla="*/ 4331 w 1363008"/>
                    <a:gd name="connsiteY13" fmla="*/ 652738 h 869817"/>
                    <a:gd name="connsiteX14" fmla="*/ 13846 w 1363008"/>
                    <a:gd name="connsiteY14" fmla="*/ 556249 h 869817"/>
                    <a:gd name="connsiteX15" fmla="*/ 681504 w 1363008"/>
                    <a:gd name="connsiteY15" fmla="*/ 0 h 869817"/>
                    <a:gd name="connsiteX0" fmla="*/ 681504 w 1363008"/>
                    <a:gd name="connsiteY0" fmla="*/ 0 h 876729"/>
                    <a:gd name="connsiteX1" fmla="*/ 1349162 w 1363008"/>
                    <a:gd name="connsiteY1" fmla="*/ 556249 h 876729"/>
                    <a:gd name="connsiteX2" fmla="*/ 1358825 w 1363008"/>
                    <a:gd name="connsiteY2" fmla="*/ 654229 h 876729"/>
                    <a:gd name="connsiteX3" fmla="*/ 1363008 w 1363008"/>
                    <a:gd name="connsiteY3" fmla="*/ 656873 h 876729"/>
                    <a:gd name="connsiteX4" fmla="*/ 1361587 w 1363008"/>
                    <a:gd name="connsiteY4" fmla="*/ 682238 h 876729"/>
                    <a:gd name="connsiteX5" fmla="*/ 1363008 w 1363008"/>
                    <a:gd name="connsiteY5" fmla="*/ 696648 h 876729"/>
                    <a:gd name="connsiteX6" fmla="*/ 1360699 w 1363008"/>
                    <a:gd name="connsiteY6" fmla="*/ 698086 h 876729"/>
                    <a:gd name="connsiteX7" fmla="*/ 1356017 w 1363008"/>
                    <a:gd name="connsiteY7" fmla="*/ 781663 h 876729"/>
                    <a:gd name="connsiteX8" fmla="*/ 21000 w 1363008"/>
                    <a:gd name="connsiteY8" fmla="*/ 851513 h 876729"/>
                    <a:gd name="connsiteX9" fmla="*/ 2760 w 1363008"/>
                    <a:gd name="connsiteY9" fmla="*/ 698366 h 876729"/>
                    <a:gd name="connsiteX10" fmla="*/ 0 w 1363008"/>
                    <a:gd name="connsiteY10" fmla="*/ 696648 h 876729"/>
                    <a:gd name="connsiteX11" fmla="*/ 1580 w 1363008"/>
                    <a:gd name="connsiteY11" fmla="*/ 680629 h 876729"/>
                    <a:gd name="connsiteX12" fmla="*/ 0 w 1363008"/>
                    <a:gd name="connsiteY12" fmla="*/ 656873 h 876729"/>
                    <a:gd name="connsiteX13" fmla="*/ 4331 w 1363008"/>
                    <a:gd name="connsiteY13" fmla="*/ 652738 h 876729"/>
                    <a:gd name="connsiteX14" fmla="*/ 13846 w 1363008"/>
                    <a:gd name="connsiteY14" fmla="*/ 556249 h 876729"/>
                    <a:gd name="connsiteX15" fmla="*/ 681504 w 1363008"/>
                    <a:gd name="connsiteY15" fmla="*/ 0 h 876729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56017 w 1363008"/>
                    <a:gd name="connsiteY7" fmla="*/ 781663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5542"/>
                    <a:gd name="connsiteY0" fmla="*/ 0 h 908663"/>
                    <a:gd name="connsiteX1" fmla="*/ 1349162 w 1365542"/>
                    <a:gd name="connsiteY1" fmla="*/ 556249 h 908663"/>
                    <a:gd name="connsiteX2" fmla="*/ 1358825 w 1365542"/>
                    <a:gd name="connsiteY2" fmla="*/ 654229 h 908663"/>
                    <a:gd name="connsiteX3" fmla="*/ 1363008 w 1365542"/>
                    <a:gd name="connsiteY3" fmla="*/ 656873 h 908663"/>
                    <a:gd name="connsiteX4" fmla="*/ 1361587 w 1365542"/>
                    <a:gd name="connsiteY4" fmla="*/ 682238 h 908663"/>
                    <a:gd name="connsiteX5" fmla="*/ 1363008 w 1365542"/>
                    <a:gd name="connsiteY5" fmla="*/ 696648 h 908663"/>
                    <a:gd name="connsiteX6" fmla="*/ 1360699 w 1365542"/>
                    <a:gd name="connsiteY6" fmla="*/ 698086 h 908663"/>
                    <a:gd name="connsiteX7" fmla="*/ 1365542 w 1365542"/>
                    <a:gd name="connsiteY7" fmla="*/ 784838 h 908663"/>
                    <a:gd name="connsiteX8" fmla="*/ 16238 w 1365542"/>
                    <a:gd name="connsiteY8" fmla="*/ 908663 h 908663"/>
                    <a:gd name="connsiteX9" fmla="*/ 2760 w 1365542"/>
                    <a:gd name="connsiteY9" fmla="*/ 698366 h 908663"/>
                    <a:gd name="connsiteX10" fmla="*/ 0 w 1365542"/>
                    <a:gd name="connsiteY10" fmla="*/ 696648 h 908663"/>
                    <a:gd name="connsiteX11" fmla="*/ 1580 w 1365542"/>
                    <a:gd name="connsiteY11" fmla="*/ 680629 h 908663"/>
                    <a:gd name="connsiteX12" fmla="*/ 0 w 1365542"/>
                    <a:gd name="connsiteY12" fmla="*/ 656873 h 908663"/>
                    <a:gd name="connsiteX13" fmla="*/ 4331 w 1365542"/>
                    <a:gd name="connsiteY13" fmla="*/ 652738 h 908663"/>
                    <a:gd name="connsiteX14" fmla="*/ 13846 w 1365542"/>
                    <a:gd name="connsiteY14" fmla="*/ 556249 h 908663"/>
                    <a:gd name="connsiteX15" fmla="*/ 681504 w 1365542"/>
                    <a:gd name="connsiteY15" fmla="*/ 0 h 908663"/>
                    <a:gd name="connsiteX0" fmla="*/ 681504 w 1363008"/>
                    <a:gd name="connsiteY0" fmla="*/ 0 h 908663"/>
                    <a:gd name="connsiteX1" fmla="*/ 1349162 w 1363008"/>
                    <a:gd name="connsiteY1" fmla="*/ 556249 h 908663"/>
                    <a:gd name="connsiteX2" fmla="*/ 1358825 w 1363008"/>
                    <a:gd name="connsiteY2" fmla="*/ 654229 h 908663"/>
                    <a:gd name="connsiteX3" fmla="*/ 1363008 w 1363008"/>
                    <a:gd name="connsiteY3" fmla="*/ 656873 h 908663"/>
                    <a:gd name="connsiteX4" fmla="*/ 1361587 w 1363008"/>
                    <a:gd name="connsiteY4" fmla="*/ 682238 h 908663"/>
                    <a:gd name="connsiteX5" fmla="*/ 1363008 w 1363008"/>
                    <a:gd name="connsiteY5" fmla="*/ 696648 h 908663"/>
                    <a:gd name="connsiteX6" fmla="*/ 1360699 w 1363008"/>
                    <a:gd name="connsiteY6" fmla="*/ 698086 h 908663"/>
                    <a:gd name="connsiteX7" fmla="*/ 1360779 w 1363008"/>
                    <a:gd name="connsiteY7" fmla="*/ 776901 h 908663"/>
                    <a:gd name="connsiteX8" fmla="*/ 16238 w 1363008"/>
                    <a:gd name="connsiteY8" fmla="*/ 908663 h 908663"/>
                    <a:gd name="connsiteX9" fmla="*/ 2760 w 1363008"/>
                    <a:gd name="connsiteY9" fmla="*/ 698366 h 908663"/>
                    <a:gd name="connsiteX10" fmla="*/ 0 w 1363008"/>
                    <a:gd name="connsiteY10" fmla="*/ 696648 h 908663"/>
                    <a:gd name="connsiteX11" fmla="*/ 1580 w 1363008"/>
                    <a:gd name="connsiteY11" fmla="*/ 680629 h 908663"/>
                    <a:gd name="connsiteX12" fmla="*/ 0 w 1363008"/>
                    <a:gd name="connsiteY12" fmla="*/ 656873 h 908663"/>
                    <a:gd name="connsiteX13" fmla="*/ 4331 w 1363008"/>
                    <a:gd name="connsiteY13" fmla="*/ 652738 h 908663"/>
                    <a:gd name="connsiteX14" fmla="*/ 13846 w 1363008"/>
                    <a:gd name="connsiteY14" fmla="*/ 556249 h 908663"/>
                    <a:gd name="connsiteX15" fmla="*/ 681504 w 1363008"/>
                    <a:gd name="connsiteY15" fmla="*/ 0 h 908663"/>
                    <a:gd name="connsiteX0" fmla="*/ 681504 w 1365542"/>
                    <a:gd name="connsiteY0" fmla="*/ 0 h 908663"/>
                    <a:gd name="connsiteX1" fmla="*/ 1349162 w 1365542"/>
                    <a:gd name="connsiteY1" fmla="*/ 556249 h 908663"/>
                    <a:gd name="connsiteX2" fmla="*/ 1358825 w 1365542"/>
                    <a:gd name="connsiteY2" fmla="*/ 654229 h 908663"/>
                    <a:gd name="connsiteX3" fmla="*/ 1363008 w 1365542"/>
                    <a:gd name="connsiteY3" fmla="*/ 656873 h 908663"/>
                    <a:gd name="connsiteX4" fmla="*/ 1361587 w 1365542"/>
                    <a:gd name="connsiteY4" fmla="*/ 682238 h 908663"/>
                    <a:gd name="connsiteX5" fmla="*/ 1363008 w 1365542"/>
                    <a:gd name="connsiteY5" fmla="*/ 696648 h 908663"/>
                    <a:gd name="connsiteX6" fmla="*/ 1360699 w 1365542"/>
                    <a:gd name="connsiteY6" fmla="*/ 698086 h 908663"/>
                    <a:gd name="connsiteX7" fmla="*/ 1365542 w 1365542"/>
                    <a:gd name="connsiteY7" fmla="*/ 776901 h 908663"/>
                    <a:gd name="connsiteX8" fmla="*/ 16238 w 1365542"/>
                    <a:gd name="connsiteY8" fmla="*/ 908663 h 908663"/>
                    <a:gd name="connsiteX9" fmla="*/ 2760 w 1365542"/>
                    <a:gd name="connsiteY9" fmla="*/ 698366 h 908663"/>
                    <a:gd name="connsiteX10" fmla="*/ 0 w 1365542"/>
                    <a:gd name="connsiteY10" fmla="*/ 696648 h 908663"/>
                    <a:gd name="connsiteX11" fmla="*/ 1580 w 1365542"/>
                    <a:gd name="connsiteY11" fmla="*/ 680629 h 908663"/>
                    <a:gd name="connsiteX12" fmla="*/ 0 w 1365542"/>
                    <a:gd name="connsiteY12" fmla="*/ 656873 h 908663"/>
                    <a:gd name="connsiteX13" fmla="*/ 4331 w 1365542"/>
                    <a:gd name="connsiteY13" fmla="*/ 652738 h 908663"/>
                    <a:gd name="connsiteX14" fmla="*/ 13846 w 1365542"/>
                    <a:gd name="connsiteY14" fmla="*/ 556249 h 908663"/>
                    <a:gd name="connsiteX15" fmla="*/ 681504 w 1365542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  <a:gd name="connsiteX0" fmla="*/ 681504 w 1366278"/>
                    <a:gd name="connsiteY0" fmla="*/ 0 h 908663"/>
                    <a:gd name="connsiteX1" fmla="*/ 1349162 w 1366278"/>
                    <a:gd name="connsiteY1" fmla="*/ 556249 h 908663"/>
                    <a:gd name="connsiteX2" fmla="*/ 1358825 w 1366278"/>
                    <a:gd name="connsiteY2" fmla="*/ 654229 h 908663"/>
                    <a:gd name="connsiteX3" fmla="*/ 1363008 w 1366278"/>
                    <a:gd name="connsiteY3" fmla="*/ 656873 h 908663"/>
                    <a:gd name="connsiteX4" fmla="*/ 1361587 w 1366278"/>
                    <a:gd name="connsiteY4" fmla="*/ 682238 h 908663"/>
                    <a:gd name="connsiteX5" fmla="*/ 1363008 w 1366278"/>
                    <a:gd name="connsiteY5" fmla="*/ 696648 h 908663"/>
                    <a:gd name="connsiteX6" fmla="*/ 1360699 w 1366278"/>
                    <a:gd name="connsiteY6" fmla="*/ 698086 h 908663"/>
                    <a:gd name="connsiteX7" fmla="*/ 1365542 w 1366278"/>
                    <a:gd name="connsiteY7" fmla="*/ 776901 h 908663"/>
                    <a:gd name="connsiteX8" fmla="*/ 16238 w 1366278"/>
                    <a:gd name="connsiteY8" fmla="*/ 908663 h 908663"/>
                    <a:gd name="connsiteX9" fmla="*/ 2760 w 1366278"/>
                    <a:gd name="connsiteY9" fmla="*/ 698366 h 908663"/>
                    <a:gd name="connsiteX10" fmla="*/ 0 w 1366278"/>
                    <a:gd name="connsiteY10" fmla="*/ 696648 h 908663"/>
                    <a:gd name="connsiteX11" fmla="*/ 1580 w 1366278"/>
                    <a:gd name="connsiteY11" fmla="*/ 680629 h 908663"/>
                    <a:gd name="connsiteX12" fmla="*/ 0 w 1366278"/>
                    <a:gd name="connsiteY12" fmla="*/ 656873 h 908663"/>
                    <a:gd name="connsiteX13" fmla="*/ 4331 w 1366278"/>
                    <a:gd name="connsiteY13" fmla="*/ 652738 h 908663"/>
                    <a:gd name="connsiteX14" fmla="*/ 13846 w 1366278"/>
                    <a:gd name="connsiteY14" fmla="*/ 556249 h 908663"/>
                    <a:gd name="connsiteX15" fmla="*/ 681504 w 1366278"/>
                    <a:gd name="connsiteY15" fmla="*/ 0 h 908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66278" h="908663">
                      <a:moveTo>
                        <a:pt x="681504" y="0"/>
                      </a:moveTo>
                      <a:cubicBezTo>
                        <a:pt x="1163240" y="0"/>
                        <a:pt x="1285615" y="238799"/>
                        <a:pt x="1349162" y="556249"/>
                      </a:cubicBezTo>
                      <a:lnTo>
                        <a:pt x="1358825" y="654229"/>
                      </a:lnTo>
                      <a:lnTo>
                        <a:pt x="1363008" y="656873"/>
                      </a:lnTo>
                      <a:cubicBezTo>
                        <a:pt x="1362534" y="665328"/>
                        <a:pt x="1362061" y="673783"/>
                        <a:pt x="1361587" y="682238"/>
                      </a:cubicBezTo>
                      <a:lnTo>
                        <a:pt x="1363008" y="696648"/>
                      </a:lnTo>
                      <a:lnTo>
                        <a:pt x="1360699" y="698086"/>
                      </a:lnTo>
                      <a:cubicBezTo>
                        <a:pt x="1360726" y="724358"/>
                        <a:pt x="1368690" y="750629"/>
                        <a:pt x="1365542" y="776901"/>
                      </a:cubicBezTo>
                      <a:cubicBezTo>
                        <a:pt x="852803" y="1119801"/>
                        <a:pt x="518182" y="29505"/>
                        <a:pt x="16238" y="908663"/>
                      </a:cubicBezTo>
                      <a:cubicBezTo>
                        <a:pt x="-5718" y="727439"/>
                        <a:pt x="7253" y="768465"/>
                        <a:pt x="2760" y="698366"/>
                      </a:cubicBezTo>
                      <a:lnTo>
                        <a:pt x="0" y="696648"/>
                      </a:lnTo>
                      <a:lnTo>
                        <a:pt x="1580" y="680629"/>
                      </a:lnTo>
                      <a:lnTo>
                        <a:pt x="0" y="656873"/>
                      </a:lnTo>
                      <a:lnTo>
                        <a:pt x="4331" y="652738"/>
                      </a:lnTo>
                      <a:lnTo>
                        <a:pt x="13846" y="556249"/>
                      </a:lnTo>
                      <a:cubicBezTo>
                        <a:pt x="77394" y="238799"/>
                        <a:pt x="199768" y="0"/>
                        <a:pt x="681504" y="0"/>
                      </a:cubicBezTo>
                      <a:close/>
                    </a:path>
                  </a:pathLst>
                </a:custGeom>
                <a:solidFill>
                  <a:srgbClr val="843C0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Freeform 176">
                  <a:extLst>
                    <a:ext uri="{FF2B5EF4-FFF2-40B4-BE49-F238E27FC236}">
                      <a16:creationId xmlns:a16="http://schemas.microsoft.com/office/drawing/2014/main" id="{2B8E2161-BB1C-5471-C867-8A332C168A8C}"/>
                    </a:ext>
                  </a:extLst>
                </p:cNvPr>
                <p:cNvSpPr/>
                <p:nvPr/>
              </p:nvSpPr>
              <p:spPr>
                <a:xfrm flipH="1">
                  <a:off x="4910180" y="1266678"/>
                  <a:ext cx="934101" cy="3250726"/>
                </a:xfrm>
                <a:custGeom>
                  <a:avLst/>
                  <a:gdLst>
                    <a:gd name="connsiteX0" fmla="*/ 934101 w 934101"/>
                    <a:gd name="connsiteY0" fmla="*/ 0 h 3250726"/>
                    <a:gd name="connsiteX1" fmla="*/ 778607 w 934101"/>
                    <a:gd name="connsiteY1" fmla="*/ 10292 h 3250726"/>
                    <a:gd name="connsiteX2" fmla="*/ 275342 w 934101"/>
                    <a:gd name="connsiteY2" fmla="*/ 555660 h 3250726"/>
                    <a:gd name="connsiteX3" fmla="*/ 265679 w 934101"/>
                    <a:gd name="connsiteY3" fmla="*/ 653640 h 3250726"/>
                    <a:gd name="connsiteX4" fmla="*/ 261496 w 934101"/>
                    <a:gd name="connsiteY4" fmla="*/ 656284 h 3250726"/>
                    <a:gd name="connsiteX5" fmla="*/ 262917 w 934101"/>
                    <a:gd name="connsiteY5" fmla="*/ 681649 h 3250726"/>
                    <a:gd name="connsiteX6" fmla="*/ 261496 w 934101"/>
                    <a:gd name="connsiteY6" fmla="*/ 696059 h 3250726"/>
                    <a:gd name="connsiteX7" fmla="*/ 263805 w 934101"/>
                    <a:gd name="connsiteY7" fmla="*/ 697497 h 3250726"/>
                    <a:gd name="connsiteX8" fmla="*/ 260399 w 934101"/>
                    <a:gd name="connsiteY8" fmla="*/ 734656 h 3250726"/>
                    <a:gd name="connsiteX9" fmla="*/ 252544 w 934101"/>
                    <a:gd name="connsiteY9" fmla="*/ 738266 h 3250726"/>
                    <a:gd name="connsiteX10" fmla="*/ 153834 w 934101"/>
                    <a:gd name="connsiteY10" fmla="*/ 929537 h 3250726"/>
                    <a:gd name="connsiteX11" fmla="*/ 265680 w 934101"/>
                    <a:gd name="connsiteY11" fmla="*/ 1113141 h 3250726"/>
                    <a:gd name="connsiteX12" fmla="*/ 313488 w 934101"/>
                    <a:gd name="connsiteY12" fmla="*/ 1131461 h 3250726"/>
                    <a:gd name="connsiteX13" fmla="*/ 343481 w 934101"/>
                    <a:gd name="connsiteY13" fmla="*/ 1243958 h 3250726"/>
                    <a:gd name="connsiteX14" fmla="*/ 402611 w 934101"/>
                    <a:gd name="connsiteY14" fmla="*/ 1394142 h 3250726"/>
                    <a:gd name="connsiteX15" fmla="*/ 413244 w 934101"/>
                    <a:gd name="connsiteY15" fmla="*/ 1413158 h 3250726"/>
                    <a:gd name="connsiteX16" fmla="*/ 414054 w 934101"/>
                    <a:gd name="connsiteY16" fmla="*/ 1415164 h 3250726"/>
                    <a:gd name="connsiteX17" fmla="*/ 418179 w 934101"/>
                    <a:gd name="connsiteY17" fmla="*/ 1421983 h 3250726"/>
                    <a:gd name="connsiteX18" fmla="*/ 479660 w 934101"/>
                    <a:gd name="connsiteY18" fmla="*/ 1531935 h 3250726"/>
                    <a:gd name="connsiteX19" fmla="*/ 498939 w 934101"/>
                    <a:gd name="connsiteY19" fmla="*/ 1555514 h 3250726"/>
                    <a:gd name="connsiteX20" fmla="*/ 506691 w 934101"/>
                    <a:gd name="connsiteY20" fmla="*/ 1568331 h 3250726"/>
                    <a:gd name="connsiteX21" fmla="*/ 525918 w 934101"/>
                    <a:gd name="connsiteY21" fmla="*/ 1588512 h 3250726"/>
                    <a:gd name="connsiteX22" fmla="*/ 575800 w 934101"/>
                    <a:gd name="connsiteY22" fmla="*/ 1649519 h 3250726"/>
                    <a:gd name="connsiteX23" fmla="*/ 606692 w 934101"/>
                    <a:gd name="connsiteY23" fmla="*/ 1673288 h 3250726"/>
                    <a:gd name="connsiteX24" fmla="*/ 624697 w 934101"/>
                    <a:gd name="connsiteY24" fmla="*/ 1692185 h 3250726"/>
                    <a:gd name="connsiteX25" fmla="*/ 684258 w 934101"/>
                    <a:gd name="connsiteY25" fmla="*/ 1732967 h 3250726"/>
                    <a:gd name="connsiteX26" fmla="*/ 692198 w 934101"/>
                    <a:gd name="connsiteY26" fmla="*/ 1739076 h 3250726"/>
                    <a:gd name="connsiteX27" fmla="*/ 736965 w 934101"/>
                    <a:gd name="connsiteY27" fmla="*/ 1760020 h 3250726"/>
                    <a:gd name="connsiteX28" fmla="*/ 707678 w 934101"/>
                    <a:gd name="connsiteY28" fmla="*/ 1911655 h 3250726"/>
                    <a:gd name="connsiteX29" fmla="*/ 651539 w 934101"/>
                    <a:gd name="connsiteY29" fmla="*/ 1917290 h 3250726"/>
                    <a:gd name="connsiteX30" fmla="*/ 43811 w 934101"/>
                    <a:gd name="connsiteY30" fmla="*/ 2163009 h 3250726"/>
                    <a:gd name="connsiteX31" fmla="*/ 12066 w 934101"/>
                    <a:gd name="connsiteY31" fmla="*/ 3250726 h 3250726"/>
                    <a:gd name="connsiteX32" fmla="*/ 496202 w 934101"/>
                    <a:gd name="connsiteY32" fmla="*/ 3249926 h 3250726"/>
                    <a:gd name="connsiteX33" fmla="*/ 915600 w 934101"/>
                    <a:gd name="connsiteY33" fmla="*/ 3249233 h 3250726"/>
                    <a:gd name="connsiteX34" fmla="*/ 934101 w 934101"/>
                    <a:gd name="connsiteY34" fmla="*/ 3250021 h 3250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34101" h="3250726">
                      <a:moveTo>
                        <a:pt x="934101" y="0"/>
                      </a:moveTo>
                      <a:lnTo>
                        <a:pt x="778607" y="10292"/>
                      </a:lnTo>
                      <a:cubicBezTo>
                        <a:pt x="431590" y="60340"/>
                        <a:pt x="330946" y="277891"/>
                        <a:pt x="275342" y="555660"/>
                      </a:cubicBezTo>
                      <a:lnTo>
                        <a:pt x="265679" y="653640"/>
                      </a:lnTo>
                      <a:lnTo>
                        <a:pt x="261496" y="656284"/>
                      </a:lnTo>
                      <a:cubicBezTo>
                        <a:pt x="261970" y="664739"/>
                        <a:pt x="262443" y="673194"/>
                        <a:pt x="262917" y="681649"/>
                      </a:cubicBezTo>
                      <a:lnTo>
                        <a:pt x="261496" y="696059"/>
                      </a:lnTo>
                      <a:lnTo>
                        <a:pt x="263805" y="697497"/>
                      </a:lnTo>
                      <a:lnTo>
                        <a:pt x="260399" y="734656"/>
                      </a:lnTo>
                      <a:lnTo>
                        <a:pt x="252544" y="738266"/>
                      </a:lnTo>
                      <a:cubicBezTo>
                        <a:pt x="189532" y="781006"/>
                        <a:pt x="150971" y="852241"/>
                        <a:pt x="153834" y="929537"/>
                      </a:cubicBezTo>
                      <a:cubicBezTo>
                        <a:pt x="156685" y="1006509"/>
                        <a:pt x="200073" y="1074716"/>
                        <a:pt x="265680" y="1113141"/>
                      </a:cubicBezTo>
                      <a:lnTo>
                        <a:pt x="313488" y="1131461"/>
                      </a:lnTo>
                      <a:lnTo>
                        <a:pt x="343481" y="1243958"/>
                      </a:lnTo>
                      <a:cubicBezTo>
                        <a:pt x="360334" y="1295216"/>
                        <a:pt x="379979" y="1345712"/>
                        <a:pt x="402611" y="1394142"/>
                      </a:cubicBezTo>
                      <a:lnTo>
                        <a:pt x="413244" y="1413158"/>
                      </a:lnTo>
                      <a:lnTo>
                        <a:pt x="414054" y="1415164"/>
                      </a:lnTo>
                      <a:lnTo>
                        <a:pt x="418179" y="1421983"/>
                      </a:lnTo>
                      <a:lnTo>
                        <a:pt x="479660" y="1531935"/>
                      </a:lnTo>
                      <a:lnTo>
                        <a:pt x="498939" y="1555514"/>
                      </a:lnTo>
                      <a:lnTo>
                        <a:pt x="506691" y="1568331"/>
                      </a:lnTo>
                      <a:lnTo>
                        <a:pt x="525918" y="1588512"/>
                      </a:lnTo>
                      <a:lnTo>
                        <a:pt x="575800" y="1649519"/>
                      </a:lnTo>
                      <a:lnTo>
                        <a:pt x="606692" y="1673288"/>
                      </a:lnTo>
                      <a:lnTo>
                        <a:pt x="624697" y="1692185"/>
                      </a:lnTo>
                      <a:lnTo>
                        <a:pt x="684258" y="1732967"/>
                      </a:lnTo>
                      <a:lnTo>
                        <a:pt x="692198" y="1739076"/>
                      </a:lnTo>
                      <a:lnTo>
                        <a:pt x="736965" y="1760020"/>
                      </a:lnTo>
                      <a:lnTo>
                        <a:pt x="707678" y="1911655"/>
                      </a:lnTo>
                      <a:lnTo>
                        <a:pt x="651539" y="1917290"/>
                      </a:lnTo>
                      <a:cubicBezTo>
                        <a:pt x="212000" y="1963092"/>
                        <a:pt x="78958" y="2004098"/>
                        <a:pt x="43811" y="2163009"/>
                      </a:cubicBezTo>
                      <a:cubicBezTo>
                        <a:pt x="18414" y="2400698"/>
                        <a:pt x="-19684" y="2943188"/>
                        <a:pt x="12066" y="3250726"/>
                      </a:cubicBezTo>
                      <a:cubicBezTo>
                        <a:pt x="169210" y="3250459"/>
                        <a:pt x="332706" y="3250192"/>
                        <a:pt x="496202" y="3249926"/>
                      </a:cubicBezTo>
                      <a:lnTo>
                        <a:pt x="915600" y="3249233"/>
                      </a:lnTo>
                      <a:lnTo>
                        <a:pt x="934101" y="3250021"/>
                      </a:lnTo>
                      <a:close/>
                    </a:path>
                  </a:pathLst>
                </a:custGeom>
                <a:solidFill>
                  <a:sysClr val="windowText" lastClr="000000">
                    <a:alpha val="1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4" name="Freeform 166">
                <a:extLst>
                  <a:ext uri="{FF2B5EF4-FFF2-40B4-BE49-F238E27FC236}">
                    <a16:creationId xmlns:a16="http://schemas.microsoft.com/office/drawing/2014/main" id="{7E7F98C5-8FBA-0E3C-6E8C-122E2610B924}"/>
                  </a:ext>
                </a:extLst>
              </p:cNvPr>
              <p:cNvSpPr/>
              <p:nvPr/>
            </p:nvSpPr>
            <p:spPr>
              <a:xfrm>
                <a:off x="5353286" y="636472"/>
                <a:ext cx="973073" cy="1126522"/>
              </a:xfrm>
              <a:custGeom>
                <a:avLst/>
                <a:gdLst>
                  <a:gd name="connsiteX0" fmla="*/ 601 w 973073"/>
                  <a:gd name="connsiteY0" fmla="*/ 973074 h 1126522"/>
                  <a:gd name="connsiteX1" fmla="*/ 973073 w 973073"/>
                  <a:gd name="connsiteY1" fmla="*/ 973074 h 1126522"/>
                  <a:gd name="connsiteX2" fmla="*/ 973073 w 973073"/>
                  <a:gd name="connsiteY2" fmla="*/ 1126522 h 1126522"/>
                  <a:gd name="connsiteX3" fmla="*/ 601 w 973073"/>
                  <a:gd name="connsiteY3" fmla="*/ 1126522 h 1126522"/>
                  <a:gd name="connsiteX4" fmla="*/ 0 w 973073"/>
                  <a:gd name="connsiteY4" fmla="*/ 488035 h 1126522"/>
                  <a:gd name="connsiteX5" fmla="*/ 9756 w 973073"/>
                  <a:gd name="connsiteY5" fmla="*/ 584809 h 1126522"/>
                  <a:gd name="connsiteX6" fmla="*/ 388354 w 973073"/>
                  <a:gd name="connsiteY6" fmla="*/ 963408 h 1126522"/>
                  <a:gd name="connsiteX7" fmla="*/ 484236 w 973073"/>
                  <a:gd name="connsiteY7" fmla="*/ 973073 h 1126522"/>
                  <a:gd name="connsiteX8" fmla="*/ 0 w 973073"/>
                  <a:gd name="connsiteY8" fmla="*/ 973073 h 1126522"/>
                  <a:gd name="connsiteX9" fmla="*/ 0 w 973073"/>
                  <a:gd name="connsiteY9" fmla="*/ 0 h 1126522"/>
                  <a:gd name="connsiteX10" fmla="*/ 973073 w 973073"/>
                  <a:gd name="connsiteY10" fmla="*/ 0 h 1126522"/>
                  <a:gd name="connsiteX11" fmla="*/ 973073 w 973073"/>
                  <a:gd name="connsiteY11" fmla="*/ 973073 h 1126522"/>
                  <a:gd name="connsiteX12" fmla="*/ 488580 w 973073"/>
                  <a:gd name="connsiteY12" fmla="*/ 973073 h 1126522"/>
                  <a:gd name="connsiteX13" fmla="*/ 584462 w 973073"/>
                  <a:gd name="connsiteY13" fmla="*/ 963408 h 1126522"/>
                  <a:gd name="connsiteX14" fmla="*/ 972945 w 973073"/>
                  <a:gd name="connsiteY14" fmla="*/ 486755 h 1126522"/>
                  <a:gd name="connsiteX15" fmla="*/ 486408 w 973073"/>
                  <a:gd name="connsiteY15" fmla="*/ 218 h 1126522"/>
                  <a:gd name="connsiteX16" fmla="*/ 9756 w 973073"/>
                  <a:gd name="connsiteY16" fmla="*/ 388701 h 1126522"/>
                  <a:gd name="connsiteX17" fmla="*/ 0 w 973073"/>
                  <a:gd name="connsiteY17" fmla="*/ 485476 h 112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73073" h="1126522">
                    <a:moveTo>
                      <a:pt x="601" y="973074"/>
                    </a:moveTo>
                    <a:lnTo>
                      <a:pt x="973073" y="973074"/>
                    </a:lnTo>
                    <a:lnTo>
                      <a:pt x="973073" y="1126522"/>
                    </a:lnTo>
                    <a:lnTo>
                      <a:pt x="601" y="1126522"/>
                    </a:lnTo>
                    <a:close/>
                    <a:moveTo>
                      <a:pt x="0" y="488035"/>
                    </a:moveTo>
                    <a:lnTo>
                      <a:pt x="9756" y="584809"/>
                    </a:lnTo>
                    <a:cubicBezTo>
                      <a:pt x="48642" y="774844"/>
                      <a:pt x="198320" y="924521"/>
                      <a:pt x="388354" y="963408"/>
                    </a:cubicBezTo>
                    <a:lnTo>
                      <a:pt x="484236" y="973073"/>
                    </a:lnTo>
                    <a:lnTo>
                      <a:pt x="0" y="973073"/>
                    </a:lnTo>
                    <a:close/>
                    <a:moveTo>
                      <a:pt x="0" y="0"/>
                    </a:moveTo>
                    <a:lnTo>
                      <a:pt x="973073" y="0"/>
                    </a:lnTo>
                    <a:lnTo>
                      <a:pt x="973073" y="973073"/>
                    </a:lnTo>
                    <a:lnTo>
                      <a:pt x="488580" y="973073"/>
                    </a:lnTo>
                    <a:lnTo>
                      <a:pt x="584462" y="963408"/>
                    </a:lnTo>
                    <a:cubicBezTo>
                      <a:pt x="806169" y="918040"/>
                      <a:pt x="972945" y="721874"/>
                      <a:pt x="972945" y="486755"/>
                    </a:cubicBezTo>
                    <a:cubicBezTo>
                      <a:pt x="972945" y="218048"/>
                      <a:pt x="755115" y="218"/>
                      <a:pt x="486408" y="218"/>
                    </a:cubicBezTo>
                    <a:cubicBezTo>
                      <a:pt x="251289" y="218"/>
                      <a:pt x="55123" y="166994"/>
                      <a:pt x="9756" y="388701"/>
                    </a:cubicBezTo>
                    <a:lnTo>
                      <a:pt x="0" y="48547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B81A1B3E-484D-9BFF-2114-A871C0D7A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0695" y="4875814"/>
              <a:ext cx="493886" cy="330442"/>
            </a:xfrm>
            <a:prstGeom prst="rect">
              <a:avLst/>
            </a:prstGeom>
          </p:spPr>
        </p:pic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E75F831-C69D-894B-23E1-E71AE30E4BAD}"/>
              </a:ext>
            </a:extLst>
          </p:cNvPr>
          <p:cNvGrpSpPr/>
          <p:nvPr/>
        </p:nvGrpSpPr>
        <p:grpSpPr>
          <a:xfrm>
            <a:off x="3521472" y="5307546"/>
            <a:ext cx="3050574" cy="877660"/>
            <a:chOff x="3521472" y="5307546"/>
            <a:chExt cx="3050574" cy="877660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D70D86A-0F95-AF3B-3090-A8A213F5FE0B}"/>
                </a:ext>
              </a:extLst>
            </p:cNvPr>
            <p:cNvGrpSpPr/>
            <p:nvPr/>
          </p:nvGrpSpPr>
          <p:grpSpPr>
            <a:xfrm>
              <a:off x="3521472" y="5307546"/>
              <a:ext cx="3050574" cy="877660"/>
              <a:chOff x="3521472" y="4489176"/>
              <a:chExt cx="3050574" cy="8776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FE3291ED-F1F4-0009-412E-3B778313620D}"/>
                      </a:ext>
                    </a:extLst>
                  </p:cNvPr>
                  <p:cNvSpPr txBox="1"/>
                  <p:nvPr/>
                </p:nvSpPr>
                <p:spPr>
                  <a:xfrm>
                    <a:off x="3521472" y="4658950"/>
                    <a:ext cx="305057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</m:d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IN" sz="4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FE3291ED-F1F4-0009-412E-3B7783136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1472" y="4658950"/>
                    <a:ext cx="3050574" cy="70788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1E0E88F1-7F61-CE23-C4C1-DBDC072601D2}"/>
                  </a:ext>
                </a:extLst>
              </p:cNvPr>
              <p:cNvGrpSpPr/>
              <p:nvPr/>
            </p:nvGrpSpPr>
            <p:grpSpPr>
              <a:xfrm>
                <a:off x="3791834" y="4489176"/>
                <a:ext cx="612279" cy="877660"/>
                <a:chOff x="5241036" y="24700"/>
                <a:chExt cx="1212680" cy="1738294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5022BAFD-7B6A-8CC4-6811-6E3CFB7C871E}"/>
                    </a:ext>
                  </a:extLst>
                </p:cNvPr>
                <p:cNvGrpSpPr/>
                <p:nvPr/>
              </p:nvGrpSpPr>
              <p:grpSpPr>
                <a:xfrm>
                  <a:off x="5241036" y="24700"/>
                  <a:ext cx="1212680" cy="1735522"/>
                  <a:chOff x="3117934" y="-589604"/>
                  <a:chExt cx="3568475" cy="5107009"/>
                </a:xfrm>
              </p:grpSpPr>
              <p:sp>
                <p:nvSpPr>
                  <p:cNvPr id="133" name="Pie 167">
                    <a:extLst>
                      <a:ext uri="{FF2B5EF4-FFF2-40B4-BE49-F238E27FC236}">
                        <a16:creationId xmlns:a16="http://schemas.microsoft.com/office/drawing/2014/main" id="{5B4D01CC-54CD-3879-BA7E-73BF15E80AD0}"/>
                      </a:ext>
                    </a:extLst>
                  </p:cNvPr>
                  <p:cNvSpPr/>
                  <p:nvPr/>
                </p:nvSpPr>
                <p:spPr>
                  <a:xfrm flipH="1">
                    <a:off x="5223601" y="1963900"/>
                    <a:ext cx="467124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" name="Pie 168">
                    <a:extLst>
                      <a:ext uri="{FF2B5EF4-FFF2-40B4-BE49-F238E27FC236}">
                        <a16:creationId xmlns:a16="http://schemas.microsoft.com/office/drawing/2014/main" id="{9AF76DDF-DF57-B9A7-76DC-46AB990CFC5E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3117934" y="-589604"/>
                    <a:ext cx="3568475" cy="5107009"/>
                  </a:xfrm>
                  <a:prstGeom prst="pie">
                    <a:avLst>
                      <a:gd name="adj1" fmla="val 15522115"/>
                      <a:gd name="adj2" fmla="val 16855910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Freeform 169">
                    <a:extLst>
                      <a:ext uri="{FF2B5EF4-FFF2-40B4-BE49-F238E27FC236}">
                        <a16:creationId xmlns:a16="http://schemas.microsoft.com/office/drawing/2014/main" id="{82095700-6760-7E28-E9C8-DAA26DDD60A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208436" y="2881428"/>
                    <a:ext cx="1343020" cy="1928932"/>
                  </a:xfrm>
                  <a:custGeom>
                    <a:avLst/>
                    <a:gdLst>
                      <a:gd name="connsiteX0" fmla="*/ 1343020 w 1343020"/>
                      <a:gd name="connsiteY0" fmla="*/ 747019 h 1928932"/>
                      <a:gd name="connsiteX1" fmla="*/ 1296527 w 1343020"/>
                      <a:gd name="connsiteY1" fmla="*/ 742332 h 1928932"/>
                      <a:gd name="connsiteX2" fmla="*/ 1056103 w 1343020"/>
                      <a:gd name="connsiteY2" fmla="*/ 982756 h 1928932"/>
                      <a:gd name="connsiteX3" fmla="*/ 1296527 w 1343020"/>
                      <a:gd name="connsiteY3" fmla="*/ 1223180 h 1928932"/>
                      <a:gd name="connsiteX4" fmla="*/ 1339311 w 1343020"/>
                      <a:gd name="connsiteY4" fmla="*/ 1218867 h 1928932"/>
                      <a:gd name="connsiteX5" fmla="*/ 1333436 w 1343020"/>
                      <a:gd name="connsiteY5" fmla="*/ 1277393 h 1928932"/>
                      <a:gd name="connsiteX6" fmla="*/ 1087717 w 1343020"/>
                      <a:gd name="connsiteY6" fmla="*/ 1885121 h 1928932"/>
                      <a:gd name="connsiteX7" fmla="*/ 0 w 1343020"/>
                      <a:gd name="connsiteY7" fmla="*/ 1916866 h 1928932"/>
                      <a:gd name="connsiteX8" fmla="*/ 800 w 1343020"/>
                      <a:gd name="connsiteY8" fmla="*/ 1432730 h 1928932"/>
                      <a:gd name="connsiteX9" fmla="*/ 1574 w 1343020"/>
                      <a:gd name="connsiteY9" fmla="*/ 964466 h 1928932"/>
                      <a:gd name="connsiteX10" fmla="*/ 800 w 1343020"/>
                      <a:gd name="connsiteY10" fmla="*/ 496202 h 1928932"/>
                      <a:gd name="connsiteX11" fmla="*/ 0 w 1343020"/>
                      <a:gd name="connsiteY11" fmla="*/ 12066 h 1928932"/>
                      <a:gd name="connsiteX12" fmla="*/ 1087717 w 1343020"/>
                      <a:gd name="connsiteY12" fmla="*/ 43811 h 1928932"/>
                      <a:gd name="connsiteX13" fmla="*/ 1333436 w 1343020"/>
                      <a:gd name="connsiteY13" fmla="*/ 651540 h 192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343020" h="1928932">
                        <a:moveTo>
                          <a:pt x="1343020" y="747019"/>
                        </a:moveTo>
                        <a:lnTo>
                          <a:pt x="1296527" y="742332"/>
                        </a:lnTo>
                        <a:cubicBezTo>
                          <a:pt x="1163744" y="742332"/>
                          <a:pt x="1056103" y="849973"/>
                          <a:pt x="1056103" y="982756"/>
                        </a:cubicBezTo>
                        <a:cubicBezTo>
                          <a:pt x="1056103" y="1115539"/>
                          <a:pt x="1163744" y="1223180"/>
                          <a:pt x="1296527" y="1223180"/>
                        </a:cubicBezTo>
                        <a:lnTo>
                          <a:pt x="1339311" y="1218867"/>
                        </a:lnTo>
                        <a:lnTo>
                          <a:pt x="1333436" y="1277393"/>
                        </a:lnTo>
                        <a:cubicBezTo>
                          <a:pt x="1287634" y="1716932"/>
                          <a:pt x="1246628" y="1849974"/>
                          <a:pt x="1087717" y="1885121"/>
                        </a:cubicBezTo>
                        <a:cubicBezTo>
                          <a:pt x="850028" y="1910518"/>
                          <a:pt x="307538" y="1948616"/>
                          <a:pt x="0" y="1916866"/>
                        </a:cubicBezTo>
                        <a:cubicBezTo>
                          <a:pt x="267" y="1759722"/>
                          <a:pt x="534" y="1596226"/>
                          <a:pt x="800" y="1432730"/>
                        </a:cubicBezTo>
                        <a:lnTo>
                          <a:pt x="1574" y="964466"/>
                        </a:lnTo>
                        <a:lnTo>
                          <a:pt x="800" y="496202"/>
                        </a:lnTo>
                        <a:cubicBezTo>
                          <a:pt x="534" y="332706"/>
                          <a:pt x="267" y="169211"/>
                          <a:pt x="0" y="12066"/>
                        </a:cubicBezTo>
                        <a:cubicBezTo>
                          <a:pt x="307538" y="-19684"/>
                          <a:pt x="850028" y="18414"/>
                          <a:pt x="1087717" y="43811"/>
                        </a:cubicBezTo>
                        <a:cubicBezTo>
                          <a:pt x="1246628" y="78958"/>
                          <a:pt x="1287634" y="212000"/>
                          <a:pt x="1333436" y="651540"/>
                        </a:cubicBezTo>
                        <a:close/>
                      </a:path>
                    </a:pathLst>
                  </a:custGeom>
                  <a:solidFill>
                    <a:srgbClr val="4472C4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Pie 170">
                    <a:extLst>
                      <a:ext uri="{FF2B5EF4-FFF2-40B4-BE49-F238E27FC236}">
                        <a16:creationId xmlns:a16="http://schemas.microsoft.com/office/drawing/2014/main" id="{FC070EBE-830B-7A4A-61AD-035575E7ED2D}"/>
                      </a:ext>
                    </a:extLst>
                  </p:cNvPr>
                  <p:cNvSpPr/>
                  <p:nvPr/>
                </p:nvSpPr>
                <p:spPr>
                  <a:xfrm>
                    <a:off x="4113619" y="1963900"/>
                    <a:ext cx="467124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Oval 49">
                    <a:extLst>
                      <a:ext uri="{FF2B5EF4-FFF2-40B4-BE49-F238E27FC236}">
                        <a16:creationId xmlns:a16="http://schemas.microsoft.com/office/drawing/2014/main" id="{F2A59FCF-9FE3-0F27-5EA1-270FA79BDEC4}"/>
                      </a:ext>
                    </a:extLst>
                  </p:cNvPr>
                  <p:cNvSpPr/>
                  <p:nvPr/>
                </p:nvSpPr>
                <p:spPr>
                  <a:xfrm>
                    <a:off x="4220668" y="1352177"/>
                    <a:ext cx="1363008" cy="783729"/>
                  </a:xfrm>
                  <a:custGeom>
                    <a:avLst/>
                    <a:gdLst>
                      <a:gd name="connsiteX0" fmla="*/ 0 w 1363008"/>
                      <a:gd name="connsiteY0" fmla="*/ 696648 h 1393296"/>
                      <a:gd name="connsiteX1" fmla="*/ 681504 w 1363008"/>
                      <a:gd name="connsiteY1" fmla="*/ 0 h 1393296"/>
                      <a:gd name="connsiteX2" fmla="*/ 1363008 w 1363008"/>
                      <a:gd name="connsiteY2" fmla="*/ 696648 h 1393296"/>
                      <a:gd name="connsiteX3" fmla="*/ 681504 w 1363008"/>
                      <a:gd name="connsiteY3" fmla="*/ 1393296 h 1393296"/>
                      <a:gd name="connsiteX4" fmla="*/ 0 w 1363008"/>
                      <a:gd name="connsiteY4" fmla="*/ 696648 h 1393296"/>
                      <a:gd name="connsiteX0" fmla="*/ 0 w 1363008"/>
                      <a:gd name="connsiteY0" fmla="*/ 696648 h 783729"/>
                      <a:gd name="connsiteX1" fmla="*/ 681504 w 1363008"/>
                      <a:gd name="connsiteY1" fmla="*/ 0 h 783729"/>
                      <a:gd name="connsiteX2" fmla="*/ 1363008 w 1363008"/>
                      <a:gd name="connsiteY2" fmla="*/ 696648 h 783729"/>
                      <a:gd name="connsiteX3" fmla="*/ 0 w 1363008"/>
                      <a:gd name="connsiteY3" fmla="*/ 696648 h 7837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63008" h="783729">
                        <a:moveTo>
                          <a:pt x="0" y="696648"/>
                        </a:moveTo>
                        <a:cubicBezTo>
                          <a:pt x="0" y="311900"/>
                          <a:pt x="305120" y="0"/>
                          <a:pt x="681504" y="0"/>
                        </a:cubicBezTo>
                        <a:cubicBezTo>
                          <a:pt x="1057888" y="0"/>
                          <a:pt x="1363008" y="311900"/>
                          <a:pt x="1363008" y="696648"/>
                        </a:cubicBezTo>
                        <a:cubicBezTo>
                          <a:pt x="1249424" y="812756"/>
                          <a:pt x="113584" y="812756"/>
                          <a:pt x="0" y="696648"/>
                        </a:cubicBezTo>
                        <a:close/>
                      </a:path>
                    </a:pathLst>
                  </a:cu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Oval 50">
                    <a:extLst>
                      <a:ext uri="{FF2B5EF4-FFF2-40B4-BE49-F238E27FC236}">
                        <a16:creationId xmlns:a16="http://schemas.microsoft.com/office/drawing/2014/main" id="{BD20778B-3FE3-26B3-540B-CB36B5E28823}"/>
                      </a:ext>
                    </a:extLst>
                  </p:cNvPr>
                  <p:cNvSpPr/>
                  <p:nvPr/>
                </p:nvSpPr>
                <p:spPr>
                  <a:xfrm flipV="1">
                    <a:off x="4220668" y="1896605"/>
                    <a:ext cx="1363008" cy="1174950"/>
                  </a:xfrm>
                  <a:custGeom>
                    <a:avLst/>
                    <a:gdLst>
                      <a:gd name="connsiteX0" fmla="*/ 0 w 1393296"/>
                      <a:gd name="connsiteY0" fmla="*/ 696648 h 1393296"/>
                      <a:gd name="connsiteX1" fmla="*/ 696648 w 1393296"/>
                      <a:gd name="connsiteY1" fmla="*/ 0 h 1393296"/>
                      <a:gd name="connsiteX2" fmla="*/ 1393296 w 1393296"/>
                      <a:gd name="connsiteY2" fmla="*/ 696648 h 1393296"/>
                      <a:gd name="connsiteX3" fmla="*/ 696648 w 1393296"/>
                      <a:gd name="connsiteY3" fmla="*/ 1393296 h 1393296"/>
                      <a:gd name="connsiteX4" fmla="*/ 0 w 1393296"/>
                      <a:gd name="connsiteY4" fmla="*/ 696648 h 1393296"/>
                      <a:gd name="connsiteX0" fmla="*/ 0 w 1393296"/>
                      <a:gd name="connsiteY0" fmla="*/ 696648 h 783729"/>
                      <a:gd name="connsiteX1" fmla="*/ 696648 w 1393296"/>
                      <a:gd name="connsiteY1" fmla="*/ 0 h 783729"/>
                      <a:gd name="connsiteX2" fmla="*/ 1393296 w 1393296"/>
                      <a:gd name="connsiteY2" fmla="*/ 696648 h 783729"/>
                      <a:gd name="connsiteX3" fmla="*/ 0 w 1393296"/>
                      <a:gd name="connsiteY3" fmla="*/ 696648 h 783729"/>
                      <a:gd name="connsiteX0" fmla="*/ 19365 w 1412661"/>
                      <a:gd name="connsiteY0" fmla="*/ 1118570 h 1233514"/>
                      <a:gd name="connsiteX1" fmla="*/ 716013 w 1412661"/>
                      <a:gd name="connsiteY1" fmla="*/ 0 h 1233514"/>
                      <a:gd name="connsiteX2" fmla="*/ 1412661 w 1412661"/>
                      <a:gd name="connsiteY2" fmla="*/ 1118570 h 1233514"/>
                      <a:gd name="connsiteX3" fmla="*/ 19365 w 1412661"/>
                      <a:gd name="connsiteY3" fmla="*/ 1118570 h 1233514"/>
                      <a:gd name="connsiteX0" fmla="*/ 23325 w 1416621"/>
                      <a:gd name="connsiteY0" fmla="*/ 1120104 h 1235048"/>
                      <a:gd name="connsiteX1" fmla="*/ 719973 w 1416621"/>
                      <a:gd name="connsiteY1" fmla="*/ 1534 h 1235048"/>
                      <a:gd name="connsiteX2" fmla="*/ 1416621 w 1416621"/>
                      <a:gd name="connsiteY2" fmla="*/ 1120104 h 1235048"/>
                      <a:gd name="connsiteX3" fmla="*/ 23325 w 1416621"/>
                      <a:gd name="connsiteY3" fmla="*/ 1120104 h 1235048"/>
                      <a:gd name="connsiteX0" fmla="*/ 23325 w 1416621"/>
                      <a:gd name="connsiteY0" fmla="*/ 1120104 h 1235048"/>
                      <a:gd name="connsiteX1" fmla="*/ 719973 w 1416621"/>
                      <a:gd name="connsiteY1" fmla="*/ 1534 h 1235048"/>
                      <a:gd name="connsiteX2" fmla="*/ 1416621 w 1416621"/>
                      <a:gd name="connsiteY2" fmla="*/ 1120104 h 1235048"/>
                      <a:gd name="connsiteX3" fmla="*/ 23325 w 1416621"/>
                      <a:gd name="connsiteY3" fmla="*/ 1120104 h 1235048"/>
                      <a:gd name="connsiteX0" fmla="*/ 471 w 1393767"/>
                      <a:gd name="connsiteY0" fmla="*/ 1120592 h 1235536"/>
                      <a:gd name="connsiteX1" fmla="*/ 697119 w 1393767"/>
                      <a:gd name="connsiteY1" fmla="*/ 2022 h 1235536"/>
                      <a:gd name="connsiteX2" fmla="*/ 1393767 w 1393767"/>
                      <a:gd name="connsiteY2" fmla="*/ 1120592 h 1235536"/>
                      <a:gd name="connsiteX3" fmla="*/ 471 w 1393767"/>
                      <a:gd name="connsiteY3" fmla="*/ 1120592 h 1235536"/>
                      <a:gd name="connsiteX0" fmla="*/ 0 w 1393296"/>
                      <a:gd name="connsiteY0" fmla="*/ 1120576 h 1235520"/>
                      <a:gd name="connsiteX1" fmla="*/ 696648 w 1393296"/>
                      <a:gd name="connsiteY1" fmla="*/ 2006 h 1235520"/>
                      <a:gd name="connsiteX2" fmla="*/ 1393296 w 1393296"/>
                      <a:gd name="connsiteY2" fmla="*/ 1120576 h 1235520"/>
                      <a:gd name="connsiteX3" fmla="*/ 0 w 1393296"/>
                      <a:gd name="connsiteY3" fmla="*/ 1120576 h 1235520"/>
                      <a:gd name="connsiteX0" fmla="*/ 0 w 1393296"/>
                      <a:gd name="connsiteY0" fmla="*/ 1120527 h 1235471"/>
                      <a:gd name="connsiteX1" fmla="*/ 696648 w 1393296"/>
                      <a:gd name="connsiteY1" fmla="*/ 1957 h 1235471"/>
                      <a:gd name="connsiteX2" fmla="*/ 1393296 w 1393296"/>
                      <a:gd name="connsiteY2" fmla="*/ 1120527 h 1235471"/>
                      <a:gd name="connsiteX3" fmla="*/ 0 w 1393296"/>
                      <a:gd name="connsiteY3" fmla="*/ 1120527 h 1235471"/>
                      <a:gd name="connsiteX0" fmla="*/ 0 w 1393296"/>
                      <a:gd name="connsiteY0" fmla="*/ 1118614 h 1233558"/>
                      <a:gd name="connsiteX1" fmla="*/ 696648 w 1393296"/>
                      <a:gd name="connsiteY1" fmla="*/ 44 h 1233558"/>
                      <a:gd name="connsiteX2" fmla="*/ 1393296 w 1393296"/>
                      <a:gd name="connsiteY2" fmla="*/ 1118614 h 1233558"/>
                      <a:gd name="connsiteX3" fmla="*/ 0 w 1393296"/>
                      <a:gd name="connsiteY3" fmla="*/ 1118614 h 1233558"/>
                      <a:gd name="connsiteX0" fmla="*/ 0 w 1393296"/>
                      <a:gd name="connsiteY0" fmla="*/ 1118614 h 1233558"/>
                      <a:gd name="connsiteX1" fmla="*/ 696648 w 1393296"/>
                      <a:gd name="connsiteY1" fmla="*/ 44 h 1233558"/>
                      <a:gd name="connsiteX2" fmla="*/ 1393296 w 1393296"/>
                      <a:gd name="connsiteY2" fmla="*/ 1118614 h 1233558"/>
                      <a:gd name="connsiteX3" fmla="*/ 0 w 1393296"/>
                      <a:gd name="connsiteY3" fmla="*/ 1118614 h 1233558"/>
                      <a:gd name="connsiteX0" fmla="*/ 0 w 1393296"/>
                      <a:gd name="connsiteY0" fmla="*/ 1118571 h 1233515"/>
                      <a:gd name="connsiteX1" fmla="*/ 696648 w 1393296"/>
                      <a:gd name="connsiteY1" fmla="*/ 1 h 1233515"/>
                      <a:gd name="connsiteX2" fmla="*/ 1393296 w 1393296"/>
                      <a:gd name="connsiteY2" fmla="*/ 1118571 h 1233515"/>
                      <a:gd name="connsiteX3" fmla="*/ 0 w 1393296"/>
                      <a:gd name="connsiteY3" fmla="*/ 1118571 h 1233515"/>
                      <a:gd name="connsiteX0" fmla="*/ 0 w 1393296"/>
                      <a:gd name="connsiteY0" fmla="*/ 1053660 h 1168604"/>
                      <a:gd name="connsiteX1" fmla="*/ 690157 w 1393296"/>
                      <a:gd name="connsiteY1" fmla="*/ 1 h 1168604"/>
                      <a:gd name="connsiteX2" fmla="*/ 1393296 w 1393296"/>
                      <a:gd name="connsiteY2" fmla="*/ 1053660 h 1168604"/>
                      <a:gd name="connsiteX3" fmla="*/ 0 w 1393296"/>
                      <a:gd name="connsiteY3" fmla="*/ 1053660 h 1168604"/>
                      <a:gd name="connsiteX0" fmla="*/ 0 w 1393296"/>
                      <a:gd name="connsiteY0" fmla="*/ 774542 h 889486"/>
                      <a:gd name="connsiteX1" fmla="*/ 690157 w 1393296"/>
                      <a:gd name="connsiteY1" fmla="*/ 1 h 889486"/>
                      <a:gd name="connsiteX2" fmla="*/ 1393296 w 1393296"/>
                      <a:gd name="connsiteY2" fmla="*/ 774542 h 889486"/>
                      <a:gd name="connsiteX3" fmla="*/ 0 w 1393296"/>
                      <a:gd name="connsiteY3" fmla="*/ 774542 h 889486"/>
                      <a:gd name="connsiteX0" fmla="*/ 0 w 1393296"/>
                      <a:gd name="connsiteY0" fmla="*/ 1092605 h 1207549"/>
                      <a:gd name="connsiteX1" fmla="*/ 703139 w 1393296"/>
                      <a:gd name="connsiteY1" fmla="*/ 0 h 1207549"/>
                      <a:gd name="connsiteX2" fmla="*/ 1393296 w 1393296"/>
                      <a:gd name="connsiteY2" fmla="*/ 1092605 h 1207549"/>
                      <a:gd name="connsiteX3" fmla="*/ 0 w 1393296"/>
                      <a:gd name="connsiteY3" fmla="*/ 1092605 h 1207549"/>
                      <a:gd name="connsiteX0" fmla="*/ 0 w 1393296"/>
                      <a:gd name="connsiteY0" fmla="*/ 1092605 h 1207549"/>
                      <a:gd name="connsiteX1" fmla="*/ 690157 w 1393296"/>
                      <a:gd name="connsiteY1" fmla="*/ 0 h 1207549"/>
                      <a:gd name="connsiteX2" fmla="*/ 1393296 w 1393296"/>
                      <a:gd name="connsiteY2" fmla="*/ 1092605 h 1207549"/>
                      <a:gd name="connsiteX3" fmla="*/ 0 w 1393296"/>
                      <a:gd name="connsiteY3" fmla="*/ 1092605 h 1207549"/>
                      <a:gd name="connsiteX0" fmla="*/ 0 w 1393296"/>
                      <a:gd name="connsiteY0" fmla="*/ 1092777 h 1207721"/>
                      <a:gd name="connsiteX1" fmla="*/ 690157 w 1393296"/>
                      <a:gd name="connsiteY1" fmla="*/ 172 h 1207721"/>
                      <a:gd name="connsiteX2" fmla="*/ 1393296 w 1393296"/>
                      <a:gd name="connsiteY2" fmla="*/ 1092777 h 1207721"/>
                      <a:gd name="connsiteX3" fmla="*/ 0 w 1393296"/>
                      <a:gd name="connsiteY3" fmla="*/ 1092777 h 1207721"/>
                      <a:gd name="connsiteX0" fmla="*/ 0 w 1393296"/>
                      <a:gd name="connsiteY0" fmla="*/ 1086289 h 1201233"/>
                      <a:gd name="connsiteX1" fmla="*/ 670684 w 1393296"/>
                      <a:gd name="connsiteY1" fmla="*/ 175 h 1201233"/>
                      <a:gd name="connsiteX2" fmla="*/ 1393296 w 1393296"/>
                      <a:gd name="connsiteY2" fmla="*/ 1086289 h 1201233"/>
                      <a:gd name="connsiteX3" fmla="*/ 0 w 1393296"/>
                      <a:gd name="connsiteY3" fmla="*/ 1086289 h 1201233"/>
                      <a:gd name="connsiteX0" fmla="*/ 0 w 1393296"/>
                      <a:gd name="connsiteY0" fmla="*/ 1086289 h 1201233"/>
                      <a:gd name="connsiteX1" fmla="*/ 683666 w 1393296"/>
                      <a:gd name="connsiteY1" fmla="*/ 175 h 1201233"/>
                      <a:gd name="connsiteX2" fmla="*/ 1393296 w 1393296"/>
                      <a:gd name="connsiteY2" fmla="*/ 1086289 h 1201233"/>
                      <a:gd name="connsiteX3" fmla="*/ 0 w 1393296"/>
                      <a:gd name="connsiteY3" fmla="*/ 1086289 h 1201233"/>
                      <a:gd name="connsiteX0" fmla="*/ 0 w 1393296"/>
                      <a:gd name="connsiteY0" fmla="*/ 1086289 h 1201233"/>
                      <a:gd name="connsiteX1" fmla="*/ 683666 w 1393296"/>
                      <a:gd name="connsiteY1" fmla="*/ 175 h 1201233"/>
                      <a:gd name="connsiteX2" fmla="*/ 1393296 w 1393296"/>
                      <a:gd name="connsiteY2" fmla="*/ 1086289 h 1201233"/>
                      <a:gd name="connsiteX3" fmla="*/ 0 w 1393296"/>
                      <a:gd name="connsiteY3" fmla="*/ 1086289 h 1201233"/>
                      <a:gd name="connsiteX0" fmla="*/ 0 w 1393296"/>
                      <a:gd name="connsiteY0" fmla="*/ 1086294 h 1201238"/>
                      <a:gd name="connsiteX1" fmla="*/ 683666 w 1393296"/>
                      <a:gd name="connsiteY1" fmla="*/ 180 h 1201238"/>
                      <a:gd name="connsiteX2" fmla="*/ 1393296 w 1393296"/>
                      <a:gd name="connsiteY2" fmla="*/ 1086294 h 1201238"/>
                      <a:gd name="connsiteX3" fmla="*/ 0 w 1393296"/>
                      <a:gd name="connsiteY3" fmla="*/ 1086294 h 1201238"/>
                      <a:gd name="connsiteX0" fmla="*/ 0 w 1393296"/>
                      <a:gd name="connsiteY0" fmla="*/ 1086512 h 1201456"/>
                      <a:gd name="connsiteX1" fmla="*/ 683666 w 1393296"/>
                      <a:gd name="connsiteY1" fmla="*/ 398 h 1201456"/>
                      <a:gd name="connsiteX2" fmla="*/ 1393296 w 1393296"/>
                      <a:gd name="connsiteY2" fmla="*/ 1086512 h 1201456"/>
                      <a:gd name="connsiteX3" fmla="*/ 0 w 1393296"/>
                      <a:gd name="connsiteY3" fmla="*/ 1086512 h 1201456"/>
                      <a:gd name="connsiteX0" fmla="*/ 0 w 1393296"/>
                      <a:gd name="connsiteY0" fmla="*/ 1086512 h 1201456"/>
                      <a:gd name="connsiteX1" fmla="*/ 683666 w 1393296"/>
                      <a:gd name="connsiteY1" fmla="*/ 398 h 1201456"/>
                      <a:gd name="connsiteX2" fmla="*/ 1393296 w 1393296"/>
                      <a:gd name="connsiteY2" fmla="*/ 1086512 h 1201456"/>
                      <a:gd name="connsiteX3" fmla="*/ 0 w 1393296"/>
                      <a:gd name="connsiteY3" fmla="*/ 1086512 h 1201456"/>
                      <a:gd name="connsiteX0" fmla="*/ 0 w 1393296"/>
                      <a:gd name="connsiteY0" fmla="*/ 1086512 h 1201456"/>
                      <a:gd name="connsiteX1" fmla="*/ 683666 w 1393296"/>
                      <a:gd name="connsiteY1" fmla="*/ 398 h 1201456"/>
                      <a:gd name="connsiteX2" fmla="*/ 1393296 w 1393296"/>
                      <a:gd name="connsiteY2" fmla="*/ 1086512 h 1201456"/>
                      <a:gd name="connsiteX3" fmla="*/ 0 w 1393296"/>
                      <a:gd name="connsiteY3" fmla="*/ 1086512 h 1201456"/>
                      <a:gd name="connsiteX0" fmla="*/ 0 w 1393296"/>
                      <a:gd name="connsiteY0" fmla="*/ 1086115 h 1201059"/>
                      <a:gd name="connsiteX1" fmla="*/ 683666 w 1393296"/>
                      <a:gd name="connsiteY1" fmla="*/ 1 h 1201059"/>
                      <a:gd name="connsiteX2" fmla="*/ 1393296 w 1393296"/>
                      <a:gd name="connsiteY2" fmla="*/ 1086115 h 1201059"/>
                      <a:gd name="connsiteX3" fmla="*/ 0 w 1393296"/>
                      <a:gd name="connsiteY3" fmla="*/ 1086115 h 1201059"/>
                      <a:gd name="connsiteX0" fmla="*/ 0 w 1393296"/>
                      <a:gd name="connsiteY0" fmla="*/ 1086115 h 1201059"/>
                      <a:gd name="connsiteX1" fmla="*/ 696648 w 1393296"/>
                      <a:gd name="connsiteY1" fmla="*/ 1 h 1201059"/>
                      <a:gd name="connsiteX2" fmla="*/ 1393296 w 1393296"/>
                      <a:gd name="connsiteY2" fmla="*/ 1086115 h 1201059"/>
                      <a:gd name="connsiteX3" fmla="*/ 0 w 1393296"/>
                      <a:gd name="connsiteY3" fmla="*/ 1086115 h 1201059"/>
                      <a:gd name="connsiteX0" fmla="*/ 0 w 1393296"/>
                      <a:gd name="connsiteY0" fmla="*/ 1086115 h 1201059"/>
                      <a:gd name="connsiteX1" fmla="*/ 696648 w 1393296"/>
                      <a:gd name="connsiteY1" fmla="*/ 1 h 1201059"/>
                      <a:gd name="connsiteX2" fmla="*/ 1393296 w 1393296"/>
                      <a:gd name="connsiteY2" fmla="*/ 1086115 h 1201059"/>
                      <a:gd name="connsiteX3" fmla="*/ 0 w 1393296"/>
                      <a:gd name="connsiteY3" fmla="*/ 1086115 h 1201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93296" h="1201059">
                        <a:moveTo>
                          <a:pt x="0" y="1086115"/>
                        </a:moveTo>
                        <a:cubicBezTo>
                          <a:pt x="7223" y="678991"/>
                          <a:pt x="181463" y="0"/>
                          <a:pt x="696648" y="1"/>
                        </a:cubicBezTo>
                        <a:cubicBezTo>
                          <a:pt x="1211833" y="2"/>
                          <a:pt x="1393296" y="701367"/>
                          <a:pt x="1393296" y="1086115"/>
                        </a:cubicBezTo>
                        <a:cubicBezTo>
                          <a:pt x="1277188" y="1202223"/>
                          <a:pt x="116108" y="1272543"/>
                          <a:pt x="0" y="1086115"/>
                        </a:cubicBezTo>
                        <a:close/>
                      </a:path>
                    </a:pathLst>
                  </a:cu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Freeform 173">
                    <a:extLst>
                      <a:ext uri="{FF2B5EF4-FFF2-40B4-BE49-F238E27FC236}">
                        <a16:creationId xmlns:a16="http://schemas.microsoft.com/office/drawing/2014/main" id="{837B1735-5FE8-139F-FC3C-2BE1A12124B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57080" y="2145107"/>
                    <a:ext cx="688665" cy="1165023"/>
                  </a:xfrm>
                  <a:custGeom>
                    <a:avLst/>
                    <a:gdLst>
                      <a:gd name="connsiteX0" fmla="*/ 104 w 688665"/>
                      <a:gd name="connsiteY0" fmla="*/ 592623 h 1165023"/>
                      <a:gd name="connsiteX1" fmla="*/ 52981 w 688665"/>
                      <a:gd name="connsiteY1" fmla="*/ 379549 h 1165023"/>
                      <a:gd name="connsiteX2" fmla="*/ 119905 w 688665"/>
                      <a:gd name="connsiteY2" fmla="*/ 290141 h 1165023"/>
                      <a:gd name="connsiteX3" fmla="*/ 167246 w 688665"/>
                      <a:gd name="connsiteY3" fmla="*/ 253205 h 1165023"/>
                      <a:gd name="connsiteX4" fmla="*/ 165976 w 688665"/>
                      <a:gd name="connsiteY4" fmla="*/ 0 h 1165023"/>
                      <a:gd name="connsiteX5" fmla="*/ 298556 w 688665"/>
                      <a:gd name="connsiteY5" fmla="*/ 53566 h 1165023"/>
                      <a:gd name="connsiteX6" fmla="*/ 688665 w 688665"/>
                      <a:gd name="connsiteY6" fmla="*/ 583313 h 1165023"/>
                      <a:gd name="connsiteX7" fmla="*/ 306766 w 688665"/>
                      <a:gd name="connsiteY7" fmla="*/ 1110410 h 1165023"/>
                      <a:gd name="connsiteX8" fmla="*/ 171820 w 688665"/>
                      <a:gd name="connsiteY8" fmla="*/ 1165023 h 1165023"/>
                      <a:gd name="connsiteX9" fmla="*/ 170571 w 688665"/>
                      <a:gd name="connsiteY9" fmla="*/ 916009 h 1165023"/>
                      <a:gd name="connsiteX10" fmla="*/ 133247 w 688665"/>
                      <a:gd name="connsiteY10" fmla="*/ 889473 h 1165023"/>
                      <a:gd name="connsiteX11" fmla="*/ 62411 w 688665"/>
                      <a:gd name="connsiteY11" fmla="*/ 803132 h 1165023"/>
                      <a:gd name="connsiteX12" fmla="*/ 104 w 688665"/>
                      <a:gd name="connsiteY12" fmla="*/ 592623 h 1165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688665" h="1165023">
                        <a:moveTo>
                          <a:pt x="104" y="592623"/>
                        </a:moveTo>
                        <a:cubicBezTo>
                          <a:pt x="-1526" y="519415"/>
                          <a:pt x="16042" y="445781"/>
                          <a:pt x="52981" y="379549"/>
                        </a:cubicBezTo>
                        <a:cubicBezTo>
                          <a:pt x="71451" y="346433"/>
                          <a:pt x="94040" y="316465"/>
                          <a:pt x="119905" y="290141"/>
                        </a:cubicBezTo>
                        <a:lnTo>
                          <a:pt x="167246" y="253205"/>
                        </a:lnTo>
                        <a:lnTo>
                          <a:pt x="165976" y="0"/>
                        </a:lnTo>
                        <a:lnTo>
                          <a:pt x="298556" y="53566"/>
                        </a:lnTo>
                        <a:cubicBezTo>
                          <a:pt x="517134" y="160944"/>
                          <a:pt x="688664" y="331320"/>
                          <a:pt x="688665" y="583313"/>
                        </a:cubicBezTo>
                        <a:cubicBezTo>
                          <a:pt x="688665" y="835305"/>
                          <a:pt x="522608" y="1003915"/>
                          <a:pt x="306766" y="1110410"/>
                        </a:cubicBezTo>
                        <a:lnTo>
                          <a:pt x="171820" y="1165023"/>
                        </a:lnTo>
                        <a:lnTo>
                          <a:pt x="170571" y="916009"/>
                        </a:lnTo>
                        <a:lnTo>
                          <a:pt x="133247" y="889473"/>
                        </a:lnTo>
                        <a:cubicBezTo>
                          <a:pt x="106237" y="864326"/>
                          <a:pt x="82336" y="835393"/>
                          <a:pt x="62411" y="803132"/>
                        </a:cubicBezTo>
                        <a:cubicBezTo>
                          <a:pt x="22561" y="738611"/>
                          <a:pt x="1733" y="665831"/>
                          <a:pt x="104" y="592623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Chord 139">
                    <a:extLst>
                      <a:ext uri="{FF2B5EF4-FFF2-40B4-BE49-F238E27FC236}">
                        <a16:creationId xmlns:a16="http://schemas.microsoft.com/office/drawing/2014/main" id="{F6294EBD-60E7-EF3B-1366-97D069D782A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710338" y="2382890"/>
                    <a:ext cx="383667" cy="383667"/>
                  </a:xfrm>
                  <a:prstGeom prst="chord">
                    <a:avLst>
                      <a:gd name="adj1" fmla="val 5317236"/>
                      <a:gd name="adj2" fmla="val 16200000"/>
                    </a:avLst>
                  </a:pr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Freeform 175">
                    <a:extLst>
                      <a:ext uri="{FF2B5EF4-FFF2-40B4-BE49-F238E27FC236}">
                        <a16:creationId xmlns:a16="http://schemas.microsoft.com/office/drawing/2014/main" id="{FD7E0B77-A822-A425-F9B0-0EFE1990BDEF}"/>
                      </a:ext>
                    </a:extLst>
                  </p:cNvPr>
                  <p:cNvSpPr/>
                  <p:nvPr/>
                </p:nvSpPr>
                <p:spPr>
                  <a:xfrm>
                    <a:off x="4219908" y="1266089"/>
                    <a:ext cx="1366278" cy="908663"/>
                  </a:xfrm>
                  <a:custGeom>
                    <a:avLst/>
                    <a:gdLst>
                      <a:gd name="connsiteX0" fmla="*/ 681504 w 1363008"/>
                      <a:gd name="connsiteY0" fmla="*/ 0 h 781663"/>
                      <a:gd name="connsiteX1" fmla="*/ 1349162 w 1363008"/>
                      <a:gd name="connsiteY1" fmla="*/ 556249 h 781663"/>
                      <a:gd name="connsiteX2" fmla="*/ 1358825 w 1363008"/>
                      <a:gd name="connsiteY2" fmla="*/ 654229 h 781663"/>
                      <a:gd name="connsiteX3" fmla="*/ 1363008 w 1363008"/>
                      <a:gd name="connsiteY3" fmla="*/ 656873 h 781663"/>
                      <a:gd name="connsiteX4" fmla="*/ 1361587 w 1363008"/>
                      <a:gd name="connsiteY4" fmla="*/ 682238 h 781663"/>
                      <a:gd name="connsiteX5" fmla="*/ 1363008 w 1363008"/>
                      <a:gd name="connsiteY5" fmla="*/ 696648 h 781663"/>
                      <a:gd name="connsiteX6" fmla="*/ 1360699 w 1363008"/>
                      <a:gd name="connsiteY6" fmla="*/ 698086 h 781663"/>
                      <a:gd name="connsiteX7" fmla="*/ 1356017 w 1363008"/>
                      <a:gd name="connsiteY7" fmla="*/ 781663 h 781663"/>
                      <a:gd name="connsiteX8" fmla="*/ 8300 w 1363008"/>
                      <a:gd name="connsiteY8" fmla="*/ 781663 h 781663"/>
                      <a:gd name="connsiteX9" fmla="*/ 2760 w 1363008"/>
                      <a:gd name="connsiteY9" fmla="*/ 698366 h 781663"/>
                      <a:gd name="connsiteX10" fmla="*/ 0 w 1363008"/>
                      <a:gd name="connsiteY10" fmla="*/ 696648 h 781663"/>
                      <a:gd name="connsiteX11" fmla="*/ 1580 w 1363008"/>
                      <a:gd name="connsiteY11" fmla="*/ 680629 h 781663"/>
                      <a:gd name="connsiteX12" fmla="*/ 0 w 1363008"/>
                      <a:gd name="connsiteY12" fmla="*/ 656873 h 781663"/>
                      <a:gd name="connsiteX13" fmla="*/ 4331 w 1363008"/>
                      <a:gd name="connsiteY13" fmla="*/ 652738 h 781663"/>
                      <a:gd name="connsiteX14" fmla="*/ 13846 w 1363008"/>
                      <a:gd name="connsiteY14" fmla="*/ 556249 h 781663"/>
                      <a:gd name="connsiteX15" fmla="*/ 681504 w 1363008"/>
                      <a:gd name="connsiteY15" fmla="*/ 0 h 781663"/>
                      <a:gd name="connsiteX0" fmla="*/ 681504 w 1363008"/>
                      <a:gd name="connsiteY0" fmla="*/ 0 h 781663"/>
                      <a:gd name="connsiteX1" fmla="*/ 1349162 w 1363008"/>
                      <a:gd name="connsiteY1" fmla="*/ 556249 h 781663"/>
                      <a:gd name="connsiteX2" fmla="*/ 1358825 w 1363008"/>
                      <a:gd name="connsiteY2" fmla="*/ 654229 h 781663"/>
                      <a:gd name="connsiteX3" fmla="*/ 1363008 w 1363008"/>
                      <a:gd name="connsiteY3" fmla="*/ 656873 h 781663"/>
                      <a:gd name="connsiteX4" fmla="*/ 1361587 w 1363008"/>
                      <a:gd name="connsiteY4" fmla="*/ 682238 h 781663"/>
                      <a:gd name="connsiteX5" fmla="*/ 1363008 w 1363008"/>
                      <a:gd name="connsiteY5" fmla="*/ 696648 h 781663"/>
                      <a:gd name="connsiteX6" fmla="*/ 1360699 w 1363008"/>
                      <a:gd name="connsiteY6" fmla="*/ 698086 h 781663"/>
                      <a:gd name="connsiteX7" fmla="*/ 1356017 w 1363008"/>
                      <a:gd name="connsiteY7" fmla="*/ 781663 h 781663"/>
                      <a:gd name="connsiteX8" fmla="*/ 8300 w 1363008"/>
                      <a:gd name="connsiteY8" fmla="*/ 781663 h 781663"/>
                      <a:gd name="connsiteX9" fmla="*/ 2760 w 1363008"/>
                      <a:gd name="connsiteY9" fmla="*/ 698366 h 781663"/>
                      <a:gd name="connsiteX10" fmla="*/ 0 w 1363008"/>
                      <a:gd name="connsiteY10" fmla="*/ 696648 h 781663"/>
                      <a:gd name="connsiteX11" fmla="*/ 1580 w 1363008"/>
                      <a:gd name="connsiteY11" fmla="*/ 680629 h 781663"/>
                      <a:gd name="connsiteX12" fmla="*/ 0 w 1363008"/>
                      <a:gd name="connsiteY12" fmla="*/ 656873 h 781663"/>
                      <a:gd name="connsiteX13" fmla="*/ 4331 w 1363008"/>
                      <a:gd name="connsiteY13" fmla="*/ 652738 h 781663"/>
                      <a:gd name="connsiteX14" fmla="*/ 13846 w 1363008"/>
                      <a:gd name="connsiteY14" fmla="*/ 556249 h 781663"/>
                      <a:gd name="connsiteX15" fmla="*/ 681504 w 1363008"/>
                      <a:gd name="connsiteY15" fmla="*/ 0 h 781663"/>
                      <a:gd name="connsiteX0" fmla="*/ 681504 w 1363008"/>
                      <a:gd name="connsiteY0" fmla="*/ 0 h 872594"/>
                      <a:gd name="connsiteX1" fmla="*/ 1349162 w 1363008"/>
                      <a:gd name="connsiteY1" fmla="*/ 556249 h 872594"/>
                      <a:gd name="connsiteX2" fmla="*/ 1358825 w 1363008"/>
                      <a:gd name="connsiteY2" fmla="*/ 654229 h 872594"/>
                      <a:gd name="connsiteX3" fmla="*/ 1363008 w 1363008"/>
                      <a:gd name="connsiteY3" fmla="*/ 656873 h 872594"/>
                      <a:gd name="connsiteX4" fmla="*/ 1361587 w 1363008"/>
                      <a:gd name="connsiteY4" fmla="*/ 682238 h 872594"/>
                      <a:gd name="connsiteX5" fmla="*/ 1363008 w 1363008"/>
                      <a:gd name="connsiteY5" fmla="*/ 696648 h 872594"/>
                      <a:gd name="connsiteX6" fmla="*/ 1360699 w 1363008"/>
                      <a:gd name="connsiteY6" fmla="*/ 698086 h 872594"/>
                      <a:gd name="connsiteX7" fmla="*/ 1356017 w 1363008"/>
                      <a:gd name="connsiteY7" fmla="*/ 781663 h 872594"/>
                      <a:gd name="connsiteX8" fmla="*/ 8300 w 1363008"/>
                      <a:gd name="connsiteY8" fmla="*/ 781663 h 872594"/>
                      <a:gd name="connsiteX9" fmla="*/ 2760 w 1363008"/>
                      <a:gd name="connsiteY9" fmla="*/ 698366 h 872594"/>
                      <a:gd name="connsiteX10" fmla="*/ 0 w 1363008"/>
                      <a:gd name="connsiteY10" fmla="*/ 696648 h 872594"/>
                      <a:gd name="connsiteX11" fmla="*/ 1580 w 1363008"/>
                      <a:gd name="connsiteY11" fmla="*/ 680629 h 872594"/>
                      <a:gd name="connsiteX12" fmla="*/ 0 w 1363008"/>
                      <a:gd name="connsiteY12" fmla="*/ 656873 h 872594"/>
                      <a:gd name="connsiteX13" fmla="*/ 4331 w 1363008"/>
                      <a:gd name="connsiteY13" fmla="*/ 652738 h 872594"/>
                      <a:gd name="connsiteX14" fmla="*/ 13846 w 1363008"/>
                      <a:gd name="connsiteY14" fmla="*/ 556249 h 872594"/>
                      <a:gd name="connsiteX15" fmla="*/ 681504 w 1363008"/>
                      <a:gd name="connsiteY15" fmla="*/ 0 h 872594"/>
                      <a:gd name="connsiteX0" fmla="*/ 681504 w 1363008"/>
                      <a:gd name="connsiteY0" fmla="*/ 0 h 869817"/>
                      <a:gd name="connsiteX1" fmla="*/ 1349162 w 1363008"/>
                      <a:gd name="connsiteY1" fmla="*/ 556249 h 869817"/>
                      <a:gd name="connsiteX2" fmla="*/ 1358825 w 1363008"/>
                      <a:gd name="connsiteY2" fmla="*/ 654229 h 869817"/>
                      <a:gd name="connsiteX3" fmla="*/ 1363008 w 1363008"/>
                      <a:gd name="connsiteY3" fmla="*/ 656873 h 869817"/>
                      <a:gd name="connsiteX4" fmla="*/ 1361587 w 1363008"/>
                      <a:gd name="connsiteY4" fmla="*/ 682238 h 869817"/>
                      <a:gd name="connsiteX5" fmla="*/ 1363008 w 1363008"/>
                      <a:gd name="connsiteY5" fmla="*/ 696648 h 869817"/>
                      <a:gd name="connsiteX6" fmla="*/ 1360699 w 1363008"/>
                      <a:gd name="connsiteY6" fmla="*/ 698086 h 869817"/>
                      <a:gd name="connsiteX7" fmla="*/ 1356017 w 1363008"/>
                      <a:gd name="connsiteY7" fmla="*/ 781663 h 869817"/>
                      <a:gd name="connsiteX8" fmla="*/ 8300 w 1363008"/>
                      <a:gd name="connsiteY8" fmla="*/ 781663 h 869817"/>
                      <a:gd name="connsiteX9" fmla="*/ 2760 w 1363008"/>
                      <a:gd name="connsiteY9" fmla="*/ 698366 h 869817"/>
                      <a:gd name="connsiteX10" fmla="*/ 0 w 1363008"/>
                      <a:gd name="connsiteY10" fmla="*/ 696648 h 869817"/>
                      <a:gd name="connsiteX11" fmla="*/ 1580 w 1363008"/>
                      <a:gd name="connsiteY11" fmla="*/ 680629 h 869817"/>
                      <a:gd name="connsiteX12" fmla="*/ 0 w 1363008"/>
                      <a:gd name="connsiteY12" fmla="*/ 656873 h 869817"/>
                      <a:gd name="connsiteX13" fmla="*/ 4331 w 1363008"/>
                      <a:gd name="connsiteY13" fmla="*/ 652738 h 869817"/>
                      <a:gd name="connsiteX14" fmla="*/ 13846 w 1363008"/>
                      <a:gd name="connsiteY14" fmla="*/ 556249 h 869817"/>
                      <a:gd name="connsiteX15" fmla="*/ 681504 w 1363008"/>
                      <a:gd name="connsiteY15" fmla="*/ 0 h 869817"/>
                      <a:gd name="connsiteX0" fmla="*/ 681504 w 1363008"/>
                      <a:gd name="connsiteY0" fmla="*/ 0 h 869817"/>
                      <a:gd name="connsiteX1" fmla="*/ 1349162 w 1363008"/>
                      <a:gd name="connsiteY1" fmla="*/ 556249 h 869817"/>
                      <a:gd name="connsiteX2" fmla="*/ 1358825 w 1363008"/>
                      <a:gd name="connsiteY2" fmla="*/ 654229 h 869817"/>
                      <a:gd name="connsiteX3" fmla="*/ 1363008 w 1363008"/>
                      <a:gd name="connsiteY3" fmla="*/ 656873 h 869817"/>
                      <a:gd name="connsiteX4" fmla="*/ 1361587 w 1363008"/>
                      <a:gd name="connsiteY4" fmla="*/ 682238 h 869817"/>
                      <a:gd name="connsiteX5" fmla="*/ 1363008 w 1363008"/>
                      <a:gd name="connsiteY5" fmla="*/ 696648 h 869817"/>
                      <a:gd name="connsiteX6" fmla="*/ 1360699 w 1363008"/>
                      <a:gd name="connsiteY6" fmla="*/ 698086 h 869817"/>
                      <a:gd name="connsiteX7" fmla="*/ 1356017 w 1363008"/>
                      <a:gd name="connsiteY7" fmla="*/ 781663 h 869817"/>
                      <a:gd name="connsiteX8" fmla="*/ 8300 w 1363008"/>
                      <a:gd name="connsiteY8" fmla="*/ 781663 h 869817"/>
                      <a:gd name="connsiteX9" fmla="*/ 2760 w 1363008"/>
                      <a:gd name="connsiteY9" fmla="*/ 698366 h 869817"/>
                      <a:gd name="connsiteX10" fmla="*/ 0 w 1363008"/>
                      <a:gd name="connsiteY10" fmla="*/ 696648 h 869817"/>
                      <a:gd name="connsiteX11" fmla="*/ 1580 w 1363008"/>
                      <a:gd name="connsiteY11" fmla="*/ 680629 h 869817"/>
                      <a:gd name="connsiteX12" fmla="*/ 0 w 1363008"/>
                      <a:gd name="connsiteY12" fmla="*/ 656873 h 869817"/>
                      <a:gd name="connsiteX13" fmla="*/ 4331 w 1363008"/>
                      <a:gd name="connsiteY13" fmla="*/ 652738 h 869817"/>
                      <a:gd name="connsiteX14" fmla="*/ 13846 w 1363008"/>
                      <a:gd name="connsiteY14" fmla="*/ 556249 h 869817"/>
                      <a:gd name="connsiteX15" fmla="*/ 681504 w 1363008"/>
                      <a:gd name="connsiteY15" fmla="*/ 0 h 869817"/>
                      <a:gd name="connsiteX0" fmla="*/ 681504 w 1363008"/>
                      <a:gd name="connsiteY0" fmla="*/ 0 h 876729"/>
                      <a:gd name="connsiteX1" fmla="*/ 1349162 w 1363008"/>
                      <a:gd name="connsiteY1" fmla="*/ 556249 h 876729"/>
                      <a:gd name="connsiteX2" fmla="*/ 1358825 w 1363008"/>
                      <a:gd name="connsiteY2" fmla="*/ 654229 h 876729"/>
                      <a:gd name="connsiteX3" fmla="*/ 1363008 w 1363008"/>
                      <a:gd name="connsiteY3" fmla="*/ 656873 h 876729"/>
                      <a:gd name="connsiteX4" fmla="*/ 1361587 w 1363008"/>
                      <a:gd name="connsiteY4" fmla="*/ 682238 h 876729"/>
                      <a:gd name="connsiteX5" fmla="*/ 1363008 w 1363008"/>
                      <a:gd name="connsiteY5" fmla="*/ 696648 h 876729"/>
                      <a:gd name="connsiteX6" fmla="*/ 1360699 w 1363008"/>
                      <a:gd name="connsiteY6" fmla="*/ 698086 h 876729"/>
                      <a:gd name="connsiteX7" fmla="*/ 1356017 w 1363008"/>
                      <a:gd name="connsiteY7" fmla="*/ 781663 h 876729"/>
                      <a:gd name="connsiteX8" fmla="*/ 21000 w 1363008"/>
                      <a:gd name="connsiteY8" fmla="*/ 851513 h 876729"/>
                      <a:gd name="connsiteX9" fmla="*/ 2760 w 1363008"/>
                      <a:gd name="connsiteY9" fmla="*/ 698366 h 876729"/>
                      <a:gd name="connsiteX10" fmla="*/ 0 w 1363008"/>
                      <a:gd name="connsiteY10" fmla="*/ 696648 h 876729"/>
                      <a:gd name="connsiteX11" fmla="*/ 1580 w 1363008"/>
                      <a:gd name="connsiteY11" fmla="*/ 680629 h 876729"/>
                      <a:gd name="connsiteX12" fmla="*/ 0 w 1363008"/>
                      <a:gd name="connsiteY12" fmla="*/ 656873 h 876729"/>
                      <a:gd name="connsiteX13" fmla="*/ 4331 w 1363008"/>
                      <a:gd name="connsiteY13" fmla="*/ 652738 h 876729"/>
                      <a:gd name="connsiteX14" fmla="*/ 13846 w 1363008"/>
                      <a:gd name="connsiteY14" fmla="*/ 556249 h 876729"/>
                      <a:gd name="connsiteX15" fmla="*/ 681504 w 1363008"/>
                      <a:gd name="connsiteY15" fmla="*/ 0 h 876729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5542"/>
                      <a:gd name="connsiteY0" fmla="*/ 0 h 908663"/>
                      <a:gd name="connsiteX1" fmla="*/ 1349162 w 1365542"/>
                      <a:gd name="connsiteY1" fmla="*/ 556249 h 908663"/>
                      <a:gd name="connsiteX2" fmla="*/ 1358825 w 1365542"/>
                      <a:gd name="connsiteY2" fmla="*/ 654229 h 908663"/>
                      <a:gd name="connsiteX3" fmla="*/ 1363008 w 1365542"/>
                      <a:gd name="connsiteY3" fmla="*/ 656873 h 908663"/>
                      <a:gd name="connsiteX4" fmla="*/ 1361587 w 1365542"/>
                      <a:gd name="connsiteY4" fmla="*/ 682238 h 908663"/>
                      <a:gd name="connsiteX5" fmla="*/ 1363008 w 1365542"/>
                      <a:gd name="connsiteY5" fmla="*/ 696648 h 908663"/>
                      <a:gd name="connsiteX6" fmla="*/ 1360699 w 1365542"/>
                      <a:gd name="connsiteY6" fmla="*/ 698086 h 908663"/>
                      <a:gd name="connsiteX7" fmla="*/ 1365542 w 1365542"/>
                      <a:gd name="connsiteY7" fmla="*/ 784838 h 908663"/>
                      <a:gd name="connsiteX8" fmla="*/ 16238 w 1365542"/>
                      <a:gd name="connsiteY8" fmla="*/ 908663 h 908663"/>
                      <a:gd name="connsiteX9" fmla="*/ 2760 w 1365542"/>
                      <a:gd name="connsiteY9" fmla="*/ 698366 h 908663"/>
                      <a:gd name="connsiteX10" fmla="*/ 0 w 1365542"/>
                      <a:gd name="connsiteY10" fmla="*/ 696648 h 908663"/>
                      <a:gd name="connsiteX11" fmla="*/ 1580 w 1365542"/>
                      <a:gd name="connsiteY11" fmla="*/ 680629 h 908663"/>
                      <a:gd name="connsiteX12" fmla="*/ 0 w 1365542"/>
                      <a:gd name="connsiteY12" fmla="*/ 656873 h 908663"/>
                      <a:gd name="connsiteX13" fmla="*/ 4331 w 1365542"/>
                      <a:gd name="connsiteY13" fmla="*/ 652738 h 908663"/>
                      <a:gd name="connsiteX14" fmla="*/ 13846 w 1365542"/>
                      <a:gd name="connsiteY14" fmla="*/ 556249 h 908663"/>
                      <a:gd name="connsiteX15" fmla="*/ 681504 w 1365542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60779 w 1363008"/>
                      <a:gd name="connsiteY7" fmla="*/ 776901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5542"/>
                      <a:gd name="connsiteY0" fmla="*/ 0 h 908663"/>
                      <a:gd name="connsiteX1" fmla="*/ 1349162 w 1365542"/>
                      <a:gd name="connsiteY1" fmla="*/ 556249 h 908663"/>
                      <a:gd name="connsiteX2" fmla="*/ 1358825 w 1365542"/>
                      <a:gd name="connsiteY2" fmla="*/ 654229 h 908663"/>
                      <a:gd name="connsiteX3" fmla="*/ 1363008 w 1365542"/>
                      <a:gd name="connsiteY3" fmla="*/ 656873 h 908663"/>
                      <a:gd name="connsiteX4" fmla="*/ 1361587 w 1365542"/>
                      <a:gd name="connsiteY4" fmla="*/ 682238 h 908663"/>
                      <a:gd name="connsiteX5" fmla="*/ 1363008 w 1365542"/>
                      <a:gd name="connsiteY5" fmla="*/ 696648 h 908663"/>
                      <a:gd name="connsiteX6" fmla="*/ 1360699 w 1365542"/>
                      <a:gd name="connsiteY6" fmla="*/ 698086 h 908663"/>
                      <a:gd name="connsiteX7" fmla="*/ 1365542 w 1365542"/>
                      <a:gd name="connsiteY7" fmla="*/ 776901 h 908663"/>
                      <a:gd name="connsiteX8" fmla="*/ 16238 w 1365542"/>
                      <a:gd name="connsiteY8" fmla="*/ 908663 h 908663"/>
                      <a:gd name="connsiteX9" fmla="*/ 2760 w 1365542"/>
                      <a:gd name="connsiteY9" fmla="*/ 698366 h 908663"/>
                      <a:gd name="connsiteX10" fmla="*/ 0 w 1365542"/>
                      <a:gd name="connsiteY10" fmla="*/ 696648 h 908663"/>
                      <a:gd name="connsiteX11" fmla="*/ 1580 w 1365542"/>
                      <a:gd name="connsiteY11" fmla="*/ 680629 h 908663"/>
                      <a:gd name="connsiteX12" fmla="*/ 0 w 1365542"/>
                      <a:gd name="connsiteY12" fmla="*/ 656873 h 908663"/>
                      <a:gd name="connsiteX13" fmla="*/ 4331 w 1365542"/>
                      <a:gd name="connsiteY13" fmla="*/ 652738 h 908663"/>
                      <a:gd name="connsiteX14" fmla="*/ 13846 w 1365542"/>
                      <a:gd name="connsiteY14" fmla="*/ 556249 h 908663"/>
                      <a:gd name="connsiteX15" fmla="*/ 681504 w 1365542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366278" h="908663">
                        <a:moveTo>
                          <a:pt x="681504" y="0"/>
                        </a:moveTo>
                        <a:cubicBezTo>
                          <a:pt x="1163240" y="0"/>
                          <a:pt x="1285615" y="238799"/>
                          <a:pt x="1349162" y="556249"/>
                        </a:cubicBezTo>
                        <a:lnTo>
                          <a:pt x="1358825" y="654229"/>
                        </a:lnTo>
                        <a:lnTo>
                          <a:pt x="1363008" y="656873"/>
                        </a:lnTo>
                        <a:cubicBezTo>
                          <a:pt x="1362534" y="665328"/>
                          <a:pt x="1362061" y="673783"/>
                          <a:pt x="1361587" y="682238"/>
                        </a:cubicBezTo>
                        <a:lnTo>
                          <a:pt x="1363008" y="696648"/>
                        </a:lnTo>
                        <a:lnTo>
                          <a:pt x="1360699" y="698086"/>
                        </a:lnTo>
                        <a:cubicBezTo>
                          <a:pt x="1360726" y="724358"/>
                          <a:pt x="1368690" y="750629"/>
                          <a:pt x="1365542" y="776901"/>
                        </a:cubicBezTo>
                        <a:cubicBezTo>
                          <a:pt x="852803" y="1119801"/>
                          <a:pt x="518182" y="29505"/>
                          <a:pt x="16238" y="908663"/>
                        </a:cubicBezTo>
                        <a:cubicBezTo>
                          <a:pt x="-5718" y="727439"/>
                          <a:pt x="7253" y="768465"/>
                          <a:pt x="2760" y="698366"/>
                        </a:cubicBezTo>
                        <a:lnTo>
                          <a:pt x="0" y="696648"/>
                        </a:lnTo>
                        <a:lnTo>
                          <a:pt x="1580" y="680629"/>
                        </a:lnTo>
                        <a:lnTo>
                          <a:pt x="0" y="656873"/>
                        </a:lnTo>
                        <a:lnTo>
                          <a:pt x="4331" y="652738"/>
                        </a:lnTo>
                        <a:lnTo>
                          <a:pt x="13846" y="556249"/>
                        </a:lnTo>
                        <a:cubicBezTo>
                          <a:pt x="77394" y="238799"/>
                          <a:pt x="199768" y="0"/>
                          <a:pt x="681504" y="0"/>
                        </a:cubicBezTo>
                        <a:close/>
                      </a:path>
                    </a:pathLst>
                  </a:custGeom>
                  <a:solidFill>
                    <a:srgbClr val="843C0C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Freeform 176">
                    <a:extLst>
                      <a:ext uri="{FF2B5EF4-FFF2-40B4-BE49-F238E27FC236}">
                        <a16:creationId xmlns:a16="http://schemas.microsoft.com/office/drawing/2014/main" id="{D165D6FE-241E-A6D6-A403-7F6ACE2E5C0E}"/>
                      </a:ext>
                    </a:extLst>
                  </p:cNvPr>
                  <p:cNvSpPr/>
                  <p:nvPr/>
                </p:nvSpPr>
                <p:spPr>
                  <a:xfrm flipH="1">
                    <a:off x="4910180" y="1266678"/>
                    <a:ext cx="934101" cy="3250726"/>
                  </a:xfrm>
                  <a:custGeom>
                    <a:avLst/>
                    <a:gdLst>
                      <a:gd name="connsiteX0" fmla="*/ 934101 w 934101"/>
                      <a:gd name="connsiteY0" fmla="*/ 0 h 3250726"/>
                      <a:gd name="connsiteX1" fmla="*/ 778607 w 934101"/>
                      <a:gd name="connsiteY1" fmla="*/ 10292 h 3250726"/>
                      <a:gd name="connsiteX2" fmla="*/ 275342 w 934101"/>
                      <a:gd name="connsiteY2" fmla="*/ 555660 h 3250726"/>
                      <a:gd name="connsiteX3" fmla="*/ 265679 w 934101"/>
                      <a:gd name="connsiteY3" fmla="*/ 653640 h 3250726"/>
                      <a:gd name="connsiteX4" fmla="*/ 261496 w 934101"/>
                      <a:gd name="connsiteY4" fmla="*/ 656284 h 3250726"/>
                      <a:gd name="connsiteX5" fmla="*/ 262917 w 934101"/>
                      <a:gd name="connsiteY5" fmla="*/ 681649 h 3250726"/>
                      <a:gd name="connsiteX6" fmla="*/ 261496 w 934101"/>
                      <a:gd name="connsiteY6" fmla="*/ 696059 h 3250726"/>
                      <a:gd name="connsiteX7" fmla="*/ 263805 w 934101"/>
                      <a:gd name="connsiteY7" fmla="*/ 697497 h 3250726"/>
                      <a:gd name="connsiteX8" fmla="*/ 260399 w 934101"/>
                      <a:gd name="connsiteY8" fmla="*/ 734656 h 3250726"/>
                      <a:gd name="connsiteX9" fmla="*/ 252544 w 934101"/>
                      <a:gd name="connsiteY9" fmla="*/ 738266 h 3250726"/>
                      <a:gd name="connsiteX10" fmla="*/ 153834 w 934101"/>
                      <a:gd name="connsiteY10" fmla="*/ 929537 h 3250726"/>
                      <a:gd name="connsiteX11" fmla="*/ 265680 w 934101"/>
                      <a:gd name="connsiteY11" fmla="*/ 1113141 h 3250726"/>
                      <a:gd name="connsiteX12" fmla="*/ 313488 w 934101"/>
                      <a:gd name="connsiteY12" fmla="*/ 1131461 h 3250726"/>
                      <a:gd name="connsiteX13" fmla="*/ 343481 w 934101"/>
                      <a:gd name="connsiteY13" fmla="*/ 1243958 h 3250726"/>
                      <a:gd name="connsiteX14" fmla="*/ 402611 w 934101"/>
                      <a:gd name="connsiteY14" fmla="*/ 1394142 h 3250726"/>
                      <a:gd name="connsiteX15" fmla="*/ 413244 w 934101"/>
                      <a:gd name="connsiteY15" fmla="*/ 1413158 h 3250726"/>
                      <a:gd name="connsiteX16" fmla="*/ 414054 w 934101"/>
                      <a:gd name="connsiteY16" fmla="*/ 1415164 h 3250726"/>
                      <a:gd name="connsiteX17" fmla="*/ 418179 w 934101"/>
                      <a:gd name="connsiteY17" fmla="*/ 1421983 h 3250726"/>
                      <a:gd name="connsiteX18" fmla="*/ 479660 w 934101"/>
                      <a:gd name="connsiteY18" fmla="*/ 1531935 h 3250726"/>
                      <a:gd name="connsiteX19" fmla="*/ 498939 w 934101"/>
                      <a:gd name="connsiteY19" fmla="*/ 1555514 h 3250726"/>
                      <a:gd name="connsiteX20" fmla="*/ 506691 w 934101"/>
                      <a:gd name="connsiteY20" fmla="*/ 1568331 h 3250726"/>
                      <a:gd name="connsiteX21" fmla="*/ 525918 w 934101"/>
                      <a:gd name="connsiteY21" fmla="*/ 1588512 h 3250726"/>
                      <a:gd name="connsiteX22" fmla="*/ 575800 w 934101"/>
                      <a:gd name="connsiteY22" fmla="*/ 1649519 h 3250726"/>
                      <a:gd name="connsiteX23" fmla="*/ 606692 w 934101"/>
                      <a:gd name="connsiteY23" fmla="*/ 1673288 h 3250726"/>
                      <a:gd name="connsiteX24" fmla="*/ 624697 w 934101"/>
                      <a:gd name="connsiteY24" fmla="*/ 1692185 h 3250726"/>
                      <a:gd name="connsiteX25" fmla="*/ 684258 w 934101"/>
                      <a:gd name="connsiteY25" fmla="*/ 1732967 h 3250726"/>
                      <a:gd name="connsiteX26" fmla="*/ 692198 w 934101"/>
                      <a:gd name="connsiteY26" fmla="*/ 1739076 h 3250726"/>
                      <a:gd name="connsiteX27" fmla="*/ 736965 w 934101"/>
                      <a:gd name="connsiteY27" fmla="*/ 1760020 h 3250726"/>
                      <a:gd name="connsiteX28" fmla="*/ 707678 w 934101"/>
                      <a:gd name="connsiteY28" fmla="*/ 1911655 h 3250726"/>
                      <a:gd name="connsiteX29" fmla="*/ 651539 w 934101"/>
                      <a:gd name="connsiteY29" fmla="*/ 1917290 h 3250726"/>
                      <a:gd name="connsiteX30" fmla="*/ 43811 w 934101"/>
                      <a:gd name="connsiteY30" fmla="*/ 2163009 h 3250726"/>
                      <a:gd name="connsiteX31" fmla="*/ 12066 w 934101"/>
                      <a:gd name="connsiteY31" fmla="*/ 3250726 h 3250726"/>
                      <a:gd name="connsiteX32" fmla="*/ 496202 w 934101"/>
                      <a:gd name="connsiteY32" fmla="*/ 3249926 h 3250726"/>
                      <a:gd name="connsiteX33" fmla="*/ 915600 w 934101"/>
                      <a:gd name="connsiteY33" fmla="*/ 3249233 h 3250726"/>
                      <a:gd name="connsiteX34" fmla="*/ 934101 w 934101"/>
                      <a:gd name="connsiteY34" fmla="*/ 3250021 h 3250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934101" h="3250726">
                        <a:moveTo>
                          <a:pt x="934101" y="0"/>
                        </a:moveTo>
                        <a:lnTo>
                          <a:pt x="778607" y="10292"/>
                        </a:lnTo>
                        <a:cubicBezTo>
                          <a:pt x="431590" y="60340"/>
                          <a:pt x="330946" y="277891"/>
                          <a:pt x="275342" y="555660"/>
                        </a:cubicBezTo>
                        <a:lnTo>
                          <a:pt x="265679" y="653640"/>
                        </a:lnTo>
                        <a:lnTo>
                          <a:pt x="261496" y="656284"/>
                        </a:lnTo>
                        <a:cubicBezTo>
                          <a:pt x="261970" y="664739"/>
                          <a:pt x="262443" y="673194"/>
                          <a:pt x="262917" y="681649"/>
                        </a:cubicBezTo>
                        <a:lnTo>
                          <a:pt x="261496" y="696059"/>
                        </a:lnTo>
                        <a:lnTo>
                          <a:pt x="263805" y="697497"/>
                        </a:lnTo>
                        <a:lnTo>
                          <a:pt x="260399" y="734656"/>
                        </a:lnTo>
                        <a:lnTo>
                          <a:pt x="252544" y="738266"/>
                        </a:lnTo>
                        <a:cubicBezTo>
                          <a:pt x="189532" y="781006"/>
                          <a:pt x="150971" y="852241"/>
                          <a:pt x="153834" y="929537"/>
                        </a:cubicBezTo>
                        <a:cubicBezTo>
                          <a:pt x="156685" y="1006509"/>
                          <a:pt x="200073" y="1074716"/>
                          <a:pt x="265680" y="1113141"/>
                        </a:cubicBezTo>
                        <a:lnTo>
                          <a:pt x="313488" y="1131461"/>
                        </a:lnTo>
                        <a:lnTo>
                          <a:pt x="343481" y="1243958"/>
                        </a:lnTo>
                        <a:cubicBezTo>
                          <a:pt x="360334" y="1295216"/>
                          <a:pt x="379979" y="1345712"/>
                          <a:pt x="402611" y="1394142"/>
                        </a:cubicBezTo>
                        <a:lnTo>
                          <a:pt x="413244" y="1413158"/>
                        </a:lnTo>
                        <a:lnTo>
                          <a:pt x="414054" y="1415164"/>
                        </a:lnTo>
                        <a:lnTo>
                          <a:pt x="418179" y="1421983"/>
                        </a:lnTo>
                        <a:lnTo>
                          <a:pt x="479660" y="1531935"/>
                        </a:lnTo>
                        <a:lnTo>
                          <a:pt x="498939" y="1555514"/>
                        </a:lnTo>
                        <a:lnTo>
                          <a:pt x="506691" y="1568331"/>
                        </a:lnTo>
                        <a:lnTo>
                          <a:pt x="525918" y="1588512"/>
                        </a:lnTo>
                        <a:lnTo>
                          <a:pt x="575800" y="1649519"/>
                        </a:lnTo>
                        <a:lnTo>
                          <a:pt x="606692" y="1673288"/>
                        </a:lnTo>
                        <a:lnTo>
                          <a:pt x="624697" y="1692185"/>
                        </a:lnTo>
                        <a:lnTo>
                          <a:pt x="684258" y="1732967"/>
                        </a:lnTo>
                        <a:lnTo>
                          <a:pt x="692198" y="1739076"/>
                        </a:lnTo>
                        <a:lnTo>
                          <a:pt x="736965" y="1760020"/>
                        </a:lnTo>
                        <a:lnTo>
                          <a:pt x="707678" y="1911655"/>
                        </a:lnTo>
                        <a:lnTo>
                          <a:pt x="651539" y="1917290"/>
                        </a:lnTo>
                        <a:cubicBezTo>
                          <a:pt x="212000" y="1963092"/>
                          <a:pt x="78958" y="2004098"/>
                          <a:pt x="43811" y="2163009"/>
                        </a:cubicBezTo>
                        <a:cubicBezTo>
                          <a:pt x="18414" y="2400698"/>
                          <a:pt x="-19684" y="2943188"/>
                          <a:pt x="12066" y="3250726"/>
                        </a:cubicBezTo>
                        <a:cubicBezTo>
                          <a:pt x="169210" y="3250459"/>
                          <a:pt x="332706" y="3250192"/>
                          <a:pt x="496202" y="3249926"/>
                        </a:cubicBezTo>
                        <a:lnTo>
                          <a:pt x="915600" y="3249233"/>
                        </a:lnTo>
                        <a:lnTo>
                          <a:pt x="934101" y="3250021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alpha val="1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2" name="Freeform 166">
                  <a:extLst>
                    <a:ext uri="{FF2B5EF4-FFF2-40B4-BE49-F238E27FC236}">
                      <a16:creationId xmlns:a16="http://schemas.microsoft.com/office/drawing/2014/main" id="{434F6107-F1C0-DCDF-8632-DA1AE6273669}"/>
                    </a:ext>
                  </a:extLst>
                </p:cNvPr>
                <p:cNvSpPr/>
                <p:nvPr/>
              </p:nvSpPr>
              <p:spPr>
                <a:xfrm>
                  <a:off x="5353286" y="636472"/>
                  <a:ext cx="973073" cy="1126522"/>
                </a:xfrm>
                <a:custGeom>
                  <a:avLst/>
                  <a:gdLst>
                    <a:gd name="connsiteX0" fmla="*/ 601 w 973073"/>
                    <a:gd name="connsiteY0" fmla="*/ 973074 h 1126522"/>
                    <a:gd name="connsiteX1" fmla="*/ 973073 w 973073"/>
                    <a:gd name="connsiteY1" fmla="*/ 973074 h 1126522"/>
                    <a:gd name="connsiteX2" fmla="*/ 973073 w 973073"/>
                    <a:gd name="connsiteY2" fmla="*/ 1126522 h 1126522"/>
                    <a:gd name="connsiteX3" fmla="*/ 601 w 973073"/>
                    <a:gd name="connsiteY3" fmla="*/ 1126522 h 1126522"/>
                    <a:gd name="connsiteX4" fmla="*/ 0 w 973073"/>
                    <a:gd name="connsiteY4" fmla="*/ 488035 h 1126522"/>
                    <a:gd name="connsiteX5" fmla="*/ 9756 w 973073"/>
                    <a:gd name="connsiteY5" fmla="*/ 584809 h 1126522"/>
                    <a:gd name="connsiteX6" fmla="*/ 388354 w 973073"/>
                    <a:gd name="connsiteY6" fmla="*/ 963408 h 1126522"/>
                    <a:gd name="connsiteX7" fmla="*/ 484236 w 973073"/>
                    <a:gd name="connsiteY7" fmla="*/ 973073 h 1126522"/>
                    <a:gd name="connsiteX8" fmla="*/ 0 w 973073"/>
                    <a:gd name="connsiteY8" fmla="*/ 973073 h 1126522"/>
                    <a:gd name="connsiteX9" fmla="*/ 0 w 973073"/>
                    <a:gd name="connsiteY9" fmla="*/ 0 h 1126522"/>
                    <a:gd name="connsiteX10" fmla="*/ 973073 w 973073"/>
                    <a:gd name="connsiteY10" fmla="*/ 0 h 1126522"/>
                    <a:gd name="connsiteX11" fmla="*/ 973073 w 973073"/>
                    <a:gd name="connsiteY11" fmla="*/ 973073 h 1126522"/>
                    <a:gd name="connsiteX12" fmla="*/ 488580 w 973073"/>
                    <a:gd name="connsiteY12" fmla="*/ 973073 h 1126522"/>
                    <a:gd name="connsiteX13" fmla="*/ 584462 w 973073"/>
                    <a:gd name="connsiteY13" fmla="*/ 963408 h 1126522"/>
                    <a:gd name="connsiteX14" fmla="*/ 972945 w 973073"/>
                    <a:gd name="connsiteY14" fmla="*/ 486755 h 1126522"/>
                    <a:gd name="connsiteX15" fmla="*/ 486408 w 973073"/>
                    <a:gd name="connsiteY15" fmla="*/ 218 h 1126522"/>
                    <a:gd name="connsiteX16" fmla="*/ 9756 w 973073"/>
                    <a:gd name="connsiteY16" fmla="*/ 388701 h 1126522"/>
                    <a:gd name="connsiteX17" fmla="*/ 0 w 973073"/>
                    <a:gd name="connsiteY17" fmla="*/ 485476 h 1126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73073" h="1126522">
                      <a:moveTo>
                        <a:pt x="601" y="973074"/>
                      </a:moveTo>
                      <a:lnTo>
                        <a:pt x="973073" y="973074"/>
                      </a:lnTo>
                      <a:lnTo>
                        <a:pt x="973073" y="1126522"/>
                      </a:lnTo>
                      <a:lnTo>
                        <a:pt x="601" y="1126522"/>
                      </a:lnTo>
                      <a:close/>
                      <a:moveTo>
                        <a:pt x="0" y="488035"/>
                      </a:moveTo>
                      <a:lnTo>
                        <a:pt x="9756" y="584809"/>
                      </a:lnTo>
                      <a:cubicBezTo>
                        <a:pt x="48642" y="774844"/>
                        <a:pt x="198320" y="924521"/>
                        <a:pt x="388354" y="963408"/>
                      </a:cubicBezTo>
                      <a:lnTo>
                        <a:pt x="484236" y="973073"/>
                      </a:lnTo>
                      <a:lnTo>
                        <a:pt x="0" y="973073"/>
                      </a:lnTo>
                      <a:close/>
                      <a:moveTo>
                        <a:pt x="0" y="0"/>
                      </a:moveTo>
                      <a:lnTo>
                        <a:pt x="973073" y="0"/>
                      </a:lnTo>
                      <a:lnTo>
                        <a:pt x="973073" y="973073"/>
                      </a:lnTo>
                      <a:lnTo>
                        <a:pt x="488580" y="973073"/>
                      </a:lnTo>
                      <a:lnTo>
                        <a:pt x="584462" y="963408"/>
                      </a:lnTo>
                      <a:cubicBezTo>
                        <a:pt x="806169" y="918040"/>
                        <a:pt x="972945" y="721874"/>
                        <a:pt x="972945" y="486755"/>
                      </a:cubicBezTo>
                      <a:cubicBezTo>
                        <a:pt x="972945" y="218048"/>
                        <a:pt x="755115" y="218"/>
                        <a:pt x="486408" y="218"/>
                      </a:cubicBezTo>
                      <a:cubicBezTo>
                        <a:pt x="251289" y="218"/>
                        <a:pt x="55123" y="166994"/>
                        <a:pt x="9756" y="388701"/>
                      </a:cubicBezTo>
                      <a:lnTo>
                        <a:pt x="0" y="48547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6167491-B39A-EC3C-745C-12CE04D5E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56086" y="5669862"/>
              <a:ext cx="261748" cy="361236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60367F1-81E8-17B8-8074-5C9F295A410E}"/>
              </a:ext>
            </a:extLst>
          </p:cNvPr>
          <p:cNvGrpSpPr/>
          <p:nvPr/>
        </p:nvGrpSpPr>
        <p:grpSpPr>
          <a:xfrm>
            <a:off x="6901107" y="5307546"/>
            <a:ext cx="3050574" cy="877660"/>
            <a:chOff x="6901107" y="5307546"/>
            <a:chExt cx="3050574" cy="877660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FF47437-3630-AE6F-E710-EED42487843A}"/>
                </a:ext>
              </a:extLst>
            </p:cNvPr>
            <p:cNvGrpSpPr/>
            <p:nvPr/>
          </p:nvGrpSpPr>
          <p:grpSpPr>
            <a:xfrm>
              <a:off x="6901107" y="5307546"/>
              <a:ext cx="3050574" cy="877660"/>
              <a:chOff x="6901107" y="4489176"/>
              <a:chExt cx="3050574" cy="8776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C6CB1750-A71E-4609-361D-C3FF03C48FB9}"/>
                      </a:ext>
                    </a:extLst>
                  </p:cNvPr>
                  <p:cNvSpPr txBox="1"/>
                  <p:nvPr/>
                </p:nvSpPr>
                <p:spPr>
                  <a:xfrm>
                    <a:off x="6901107" y="4658950"/>
                    <a:ext cx="3050574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</m:d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IN" sz="4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C6CB1750-A71E-4609-361D-C3FF03C48F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1107" y="4658950"/>
                    <a:ext cx="3050574" cy="70788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29E60FF4-991E-F563-EE79-24829C4AB3DE}"/>
                  </a:ext>
                </a:extLst>
              </p:cNvPr>
              <p:cNvGrpSpPr/>
              <p:nvPr/>
            </p:nvGrpSpPr>
            <p:grpSpPr>
              <a:xfrm>
                <a:off x="7171469" y="4489176"/>
                <a:ext cx="612279" cy="877660"/>
                <a:chOff x="5241036" y="24700"/>
                <a:chExt cx="1212680" cy="1738294"/>
              </a:xfrm>
            </p:grpSpPr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5D4C52D6-CC4D-2795-6198-1109B18D4917}"/>
                    </a:ext>
                  </a:extLst>
                </p:cNvPr>
                <p:cNvGrpSpPr/>
                <p:nvPr/>
              </p:nvGrpSpPr>
              <p:grpSpPr>
                <a:xfrm>
                  <a:off x="5241036" y="24700"/>
                  <a:ext cx="1212680" cy="1735522"/>
                  <a:chOff x="3117934" y="-589604"/>
                  <a:chExt cx="3568475" cy="5107009"/>
                </a:xfrm>
              </p:grpSpPr>
              <p:sp>
                <p:nvSpPr>
                  <p:cNvPr id="149" name="Pie 167">
                    <a:extLst>
                      <a:ext uri="{FF2B5EF4-FFF2-40B4-BE49-F238E27FC236}">
                        <a16:creationId xmlns:a16="http://schemas.microsoft.com/office/drawing/2014/main" id="{C47A90AC-A016-5998-7AEF-B891F91EB42E}"/>
                      </a:ext>
                    </a:extLst>
                  </p:cNvPr>
                  <p:cNvSpPr/>
                  <p:nvPr/>
                </p:nvSpPr>
                <p:spPr>
                  <a:xfrm flipH="1">
                    <a:off x="5223601" y="1963900"/>
                    <a:ext cx="467124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0" name="Pie 168">
                    <a:extLst>
                      <a:ext uri="{FF2B5EF4-FFF2-40B4-BE49-F238E27FC236}">
                        <a16:creationId xmlns:a16="http://schemas.microsoft.com/office/drawing/2014/main" id="{261783DB-648E-86F0-A0E2-C508DC4F0490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3117934" y="-589604"/>
                    <a:ext cx="3568475" cy="5107009"/>
                  </a:xfrm>
                  <a:prstGeom prst="pie">
                    <a:avLst>
                      <a:gd name="adj1" fmla="val 15522115"/>
                      <a:gd name="adj2" fmla="val 16855910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" name="Freeform 169">
                    <a:extLst>
                      <a:ext uri="{FF2B5EF4-FFF2-40B4-BE49-F238E27FC236}">
                        <a16:creationId xmlns:a16="http://schemas.microsoft.com/office/drawing/2014/main" id="{20E3BE21-8ECD-AAE6-3DF8-B4768F5D7A8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208436" y="2881428"/>
                    <a:ext cx="1343020" cy="1928932"/>
                  </a:xfrm>
                  <a:custGeom>
                    <a:avLst/>
                    <a:gdLst>
                      <a:gd name="connsiteX0" fmla="*/ 1343020 w 1343020"/>
                      <a:gd name="connsiteY0" fmla="*/ 747019 h 1928932"/>
                      <a:gd name="connsiteX1" fmla="*/ 1296527 w 1343020"/>
                      <a:gd name="connsiteY1" fmla="*/ 742332 h 1928932"/>
                      <a:gd name="connsiteX2" fmla="*/ 1056103 w 1343020"/>
                      <a:gd name="connsiteY2" fmla="*/ 982756 h 1928932"/>
                      <a:gd name="connsiteX3" fmla="*/ 1296527 w 1343020"/>
                      <a:gd name="connsiteY3" fmla="*/ 1223180 h 1928932"/>
                      <a:gd name="connsiteX4" fmla="*/ 1339311 w 1343020"/>
                      <a:gd name="connsiteY4" fmla="*/ 1218867 h 1928932"/>
                      <a:gd name="connsiteX5" fmla="*/ 1333436 w 1343020"/>
                      <a:gd name="connsiteY5" fmla="*/ 1277393 h 1928932"/>
                      <a:gd name="connsiteX6" fmla="*/ 1087717 w 1343020"/>
                      <a:gd name="connsiteY6" fmla="*/ 1885121 h 1928932"/>
                      <a:gd name="connsiteX7" fmla="*/ 0 w 1343020"/>
                      <a:gd name="connsiteY7" fmla="*/ 1916866 h 1928932"/>
                      <a:gd name="connsiteX8" fmla="*/ 800 w 1343020"/>
                      <a:gd name="connsiteY8" fmla="*/ 1432730 h 1928932"/>
                      <a:gd name="connsiteX9" fmla="*/ 1574 w 1343020"/>
                      <a:gd name="connsiteY9" fmla="*/ 964466 h 1928932"/>
                      <a:gd name="connsiteX10" fmla="*/ 800 w 1343020"/>
                      <a:gd name="connsiteY10" fmla="*/ 496202 h 1928932"/>
                      <a:gd name="connsiteX11" fmla="*/ 0 w 1343020"/>
                      <a:gd name="connsiteY11" fmla="*/ 12066 h 1928932"/>
                      <a:gd name="connsiteX12" fmla="*/ 1087717 w 1343020"/>
                      <a:gd name="connsiteY12" fmla="*/ 43811 h 1928932"/>
                      <a:gd name="connsiteX13" fmla="*/ 1333436 w 1343020"/>
                      <a:gd name="connsiteY13" fmla="*/ 651540 h 19289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343020" h="1928932">
                        <a:moveTo>
                          <a:pt x="1343020" y="747019"/>
                        </a:moveTo>
                        <a:lnTo>
                          <a:pt x="1296527" y="742332"/>
                        </a:lnTo>
                        <a:cubicBezTo>
                          <a:pt x="1163744" y="742332"/>
                          <a:pt x="1056103" y="849973"/>
                          <a:pt x="1056103" y="982756"/>
                        </a:cubicBezTo>
                        <a:cubicBezTo>
                          <a:pt x="1056103" y="1115539"/>
                          <a:pt x="1163744" y="1223180"/>
                          <a:pt x="1296527" y="1223180"/>
                        </a:cubicBezTo>
                        <a:lnTo>
                          <a:pt x="1339311" y="1218867"/>
                        </a:lnTo>
                        <a:lnTo>
                          <a:pt x="1333436" y="1277393"/>
                        </a:lnTo>
                        <a:cubicBezTo>
                          <a:pt x="1287634" y="1716932"/>
                          <a:pt x="1246628" y="1849974"/>
                          <a:pt x="1087717" y="1885121"/>
                        </a:cubicBezTo>
                        <a:cubicBezTo>
                          <a:pt x="850028" y="1910518"/>
                          <a:pt x="307538" y="1948616"/>
                          <a:pt x="0" y="1916866"/>
                        </a:cubicBezTo>
                        <a:cubicBezTo>
                          <a:pt x="267" y="1759722"/>
                          <a:pt x="534" y="1596226"/>
                          <a:pt x="800" y="1432730"/>
                        </a:cubicBezTo>
                        <a:lnTo>
                          <a:pt x="1574" y="964466"/>
                        </a:lnTo>
                        <a:lnTo>
                          <a:pt x="800" y="496202"/>
                        </a:lnTo>
                        <a:cubicBezTo>
                          <a:pt x="534" y="332706"/>
                          <a:pt x="267" y="169211"/>
                          <a:pt x="0" y="12066"/>
                        </a:cubicBezTo>
                        <a:cubicBezTo>
                          <a:pt x="307538" y="-19684"/>
                          <a:pt x="850028" y="18414"/>
                          <a:pt x="1087717" y="43811"/>
                        </a:cubicBezTo>
                        <a:cubicBezTo>
                          <a:pt x="1246628" y="78958"/>
                          <a:pt x="1287634" y="212000"/>
                          <a:pt x="1333436" y="651540"/>
                        </a:cubicBezTo>
                        <a:close/>
                      </a:path>
                    </a:pathLst>
                  </a:custGeom>
                  <a:solidFill>
                    <a:srgbClr val="4472C4">
                      <a:lumMod val="75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" name="Pie 170">
                    <a:extLst>
                      <a:ext uri="{FF2B5EF4-FFF2-40B4-BE49-F238E27FC236}">
                        <a16:creationId xmlns:a16="http://schemas.microsoft.com/office/drawing/2014/main" id="{F3D2D4F7-D850-C52A-8222-10DCCB4B6044}"/>
                      </a:ext>
                    </a:extLst>
                  </p:cNvPr>
                  <p:cNvSpPr/>
                  <p:nvPr/>
                </p:nvSpPr>
                <p:spPr>
                  <a:xfrm>
                    <a:off x="4113619" y="1963900"/>
                    <a:ext cx="467124" cy="448679"/>
                  </a:xfrm>
                  <a:prstGeom prst="pie">
                    <a:avLst>
                      <a:gd name="adj1" fmla="val 6159202"/>
                      <a:gd name="adj2" fmla="val 15205937"/>
                    </a:avLst>
                  </a:prstGeom>
                  <a:solidFill>
                    <a:srgbClr val="E5BC7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3" name="Oval 49">
                    <a:extLst>
                      <a:ext uri="{FF2B5EF4-FFF2-40B4-BE49-F238E27FC236}">
                        <a16:creationId xmlns:a16="http://schemas.microsoft.com/office/drawing/2014/main" id="{05FBC214-E90C-CBF0-0930-44BAE2C73E1D}"/>
                      </a:ext>
                    </a:extLst>
                  </p:cNvPr>
                  <p:cNvSpPr/>
                  <p:nvPr/>
                </p:nvSpPr>
                <p:spPr>
                  <a:xfrm>
                    <a:off x="4220668" y="1352177"/>
                    <a:ext cx="1363008" cy="783729"/>
                  </a:xfrm>
                  <a:custGeom>
                    <a:avLst/>
                    <a:gdLst>
                      <a:gd name="connsiteX0" fmla="*/ 0 w 1363008"/>
                      <a:gd name="connsiteY0" fmla="*/ 696648 h 1393296"/>
                      <a:gd name="connsiteX1" fmla="*/ 681504 w 1363008"/>
                      <a:gd name="connsiteY1" fmla="*/ 0 h 1393296"/>
                      <a:gd name="connsiteX2" fmla="*/ 1363008 w 1363008"/>
                      <a:gd name="connsiteY2" fmla="*/ 696648 h 1393296"/>
                      <a:gd name="connsiteX3" fmla="*/ 681504 w 1363008"/>
                      <a:gd name="connsiteY3" fmla="*/ 1393296 h 1393296"/>
                      <a:gd name="connsiteX4" fmla="*/ 0 w 1363008"/>
                      <a:gd name="connsiteY4" fmla="*/ 696648 h 1393296"/>
                      <a:gd name="connsiteX0" fmla="*/ 0 w 1363008"/>
                      <a:gd name="connsiteY0" fmla="*/ 696648 h 783729"/>
                      <a:gd name="connsiteX1" fmla="*/ 681504 w 1363008"/>
                      <a:gd name="connsiteY1" fmla="*/ 0 h 783729"/>
                      <a:gd name="connsiteX2" fmla="*/ 1363008 w 1363008"/>
                      <a:gd name="connsiteY2" fmla="*/ 696648 h 783729"/>
                      <a:gd name="connsiteX3" fmla="*/ 0 w 1363008"/>
                      <a:gd name="connsiteY3" fmla="*/ 696648 h 7837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63008" h="783729">
                        <a:moveTo>
                          <a:pt x="0" y="696648"/>
                        </a:moveTo>
                        <a:cubicBezTo>
                          <a:pt x="0" y="311900"/>
                          <a:pt x="305120" y="0"/>
                          <a:pt x="681504" y="0"/>
                        </a:cubicBezTo>
                        <a:cubicBezTo>
                          <a:pt x="1057888" y="0"/>
                          <a:pt x="1363008" y="311900"/>
                          <a:pt x="1363008" y="696648"/>
                        </a:cubicBezTo>
                        <a:cubicBezTo>
                          <a:pt x="1249424" y="812756"/>
                          <a:pt x="113584" y="812756"/>
                          <a:pt x="0" y="696648"/>
                        </a:cubicBezTo>
                        <a:close/>
                      </a:path>
                    </a:pathLst>
                  </a:cu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" name="Oval 50">
                    <a:extLst>
                      <a:ext uri="{FF2B5EF4-FFF2-40B4-BE49-F238E27FC236}">
                        <a16:creationId xmlns:a16="http://schemas.microsoft.com/office/drawing/2014/main" id="{DDBB5057-584B-79F3-4B6C-87BCC6B8D01A}"/>
                      </a:ext>
                    </a:extLst>
                  </p:cNvPr>
                  <p:cNvSpPr/>
                  <p:nvPr/>
                </p:nvSpPr>
                <p:spPr>
                  <a:xfrm flipV="1">
                    <a:off x="4220668" y="1896605"/>
                    <a:ext cx="1363008" cy="1174950"/>
                  </a:xfrm>
                  <a:custGeom>
                    <a:avLst/>
                    <a:gdLst>
                      <a:gd name="connsiteX0" fmla="*/ 0 w 1393296"/>
                      <a:gd name="connsiteY0" fmla="*/ 696648 h 1393296"/>
                      <a:gd name="connsiteX1" fmla="*/ 696648 w 1393296"/>
                      <a:gd name="connsiteY1" fmla="*/ 0 h 1393296"/>
                      <a:gd name="connsiteX2" fmla="*/ 1393296 w 1393296"/>
                      <a:gd name="connsiteY2" fmla="*/ 696648 h 1393296"/>
                      <a:gd name="connsiteX3" fmla="*/ 696648 w 1393296"/>
                      <a:gd name="connsiteY3" fmla="*/ 1393296 h 1393296"/>
                      <a:gd name="connsiteX4" fmla="*/ 0 w 1393296"/>
                      <a:gd name="connsiteY4" fmla="*/ 696648 h 1393296"/>
                      <a:gd name="connsiteX0" fmla="*/ 0 w 1393296"/>
                      <a:gd name="connsiteY0" fmla="*/ 696648 h 783729"/>
                      <a:gd name="connsiteX1" fmla="*/ 696648 w 1393296"/>
                      <a:gd name="connsiteY1" fmla="*/ 0 h 783729"/>
                      <a:gd name="connsiteX2" fmla="*/ 1393296 w 1393296"/>
                      <a:gd name="connsiteY2" fmla="*/ 696648 h 783729"/>
                      <a:gd name="connsiteX3" fmla="*/ 0 w 1393296"/>
                      <a:gd name="connsiteY3" fmla="*/ 696648 h 783729"/>
                      <a:gd name="connsiteX0" fmla="*/ 19365 w 1412661"/>
                      <a:gd name="connsiteY0" fmla="*/ 1118570 h 1233514"/>
                      <a:gd name="connsiteX1" fmla="*/ 716013 w 1412661"/>
                      <a:gd name="connsiteY1" fmla="*/ 0 h 1233514"/>
                      <a:gd name="connsiteX2" fmla="*/ 1412661 w 1412661"/>
                      <a:gd name="connsiteY2" fmla="*/ 1118570 h 1233514"/>
                      <a:gd name="connsiteX3" fmla="*/ 19365 w 1412661"/>
                      <a:gd name="connsiteY3" fmla="*/ 1118570 h 1233514"/>
                      <a:gd name="connsiteX0" fmla="*/ 23325 w 1416621"/>
                      <a:gd name="connsiteY0" fmla="*/ 1120104 h 1235048"/>
                      <a:gd name="connsiteX1" fmla="*/ 719973 w 1416621"/>
                      <a:gd name="connsiteY1" fmla="*/ 1534 h 1235048"/>
                      <a:gd name="connsiteX2" fmla="*/ 1416621 w 1416621"/>
                      <a:gd name="connsiteY2" fmla="*/ 1120104 h 1235048"/>
                      <a:gd name="connsiteX3" fmla="*/ 23325 w 1416621"/>
                      <a:gd name="connsiteY3" fmla="*/ 1120104 h 1235048"/>
                      <a:gd name="connsiteX0" fmla="*/ 23325 w 1416621"/>
                      <a:gd name="connsiteY0" fmla="*/ 1120104 h 1235048"/>
                      <a:gd name="connsiteX1" fmla="*/ 719973 w 1416621"/>
                      <a:gd name="connsiteY1" fmla="*/ 1534 h 1235048"/>
                      <a:gd name="connsiteX2" fmla="*/ 1416621 w 1416621"/>
                      <a:gd name="connsiteY2" fmla="*/ 1120104 h 1235048"/>
                      <a:gd name="connsiteX3" fmla="*/ 23325 w 1416621"/>
                      <a:gd name="connsiteY3" fmla="*/ 1120104 h 1235048"/>
                      <a:gd name="connsiteX0" fmla="*/ 471 w 1393767"/>
                      <a:gd name="connsiteY0" fmla="*/ 1120592 h 1235536"/>
                      <a:gd name="connsiteX1" fmla="*/ 697119 w 1393767"/>
                      <a:gd name="connsiteY1" fmla="*/ 2022 h 1235536"/>
                      <a:gd name="connsiteX2" fmla="*/ 1393767 w 1393767"/>
                      <a:gd name="connsiteY2" fmla="*/ 1120592 h 1235536"/>
                      <a:gd name="connsiteX3" fmla="*/ 471 w 1393767"/>
                      <a:gd name="connsiteY3" fmla="*/ 1120592 h 1235536"/>
                      <a:gd name="connsiteX0" fmla="*/ 0 w 1393296"/>
                      <a:gd name="connsiteY0" fmla="*/ 1120576 h 1235520"/>
                      <a:gd name="connsiteX1" fmla="*/ 696648 w 1393296"/>
                      <a:gd name="connsiteY1" fmla="*/ 2006 h 1235520"/>
                      <a:gd name="connsiteX2" fmla="*/ 1393296 w 1393296"/>
                      <a:gd name="connsiteY2" fmla="*/ 1120576 h 1235520"/>
                      <a:gd name="connsiteX3" fmla="*/ 0 w 1393296"/>
                      <a:gd name="connsiteY3" fmla="*/ 1120576 h 1235520"/>
                      <a:gd name="connsiteX0" fmla="*/ 0 w 1393296"/>
                      <a:gd name="connsiteY0" fmla="*/ 1120527 h 1235471"/>
                      <a:gd name="connsiteX1" fmla="*/ 696648 w 1393296"/>
                      <a:gd name="connsiteY1" fmla="*/ 1957 h 1235471"/>
                      <a:gd name="connsiteX2" fmla="*/ 1393296 w 1393296"/>
                      <a:gd name="connsiteY2" fmla="*/ 1120527 h 1235471"/>
                      <a:gd name="connsiteX3" fmla="*/ 0 w 1393296"/>
                      <a:gd name="connsiteY3" fmla="*/ 1120527 h 1235471"/>
                      <a:gd name="connsiteX0" fmla="*/ 0 w 1393296"/>
                      <a:gd name="connsiteY0" fmla="*/ 1118614 h 1233558"/>
                      <a:gd name="connsiteX1" fmla="*/ 696648 w 1393296"/>
                      <a:gd name="connsiteY1" fmla="*/ 44 h 1233558"/>
                      <a:gd name="connsiteX2" fmla="*/ 1393296 w 1393296"/>
                      <a:gd name="connsiteY2" fmla="*/ 1118614 h 1233558"/>
                      <a:gd name="connsiteX3" fmla="*/ 0 w 1393296"/>
                      <a:gd name="connsiteY3" fmla="*/ 1118614 h 1233558"/>
                      <a:gd name="connsiteX0" fmla="*/ 0 w 1393296"/>
                      <a:gd name="connsiteY0" fmla="*/ 1118614 h 1233558"/>
                      <a:gd name="connsiteX1" fmla="*/ 696648 w 1393296"/>
                      <a:gd name="connsiteY1" fmla="*/ 44 h 1233558"/>
                      <a:gd name="connsiteX2" fmla="*/ 1393296 w 1393296"/>
                      <a:gd name="connsiteY2" fmla="*/ 1118614 h 1233558"/>
                      <a:gd name="connsiteX3" fmla="*/ 0 w 1393296"/>
                      <a:gd name="connsiteY3" fmla="*/ 1118614 h 1233558"/>
                      <a:gd name="connsiteX0" fmla="*/ 0 w 1393296"/>
                      <a:gd name="connsiteY0" fmla="*/ 1118571 h 1233515"/>
                      <a:gd name="connsiteX1" fmla="*/ 696648 w 1393296"/>
                      <a:gd name="connsiteY1" fmla="*/ 1 h 1233515"/>
                      <a:gd name="connsiteX2" fmla="*/ 1393296 w 1393296"/>
                      <a:gd name="connsiteY2" fmla="*/ 1118571 h 1233515"/>
                      <a:gd name="connsiteX3" fmla="*/ 0 w 1393296"/>
                      <a:gd name="connsiteY3" fmla="*/ 1118571 h 1233515"/>
                      <a:gd name="connsiteX0" fmla="*/ 0 w 1393296"/>
                      <a:gd name="connsiteY0" fmla="*/ 1053660 h 1168604"/>
                      <a:gd name="connsiteX1" fmla="*/ 690157 w 1393296"/>
                      <a:gd name="connsiteY1" fmla="*/ 1 h 1168604"/>
                      <a:gd name="connsiteX2" fmla="*/ 1393296 w 1393296"/>
                      <a:gd name="connsiteY2" fmla="*/ 1053660 h 1168604"/>
                      <a:gd name="connsiteX3" fmla="*/ 0 w 1393296"/>
                      <a:gd name="connsiteY3" fmla="*/ 1053660 h 1168604"/>
                      <a:gd name="connsiteX0" fmla="*/ 0 w 1393296"/>
                      <a:gd name="connsiteY0" fmla="*/ 774542 h 889486"/>
                      <a:gd name="connsiteX1" fmla="*/ 690157 w 1393296"/>
                      <a:gd name="connsiteY1" fmla="*/ 1 h 889486"/>
                      <a:gd name="connsiteX2" fmla="*/ 1393296 w 1393296"/>
                      <a:gd name="connsiteY2" fmla="*/ 774542 h 889486"/>
                      <a:gd name="connsiteX3" fmla="*/ 0 w 1393296"/>
                      <a:gd name="connsiteY3" fmla="*/ 774542 h 889486"/>
                      <a:gd name="connsiteX0" fmla="*/ 0 w 1393296"/>
                      <a:gd name="connsiteY0" fmla="*/ 1092605 h 1207549"/>
                      <a:gd name="connsiteX1" fmla="*/ 703139 w 1393296"/>
                      <a:gd name="connsiteY1" fmla="*/ 0 h 1207549"/>
                      <a:gd name="connsiteX2" fmla="*/ 1393296 w 1393296"/>
                      <a:gd name="connsiteY2" fmla="*/ 1092605 h 1207549"/>
                      <a:gd name="connsiteX3" fmla="*/ 0 w 1393296"/>
                      <a:gd name="connsiteY3" fmla="*/ 1092605 h 1207549"/>
                      <a:gd name="connsiteX0" fmla="*/ 0 w 1393296"/>
                      <a:gd name="connsiteY0" fmla="*/ 1092605 h 1207549"/>
                      <a:gd name="connsiteX1" fmla="*/ 690157 w 1393296"/>
                      <a:gd name="connsiteY1" fmla="*/ 0 h 1207549"/>
                      <a:gd name="connsiteX2" fmla="*/ 1393296 w 1393296"/>
                      <a:gd name="connsiteY2" fmla="*/ 1092605 h 1207549"/>
                      <a:gd name="connsiteX3" fmla="*/ 0 w 1393296"/>
                      <a:gd name="connsiteY3" fmla="*/ 1092605 h 1207549"/>
                      <a:gd name="connsiteX0" fmla="*/ 0 w 1393296"/>
                      <a:gd name="connsiteY0" fmla="*/ 1092777 h 1207721"/>
                      <a:gd name="connsiteX1" fmla="*/ 690157 w 1393296"/>
                      <a:gd name="connsiteY1" fmla="*/ 172 h 1207721"/>
                      <a:gd name="connsiteX2" fmla="*/ 1393296 w 1393296"/>
                      <a:gd name="connsiteY2" fmla="*/ 1092777 h 1207721"/>
                      <a:gd name="connsiteX3" fmla="*/ 0 w 1393296"/>
                      <a:gd name="connsiteY3" fmla="*/ 1092777 h 1207721"/>
                      <a:gd name="connsiteX0" fmla="*/ 0 w 1393296"/>
                      <a:gd name="connsiteY0" fmla="*/ 1086289 h 1201233"/>
                      <a:gd name="connsiteX1" fmla="*/ 670684 w 1393296"/>
                      <a:gd name="connsiteY1" fmla="*/ 175 h 1201233"/>
                      <a:gd name="connsiteX2" fmla="*/ 1393296 w 1393296"/>
                      <a:gd name="connsiteY2" fmla="*/ 1086289 h 1201233"/>
                      <a:gd name="connsiteX3" fmla="*/ 0 w 1393296"/>
                      <a:gd name="connsiteY3" fmla="*/ 1086289 h 1201233"/>
                      <a:gd name="connsiteX0" fmla="*/ 0 w 1393296"/>
                      <a:gd name="connsiteY0" fmla="*/ 1086289 h 1201233"/>
                      <a:gd name="connsiteX1" fmla="*/ 683666 w 1393296"/>
                      <a:gd name="connsiteY1" fmla="*/ 175 h 1201233"/>
                      <a:gd name="connsiteX2" fmla="*/ 1393296 w 1393296"/>
                      <a:gd name="connsiteY2" fmla="*/ 1086289 h 1201233"/>
                      <a:gd name="connsiteX3" fmla="*/ 0 w 1393296"/>
                      <a:gd name="connsiteY3" fmla="*/ 1086289 h 1201233"/>
                      <a:gd name="connsiteX0" fmla="*/ 0 w 1393296"/>
                      <a:gd name="connsiteY0" fmla="*/ 1086289 h 1201233"/>
                      <a:gd name="connsiteX1" fmla="*/ 683666 w 1393296"/>
                      <a:gd name="connsiteY1" fmla="*/ 175 h 1201233"/>
                      <a:gd name="connsiteX2" fmla="*/ 1393296 w 1393296"/>
                      <a:gd name="connsiteY2" fmla="*/ 1086289 h 1201233"/>
                      <a:gd name="connsiteX3" fmla="*/ 0 w 1393296"/>
                      <a:gd name="connsiteY3" fmla="*/ 1086289 h 1201233"/>
                      <a:gd name="connsiteX0" fmla="*/ 0 w 1393296"/>
                      <a:gd name="connsiteY0" fmla="*/ 1086294 h 1201238"/>
                      <a:gd name="connsiteX1" fmla="*/ 683666 w 1393296"/>
                      <a:gd name="connsiteY1" fmla="*/ 180 h 1201238"/>
                      <a:gd name="connsiteX2" fmla="*/ 1393296 w 1393296"/>
                      <a:gd name="connsiteY2" fmla="*/ 1086294 h 1201238"/>
                      <a:gd name="connsiteX3" fmla="*/ 0 w 1393296"/>
                      <a:gd name="connsiteY3" fmla="*/ 1086294 h 1201238"/>
                      <a:gd name="connsiteX0" fmla="*/ 0 w 1393296"/>
                      <a:gd name="connsiteY0" fmla="*/ 1086512 h 1201456"/>
                      <a:gd name="connsiteX1" fmla="*/ 683666 w 1393296"/>
                      <a:gd name="connsiteY1" fmla="*/ 398 h 1201456"/>
                      <a:gd name="connsiteX2" fmla="*/ 1393296 w 1393296"/>
                      <a:gd name="connsiteY2" fmla="*/ 1086512 h 1201456"/>
                      <a:gd name="connsiteX3" fmla="*/ 0 w 1393296"/>
                      <a:gd name="connsiteY3" fmla="*/ 1086512 h 1201456"/>
                      <a:gd name="connsiteX0" fmla="*/ 0 w 1393296"/>
                      <a:gd name="connsiteY0" fmla="*/ 1086512 h 1201456"/>
                      <a:gd name="connsiteX1" fmla="*/ 683666 w 1393296"/>
                      <a:gd name="connsiteY1" fmla="*/ 398 h 1201456"/>
                      <a:gd name="connsiteX2" fmla="*/ 1393296 w 1393296"/>
                      <a:gd name="connsiteY2" fmla="*/ 1086512 h 1201456"/>
                      <a:gd name="connsiteX3" fmla="*/ 0 w 1393296"/>
                      <a:gd name="connsiteY3" fmla="*/ 1086512 h 1201456"/>
                      <a:gd name="connsiteX0" fmla="*/ 0 w 1393296"/>
                      <a:gd name="connsiteY0" fmla="*/ 1086512 h 1201456"/>
                      <a:gd name="connsiteX1" fmla="*/ 683666 w 1393296"/>
                      <a:gd name="connsiteY1" fmla="*/ 398 h 1201456"/>
                      <a:gd name="connsiteX2" fmla="*/ 1393296 w 1393296"/>
                      <a:gd name="connsiteY2" fmla="*/ 1086512 h 1201456"/>
                      <a:gd name="connsiteX3" fmla="*/ 0 w 1393296"/>
                      <a:gd name="connsiteY3" fmla="*/ 1086512 h 1201456"/>
                      <a:gd name="connsiteX0" fmla="*/ 0 w 1393296"/>
                      <a:gd name="connsiteY0" fmla="*/ 1086115 h 1201059"/>
                      <a:gd name="connsiteX1" fmla="*/ 683666 w 1393296"/>
                      <a:gd name="connsiteY1" fmla="*/ 1 h 1201059"/>
                      <a:gd name="connsiteX2" fmla="*/ 1393296 w 1393296"/>
                      <a:gd name="connsiteY2" fmla="*/ 1086115 h 1201059"/>
                      <a:gd name="connsiteX3" fmla="*/ 0 w 1393296"/>
                      <a:gd name="connsiteY3" fmla="*/ 1086115 h 1201059"/>
                      <a:gd name="connsiteX0" fmla="*/ 0 w 1393296"/>
                      <a:gd name="connsiteY0" fmla="*/ 1086115 h 1201059"/>
                      <a:gd name="connsiteX1" fmla="*/ 696648 w 1393296"/>
                      <a:gd name="connsiteY1" fmla="*/ 1 h 1201059"/>
                      <a:gd name="connsiteX2" fmla="*/ 1393296 w 1393296"/>
                      <a:gd name="connsiteY2" fmla="*/ 1086115 h 1201059"/>
                      <a:gd name="connsiteX3" fmla="*/ 0 w 1393296"/>
                      <a:gd name="connsiteY3" fmla="*/ 1086115 h 1201059"/>
                      <a:gd name="connsiteX0" fmla="*/ 0 w 1393296"/>
                      <a:gd name="connsiteY0" fmla="*/ 1086115 h 1201059"/>
                      <a:gd name="connsiteX1" fmla="*/ 696648 w 1393296"/>
                      <a:gd name="connsiteY1" fmla="*/ 1 h 1201059"/>
                      <a:gd name="connsiteX2" fmla="*/ 1393296 w 1393296"/>
                      <a:gd name="connsiteY2" fmla="*/ 1086115 h 1201059"/>
                      <a:gd name="connsiteX3" fmla="*/ 0 w 1393296"/>
                      <a:gd name="connsiteY3" fmla="*/ 1086115 h 1201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93296" h="1201059">
                        <a:moveTo>
                          <a:pt x="0" y="1086115"/>
                        </a:moveTo>
                        <a:cubicBezTo>
                          <a:pt x="7223" y="678991"/>
                          <a:pt x="181463" y="0"/>
                          <a:pt x="696648" y="1"/>
                        </a:cubicBezTo>
                        <a:cubicBezTo>
                          <a:pt x="1211833" y="2"/>
                          <a:pt x="1393296" y="701367"/>
                          <a:pt x="1393296" y="1086115"/>
                        </a:cubicBezTo>
                        <a:cubicBezTo>
                          <a:pt x="1277188" y="1202223"/>
                          <a:pt x="116108" y="1272543"/>
                          <a:pt x="0" y="1086115"/>
                        </a:cubicBezTo>
                        <a:close/>
                      </a:path>
                    </a:pathLst>
                  </a:cu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" name="Freeform 173">
                    <a:extLst>
                      <a:ext uri="{FF2B5EF4-FFF2-40B4-BE49-F238E27FC236}">
                        <a16:creationId xmlns:a16="http://schemas.microsoft.com/office/drawing/2014/main" id="{81D897FF-8A25-B22B-2D70-7E24E7BB67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57080" y="2145107"/>
                    <a:ext cx="688665" cy="1165023"/>
                  </a:xfrm>
                  <a:custGeom>
                    <a:avLst/>
                    <a:gdLst>
                      <a:gd name="connsiteX0" fmla="*/ 104 w 688665"/>
                      <a:gd name="connsiteY0" fmla="*/ 592623 h 1165023"/>
                      <a:gd name="connsiteX1" fmla="*/ 52981 w 688665"/>
                      <a:gd name="connsiteY1" fmla="*/ 379549 h 1165023"/>
                      <a:gd name="connsiteX2" fmla="*/ 119905 w 688665"/>
                      <a:gd name="connsiteY2" fmla="*/ 290141 h 1165023"/>
                      <a:gd name="connsiteX3" fmla="*/ 167246 w 688665"/>
                      <a:gd name="connsiteY3" fmla="*/ 253205 h 1165023"/>
                      <a:gd name="connsiteX4" fmla="*/ 165976 w 688665"/>
                      <a:gd name="connsiteY4" fmla="*/ 0 h 1165023"/>
                      <a:gd name="connsiteX5" fmla="*/ 298556 w 688665"/>
                      <a:gd name="connsiteY5" fmla="*/ 53566 h 1165023"/>
                      <a:gd name="connsiteX6" fmla="*/ 688665 w 688665"/>
                      <a:gd name="connsiteY6" fmla="*/ 583313 h 1165023"/>
                      <a:gd name="connsiteX7" fmla="*/ 306766 w 688665"/>
                      <a:gd name="connsiteY7" fmla="*/ 1110410 h 1165023"/>
                      <a:gd name="connsiteX8" fmla="*/ 171820 w 688665"/>
                      <a:gd name="connsiteY8" fmla="*/ 1165023 h 1165023"/>
                      <a:gd name="connsiteX9" fmla="*/ 170571 w 688665"/>
                      <a:gd name="connsiteY9" fmla="*/ 916009 h 1165023"/>
                      <a:gd name="connsiteX10" fmla="*/ 133247 w 688665"/>
                      <a:gd name="connsiteY10" fmla="*/ 889473 h 1165023"/>
                      <a:gd name="connsiteX11" fmla="*/ 62411 w 688665"/>
                      <a:gd name="connsiteY11" fmla="*/ 803132 h 1165023"/>
                      <a:gd name="connsiteX12" fmla="*/ 104 w 688665"/>
                      <a:gd name="connsiteY12" fmla="*/ 592623 h 1165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688665" h="1165023">
                        <a:moveTo>
                          <a:pt x="104" y="592623"/>
                        </a:moveTo>
                        <a:cubicBezTo>
                          <a:pt x="-1526" y="519415"/>
                          <a:pt x="16042" y="445781"/>
                          <a:pt x="52981" y="379549"/>
                        </a:cubicBezTo>
                        <a:cubicBezTo>
                          <a:pt x="71451" y="346433"/>
                          <a:pt x="94040" y="316465"/>
                          <a:pt x="119905" y="290141"/>
                        </a:cubicBezTo>
                        <a:lnTo>
                          <a:pt x="167246" y="253205"/>
                        </a:lnTo>
                        <a:lnTo>
                          <a:pt x="165976" y="0"/>
                        </a:lnTo>
                        <a:lnTo>
                          <a:pt x="298556" y="53566"/>
                        </a:lnTo>
                        <a:cubicBezTo>
                          <a:pt x="517134" y="160944"/>
                          <a:pt x="688664" y="331320"/>
                          <a:pt x="688665" y="583313"/>
                        </a:cubicBezTo>
                        <a:cubicBezTo>
                          <a:pt x="688665" y="835305"/>
                          <a:pt x="522608" y="1003915"/>
                          <a:pt x="306766" y="1110410"/>
                        </a:cubicBezTo>
                        <a:lnTo>
                          <a:pt x="171820" y="1165023"/>
                        </a:lnTo>
                        <a:lnTo>
                          <a:pt x="170571" y="916009"/>
                        </a:lnTo>
                        <a:lnTo>
                          <a:pt x="133247" y="889473"/>
                        </a:lnTo>
                        <a:cubicBezTo>
                          <a:pt x="106237" y="864326"/>
                          <a:pt x="82336" y="835393"/>
                          <a:pt x="62411" y="803132"/>
                        </a:cubicBezTo>
                        <a:cubicBezTo>
                          <a:pt x="22561" y="738611"/>
                          <a:pt x="1733" y="665831"/>
                          <a:pt x="104" y="592623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5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Chord 155">
                    <a:extLst>
                      <a:ext uri="{FF2B5EF4-FFF2-40B4-BE49-F238E27FC236}">
                        <a16:creationId xmlns:a16="http://schemas.microsoft.com/office/drawing/2014/main" id="{C99AB833-6E60-42EA-DFE0-C36E40547F9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710338" y="2382890"/>
                    <a:ext cx="383667" cy="383667"/>
                  </a:xfrm>
                  <a:prstGeom prst="chord">
                    <a:avLst>
                      <a:gd name="adj1" fmla="val 5317236"/>
                      <a:gd name="adj2" fmla="val 16200000"/>
                    </a:avLst>
                  </a:prstGeom>
                  <a:solidFill>
                    <a:srgbClr val="EFCF9E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Freeform 175">
                    <a:extLst>
                      <a:ext uri="{FF2B5EF4-FFF2-40B4-BE49-F238E27FC236}">
                        <a16:creationId xmlns:a16="http://schemas.microsoft.com/office/drawing/2014/main" id="{B16FB9D2-969E-C9E3-5E28-B8128960502B}"/>
                      </a:ext>
                    </a:extLst>
                  </p:cNvPr>
                  <p:cNvSpPr/>
                  <p:nvPr/>
                </p:nvSpPr>
                <p:spPr>
                  <a:xfrm>
                    <a:off x="4219908" y="1266089"/>
                    <a:ext cx="1366278" cy="908663"/>
                  </a:xfrm>
                  <a:custGeom>
                    <a:avLst/>
                    <a:gdLst>
                      <a:gd name="connsiteX0" fmla="*/ 681504 w 1363008"/>
                      <a:gd name="connsiteY0" fmla="*/ 0 h 781663"/>
                      <a:gd name="connsiteX1" fmla="*/ 1349162 w 1363008"/>
                      <a:gd name="connsiteY1" fmla="*/ 556249 h 781663"/>
                      <a:gd name="connsiteX2" fmla="*/ 1358825 w 1363008"/>
                      <a:gd name="connsiteY2" fmla="*/ 654229 h 781663"/>
                      <a:gd name="connsiteX3" fmla="*/ 1363008 w 1363008"/>
                      <a:gd name="connsiteY3" fmla="*/ 656873 h 781663"/>
                      <a:gd name="connsiteX4" fmla="*/ 1361587 w 1363008"/>
                      <a:gd name="connsiteY4" fmla="*/ 682238 h 781663"/>
                      <a:gd name="connsiteX5" fmla="*/ 1363008 w 1363008"/>
                      <a:gd name="connsiteY5" fmla="*/ 696648 h 781663"/>
                      <a:gd name="connsiteX6" fmla="*/ 1360699 w 1363008"/>
                      <a:gd name="connsiteY6" fmla="*/ 698086 h 781663"/>
                      <a:gd name="connsiteX7" fmla="*/ 1356017 w 1363008"/>
                      <a:gd name="connsiteY7" fmla="*/ 781663 h 781663"/>
                      <a:gd name="connsiteX8" fmla="*/ 8300 w 1363008"/>
                      <a:gd name="connsiteY8" fmla="*/ 781663 h 781663"/>
                      <a:gd name="connsiteX9" fmla="*/ 2760 w 1363008"/>
                      <a:gd name="connsiteY9" fmla="*/ 698366 h 781663"/>
                      <a:gd name="connsiteX10" fmla="*/ 0 w 1363008"/>
                      <a:gd name="connsiteY10" fmla="*/ 696648 h 781663"/>
                      <a:gd name="connsiteX11" fmla="*/ 1580 w 1363008"/>
                      <a:gd name="connsiteY11" fmla="*/ 680629 h 781663"/>
                      <a:gd name="connsiteX12" fmla="*/ 0 w 1363008"/>
                      <a:gd name="connsiteY12" fmla="*/ 656873 h 781663"/>
                      <a:gd name="connsiteX13" fmla="*/ 4331 w 1363008"/>
                      <a:gd name="connsiteY13" fmla="*/ 652738 h 781663"/>
                      <a:gd name="connsiteX14" fmla="*/ 13846 w 1363008"/>
                      <a:gd name="connsiteY14" fmla="*/ 556249 h 781663"/>
                      <a:gd name="connsiteX15" fmla="*/ 681504 w 1363008"/>
                      <a:gd name="connsiteY15" fmla="*/ 0 h 781663"/>
                      <a:gd name="connsiteX0" fmla="*/ 681504 w 1363008"/>
                      <a:gd name="connsiteY0" fmla="*/ 0 h 781663"/>
                      <a:gd name="connsiteX1" fmla="*/ 1349162 w 1363008"/>
                      <a:gd name="connsiteY1" fmla="*/ 556249 h 781663"/>
                      <a:gd name="connsiteX2" fmla="*/ 1358825 w 1363008"/>
                      <a:gd name="connsiteY2" fmla="*/ 654229 h 781663"/>
                      <a:gd name="connsiteX3" fmla="*/ 1363008 w 1363008"/>
                      <a:gd name="connsiteY3" fmla="*/ 656873 h 781663"/>
                      <a:gd name="connsiteX4" fmla="*/ 1361587 w 1363008"/>
                      <a:gd name="connsiteY4" fmla="*/ 682238 h 781663"/>
                      <a:gd name="connsiteX5" fmla="*/ 1363008 w 1363008"/>
                      <a:gd name="connsiteY5" fmla="*/ 696648 h 781663"/>
                      <a:gd name="connsiteX6" fmla="*/ 1360699 w 1363008"/>
                      <a:gd name="connsiteY6" fmla="*/ 698086 h 781663"/>
                      <a:gd name="connsiteX7" fmla="*/ 1356017 w 1363008"/>
                      <a:gd name="connsiteY7" fmla="*/ 781663 h 781663"/>
                      <a:gd name="connsiteX8" fmla="*/ 8300 w 1363008"/>
                      <a:gd name="connsiteY8" fmla="*/ 781663 h 781663"/>
                      <a:gd name="connsiteX9" fmla="*/ 2760 w 1363008"/>
                      <a:gd name="connsiteY9" fmla="*/ 698366 h 781663"/>
                      <a:gd name="connsiteX10" fmla="*/ 0 w 1363008"/>
                      <a:gd name="connsiteY10" fmla="*/ 696648 h 781663"/>
                      <a:gd name="connsiteX11" fmla="*/ 1580 w 1363008"/>
                      <a:gd name="connsiteY11" fmla="*/ 680629 h 781663"/>
                      <a:gd name="connsiteX12" fmla="*/ 0 w 1363008"/>
                      <a:gd name="connsiteY12" fmla="*/ 656873 h 781663"/>
                      <a:gd name="connsiteX13" fmla="*/ 4331 w 1363008"/>
                      <a:gd name="connsiteY13" fmla="*/ 652738 h 781663"/>
                      <a:gd name="connsiteX14" fmla="*/ 13846 w 1363008"/>
                      <a:gd name="connsiteY14" fmla="*/ 556249 h 781663"/>
                      <a:gd name="connsiteX15" fmla="*/ 681504 w 1363008"/>
                      <a:gd name="connsiteY15" fmla="*/ 0 h 781663"/>
                      <a:gd name="connsiteX0" fmla="*/ 681504 w 1363008"/>
                      <a:gd name="connsiteY0" fmla="*/ 0 h 872594"/>
                      <a:gd name="connsiteX1" fmla="*/ 1349162 w 1363008"/>
                      <a:gd name="connsiteY1" fmla="*/ 556249 h 872594"/>
                      <a:gd name="connsiteX2" fmla="*/ 1358825 w 1363008"/>
                      <a:gd name="connsiteY2" fmla="*/ 654229 h 872594"/>
                      <a:gd name="connsiteX3" fmla="*/ 1363008 w 1363008"/>
                      <a:gd name="connsiteY3" fmla="*/ 656873 h 872594"/>
                      <a:gd name="connsiteX4" fmla="*/ 1361587 w 1363008"/>
                      <a:gd name="connsiteY4" fmla="*/ 682238 h 872594"/>
                      <a:gd name="connsiteX5" fmla="*/ 1363008 w 1363008"/>
                      <a:gd name="connsiteY5" fmla="*/ 696648 h 872594"/>
                      <a:gd name="connsiteX6" fmla="*/ 1360699 w 1363008"/>
                      <a:gd name="connsiteY6" fmla="*/ 698086 h 872594"/>
                      <a:gd name="connsiteX7" fmla="*/ 1356017 w 1363008"/>
                      <a:gd name="connsiteY7" fmla="*/ 781663 h 872594"/>
                      <a:gd name="connsiteX8" fmla="*/ 8300 w 1363008"/>
                      <a:gd name="connsiteY8" fmla="*/ 781663 h 872594"/>
                      <a:gd name="connsiteX9" fmla="*/ 2760 w 1363008"/>
                      <a:gd name="connsiteY9" fmla="*/ 698366 h 872594"/>
                      <a:gd name="connsiteX10" fmla="*/ 0 w 1363008"/>
                      <a:gd name="connsiteY10" fmla="*/ 696648 h 872594"/>
                      <a:gd name="connsiteX11" fmla="*/ 1580 w 1363008"/>
                      <a:gd name="connsiteY11" fmla="*/ 680629 h 872594"/>
                      <a:gd name="connsiteX12" fmla="*/ 0 w 1363008"/>
                      <a:gd name="connsiteY12" fmla="*/ 656873 h 872594"/>
                      <a:gd name="connsiteX13" fmla="*/ 4331 w 1363008"/>
                      <a:gd name="connsiteY13" fmla="*/ 652738 h 872594"/>
                      <a:gd name="connsiteX14" fmla="*/ 13846 w 1363008"/>
                      <a:gd name="connsiteY14" fmla="*/ 556249 h 872594"/>
                      <a:gd name="connsiteX15" fmla="*/ 681504 w 1363008"/>
                      <a:gd name="connsiteY15" fmla="*/ 0 h 872594"/>
                      <a:gd name="connsiteX0" fmla="*/ 681504 w 1363008"/>
                      <a:gd name="connsiteY0" fmla="*/ 0 h 869817"/>
                      <a:gd name="connsiteX1" fmla="*/ 1349162 w 1363008"/>
                      <a:gd name="connsiteY1" fmla="*/ 556249 h 869817"/>
                      <a:gd name="connsiteX2" fmla="*/ 1358825 w 1363008"/>
                      <a:gd name="connsiteY2" fmla="*/ 654229 h 869817"/>
                      <a:gd name="connsiteX3" fmla="*/ 1363008 w 1363008"/>
                      <a:gd name="connsiteY3" fmla="*/ 656873 h 869817"/>
                      <a:gd name="connsiteX4" fmla="*/ 1361587 w 1363008"/>
                      <a:gd name="connsiteY4" fmla="*/ 682238 h 869817"/>
                      <a:gd name="connsiteX5" fmla="*/ 1363008 w 1363008"/>
                      <a:gd name="connsiteY5" fmla="*/ 696648 h 869817"/>
                      <a:gd name="connsiteX6" fmla="*/ 1360699 w 1363008"/>
                      <a:gd name="connsiteY6" fmla="*/ 698086 h 869817"/>
                      <a:gd name="connsiteX7" fmla="*/ 1356017 w 1363008"/>
                      <a:gd name="connsiteY7" fmla="*/ 781663 h 869817"/>
                      <a:gd name="connsiteX8" fmla="*/ 8300 w 1363008"/>
                      <a:gd name="connsiteY8" fmla="*/ 781663 h 869817"/>
                      <a:gd name="connsiteX9" fmla="*/ 2760 w 1363008"/>
                      <a:gd name="connsiteY9" fmla="*/ 698366 h 869817"/>
                      <a:gd name="connsiteX10" fmla="*/ 0 w 1363008"/>
                      <a:gd name="connsiteY10" fmla="*/ 696648 h 869817"/>
                      <a:gd name="connsiteX11" fmla="*/ 1580 w 1363008"/>
                      <a:gd name="connsiteY11" fmla="*/ 680629 h 869817"/>
                      <a:gd name="connsiteX12" fmla="*/ 0 w 1363008"/>
                      <a:gd name="connsiteY12" fmla="*/ 656873 h 869817"/>
                      <a:gd name="connsiteX13" fmla="*/ 4331 w 1363008"/>
                      <a:gd name="connsiteY13" fmla="*/ 652738 h 869817"/>
                      <a:gd name="connsiteX14" fmla="*/ 13846 w 1363008"/>
                      <a:gd name="connsiteY14" fmla="*/ 556249 h 869817"/>
                      <a:gd name="connsiteX15" fmla="*/ 681504 w 1363008"/>
                      <a:gd name="connsiteY15" fmla="*/ 0 h 869817"/>
                      <a:gd name="connsiteX0" fmla="*/ 681504 w 1363008"/>
                      <a:gd name="connsiteY0" fmla="*/ 0 h 869817"/>
                      <a:gd name="connsiteX1" fmla="*/ 1349162 w 1363008"/>
                      <a:gd name="connsiteY1" fmla="*/ 556249 h 869817"/>
                      <a:gd name="connsiteX2" fmla="*/ 1358825 w 1363008"/>
                      <a:gd name="connsiteY2" fmla="*/ 654229 h 869817"/>
                      <a:gd name="connsiteX3" fmla="*/ 1363008 w 1363008"/>
                      <a:gd name="connsiteY3" fmla="*/ 656873 h 869817"/>
                      <a:gd name="connsiteX4" fmla="*/ 1361587 w 1363008"/>
                      <a:gd name="connsiteY4" fmla="*/ 682238 h 869817"/>
                      <a:gd name="connsiteX5" fmla="*/ 1363008 w 1363008"/>
                      <a:gd name="connsiteY5" fmla="*/ 696648 h 869817"/>
                      <a:gd name="connsiteX6" fmla="*/ 1360699 w 1363008"/>
                      <a:gd name="connsiteY6" fmla="*/ 698086 h 869817"/>
                      <a:gd name="connsiteX7" fmla="*/ 1356017 w 1363008"/>
                      <a:gd name="connsiteY7" fmla="*/ 781663 h 869817"/>
                      <a:gd name="connsiteX8" fmla="*/ 8300 w 1363008"/>
                      <a:gd name="connsiteY8" fmla="*/ 781663 h 869817"/>
                      <a:gd name="connsiteX9" fmla="*/ 2760 w 1363008"/>
                      <a:gd name="connsiteY9" fmla="*/ 698366 h 869817"/>
                      <a:gd name="connsiteX10" fmla="*/ 0 w 1363008"/>
                      <a:gd name="connsiteY10" fmla="*/ 696648 h 869817"/>
                      <a:gd name="connsiteX11" fmla="*/ 1580 w 1363008"/>
                      <a:gd name="connsiteY11" fmla="*/ 680629 h 869817"/>
                      <a:gd name="connsiteX12" fmla="*/ 0 w 1363008"/>
                      <a:gd name="connsiteY12" fmla="*/ 656873 h 869817"/>
                      <a:gd name="connsiteX13" fmla="*/ 4331 w 1363008"/>
                      <a:gd name="connsiteY13" fmla="*/ 652738 h 869817"/>
                      <a:gd name="connsiteX14" fmla="*/ 13846 w 1363008"/>
                      <a:gd name="connsiteY14" fmla="*/ 556249 h 869817"/>
                      <a:gd name="connsiteX15" fmla="*/ 681504 w 1363008"/>
                      <a:gd name="connsiteY15" fmla="*/ 0 h 869817"/>
                      <a:gd name="connsiteX0" fmla="*/ 681504 w 1363008"/>
                      <a:gd name="connsiteY0" fmla="*/ 0 h 876729"/>
                      <a:gd name="connsiteX1" fmla="*/ 1349162 w 1363008"/>
                      <a:gd name="connsiteY1" fmla="*/ 556249 h 876729"/>
                      <a:gd name="connsiteX2" fmla="*/ 1358825 w 1363008"/>
                      <a:gd name="connsiteY2" fmla="*/ 654229 h 876729"/>
                      <a:gd name="connsiteX3" fmla="*/ 1363008 w 1363008"/>
                      <a:gd name="connsiteY3" fmla="*/ 656873 h 876729"/>
                      <a:gd name="connsiteX4" fmla="*/ 1361587 w 1363008"/>
                      <a:gd name="connsiteY4" fmla="*/ 682238 h 876729"/>
                      <a:gd name="connsiteX5" fmla="*/ 1363008 w 1363008"/>
                      <a:gd name="connsiteY5" fmla="*/ 696648 h 876729"/>
                      <a:gd name="connsiteX6" fmla="*/ 1360699 w 1363008"/>
                      <a:gd name="connsiteY6" fmla="*/ 698086 h 876729"/>
                      <a:gd name="connsiteX7" fmla="*/ 1356017 w 1363008"/>
                      <a:gd name="connsiteY7" fmla="*/ 781663 h 876729"/>
                      <a:gd name="connsiteX8" fmla="*/ 21000 w 1363008"/>
                      <a:gd name="connsiteY8" fmla="*/ 851513 h 876729"/>
                      <a:gd name="connsiteX9" fmla="*/ 2760 w 1363008"/>
                      <a:gd name="connsiteY9" fmla="*/ 698366 h 876729"/>
                      <a:gd name="connsiteX10" fmla="*/ 0 w 1363008"/>
                      <a:gd name="connsiteY10" fmla="*/ 696648 h 876729"/>
                      <a:gd name="connsiteX11" fmla="*/ 1580 w 1363008"/>
                      <a:gd name="connsiteY11" fmla="*/ 680629 h 876729"/>
                      <a:gd name="connsiteX12" fmla="*/ 0 w 1363008"/>
                      <a:gd name="connsiteY12" fmla="*/ 656873 h 876729"/>
                      <a:gd name="connsiteX13" fmla="*/ 4331 w 1363008"/>
                      <a:gd name="connsiteY13" fmla="*/ 652738 h 876729"/>
                      <a:gd name="connsiteX14" fmla="*/ 13846 w 1363008"/>
                      <a:gd name="connsiteY14" fmla="*/ 556249 h 876729"/>
                      <a:gd name="connsiteX15" fmla="*/ 681504 w 1363008"/>
                      <a:gd name="connsiteY15" fmla="*/ 0 h 876729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56017 w 1363008"/>
                      <a:gd name="connsiteY7" fmla="*/ 781663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5542"/>
                      <a:gd name="connsiteY0" fmla="*/ 0 h 908663"/>
                      <a:gd name="connsiteX1" fmla="*/ 1349162 w 1365542"/>
                      <a:gd name="connsiteY1" fmla="*/ 556249 h 908663"/>
                      <a:gd name="connsiteX2" fmla="*/ 1358825 w 1365542"/>
                      <a:gd name="connsiteY2" fmla="*/ 654229 h 908663"/>
                      <a:gd name="connsiteX3" fmla="*/ 1363008 w 1365542"/>
                      <a:gd name="connsiteY3" fmla="*/ 656873 h 908663"/>
                      <a:gd name="connsiteX4" fmla="*/ 1361587 w 1365542"/>
                      <a:gd name="connsiteY4" fmla="*/ 682238 h 908663"/>
                      <a:gd name="connsiteX5" fmla="*/ 1363008 w 1365542"/>
                      <a:gd name="connsiteY5" fmla="*/ 696648 h 908663"/>
                      <a:gd name="connsiteX6" fmla="*/ 1360699 w 1365542"/>
                      <a:gd name="connsiteY6" fmla="*/ 698086 h 908663"/>
                      <a:gd name="connsiteX7" fmla="*/ 1365542 w 1365542"/>
                      <a:gd name="connsiteY7" fmla="*/ 784838 h 908663"/>
                      <a:gd name="connsiteX8" fmla="*/ 16238 w 1365542"/>
                      <a:gd name="connsiteY8" fmla="*/ 908663 h 908663"/>
                      <a:gd name="connsiteX9" fmla="*/ 2760 w 1365542"/>
                      <a:gd name="connsiteY9" fmla="*/ 698366 h 908663"/>
                      <a:gd name="connsiteX10" fmla="*/ 0 w 1365542"/>
                      <a:gd name="connsiteY10" fmla="*/ 696648 h 908663"/>
                      <a:gd name="connsiteX11" fmla="*/ 1580 w 1365542"/>
                      <a:gd name="connsiteY11" fmla="*/ 680629 h 908663"/>
                      <a:gd name="connsiteX12" fmla="*/ 0 w 1365542"/>
                      <a:gd name="connsiteY12" fmla="*/ 656873 h 908663"/>
                      <a:gd name="connsiteX13" fmla="*/ 4331 w 1365542"/>
                      <a:gd name="connsiteY13" fmla="*/ 652738 h 908663"/>
                      <a:gd name="connsiteX14" fmla="*/ 13846 w 1365542"/>
                      <a:gd name="connsiteY14" fmla="*/ 556249 h 908663"/>
                      <a:gd name="connsiteX15" fmla="*/ 681504 w 1365542"/>
                      <a:gd name="connsiteY15" fmla="*/ 0 h 908663"/>
                      <a:gd name="connsiteX0" fmla="*/ 681504 w 1363008"/>
                      <a:gd name="connsiteY0" fmla="*/ 0 h 908663"/>
                      <a:gd name="connsiteX1" fmla="*/ 1349162 w 1363008"/>
                      <a:gd name="connsiteY1" fmla="*/ 556249 h 908663"/>
                      <a:gd name="connsiteX2" fmla="*/ 1358825 w 1363008"/>
                      <a:gd name="connsiteY2" fmla="*/ 654229 h 908663"/>
                      <a:gd name="connsiteX3" fmla="*/ 1363008 w 1363008"/>
                      <a:gd name="connsiteY3" fmla="*/ 656873 h 908663"/>
                      <a:gd name="connsiteX4" fmla="*/ 1361587 w 1363008"/>
                      <a:gd name="connsiteY4" fmla="*/ 682238 h 908663"/>
                      <a:gd name="connsiteX5" fmla="*/ 1363008 w 1363008"/>
                      <a:gd name="connsiteY5" fmla="*/ 696648 h 908663"/>
                      <a:gd name="connsiteX6" fmla="*/ 1360699 w 1363008"/>
                      <a:gd name="connsiteY6" fmla="*/ 698086 h 908663"/>
                      <a:gd name="connsiteX7" fmla="*/ 1360779 w 1363008"/>
                      <a:gd name="connsiteY7" fmla="*/ 776901 h 908663"/>
                      <a:gd name="connsiteX8" fmla="*/ 16238 w 1363008"/>
                      <a:gd name="connsiteY8" fmla="*/ 908663 h 908663"/>
                      <a:gd name="connsiteX9" fmla="*/ 2760 w 1363008"/>
                      <a:gd name="connsiteY9" fmla="*/ 698366 h 908663"/>
                      <a:gd name="connsiteX10" fmla="*/ 0 w 1363008"/>
                      <a:gd name="connsiteY10" fmla="*/ 696648 h 908663"/>
                      <a:gd name="connsiteX11" fmla="*/ 1580 w 1363008"/>
                      <a:gd name="connsiteY11" fmla="*/ 680629 h 908663"/>
                      <a:gd name="connsiteX12" fmla="*/ 0 w 1363008"/>
                      <a:gd name="connsiteY12" fmla="*/ 656873 h 908663"/>
                      <a:gd name="connsiteX13" fmla="*/ 4331 w 1363008"/>
                      <a:gd name="connsiteY13" fmla="*/ 652738 h 908663"/>
                      <a:gd name="connsiteX14" fmla="*/ 13846 w 1363008"/>
                      <a:gd name="connsiteY14" fmla="*/ 556249 h 908663"/>
                      <a:gd name="connsiteX15" fmla="*/ 681504 w 1363008"/>
                      <a:gd name="connsiteY15" fmla="*/ 0 h 908663"/>
                      <a:gd name="connsiteX0" fmla="*/ 681504 w 1365542"/>
                      <a:gd name="connsiteY0" fmla="*/ 0 h 908663"/>
                      <a:gd name="connsiteX1" fmla="*/ 1349162 w 1365542"/>
                      <a:gd name="connsiteY1" fmla="*/ 556249 h 908663"/>
                      <a:gd name="connsiteX2" fmla="*/ 1358825 w 1365542"/>
                      <a:gd name="connsiteY2" fmla="*/ 654229 h 908663"/>
                      <a:gd name="connsiteX3" fmla="*/ 1363008 w 1365542"/>
                      <a:gd name="connsiteY3" fmla="*/ 656873 h 908663"/>
                      <a:gd name="connsiteX4" fmla="*/ 1361587 w 1365542"/>
                      <a:gd name="connsiteY4" fmla="*/ 682238 h 908663"/>
                      <a:gd name="connsiteX5" fmla="*/ 1363008 w 1365542"/>
                      <a:gd name="connsiteY5" fmla="*/ 696648 h 908663"/>
                      <a:gd name="connsiteX6" fmla="*/ 1360699 w 1365542"/>
                      <a:gd name="connsiteY6" fmla="*/ 698086 h 908663"/>
                      <a:gd name="connsiteX7" fmla="*/ 1365542 w 1365542"/>
                      <a:gd name="connsiteY7" fmla="*/ 776901 h 908663"/>
                      <a:gd name="connsiteX8" fmla="*/ 16238 w 1365542"/>
                      <a:gd name="connsiteY8" fmla="*/ 908663 h 908663"/>
                      <a:gd name="connsiteX9" fmla="*/ 2760 w 1365542"/>
                      <a:gd name="connsiteY9" fmla="*/ 698366 h 908663"/>
                      <a:gd name="connsiteX10" fmla="*/ 0 w 1365542"/>
                      <a:gd name="connsiteY10" fmla="*/ 696648 h 908663"/>
                      <a:gd name="connsiteX11" fmla="*/ 1580 w 1365542"/>
                      <a:gd name="connsiteY11" fmla="*/ 680629 h 908663"/>
                      <a:gd name="connsiteX12" fmla="*/ 0 w 1365542"/>
                      <a:gd name="connsiteY12" fmla="*/ 656873 h 908663"/>
                      <a:gd name="connsiteX13" fmla="*/ 4331 w 1365542"/>
                      <a:gd name="connsiteY13" fmla="*/ 652738 h 908663"/>
                      <a:gd name="connsiteX14" fmla="*/ 13846 w 1365542"/>
                      <a:gd name="connsiteY14" fmla="*/ 556249 h 908663"/>
                      <a:gd name="connsiteX15" fmla="*/ 681504 w 1365542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  <a:gd name="connsiteX0" fmla="*/ 681504 w 1366278"/>
                      <a:gd name="connsiteY0" fmla="*/ 0 h 908663"/>
                      <a:gd name="connsiteX1" fmla="*/ 1349162 w 1366278"/>
                      <a:gd name="connsiteY1" fmla="*/ 556249 h 908663"/>
                      <a:gd name="connsiteX2" fmla="*/ 1358825 w 1366278"/>
                      <a:gd name="connsiteY2" fmla="*/ 654229 h 908663"/>
                      <a:gd name="connsiteX3" fmla="*/ 1363008 w 1366278"/>
                      <a:gd name="connsiteY3" fmla="*/ 656873 h 908663"/>
                      <a:gd name="connsiteX4" fmla="*/ 1361587 w 1366278"/>
                      <a:gd name="connsiteY4" fmla="*/ 682238 h 908663"/>
                      <a:gd name="connsiteX5" fmla="*/ 1363008 w 1366278"/>
                      <a:gd name="connsiteY5" fmla="*/ 696648 h 908663"/>
                      <a:gd name="connsiteX6" fmla="*/ 1360699 w 1366278"/>
                      <a:gd name="connsiteY6" fmla="*/ 698086 h 908663"/>
                      <a:gd name="connsiteX7" fmla="*/ 1365542 w 1366278"/>
                      <a:gd name="connsiteY7" fmla="*/ 776901 h 908663"/>
                      <a:gd name="connsiteX8" fmla="*/ 16238 w 1366278"/>
                      <a:gd name="connsiteY8" fmla="*/ 908663 h 908663"/>
                      <a:gd name="connsiteX9" fmla="*/ 2760 w 1366278"/>
                      <a:gd name="connsiteY9" fmla="*/ 698366 h 908663"/>
                      <a:gd name="connsiteX10" fmla="*/ 0 w 1366278"/>
                      <a:gd name="connsiteY10" fmla="*/ 696648 h 908663"/>
                      <a:gd name="connsiteX11" fmla="*/ 1580 w 1366278"/>
                      <a:gd name="connsiteY11" fmla="*/ 680629 h 908663"/>
                      <a:gd name="connsiteX12" fmla="*/ 0 w 1366278"/>
                      <a:gd name="connsiteY12" fmla="*/ 656873 h 908663"/>
                      <a:gd name="connsiteX13" fmla="*/ 4331 w 1366278"/>
                      <a:gd name="connsiteY13" fmla="*/ 652738 h 908663"/>
                      <a:gd name="connsiteX14" fmla="*/ 13846 w 1366278"/>
                      <a:gd name="connsiteY14" fmla="*/ 556249 h 908663"/>
                      <a:gd name="connsiteX15" fmla="*/ 681504 w 1366278"/>
                      <a:gd name="connsiteY15" fmla="*/ 0 h 908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366278" h="908663">
                        <a:moveTo>
                          <a:pt x="681504" y="0"/>
                        </a:moveTo>
                        <a:cubicBezTo>
                          <a:pt x="1163240" y="0"/>
                          <a:pt x="1285615" y="238799"/>
                          <a:pt x="1349162" y="556249"/>
                        </a:cubicBezTo>
                        <a:lnTo>
                          <a:pt x="1358825" y="654229"/>
                        </a:lnTo>
                        <a:lnTo>
                          <a:pt x="1363008" y="656873"/>
                        </a:lnTo>
                        <a:cubicBezTo>
                          <a:pt x="1362534" y="665328"/>
                          <a:pt x="1362061" y="673783"/>
                          <a:pt x="1361587" y="682238"/>
                        </a:cubicBezTo>
                        <a:lnTo>
                          <a:pt x="1363008" y="696648"/>
                        </a:lnTo>
                        <a:lnTo>
                          <a:pt x="1360699" y="698086"/>
                        </a:lnTo>
                        <a:cubicBezTo>
                          <a:pt x="1360726" y="724358"/>
                          <a:pt x="1368690" y="750629"/>
                          <a:pt x="1365542" y="776901"/>
                        </a:cubicBezTo>
                        <a:cubicBezTo>
                          <a:pt x="852803" y="1119801"/>
                          <a:pt x="518182" y="29505"/>
                          <a:pt x="16238" y="908663"/>
                        </a:cubicBezTo>
                        <a:cubicBezTo>
                          <a:pt x="-5718" y="727439"/>
                          <a:pt x="7253" y="768465"/>
                          <a:pt x="2760" y="698366"/>
                        </a:cubicBezTo>
                        <a:lnTo>
                          <a:pt x="0" y="696648"/>
                        </a:lnTo>
                        <a:lnTo>
                          <a:pt x="1580" y="680629"/>
                        </a:lnTo>
                        <a:lnTo>
                          <a:pt x="0" y="656873"/>
                        </a:lnTo>
                        <a:lnTo>
                          <a:pt x="4331" y="652738"/>
                        </a:lnTo>
                        <a:lnTo>
                          <a:pt x="13846" y="556249"/>
                        </a:lnTo>
                        <a:cubicBezTo>
                          <a:pt x="77394" y="238799"/>
                          <a:pt x="199768" y="0"/>
                          <a:pt x="681504" y="0"/>
                        </a:cubicBezTo>
                        <a:close/>
                      </a:path>
                    </a:pathLst>
                  </a:custGeom>
                  <a:solidFill>
                    <a:srgbClr val="843C0C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" name="Freeform 176">
                    <a:extLst>
                      <a:ext uri="{FF2B5EF4-FFF2-40B4-BE49-F238E27FC236}">
                        <a16:creationId xmlns:a16="http://schemas.microsoft.com/office/drawing/2014/main" id="{FCF94B73-55F5-4AFA-E2B9-2F581D31AB4E}"/>
                      </a:ext>
                    </a:extLst>
                  </p:cNvPr>
                  <p:cNvSpPr/>
                  <p:nvPr/>
                </p:nvSpPr>
                <p:spPr>
                  <a:xfrm flipH="1">
                    <a:off x="4910180" y="1266678"/>
                    <a:ext cx="934101" cy="3250726"/>
                  </a:xfrm>
                  <a:custGeom>
                    <a:avLst/>
                    <a:gdLst>
                      <a:gd name="connsiteX0" fmla="*/ 934101 w 934101"/>
                      <a:gd name="connsiteY0" fmla="*/ 0 h 3250726"/>
                      <a:gd name="connsiteX1" fmla="*/ 778607 w 934101"/>
                      <a:gd name="connsiteY1" fmla="*/ 10292 h 3250726"/>
                      <a:gd name="connsiteX2" fmla="*/ 275342 w 934101"/>
                      <a:gd name="connsiteY2" fmla="*/ 555660 h 3250726"/>
                      <a:gd name="connsiteX3" fmla="*/ 265679 w 934101"/>
                      <a:gd name="connsiteY3" fmla="*/ 653640 h 3250726"/>
                      <a:gd name="connsiteX4" fmla="*/ 261496 w 934101"/>
                      <a:gd name="connsiteY4" fmla="*/ 656284 h 3250726"/>
                      <a:gd name="connsiteX5" fmla="*/ 262917 w 934101"/>
                      <a:gd name="connsiteY5" fmla="*/ 681649 h 3250726"/>
                      <a:gd name="connsiteX6" fmla="*/ 261496 w 934101"/>
                      <a:gd name="connsiteY6" fmla="*/ 696059 h 3250726"/>
                      <a:gd name="connsiteX7" fmla="*/ 263805 w 934101"/>
                      <a:gd name="connsiteY7" fmla="*/ 697497 h 3250726"/>
                      <a:gd name="connsiteX8" fmla="*/ 260399 w 934101"/>
                      <a:gd name="connsiteY8" fmla="*/ 734656 h 3250726"/>
                      <a:gd name="connsiteX9" fmla="*/ 252544 w 934101"/>
                      <a:gd name="connsiteY9" fmla="*/ 738266 h 3250726"/>
                      <a:gd name="connsiteX10" fmla="*/ 153834 w 934101"/>
                      <a:gd name="connsiteY10" fmla="*/ 929537 h 3250726"/>
                      <a:gd name="connsiteX11" fmla="*/ 265680 w 934101"/>
                      <a:gd name="connsiteY11" fmla="*/ 1113141 h 3250726"/>
                      <a:gd name="connsiteX12" fmla="*/ 313488 w 934101"/>
                      <a:gd name="connsiteY12" fmla="*/ 1131461 h 3250726"/>
                      <a:gd name="connsiteX13" fmla="*/ 343481 w 934101"/>
                      <a:gd name="connsiteY13" fmla="*/ 1243958 h 3250726"/>
                      <a:gd name="connsiteX14" fmla="*/ 402611 w 934101"/>
                      <a:gd name="connsiteY14" fmla="*/ 1394142 h 3250726"/>
                      <a:gd name="connsiteX15" fmla="*/ 413244 w 934101"/>
                      <a:gd name="connsiteY15" fmla="*/ 1413158 h 3250726"/>
                      <a:gd name="connsiteX16" fmla="*/ 414054 w 934101"/>
                      <a:gd name="connsiteY16" fmla="*/ 1415164 h 3250726"/>
                      <a:gd name="connsiteX17" fmla="*/ 418179 w 934101"/>
                      <a:gd name="connsiteY17" fmla="*/ 1421983 h 3250726"/>
                      <a:gd name="connsiteX18" fmla="*/ 479660 w 934101"/>
                      <a:gd name="connsiteY18" fmla="*/ 1531935 h 3250726"/>
                      <a:gd name="connsiteX19" fmla="*/ 498939 w 934101"/>
                      <a:gd name="connsiteY19" fmla="*/ 1555514 h 3250726"/>
                      <a:gd name="connsiteX20" fmla="*/ 506691 w 934101"/>
                      <a:gd name="connsiteY20" fmla="*/ 1568331 h 3250726"/>
                      <a:gd name="connsiteX21" fmla="*/ 525918 w 934101"/>
                      <a:gd name="connsiteY21" fmla="*/ 1588512 h 3250726"/>
                      <a:gd name="connsiteX22" fmla="*/ 575800 w 934101"/>
                      <a:gd name="connsiteY22" fmla="*/ 1649519 h 3250726"/>
                      <a:gd name="connsiteX23" fmla="*/ 606692 w 934101"/>
                      <a:gd name="connsiteY23" fmla="*/ 1673288 h 3250726"/>
                      <a:gd name="connsiteX24" fmla="*/ 624697 w 934101"/>
                      <a:gd name="connsiteY24" fmla="*/ 1692185 h 3250726"/>
                      <a:gd name="connsiteX25" fmla="*/ 684258 w 934101"/>
                      <a:gd name="connsiteY25" fmla="*/ 1732967 h 3250726"/>
                      <a:gd name="connsiteX26" fmla="*/ 692198 w 934101"/>
                      <a:gd name="connsiteY26" fmla="*/ 1739076 h 3250726"/>
                      <a:gd name="connsiteX27" fmla="*/ 736965 w 934101"/>
                      <a:gd name="connsiteY27" fmla="*/ 1760020 h 3250726"/>
                      <a:gd name="connsiteX28" fmla="*/ 707678 w 934101"/>
                      <a:gd name="connsiteY28" fmla="*/ 1911655 h 3250726"/>
                      <a:gd name="connsiteX29" fmla="*/ 651539 w 934101"/>
                      <a:gd name="connsiteY29" fmla="*/ 1917290 h 3250726"/>
                      <a:gd name="connsiteX30" fmla="*/ 43811 w 934101"/>
                      <a:gd name="connsiteY30" fmla="*/ 2163009 h 3250726"/>
                      <a:gd name="connsiteX31" fmla="*/ 12066 w 934101"/>
                      <a:gd name="connsiteY31" fmla="*/ 3250726 h 3250726"/>
                      <a:gd name="connsiteX32" fmla="*/ 496202 w 934101"/>
                      <a:gd name="connsiteY32" fmla="*/ 3249926 h 3250726"/>
                      <a:gd name="connsiteX33" fmla="*/ 915600 w 934101"/>
                      <a:gd name="connsiteY33" fmla="*/ 3249233 h 3250726"/>
                      <a:gd name="connsiteX34" fmla="*/ 934101 w 934101"/>
                      <a:gd name="connsiteY34" fmla="*/ 3250021 h 3250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934101" h="3250726">
                        <a:moveTo>
                          <a:pt x="934101" y="0"/>
                        </a:moveTo>
                        <a:lnTo>
                          <a:pt x="778607" y="10292"/>
                        </a:lnTo>
                        <a:cubicBezTo>
                          <a:pt x="431590" y="60340"/>
                          <a:pt x="330946" y="277891"/>
                          <a:pt x="275342" y="555660"/>
                        </a:cubicBezTo>
                        <a:lnTo>
                          <a:pt x="265679" y="653640"/>
                        </a:lnTo>
                        <a:lnTo>
                          <a:pt x="261496" y="656284"/>
                        </a:lnTo>
                        <a:cubicBezTo>
                          <a:pt x="261970" y="664739"/>
                          <a:pt x="262443" y="673194"/>
                          <a:pt x="262917" y="681649"/>
                        </a:cubicBezTo>
                        <a:lnTo>
                          <a:pt x="261496" y="696059"/>
                        </a:lnTo>
                        <a:lnTo>
                          <a:pt x="263805" y="697497"/>
                        </a:lnTo>
                        <a:lnTo>
                          <a:pt x="260399" y="734656"/>
                        </a:lnTo>
                        <a:lnTo>
                          <a:pt x="252544" y="738266"/>
                        </a:lnTo>
                        <a:cubicBezTo>
                          <a:pt x="189532" y="781006"/>
                          <a:pt x="150971" y="852241"/>
                          <a:pt x="153834" y="929537"/>
                        </a:cubicBezTo>
                        <a:cubicBezTo>
                          <a:pt x="156685" y="1006509"/>
                          <a:pt x="200073" y="1074716"/>
                          <a:pt x="265680" y="1113141"/>
                        </a:cubicBezTo>
                        <a:lnTo>
                          <a:pt x="313488" y="1131461"/>
                        </a:lnTo>
                        <a:lnTo>
                          <a:pt x="343481" y="1243958"/>
                        </a:lnTo>
                        <a:cubicBezTo>
                          <a:pt x="360334" y="1295216"/>
                          <a:pt x="379979" y="1345712"/>
                          <a:pt x="402611" y="1394142"/>
                        </a:cubicBezTo>
                        <a:lnTo>
                          <a:pt x="413244" y="1413158"/>
                        </a:lnTo>
                        <a:lnTo>
                          <a:pt x="414054" y="1415164"/>
                        </a:lnTo>
                        <a:lnTo>
                          <a:pt x="418179" y="1421983"/>
                        </a:lnTo>
                        <a:lnTo>
                          <a:pt x="479660" y="1531935"/>
                        </a:lnTo>
                        <a:lnTo>
                          <a:pt x="498939" y="1555514"/>
                        </a:lnTo>
                        <a:lnTo>
                          <a:pt x="506691" y="1568331"/>
                        </a:lnTo>
                        <a:lnTo>
                          <a:pt x="525918" y="1588512"/>
                        </a:lnTo>
                        <a:lnTo>
                          <a:pt x="575800" y="1649519"/>
                        </a:lnTo>
                        <a:lnTo>
                          <a:pt x="606692" y="1673288"/>
                        </a:lnTo>
                        <a:lnTo>
                          <a:pt x="624697" y="1692185"/>
                        </a:lnTo>
                        <a:lnTo>
                          <a:pt x="684258" y="1732967"/>
                        </a:lnTo>
                        <a:lnTo>
                          <a:pt x="692198" y="1739076"/>
                        </a:lnTo>
                        <a:lnTo>
                          <a:pt x="736965" y="1760020"/>
                        </a:lnTo>
                        <a:lnTo>
                          <a:pt x="707678" y="1911655"/>
                        </a:lnTo>
                        <a:lnTo>
                          <a:pt x="651539" y="1917290"/>
                        </a:lnTo>
                        <a:cubicBezTo>
                          <a:pt x="212000" y="1963092"/>
                          <a:pt x="78958" y="2004098"/>
                          <a:pt x="43811" y="2163009"/>
                        </a:cubicBezTo>
                        <a:cubicBezTo>
                          <a:pt x="18414" y="2400698"/>
                          <a:pt x="-19684" y="2943188"/>
                          <a:pt x="12066" y="3250726"/>
                        </a:cubicBezTo>
                        <a:cubicBezTo>
                          <a:pt x="169210" y="3250459"/>
                          <a:pt x="332706" y="3250192"/>
                          <a:pt x="496202" y="3249926"/>
                        </a:cubicBezTo>
                        <a:lnTo>
                          <a:pt x="915600" y="3249233"/>
                        </a:lnTo>
                        <a:lnTo>
                          <a:pt x="934101" y="3250021"/>
                        </a:lnTo>
                        <a:close/>
                      </a:path>
                    </a:pathLst>
                  </a:custGeom>
                  <a:solidFill>
                    <a:sysClr val="windowText" lastClr="000000">
                      <a:alpha val="15000"/>
                    </a:sys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8" name="Freeform 166">
                  <a:extLst>
                    <a:ext uri="{FF2B5EF4-FFF2-40B4-BE49-F238E27FC236}">
                      <a16:creationId xmlns:a16="http://schemas.microsoft.com/office/drawing/2014/main" id="{F12FD0FE-C76A-41FB-445E-CE42422522B2}"/>
                    </a:ext>
                  </a:extLst>
                </p:cNvPr>
                <p:cNvSpPr/>
                <p:nvPr/>
              </p:nvSpPr>
              <p:spPr>
                <a:xfrm>
                  <a:off x="5353286" y="636472"/>
                  <a:ext cx="973073" cy="1126522"/>
                </a:xfrm>
                <a:custGeom>
                  <a:avLst/>
                  <a:gdLst>
                    <a:gd name="connsiteX0" fmla="*/ 601 w 973073"/>
                    <a:gd name="connsiteY0" fmla="*/ 973074 h 1126522"/>
                    <a:gd name="connsiteX1" fmla="*/ 973073 w 973073"/>
                    <a:gd name="connsiteY1" fmla="*/ 973074 h 1126522"/>
                    <a:gd name="connsiteX2" fmla="*/ 973073 w 973073"/>
                    <a:gd name="connsiteY2" fmla="*/ 1126522 h 1126522"/>
                    <a:gd name="connsiteX3" fmla="*/ 601 w 973073"/>
                    <a:gd name="connsiteY3" fmla="*/ 1126522 h 1126522"/>
                    <a:gd name="connsiteX4" fmla="*/ 0 w 973073"/>
                    <a:gd name="connsiteY4" fmla="*/ 488035 h 1126522"/>
                    <a:gd name="connsiteX5" fmla="*/ 9756 w 973073"/>
                    <a:gd name="connsiteY5" fmla="*/ 584809 h 1126522"/>
                    <a:gd name="connsiteX6" fmla="*/ 388354 w 973073"/>
                    <a:gd name="connsiteY6" fmla="*/ 963408 h 1126522"/>
                    <a:gd name="connsiteX7" fmla="*/ 484236 w 973073"/>
                    <a:gd name="connsiteY7" fmla="*/ 973073 h 1126522"/>
                    <a:gd name="connsiteX8" fmla="*/ 0 w 973073"/>
                    <a:gd name="connsiteY8" fmla="*/ 973073 h 1126522"/>
                    <a:gd name="connsiteX9" fmla="*/ 0 w 973073"/>
                    <a:gd name="connsiteY9" fmla="*/ 0 h 1126522"/>
                    <a:gd name="connsiteX10" fmla="*/ 973073 w 973073"/>
                    <a:gd name="connsiteY10" fmla="*/ 0 h 1126522"/>
                    <a:gd name="connsiteX11" fmla="*/ 973073 w 973073"/>
                    <a:gd name="connsiteY11" fmla="*/ 973073 h 1126522"/>
                    <a:gd name="connsiteX12" fmla="*/ 488580 w 973073"/>
                    <a:gd name="connsiteY12" fmla="*/ 973073 h 1126522"/>
                    <a:gd name="connsiteX13" fmla="*/ 584462 w 973073"/>
                    <a:gd name="connsiteY13" fmla="*/ 963408 h 1126522"/>
                    <a:gd name="connsiteX14" fmla="*/ 972945 w 973073"/>
                    <a:gd name="connsiteY14" fmla="*/ 486755 h 1126522"/>
                    <a:gd name="connsiteX15" fmla="*/ 486408 w 973073"/>
                    <a:gd name="connsiteY15" fmla="*/ 218 h 1126522"/>
                    <a:gd name="connsiteX16" fmla="*/ 9756 w 973073"/>
                    <a:gd name="connsiteY16" fmla="*/ 388701 h 1126522"/>
                    <a:gd name="connsiteX17" fmla="*/ 0 w 973073"/>
                    <a:gd name="connsiteY17" fmla="*/ 485476 h 1126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73073" h="1126522">
                      <a:moveTo>
                        <a:pt x="601" y="973074"/>
                      </a:moveTo>
                      <a:lnTo>
                        <a:pt x="973073" y="973074"/>
                      </a:lnTo>
                      <a:lnTo>
                        <a:pt x="973073" y="1126522"/>
                      </a:lnTo>
                      <a:lnTo>
                        <a:pt x="601" y="1126522"/>
                      </a:lnTo>
                      <a:close/>
                      <a:moveTo>
                        <a:pt x="0" y="488035"/>
                      </a:moveTo>
                      <a:lnTo>
                        <a:pt x="9756" y="584809"/>
                      </a:lnTo>
                      <a:cubicBezTo>
                        <a:pt x="48642" y="774844"/>
                        <a:pt x="198320" y="924521"/>
                        <a:pt x="388354" y="963408"/>
                      </a:cubicBezTo>
                      <a:lnTo>
                        <a:pt x="484236" y="973073"/>
                      </a:lnTo>
                      <a:lnTo>
                        <a:pt x="0" y="973073"/>
                      </a:lnTo>
                      <a:close/>
                      <a:moveTo>
                        <a:pt x="0" y="0"/>
                      </a:moveTo>
                      <a:lnTo>
                        <a:pt x="973073" y="0"/>
                      </a:lnTo>
                      <a:lnTo>
                        <a:pt x="973073" y="973073"/>
                      </a:lnTo>
                      <a:lnTo>
                        <a:pt x="488580" y="973073"/>
                      </a:lnTo>
                      <a:lnTo>
                        <a:pt x="584462" y="963408"/>
                      </a:lnTo>
                      <a:cubicBezTo>
                        <a:pt x="806169" y="918040"/>
                        <a:pt x="972945" y="721874"/>
                        <a:pt x="972945" y="486755"/>
                      </a:cubicBezTo>
                      <a:cubicBezTo>
                        <a:pt x="972945" y="218048"/>
                        <a:pt x="755115" y="218"/>
                        <a:pt x="486408" y="218"/>
                      </a:cubicBezTo>
                      <a:cubicBezTo>
                        <a:pt x="251289" y="218"/>
                        <a:pt x="55123" y="166994"/>
                        <a:pt x="9756" y="388701"/>
                      </a:cubicBezTo>
                      <a:lnTo>
                        <a:pt x="0" y="48547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F631BFC5-83A5-4854-717B-8040B88E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86691" y="5660513"/>
              <a:ext cx="306683" cy="410502"/>
            </a:xfrm>
            <a:prstGeom prst="rect">
              <a:avLst/>
            </a:prstGeom>
          </p:spPr>
        </p:pic>
      </p:grpSp>
      <p:pic>
        <p:nvPicPr>
          <p:cNvPr id="164" name="Picture 163" descr="Icon&#10;&#10;Description automatically generated">
            <a:extLst>
              <a:ext uri="{FF2B5EF4-FFF2-40B4-BE49-F238E27FC236}">
                <a16:creationId xmlns:a16="http://schemas.microsoft.com/office/drawing/2014/main" id="{D696FD5C-B848-8980-9FA4-DDE93D93F5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6" y="5190914"/>
            <a:ext cx="1371600" cy="1371600"/>
          </a:xfrm>
          <a:prstGeom prst="rect">
            <a:avLst/>
          </a:prstGeom>
        </p:spPr>
      </p:pic>
      <p:sp>
        <p:nvSpPr>
          <p:cNvPr id="165" name="Speech Bubble: Rectangle 164">
            <a:extLst>
              <a:ext uri="{FF2B5EF4-FFF2-40B4-BE49-F238E27FC236}">
                <a16:creationId xmlns:a16="http://schemas.microsoft.com/office/drawing/2014/main" id="{8155A847-442E-D895-4939-3A374DEAFAC5}"/>
              </a:ext>
            </a:extLst>
          </p:cNvPr>
          <p:cNvSpPr/>
          <p:nvPr/>
        </p:nvSpPr>
        <p:spPr>
          <a:xfrm>
            <a:off x="1110095" y="4235968"/>
            <a:ext cx="2050334" cy="1526454"/>
          </a:xfrm>
          <a:prstGeom prst="wedgeRectCallout">
            <a:avLst>
              <a:gd name="adj1" fmla="val -57436"/>
              <a:gd name="adj2" fmla="val 6975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Very large number of labels if “fruits” are replaced by “all products on sale on Amazon”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65" grpId="0" animBg="1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4FF31FDD-A76D-4C33-A8C5-42D161437C73}" vid="{9166691C-7564-4C8C-B6F7-130833D3B11F}"/>
    </a:ext>
  </a:extLst>
</a:theme>
</file>

<file path=ppt/theme/theme2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9E60A73D-3AC7-4BC7-85F7-2BE63A621DDC}" vid="{AE1BA72F-28CD-4B8F-ACF3-88AF3272773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1709</TotalTime>
  <Words>1380</Words>
  <Application>Microsoft Office PowerPoint</Application>
  <PresentationFormat>Widescreen</PresentationFormat>
  <Paragraphs>268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MLC-gold</vt:lpstr>
      <vt:lpstr>MLC-gold</vt:lpstr>
      <vt:lpstr>PowerPoint Presentation</vt:lpstr>
      <vt:lpstr>ml primitives</vt:lpstr>
      <vt:lpstr>A typical Machine Learning cycle</vt:lpstr>
      <vt:lpstr>ML primitives by type of action on test data</vt:lpstr>
      <vt:lpstr>ML primitives by type of action on test data</vt:lpstr>
      <vt:lpstr>ML primitives by type of action on test data</vt:lpstr>
      <vt:lpstr>ML primitives by type of action on test data</vt:lpstr>
      <vt:lpstr>Exercise</vt:lpstr>
      <vt:lpstr>A few mini-case studies</vt:lpstr>
      <vt:lpstr>A few mini-case studies</vt:lpstr>
      <vt:lpstr>Exercise</vt:lpstr>
      <vt:lpstr>ML primitives by form of training data</vt:lpstr>
      <vt:lpstr>ML primitives by form of training data</vt:lpstr>
      <vt:lpstr>ML primitives by form of training data</vt:lpstr>
      <vt:lpstr>ML primitives by type of model</vt:lpstr>
      <vt:lpstr>ML primitives by type of model</vt:lpstr>
      <vt:lpstr>Summary</vt:lpstr>
      <vt:lpstr>Stay Curious!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varieties</dc:title>
  <dc:creator>Purushottam Kar</dc:creator>
  <cp:lastModifiedBy>Purushottam Kar</cp:lastModifiedBy>
  <cp:revision>141</cp:revision>
  <dcterms:created xsi:type="dcterms:W3CDTF">2022-08-06T16:12:27Z</dcterms:created>
  <dcterms:modified xsi:type="dcterms:W3CDTF">2022-08-08T00:15:39Z</dcterms:modified>
</cp:coreProperties>
</file>