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91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8B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57" autoAdjust="0"/>
  </p:normalViewPr>
  <p:slideViewPr>
    <p:cSldViewPr snapToGrid="0">
      <p:cViewPr varScale="1">
        <p:scale>
          <a:sx n="60" d="100"/>
          <a:sy n="60" d="100"/>
        </p:scale>
        <p:origin x="8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9775868-9471-412F-8133-00FCB4778186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C4984871-E99B-4D17-87C3-1ACA3E5ED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92BA360-9028-CAFD-7CC9-7324784D2F72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rgbClr val="181818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9775868-9471-412F-8133-00FCB4778186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4984871-E99B-4D17-87C3-1ACA3E5ED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959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554426D-A57D-2872-1A9B-D0880F57D575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5868-9471-412F-8133-00FCB4778186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4871-E99B-4D17-87C3-1ACA3E5ED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959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067CA42-BE57-73B7-7104-58F79FB47D27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5868-9471-412F-8133-00FCB4778186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4871-E99B-4D17-87C3-1ACA3E5ED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70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3008D5E-0784-C123-828D-9F77964573E8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5868-9471-412F-8133-00FCB4778186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4871-E99B-4D17-87C3-1ACA3E5ED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02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7AA87C3-328D-727B-F67B-1E92C26B11D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q"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i="0">
                <a:solidFill>
                  <a:schemeClr val="bg1"/>
                </a:solidFill>
              </a:defRPr>
            </a:lvl2pPr>
            <a:lvl3pPr marL="1257300" marR="0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5868-9471-412F-8133-00FCB4778186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4871-E99B-4D17-87C3-1ACA3E5EDB7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138BE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F07FC2-A655-A2A7-54E6-0A7D9258F47B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5868-9471-412F-8133-00FCB4778186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4871-E99B-4D17-87C3-1ACA3E5ED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886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F4C456E-7040-95FE-B22F-C17CC21C8A6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5868-9471-412F-8133-00FCB4778186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4871-E99B-4D17-87C3-1ACA3E5ED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19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u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4424515"/>
            <a:ext cx="10782300" cy="89473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54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4850" y="5319252"/>
            <a:ext cx="10782300" cy="533544"/>
          </a:xfrm>
        </p:spPr>
        <p:txBody>
          <a:bodyPr>
            <a:normAutofit/>
          </a:bodyPr>
          <a:lstStyle>
            <a:lvl1pPr marL="0" indent="0" algn="ctr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9775868-9471-412F-8133-00FCB4778186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C4984871-E99B-4D17-87C3-1ACA3E5EDB75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E5A13E-6B39-5EB9-018F-9DA365B4DF33}"/>
              </a:ext>
            </a:extLst>
          </p:cNvPr>
          <p:cNvSpPr>
            <a:spLocks noChangeAspect="1"/>
          </p:cNvSpPr>
          <p:nvPr/>
        </p:nvSpPr>
        <p:spPr>
          <a:xfrm>
            <a:off x="5181601" y="1446182"/>
            <a:ext cx="1828799" cy="18288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8EEE6-8976-851D-F510-207FC6D4CF21}"/>
              </a:ext>
            </a:extLst>
          </p:cNvPr>
          <p:cNvSpPr>
            <a:spLocks noChangeAspect="1"/>
          </p:cNvSpPr>
          <p:nvPr/>
        </p:nvSpPr>
        <p:spPr>
          <a:xfrm>
            <a:off x="778573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848510-2F64-4D88-22C1-3FF7F2533D22}"/>
              </a:ext>
            </a:extLst>
          </p:cNvPr>
          <p:cNvSpPr>
            <a:spLocks noChangeAspect="1"/>
          </p:cNvSpPr>
          <p:nvPr/>
        </p:nvSpPr>
        <p:spPr>
          <a:xfrm>
            <a:off x="118758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68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26F2899-BB1A-C8A9-12B0-A07F6B33176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5868-9471-412F-8133-00FCB4778186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4871-E99B-4D17-87C3-1ACA3E5ED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714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D07AB90-9728-28A7-0C31-273BFC645DF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5868-9471-412F-8133-00FCB4778186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4871-E99B-4D17-87C3-1ACA3E5ED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25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5868-9471-412F-8133-00FCB4778186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4984871-E99B-4D17-87C3-1ACA3E5EDB75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906DB1-8C12-010E-62DB-3FD29C5810E0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98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10217797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71150" y="6412447"/>
            <a:ext cx="1382532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79775868-9471-412F-8133-00FCB4778186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C4984871-E99B-4D17-87C3-1ACA3E5ED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24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5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60.png"/><Relationship Id="rId7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2F7646-CE91-6CE9-69A5-D4E2149A0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my classifier confused?</a:t>
            </a:r>
            <a:endParaRPr lang="en-IN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C7810F9-97A4-1D8A-7CF6-6E2BD1F950ED}"/>
              </a:ext>
            </a:extLst>
          </p:cNvPr>
          <p:cNvGrpSpPr/>
          <p:nvPr/>
        </p:nvGrpSpPr>
        <p:grpSpPr>
          <a:xfrm>
            <a:off x="3517358" y="4553944"/>
            <a:ext cx="1143000" cy="1143000"/>
            <a:chOff x="2379643" y="355681"/>
            <a:chExt cx="1143000" cy="11430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72FBF46-6149-8403-2809-DB26ED041879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2AE8457-C3E3-D881-6150-29F81D363B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F65835A-EFDE-5ECC-1F34-B36E718D0ABA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5BA66C6-715F-240F-ADCB-FC48D0417772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A42995CF-F6E1-E70C-70D5-D78A0524F76F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6077C07-3F54-3866-1CA1-BFE6AB926654}"/>
              </a:ext>
            </a:extLst>
          </p:cNvPr>
          <p:cNvGrpSpPr/>
          <p:nvPr/>
        </p:nvGrpSpPr>
        <p:grpSpPr>
          <a:xfrm>
            <a:off x="338318" y="3378761"/>
            <a:ext cx="2160153" cy="2132152"/>
            <a:chOff x="467374" y="1979134"/>
            <a:chExt cx="2160153" cy="2132152"/>
          </a:xfrm>
          <a:solidFill>
            <a:srgbClr val="FFC000"/>
          </a:solidFill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DABF792-3D7D-CDB6-240C-C36B42CB8F42}"/>
                </a:ext>
              </a:extLst>
            </p:cNvPr>
            <p:cNvSpPr/>
            <p:nvPr/>
          </p:nvSpPr>
          <p:spPr>
            <a:xfrm>
              <a:off x="1291861" y="2334564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5EF25CB-5224-14EA-601F-D038D606AE26}"/>
                </a:ext>
              </a:extLst>
            </p:cNvPr>
            <p:cNvSpPr/>
            <p:nvPr/>
          </p:nvSpPr>
          <p:spPr>
            <a:xfrm>
              <a:off x="467374" y="1979134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81A5275-836D-78A5-11B9-368056E4F740}"/>
                </a:ext>
              </a:extLst>
            </p:cNvPr>
            <p:cNvSpPr/>
            <p:nvPr/>
          </p:nvSpPr>
          <p:spPr>
            <a:xfrm>
              <a:off x="1070121" y="3013463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5A4212C-51F5-3631-CA15-9CEA22A1F62C}"/>
                </a:ext>
              </a:extLst>
            </p:cNvPr>
            <p:cNvSpPr/>
            <p:nvPr/>
          </p:nvSpPr>
          <p:spPr>
            <a:xfrm>
              <a:off x="2316442" y="3575405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29B38AD-06B5-BBCB-8FC4-72B3E4105610}"/>
                </a:ext>
              </a:extLst>
            </p:cNvPr>
            <p:cNvSpPr/>
            <p:nvPr/>
          </p:nvSpPr>
          <p:spPr>
            <a:xfrm>
              <a:off x="1776757" y="3084837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AD261B2-616B-0753-90E0-DBDA243DE2C3}"/>
                </a:ext>
              </a:extLst>
            </p:cNvPr>
            <p:cNvSpPr/>
            <p:nvPr/>
          </p:nvSpPr>
          <p:spPr>
            <a:xfrm>
              <a:off x="1636134" y="3800201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CFB0616-27C2-23D5-0AA3-88D8ED3DDB14}"/>
              </a:ext>
            </a:extLst>
          </p:cNvPr>
          <p:cNvCxnSpPr>
            <a:cxnSpLocks/>
          </p:cNvCxnSpPr>
          <p:nvPr/>
        </p:nvCxnSpPr>
        <p:spPr>
          <a:xfrm>
            <a:off x="802585" y="2000563"/>
            <a:ext cx="2313076" cy="3106665"/>
          </a:xfrm>
          <a:prstGeom prst="line">
            <a:avLst/>
          </a:prstGeom>
          <a:ln w="57150">
            <a:solidFill>
              <a:srgbClr val="138B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173E26C-4325-C7C9-769A-81EA5295E40E}"/>
              </a:ext>
            </a:extLst>
          </p:cNvPr>
          <p:cNvGrpSpPr/>
          <p:nvPr/>
        </p:nvGrpSpPr>
        <p:grpSpPr>
          <a:xfrm flipH="1" flipV="1">
            <a:off x="3170758" y="1775767"/>
            <a:ext cx="2160153" cy="2455621"/>
            <a:chOff x="467374" y="1655665"/>
            <a:chExt cx="2160153" cy="2455621"/>
          </a:xfrm>
          <a:solidFill>
            <a:schemeClr val="accent2">
              <a:lumMod val="75000"/>
            </a:schemeClr>
          </a:solidFill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38D8354-ACDD-C735-3C8A-60F7509906A5}"/>
                </a:ext>
              </a:extLst>
            </p:cNvPr>
            <p:cNvSpPr/>
            <p:nvPr/>
          </p:nvSpPr>
          <p:spPr>
            <a:xfrm>
              <a:off x="1291861" y="2334564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0E04103-30FD-20E6-10E2-81477D420113}"/>
                </a:ext>
              </a:extLst>
            </p:cNvPr>
            <p:cNvSpPr/>
            <p:nvPr/>
          </p:nvSpPr>
          <p:spPr>
            <a:xfrm>
              <a:off x="467374" y="1979134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071C31B-51B8-C863-72BF-571FB9FEB7B8}"/>
                </a:ext>
              </a:extLst>
            </p:cNvPr>
            <p:cNvSpPr/>
            <p:nvPr/>
          </p:nvSpPr>
          <p:spPr>
            <a:xfrm>
              <a:off x="1070121" y="3013463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23612D13-B5F7-DB9D-5E88-3210436B7AE1}"/>
                </a:ext>
              </a:extLst>
            </p:cNvPr>
            <p:cNvSpPr/>
            <p:nvPr/>
          </p:nvSpPr>
          <p:spPr>
            <a:xfrm>
              <a:off x="1447403" y="1655665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39DA453-8114-3C7A-C8C1-20B18C1B48CB}"/>
                </a:ext>
              </a:extLst>
            </p:cNvPr>
            <p:cNvSpPr/>
            <p:nvPr/>
          </p:nvSpPr>
          <p:spPr>
            <a:xfrm>
              <a:off x="2316442" y="2845408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ABE0C87-341D-CA1B-0729-27C35AE38900}"/>
                </a:ext>
              </a:extLst>
            </p:cNvPr>
            <p:cNvSpPr/>
            <p:nvPr/>
          </p:nvSpPr>
          <p:spPr>
            <a:xfrm>
              <a:off x="1907327" y="2280905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9E16990-77CB-F087-CFD7-BE8526033F3C}"/>
                </a:ext>
              </a:extLst>
            </p:cNvPr>
            <p:cNvSpPr/>
            <p:nvPr/>
          </p:nvSpPr>
          <p:spPr>
            <a:xfrm>
              <a:off x="2316442" y="3575405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5BCEFE8-DAFB-6121-B4AC-FE20ABF626F4}"/>
                </a:ext>
              </a:extLst>
            </p:cNvPr>
            <p:cNvSpPr/>
            <p:nvPr/>
          </p:nvSpPr>
          <p:spPr>
            <a:xfrm>
              <a:off x="1776757" y="3084837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8425589-5827-E3D6-C4B8-7122CC988094}"/>
                </a:ext>
              </a:extLst>
            </p:cNvPr>
            <p:cNvSpPr/>
            <p:nvPr/>
          </p:nvSpPr>
          <p:spPr>
            <a:xfrm>
              <a:off x="1636134" y="3800201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F90BDBB-3FA4-6E40-BE1B-9D2E5684942D}"/>
              </a:ext>
            </a:extLst>
          </p:cNvPr>
          <p:cNvGrpSpPr/>
          <p:nvPr/>
        </p:nvGrpSpPr>
        <p:grpSpPr>
          <a:xfrm>
            <a:off x="1318347" y="3055292"/>
            <a:ext cx="1180124" cy="1500828"/>
            <a:chOff x="1318347" y="2391149"/>
            <a:chExt cx="1180124" cy="1500828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3C6BD15-FD87-404E-D36B-31879B6B6254}"/>
                </a:ext>
              </a:extLst>
            </p:cNvPr>
            <p:cNvSpPr/>
            <p:nvPr/>
          </p:nvSpPr>
          <p:spPr>
            <a:xfrm>
              <a:off x="1318347" y="2391149"/>
              <a:ext cx="311085" cy="311085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85EC3F9-492C-DEEE-33C3-4333268CF286}"/>
                </a:ext>
              </a:extLst>
            </p:cNvPr>
            <p:cNvSpPr/>
            <p:nvPr/>
          </p:nvSpPr>
          <p:spPr>
            <a:xfrm>
              <a:off x="2187386" y="3580892"/>
              <a:ext cx="311085" cy="311085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E09586F-898A-A44A-4EEB-896D666ABEA8}"/>
                </a:ext>
              </a:extLst>
            </p:cNvPr>
            <p:cNvSpPr/>
            <p:nvPr/>
          </p:nvSpPr>
          <p:spPr>
            <a:xfrm>
              <a:off x="1778271" y="3016389"/>
              <a:ext cx="311085" cy="311085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4582C82-96D8-9EBF-DA8D-379801640D57}"/>
              </a:ext>
            </a:extLst>
          </p:cNvPr>
          <p:cNvGrpSpPr/>
          <p:nvPr/>
        </p:nvGrpSpPr>
        <p:grpSpPr>
          <a:xfrm>
            <a:off x="6859602" y="3378761"/>
            <a:ext cx="2160153" cy="2132152"/>
            <a:chOff x="467374" y="1979134"/>
            <a:chExt cx="2160153" cy="2132152"/>
          </a:xfrm>
          <a:solidFill>
            <a:srgbClr val="FFC000"/>
          </a:solidFill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D2829145-8337-EB94-36C4-0FB4F04D6533}"/>
                </a:ext>
              </a:extLst>
            </p:cNvPr>
            <p:cNvSpPr/>
            <p:nvPr/>
          </p:nvSpPr>
          <p:spPr>
            <a:xfrm>
              <a:off x="1291861" y="2334564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B2F9A6EC-EBF5-9A72-5EA8-70C43A46B620}"/>
                </a:ext>
              </a:extLst>
            </p:cNvPr>
            <p:cNvSpPr/>
            <p:nvPr/>
          </p:nvSpPr>
          <p:spPr>
            <a:xfrm>
              <a:off x="467374" y="1979134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7D31288-0A9C-9180-6175-9EF7D0D5BDA8}"/>
                </a:ext>
              </a:extLst>
            </p:cNvPr>
            <p:cNvSpPr/>
            <p:nvPr/>
          </p:nvSpPr>
          <p:spPr>
            <a:xfrm>
              <a:off x="1070121" y="3013463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A0FBEA10-8197-396E-84C5-CDD96D56D497}"/>
                </a:ext>
              </a:extLst>
            </p:cNvPr>
            <p:cNvSpPr/>
            <p:nvPr/>
          </p:nvSpPr>
          <p:spPr>
            <a:xfrm>
              <a:off x="2316442" y="3575405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0D8B7325-6B6C-3978-A2D5-D7DCE9D8BBB5}"/>
                </a:ext>
              </a:extLst>
            </p:cNvPr>
            <p:cNvSpPr/>
            <p:nvPr/>
          </p:nvSpPr>
          <p:spPr>
            <a:xfrm>
              <a:off x="1776757" y="3084837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A908D1F4-C83D-A14D-0927-794B4FB44215}"/>
                </a:ext>
              </a:extLst>
            </p:cNvPr>
            <p:cNvSpPr/>
            <p:nvPr/>
          </p:nvSpPr>
          <p:spPr>
            <a:xfrm>
              <a:off x="1636134" y="3800201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922E56C-B604-643A-C1E5-00856482CD06}"/>
              </a:ext>
            </a:extLst>
          </p:cNvPr>
          <p:cNvCxnSpPr>
            <a:cxnSpLocks/>
          </p:cNvCxnSpPr>
          <p:nvPr/>
        </p:nvCxnSpPr>
        <p:spPr>
          <a:xfrm>
            <a:off x="8205772" y="2000563"/>
            <a:ext cx="2313076" cy="310666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40148FE-5E02-FBB0-5A0E-3993F585229C}"/>
              </a:ext>
            </a:extLst>
          </p:cNvPr>
          <p:cNvGrpSpPr/>
          <p:nvPr/>
        </p:nvGrpSpPr>
        <p:grpSpPr>
          <a:xfrm flipH="1" flipV="1">
            <a:off x="9692042" y="1775767"/>
            <a:ext cx="2160153" cy="2455621"/>
            <a:chOff x="467374" y="1655665"/>
            <a:chExt cx="2160153" cy="2455621"/>
          </a:xfrm>
          <a:solidFill>
            <a:schemeClr val="accent2">
              <a:lumMod val="75000"/>
            </a:schemeClr>
          </a:solidFill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579574FE-6042-D05B-14E2-4B04C9D24047}"/>
                </a:ext>
              </a:extLst>
            </p:cNvPr>
            <p:cNvSpPr/>
            <p:nvPr/>
          </p:nvSpPr>
          <p:spPr>
            <a:xfrm>
              <a:off x="1291861" y="2334564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64047E8A-A059-F20D-2DF0-4F3144C13A92}"/>
                </a:ext>
              </a:extLst>
            </p:cNvPr>
            <p:cNvSpPr/>
            <p:nvPr/>
          </p:nvSpPr>
          <p:spPr>
            <a:xfrm>
              <a:off x="467374" y="1979134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68577090-8B00-9DD2-1569-D546652A0785}"/>
                </a:ext>
              </a:extLst>
            </p:cNvPr>
            <p:cNvSpPr/>
            <p:nvPr/>
          </p:nvSpPr>
          <p:spPr>
            <a:xfrm>
              <a:off x="1070121" y="3013463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2503A60C-6FC7-A84E-B865-FD6906BE6B3F}"/>
                </a:ext>
              </a:extLst>
            </p:cNvPr>
            <p:cNvSpPr/>
            <p:nvPr/>
          </p:nvSpPr>
          <p:spPr>
            <a:xfrm>
              <a:off x="1447403" y="1655665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2F33B784-C7C3-AECB-5946-AB61DE53D832}"/>
                </a:ext>
              </a:extLst>
            </p:cNvPr>
            <p:cNvSpPr/>
            <p:nvPr/>
          </p:nvSpPr>
          <p:spPr>
            <a:xfrm>
              <a:off x="2316442" y="2845408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0E4B80ED-3953-0963-9497-C914C7DA7FA2}"/>
                </a:ext>
              </a:extLst>
            </p:cNvPr>
            <p:cNvSpPr/>
            <p:nvPr/>
          </p:nvSpPr>
          <p:spPr>
            <a:xfrm>
              <a:off x="1907327" y="2280905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A4CE4DB-CE6C-4223-C737-0C5813568676}"/>
                </a:ext>
              </a:extLst>
            </p:cNvPr>
            <p:cNvSpPr/>
            <p:nvPr/>
          </p:nvSpPr>
          <p:spPr>
            <a:xfrm>
              <a:off x="2316442" y="3575405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D832C570-720D-A4D4-1F85-ED46FEB6070A}"/>
                </a:ext>
              </a:extLst>
            </p:cNvPr>
            <p:cNvSpPr/>
            <p:nvPr/>
          </p:nvSpPr>
          <p:spPr>
            <a:xfrm>
              <a:off x="1776757" y="3084837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7912D89-267C-56EB-68B7-5E4A64B9A034}"/>
                </a:ext>
              </a:extLst>
            </p:cNvPr>
            <p:cNvSpPr/>
            <p:nvPr/>
          </p:nvSpPr>
          <p:spPr>
            <a:xfrm>
              <a:off x="1636134" y="3800201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E613948-DDB7-B05B-8AE1-352E89A0657B}"/>
              </a:ext>
            </a:extLst>
          </p:cNvPr>
          <p:cNvGrpSpPr/>
          <p:nvPr/>
        </p:nvGrpSpPr>
        <p:grpSpPr>
          <a:xfrm>
            <a:off x="7839631" y="3055292"/>
            <a:ext cx="1180124" cy="1500828"/>
            <a:chOff x="1318347" y="2391149"/>
            <a:chExt cx="1180124" cy="1500828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C9CB439E-6BDF-B193-5D78-003873AE6CD9}"/>
                </a:ext>
              </a:extLst>
            </p:cNvPr>
            <p:cNvSpPr/>
            <p:nvPr/>
          </p:nvSpPr>
          <p:spPr>
            <a:xfrm>
              <a:off x="1318347" y="2391149"/>
              <a:ext cx="311085" cy="311085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CB99105A-2E32-C660-AEAF-69033527D7ED}"/>
                </a:ext>
              </a:extLst>
            </p:cNvPr>
            <p:cNvSpPr/>
            <p:nvPr/>
          </p:nvSpPr>
          <p:spPr>
            <a:xfrm>
              <a:off x="2187386" y="3580892"/>
              <a:ext cx="311085" cy="311085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DB0E37-B175-8D9A-0801-E1B484CC71F8}"/>
                </a:ext>
              </a:extLst>
            </p:cNvPr>
            <p:cNvSpPr/>
            <p:nvPr/>
          </p:nvSpPr>
          <p:spPr>
            <a:xfrm>
              <a:off x="1778271" y="3016389"/>
              <a:ext cx="311085" cy="311085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93ADBD1-9571-A04B-9DC5-A86C0FF58C11}"/>
              </a:ext>
            </a:extLst>
          </p:cNvPr>
          <p:cNvGrpSpPr/>
          <p:nvPr/>
        </p:nvGrpSpPr>
        <p:grpSpPr>
          <a:xfrm>
            <a:off x="10684103" y="4553944"/>
            <a:ext cx="1143000" cy="1143000"/>
            <a:chOff x="2379643" y="355681"/>
            <a:chExt cx="1143000" cy="1143000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916BABA3-241A-6E2F-1057-8F3D8F510BCE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14BA9198-5C36-F94E-4128-0A742A2CF2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62B3569A-FBFB-175C-0F8F-6E2BD90B1EDA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3E105540-C4EB-73AA-9E19-D306FC80FEA1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B1CD16E9-5E66-5C29-3EFB-47001EFE3123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9258B89-7A13-6C6B-5EB0-1D369C9DE7B3}"/>
              </a:ext>
            </a:extLst>
          </p:cNvPr>
          <p:cNvGrpSpPr/>
          <p:nvPr/>
        </p:nvGrpSpPr>
        <p:grpSpPr>
          <a:xfrm>
            <a:off x="1876952" y="2584755"/>
            <a:ext cx="1468293" cy="1720820"/>
            <a:chOff x="8085297" y="2730560"/>
            <a:chExt cx="1468293" cy="1720820"/>
          </a:xfrm>
        </p:grpSpPr>
        <p:sp>
          <p:nvSpPr>
            <p:cNvPr id="2" name="Multiplication Sign 1">
              <a:extLst>
                <a:ext uri="{FF2B5EF4-FFF2-40B4-BE49-F238E27FC236}">
                  <a16:creationId xmlns:a16="http://schemas.microsoft.com/office/drawing/2014/main" id="{DDAD6135-3942-F4FD-5F06-644A5DADF2EB}"/>
                </a:ext>
              </a:extLst>
            </p:cNvPr>
            <p:cNvSpPr/>
            <p:nvPr/>
          </p:nvSpPr>
          <p:spPr>
            <a:xfrm>
              <a:off x="8085297" y="2730560"/>
              <a:ext cx="531628" cy="531628"/>
            </a:xfrm>
            <a:prstGeom prst="mathMultiply">
              <a:avLst>
                <a:gd name="adj1" fmla="val 918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Multiplication Sign 2">
              <a:extLst>
                <a:ext uri="{FF2B5EF4-FFF2-40B4-BE49-F238E27FC236}">
                  <a16:creationId xmlns:a16="http://schemas.microsoft.com/office/drawing/2014/main" id="{2976D1BB-FA3A-B08D-74A5-9255E60DBBEA}"/>
                </a:ext>
              </a:extLst>
            </p:cNvPr>
            <p:cNvSpPr/>
            <p:nvPr/>
          </p:nvSpPr>
          <p:spPr>
            <a:xfrm>
              <a:off x="8592350" y="3344076"/>
              <a:ext cx="531628" cy="531628"/>
            </a:xfrm>
            <a:prstGeom prst="mathMultiply">
              <a:avLst>
                <a:gd name="adj1" fmla="val 918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Multiplication Sign 4">
              <a:extLst>
                <a:ext uri="{FF2B5EF4-FFF2-40B4-BE49-F238E27FC236}">
                  <a16:creationId xmlns:a16="http://schemas.microsoft.com/office/drawing/2014/main" id="{561D1288-7D2E-3AEE-412C-0BD4FBED02E6}"/>
                </a:ext>
              </a:extLst>
            </p:cNvPr>
            <p:cNvSpPr/>
            <p:nvPr/>
          </p:nvSpPr>
          <p:spPr>
            <a:xfrm>
              <a:off x="9021962" y="3919752"/>
              <a:ext cx="531628" cy="531628"/>
            </a:xfrm>
            <a:prstGeom prst="mathMultiply">
              <a:avLst>
                <a:gd name="adj1" fmla="val 918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89655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11111E-6 L 0.04076 -1.11111E-6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11111E-6 L 0.04049 -1.11111E-6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2542B71-7E21-617C-3237-0ACA545D4D2F}"/>
              </a:ext>
            </a:extLst>
          </p:cNvPr>
          <p:cNvSpPr/>
          <p:nvPr/>
        </p:nvSpPr>
        <p:spPr>
          <a:xfrm flipH="1" flipV="1">
            <a:off x="226124" y="1329106"/>
            <a:ext cx="11540038" cy="5139329"/>
          </a:xfrm>
          <a:custGeom>
            <a:avLst/>
            <a:gdLst>
              <a:gd name="connsiteX0" fmla="*/ 2713592 w 11540038"/>
              <a:gd name="connsiteY0" fmla="*/ 311086 h 5139329"/>
              <a:gd name="connsiteX1" fmla="*/ 2558049 w 11540038"/>
              <a:gd name="connsiteY1" fmla="*/ 155543 h 5139329"/>
              <a:gd name="connsiteX2" fmla="*/ 2713592 w 11540038"/>
              <a:gd name="connsiteY2" fmla="*/ 0 h 5139329"/>
              <a:gd name="connsiteX3" fmla="*/ 2869135 w 11540038"/>
              <a:gd name="connsiteY3" fmla="*/ 155543 h 5139329"/>
              <a:gd name="connsiteX4" fmla="*/ 2713592 w 11540038"/>
              <a:gd name="connsiteY4" fmla="*/ 311086 h 5139329"/>
              <a:gd name="connsiteX5" fmla="*/ 6685520 w 11540038"/>
              <a:gd name="connsiteY5" fmla="*/ 337041 h 5139329"/>
              <a:gd name="connsiteX6" fmla="*/ 6529977 w 11540038"/>
              <a:gd name="connsiteY6" fmla="*/ 181498 h 5139329"/>
              <a:gd name="connsiteX7" fmla="*/ 6685520 w 11540038"/>
              <a:gd name="connsiteY7" fmla="*/ 25955 h 5139329"/>
              <a:gd name="connsiteX8" fmla="*/ 6841063 w 11540038"/>
              <a:gd name="connsiteY8" fmla="*/ 181498 h 5139329"/>
              <a:gd name="connsiteX9" fmla="*/ 6685520 w 11540038"/>
              <a:gd name="connsiteY9" fmla="*/ 337041 h 5139329"/>
              <a:gd name="connsiteX10" fmla="*/ 3862367 w 11540038"/>
              <a:gd name="connsiteY10" fmla="*/ 347492 h 5139329"/>
              <a:gd name="connsiteX11" fmla="*/ 3706824 w 11540038"/>
              <a:gd name="connsiteY11" fmla="*/ 191949 h 5139329"/>
              <a:gd name="connsiteX12" fmla="*/ 3862367 w 11540038"/>
              <a:gd name="connsiteY12" fmla="*/ 36406 h 5139329"/>
              <a:gd name="connsiteX13" fmla="*/ 4017910 w 11540038"/>
              <a:gd name="connsiteY13" fmla="*/ 191949 h 5139329"/>
              <a:gd name="connsiteX14" fmla="*/ 3862367 w 11540038"/>
              <a:gd name="connsiteY14" fmla="*/ 347492 h 5139329"/>
              <a:gd name="connsiteX15" fmla="*/ 7765410 w 11540038"/>
              <a:gd name="connsiteY15" fmla="*/ 401720 h 5139329"/>
              <a:gd name="connsiteX16" fmla="*/ 7609867 w 11540038"/>
              <a:gd name="connsiteY16" fmla="*/ 246177 h 5139329"/>
              <a:gd name="connsiteX17" fmla="*/ 7765410 w 11540038"/>
              <a:gd name="connsiteY17" fmla="*/ 90634 h 5139329"/>
              <a:gd name="connsiteX18" fmla="*/ 7920953 w 11540038"/>
              <a:gd name="connsiteY18" fmla="*/ 246177 h 5139329"/>
              <a:gd name="connsiteX19" fmla="*/ 7765410 w 11540038"/>
              <a:gd name="connsiteY19" fmla="*/ 401720 h 5139329"/>
              <a:gd name="connsiteX20" fmla="*/ 2399052 w 11540038"/>
              <a:gd name="connsiteY20" fmla="*/ 734188 h 5139329"/>
              <a:gd name="connsiteX21" fmla="*/ 2243509 w 11540038"/>
              <a:gd name="connsiteY21" fmla="*/ 578645 h 5139329"/>
              <a:gd name="connsiteX22" fmla="*/ 2399052 w 11540038"/>
              <a:gd name="connsiteY22" fmla="*/ 423102 h 5139329"/>
              <a:gd name="connsiteX23" fmla="*/ 2554595 w 11540038"/>
              <a:gd name="connsiteY23" fmla="*/ 578645 h 5139329"/>
              <a:gd name="connsiteX24" fmla="*/ 2399052 w 11540038"/>
              <a:gd name="connsiteY24" fmla="*/ 734188 h 5139329"/>
              <a:gd name="connsiteX25" fmla="*/ 5538215 w 11540038"/>
              <a:gd name="connsiteY25" fmla="*/ 909541 h 5139329"/>
              <a:gd name="connsiteX26" fmla="*/ 5382672 w 11540038"/>
              <a:gd name="connsiteY26" fmla="*/ 753998 h 5139329"/>
              <a:gd name="connsiteX27" fmla="*/ 5538215 w 11540038"/>
              <a:gd name="connsiteY27" fmla="*/ 598455 h 5139329"/>
              <a:gd name="connsiteX28" fmla="*/ 5693758 w 11540038"/>
              <a:gd name="connsiteY28" fmla="*/ 753998 h 5139329"/>
              <a:gd name="connsiteX29" fmla="*/ 5538215 w 11540038"/>
              <a:gd name="connsiteY29" fmla="*/ 909541 h 5139329"/>
              <a:gd name="connsiteX30" fmla="*/ 963684 w 11540038"/>
              <a:gd name="connsiteY30" fmla="*/ 1091862 h 5139329"/>
              <a:gd name="connsiteX31" fmla="*/ 808141 w 11540038"/>
              <a:gd name="connsiteY31" fmla="*/ 936319 h 5139329"/>
              <a:gd name="connsiteX32" fmla="*/ 963684 w 11540038"/>
              <a:gd name="connsiteY32" fmla="*/ 780776 h 5139329"/>
              <a:gd name="connsiteX33" fmla="*/ 1119227 w 11540038"/>
              <a:gd name="connsiteY33" fmla="*/ 936319 h 5139329"/>
              <a:gd name="connsiteX34" fmla="*/ 963684 w 11540038"/>
              <a:gd name="connsiteY34" fmla="*/ 1091862 h 5139329"/>
              <a:gd name="connsiteX35" fmla="*/ 9412659 w 11540038"/>
              <a:gd name="connsiteY35" fmla="*/ 1262978 h 5139329"/>
              <a:gd name="connsiteX36" fmla="*/ 9257116 w 11540038"/>
              <a:gd name="connsiteY36" fmla="*/ 1107435 h 5139329"/>
              <a:gd name="connsiteX37" fmla="*/ 9412659 w 11540038"/>
              <a:gd name="connsiteY37" fmla="*/ 951892 h 5139329"/>
              <a:gd name="connsiteX38" fmla="*/ 9568203 w 11540038"/>
              <a:gd name="connsiteY38" fmla="*/ 1107435 h 5139329"/>
              <a:gd name="connsiteX39" fmla="*/ 9412659 w 11540038"/>
              <a:gd name="connsiteY39" fmla="*/ 1262978 h 5139329"/>
              <a:gd name="connsiteX40" fmla="*/ 3694093 w 11540038"/>
              <a:gd name="connsiteY40" fmla="*/ 1291587 h 5139329"/>
              <a:gd name="connsiteX41" fmla="*/ 3538550 w 11540038"/>
              <a:gd name="connsiteY41" fmla="*/ 1136044 h 5139329"/>
              <a:gd name="connsiteX42" fmla="*/ 3694093 w 11540038"/>
              <a:gd name="connsiteY42" fmla="*/ 980501 h 5139329"/>
              <a:gd name="connsiteX43" fmla="*/ 3849636 w 11540038"/>
              <a:gd name="connsiteY43" fmla="*/ 1136044 h 5139329"/>
              <a:gd name="connsiteX44" fmla="*/ 3694093 w 11540038"/>
              <a:gd name="connsiteY44" fmla="*/ 1291587 h 5139329"/>
              <a:gd name="connsiteX45" fmla="*/ 6720382 w 11540038"/>
              <a:gd name="connsiteY45" fmla="*/ 1341385 h 5139329"/>
              <a:gd name="connsiteX46" fmla="*/ 6564839 w 11540038"/>
              <a:gd name="connsiteY46" fmla="*/ 1185842 h 5139329"/>
              <a:gd name="connsiteX47" fmla="*/ 6720382 w 11540038"/>
              <a:gd name="connsiteY47" fmla="*/ 1030299 h 5139329"/>
              <a:gd name="connsiteX48" fmla="*/ 6875925 w 11540038"/>
              <a:gd name="connsiteY48" fmla="*/ 1185842 h 5139329"/>
              <a:gd name="connsiteX49" fmla="*/ 6720382 w 11540038"/>
              <a:gd name="connsiteY49" fmla="*/ 1341385 h 5139329"/>
              <a:gd name="connsiteX50" fmla="*/ 4696875 w 11540038"/>
              <a:gd name="connsiteY50" fmla="*/ 1538178 h 5139329"/>
              <a:gd name="connsiteX51" fmla="*/ 4541332 w 11540038"/>
              <a:gd name="connsiteY51" fmla="*/ 1382635 h 5139329"/>
              <a:gd name="connsiteX52" fmla="*/ 4696875 w 11540038"/>
              <a:gd name="connsiteY52" fmla="*/ 1227092 h 5139329"/>
              <a:gd name="connsiteX53" fmla="*/ 4852418 w 11540038"/>
              <a:gd name="connsiteY53" fmla="*/ 1382635 h 5139329"/>
              <a:gd name="connsiteX54" fmla="*/ 4696875 w 11540038"/>
              <a:gd name="connsiteY54" fmla="*/ 1538178 h 5139329"/>
              <a:gd name="connsiteX55" fmla="*/ 8204609 w 11540038"/>
              <a:gd name="connsiteY55" fmla="*/ 1574063 h 5139329"/>
              <a:gd name="connsiteX56" fmla="*/ 8049066 w 11540038"/>
              <a:gd name="connsiteY56" fmla="*/ 1418520 h 5139329"/>
              <a:gd name="connsiteX57" fmla="*/ 8204609 w 11540038"/>
              <a:gd name="connsiteY57" fmla="*/ 1262977 h 5139329"/>
              <a:gd name="connsiteX58" fmla="*/ 8360151 w 11540038"/>
              <a:gd name="connsiteY58" fmla="*/ 1418520 h 5139329"/>
              <a:gd name="connsiteX59" fmla="*/ 8204609 w 11540038"/>
              <a:gd name="connsiteY59" fmla="*/ 1574063 h 5139329"/>
              <a:gd name="connsiteX60" fmla="*/ 10708193 w 11540038"/>
              <a:gd name="connsiteY60" fmla="*/ 2010745 h 5139329"/>
              <a:gd name="connsiteX61" fmla="*/ 10552650 w 11540038"/>
              <a:gd name="connsiteY61" fmla="*/ 1855202 h 5139329"/>
              <a:gd name="connsiteX62" fmla="*/ 10708193 w 11540038"/>
              <a:gd name="connsiteY62" fmla="*/ 1699659 h 5139329"/>
              <a:gd name="connsiteX63" fmla="*/ 10863736 w 11540038"/>
              <a:gd name="connsiteY63" fmla="*/ 1855202 h 5139329"/>
              <a:gd name="connsiteX64" fmla="*/ 10708193 w 11540038"/>
              <a:gd name="connsiteY64" fmla="*/ 2010745 h 5139329"/>
              <a:gd name="connsiteX65" fmla="*/ 1465908 w 11540038"/>
              <a:gd name="connsiteY65" fmla="*/ 2148036 h 5139329"/>
              <a:gd name="connsiteX66" fmla="*/ 1310365 w 11540038"/>
              <a:gd name="connsiteY66" fmla="*/ 1992493 h 5139329"/>
              <a:gd name="connsiteX67" fmla="*/ 1465908 w 11540038"/>
              <a:gd name="connsiteY67" fmla="*/ 1836950 h 5139329"/>
              <a:gd name="connsiteX68" fmla="*/ 1621451 w 11540038"/>
              <a:gd name="connsiteY68" fmla="*/ 1992493 h 5139329"/>
              <a:gd name="connsiteX69" fmla="*/ 1465908 w 11540038"/>
              <a:gd name="connsiteY69" fmla="*/ 2148036 h 5139329"/>
              <a:gd name="connsiteX70" fmla="*/ 2502918 w 11540038"/>
              <a:gd name="connsiteY70" fmla="*/ 2334939 h 5139329"/>
              <a:gd name="connsiteX71" fmla="*/ 2347375 w 11540038"/>
              <a:gd name="connsiteY71" fmla="*/ 2179396 h 5139329"/>
              <a:gd name="connsiteX72" fmla="*/ 2502918 w 11540038"/>
              <a:gd name="connsiteY72" fmla="*/ 2023853 h 5139329"/>
              <a:gd name="connsiteX73" fmla="*/ 2658461 w 11540038"/>
              <a:gd name="connsiteY73" fmla="*/ 2179396 h 5139329"/>
              <a:gd name="connsiteX74" fmla="*/ 2502918 w 11540038"/>
              <a:gd name="connsiteY74" fmla="*/ 2334939 h 5139329"/>
              <a:gd name="connsiteX75" fmla="*/ 9514202 w 11540038"/>
              <a:gd name="connsiteY75" fmla="*/ 2394839 h 5139329"/>
              <a:gd name="connsiteX76" fmla="*/ 9358658 w 11540038"/>
              <a:gd name="connsiteY76" fmla="*/ 2239296 h 5139329"/>
              <a:gd name="connsiteX77" fmla="*/ 9514202 w 11540038"/>
              <a:gd name="connsiteY77" fmla="*/ 2083753 h 5139329"/>
              <a:gd name="connsiteX78" fmla="*/ 9669745 w 11540038"/>
              <a:gd name="connsiteY78" fmla="*/ 2239296 h 5139329"/>
              <a:gd name="connsiteX79" fmla="*/ 9514202 w 11540038"/>
              <a:gd name="connsiteY79" fmla="*/ 2394839 h 5139329"/>
              <a:gd name="connsiteX80" fmla="*/ 3479826 w 11540038"/>
              <a:gd name="connsiteY80" fmla="*/ 2442660 h 5139329"/>
              <a:gd name="connsiteX81" fmla="*/ 3324283 w 11540038"/>
              <a:gd name="connsiteY81" fmla="*/ 2287117 h 5139329"/>
              <a:gd name="connsiteX82" fmla="*/ 3479826 w 11540038"/>
              <a:gd name="connsiteY82" fmla="*/ 2131574 h 5139329"/>
              <a:gd name="connsiteX83" fmla="*/ 3635369 w 11540038"/>
              <a:gd name="connsiteY83" fmla="*/ 2287117 h 5139329"/>
              <a:gd name="connsiteX84" fmla="*/ 3479826 w 11540038"/>
              <a:gd name="connsiteY84" fmla="*/ 2442660 h 5139329"/>
              <a:gd name="connsiteX85" fmla="*/ 6189921 w 11540038"/>
              <a:gd name="connsiteY85" fmla="*/ 2442661 h 5139329"/>
              <a:gd name="connsiteX86" fmla="*/ 6034378 w 11540038"/>
              <a:gd name="connsiteY86" fmla="*/ 2287118 h 5139329"/>
              <a:gd name="connsiteX87" fmla="*/ 6189921 w 11540038"/>
              <a:gd name="connsiteY87" fmla="*/ 2131575 h 5139329"/>
              <a:gd name="connsiteX88" fmla="*/ 6345464 w 11540038"/>
              <a:gd name="connsiteY88" fmla="*/ 2287118 h 5139329"/>
              <a:gd name="connsiteX89" fmla="*/ 6189921 w 11540038"/>
              <a:gd name="connsiteY89" fmla="*/ 2442661 h 5139329"/>
              <a:gd name="connsiteX90" fmla="*/ 155543 w 11540038"/>
              <a:gd name="connsiteY90" fmla="*/ 2490482 h 5139329"/>
              <a:gd name="connsiteX91" fmla="*/ 0 w 11540038"/>
              <a:gd name="connsiteY91" fmla="*/ 2334939 h 5139329"/>
              <a:gd name="connsiteX92" fmla="*/ 155543 w 11540038"/>
              <a:gd name="connsiteY92" fmla="*/ 2179396 h 5139329"/>
              <a:gd name="connsiteX93" fmla="*/ 311086 w 11540038"/>
              <a:gd name="connsiteY93" fmla="*/ 2334939 h 5139329"/>
              <a:gd name="connsiteX94" fmla="*/ 155543 w 11540038"/>
              <a:gd name="connsiteY94" fmla="*/ 2490482 h 5139329"/>
              <a:gd name="connsiteX95" fmla="*/ 7166829 w 11540038"/>
              <a:gd name="connsiteY95" fmla="*/ 2550382 h 5139329"/>
              <a:gd name="connsiteX96" fmla="*/ 7011285 w 11540038"/>
              <a:gd name="connsiteY96" fmla="*/ 2394839 h 5139329"/>
              <a:gd name="connsiteX97" fmla="*/ 7166829 w 11540038"/>
              <a:gd name="connsiteY97" fmla="*/ 2239296 h 5139329"/>
              <a:gd name="connsiteX98" fmla="*/ 7322372 w 11540038"/>
              <a:gd name="connsiteY98" fmla="*/ 2394839 h 5139329"/>
              <a:gd name="connsiteX99" fmla="*/ 7166829 w 11540038"/>
              <a:gd name="connsiteY99" fmla="*/ 2550382 h 5139329"/>
              <a:gd name="connsiteX100" fmla="*/ 4994083 w 11540038"/>
              <a:gd name="connsiteY100" fmla="*/ 2613611 h 5139329"/>
              <a:gd name="connsiteX101" fmla="*/ 4838540 w 11540038"/>
              <a:gd name="connsiteY101" fmla="*/ 2458068 h 5139329"/>
              <a:gd name="connsiteX102" fmla="*/ 4994083 w 11540038"/>
              <a:gd name="connsiteY102" fmla="*/ 2302525 h 5139329"/>
              <a:gd name="connsiteX103" fmla="*/ 5149626 w 11540038"/>
              <a:gd name="connsiteY103" fmla="*/ 2458068 h 5139329"/>
              <a:gd name="connsiteX104" fmla="*/ 4994083 w 11540038"/>
              <a:gd name="connsiteY104" fmla="*/ 2613611 h 5139329"/>
              <a:gd name="connsiteX105" fmla="*/ 8203835 w 11540038"/>
              <a:gd name="connsiteY105" fmla="*/ 2737285 h 5139329"/>
              <a:gd name="connsiteX106" fmla="*/ 8048292 w 11540038"/>
              <a:gd name="connsiteY106" fmla="*/ 2581742 h 5139329"/>
              <a:gd name="connsiteX107" fmla="*/ 8203835 w 11540038"/>
              <a:gd name="connsiteY107" fmla="*/ 2426199 h 5139329"/>
              <a:gd name="connsiteX108" fmla="*/ 8359378 w 11540038"/>
              <a:gd name="connsiteY108" fmla="*/ 2581742 h 5139329"/>
              <a:gd name="connsiteX109" fmla="*/ 8203835 w 11540038"/>
              <a:gd name="connsiteY109" fmla="*/ 2737285 h 5139329"/>
              <a:gd name="connsiteX110" fmla="*/ 1465136 w 11540038"/>
              <a:gd name="connsiteY110" fmla="*/ 3311258 h 5139329"/>
              <a:gd name="connsiteX111" fmla="*/ 1309593 w 11540038"/>
              <a:gd name="connsiteY111" fmla="*/ 3155715 h 5139329"/>
              <a:gd name="connsiteX112" fmla="*/ 1465136 w 11540038"/>
              <a:gd name="connsiteY112" fmla="*/ 3000172 h 5139329"/>
              <a:gd name="connsiteX113" fmla="*/ 1620679 w 11540038"/>
              <a:gd name="connsiteY113" fmla="*/ 3155715 h 5139329"/>
              <a:gd name="connsiteX114" fmla="*/ 1465136 w 11540038"/>
              <a:gd name="connsiteY114" fmla="*/ 3311258 h 5139329"/>
              <a:gd name="connsiteX115" fmla="*/ 4972872 w 11540038"/>
              <a:gd name="connsiteY115" fmla="*/ 3347143 h 5139329"/>
              <a:gd name="connsiteX116" fmla="*/ 4817329 w 11540038"/>
              <a:gd name="connsiteY116" fmla="*/ 3191600 h 5139329"/>
              <a:gd name="connsiteX117" fmla="*/ 4972872 w 11540038"/>
              <a:gd name="connsiteY117" fmla="*/ 3036057 h 5139329"/>
              <a:gd name="connsiteX118" fmla="*/ 5128415 w 11540038"/>
              <a:gd name="connsiteY118" fmla="*/ 3191600 h 5139329"/>
              <a:gd name="connsiteX119" fmla="*/ 4972872 w 11540038"/>
              <a:gd name="connsiteY119" fmla="*/ 3347143 h 5139329"/>
              <a:gd name="connsiteX120" fmla="*/ 10189385 w 11540038"/>
              <a:gd name="connsiteY120" fmla="*/ 3372515 h 5139329"/>
              <a:gd name="connsiteX121" fmla="*/ 10033842 w 11540038"/>
              <a:gd name="connsiteY121" fmla="*/ 3216972 h 5139329"/>
              <a:gd name="connsiteX122" fmla="*/ 10189385 w 11540038"/>
              <a:gd name="connsiteY122" fmla="*/ 3061429 h 5139329"/>
              <a:gd name="connsiteX123" fmla="*/ 10344928 w 11540038"/>
              <a:gd name="connsiteY123" fmla="*/ 3216972 h 5139329"/>
              <a:gd name="connsiteX124" fmla="*/ 10189385 w 11540038"/>
              <a:gd name="connsiteY124" fmla="*/ 3372515 h 5139329"/>
              <a:gd name="connsiteX125" fmla="*/ 11384495 w 11540038"/>
              <a:gd name="connsiteY125" fmla="*/ 3401971 h 5139329"/>
              <a:gd name="connsiteX126" fmla="*/ 11228953 w 11540038"/>
              <a:gd name="connsiteY126" fmla="*/ 3246428 h 5139329"/>
              <a:gd name="connsiteX127" fmla="*/ 11384495 w 11540038"/>
              <a:gd name="connsiteY127" fmla="*/ 3090885 h 5139329"/>
              <a:gd name="connsiteX128" fmla="*/ 11540038 w 11540038"/>
              <a:gd name="connsiteY128" fmla="*/ 3246428 h 5139329"/>
              <a:gd name="connsiteX129" fmla="*/ 11384495 w 11540038"/>
              <a:gd name="connsiteY129" fmla="*/ 3401971 h 5139329"/>
              <a:gd name="connsiteX130" fmla="*/ 2949365 w 11540038"/>
              <a:gd name="connsiteY130" fmla="*/ 3543936 h 5139329"/>
              <a:gd name="connsiteX131" fmla="*/ 2793822 w 11540038"/>
              <a:gd name="connsiteY131" fmla="*/ 3388393 h 5139329"/>
              <a:gd name="connsiteX132" fmla="*/ 2949365 w 11540038"/>
              <a:gd name="connsiteY132" fmla="*/ 3232850 h 5139329"/>
              <a:gd name="connsiteX133" fmla="*/ 3104908 w 11540038"/>
              <a:gd name="connsiteY133" fmla="*/ 3388393 h 5139329"/>
              <a:gd name="connsiteX134" fmla="*/ 2949365 w 11540038"/>
              <a:gd name="connsiteY134" fmla="*/ 3543936 h 5139329"/>
              <a:gd name="connsiteX135" fmla="*/ 257085 w 11540038"/>
              <a:gd name="connsiteY135" fmla="*/ 3622343 h 5139329"/>
              <a:gd name="connsiteX136" fmla="*/ 101542 w 11540038"/>
              <a:gd name="connsiteY136" fmla="*/ 3466800 h 5139329"/>
              <a:gd name="connsiteX137" fmla="*/ 257085 w 11540038"/>
              <a:gd name="connsiteY137" fmla="*/ 3311257 h 5139329"/>
              <a:gd name="connsiteX138" fmla="*/ 412628 w 11540038"/>
              <a:gd name="connsiteY138" fmla="*/ 3466800 h 5139329"/>
              <a:gd name="connsiteX139" fmla="*/ 257085 w 11540038"/>
              <a:gd name="connsiteY139" fmla="*/ 3622343 h 5139329"/>
              <a:gd name="connsiteX140" fmla="*/ 8706060 w 11540038"/>
              <a:gd name="connsiteY140" fmla="*/ 3793459 h 5139329"/>
              <a:gd name="connsiteX141" fmla="*/ 8550516 w 11540038"/>
              <a:gd name="connsiteY141" fmla="*/ 3637916 h 5139329"/>
              <a:gd name="connsiteX142" fmla="*/ 8706060 w 11540038"/>
              <a:gd name="connsiteY142" fmla="*/ 3482373 h 5139329"/>
              <a:gd name="connsiteX143" fmla="*/ 8861603 w 11540038"/>
              <a:gd name="connsiteY143" fmla="*/ 3637916 h 5139329"/>
              <a:gd name="connsiteX144" fmla="*/ 8706060 w 11540038"/>
              <a:gd name="connsiteY144" fmla="*/ 3793459 h 5139329"/>
              <a:gd name="connsiteX145" fmla="*/ 4131532 w 11540038"/>
              <a:gd name="connsiteY145" fmla="*/ 3975780 h 5139329"/>
              <a:gd name="connsiteX146" fmla="*/ 3975989 w 11540038"/>
              <a:gd name="connsiteY146" fmla="*/ 3820237 h 5139329"/>
              <a:gd name="connsiteX147" fmla="*/ 4131532 w 11540038"/>
              <a:gd name="connsiteY147" fmla="*/ 3664694 h 5139329"/>
              <a:gd name="connsiteX148" fmla="*/ 4287075 w 11540038"/>
              <a:gd name="connsiteY148" fmla="*/ 3820237 h 5139329"/>
              <a:gd name="connsiteX149" fmla="*/ 4131532 w 11540038"/>
              <a:gd name="connsiteY149" fmla="*/ 3975780 h 5139329"/>
              <a:gd name="connsiteX150" fmla="*/ 6409297 w 11540038"/>
              <a:gd name="connsiteY150" fmla="*/ 4004594 h 5139329"/>
              <a:gd name="connsiteX151" fmla="*/ 6253754 w 11540038"/>
              <a:gd name="connsiteY151" fmla="*/ 3849051 h 5139329"/>
              <a:gd name="connsiteX152" fmla="*/ 6409297 w 11540038"/>
              <a:gd name="connsiteY152" fmla="*/ 3693508 h 5139329"/>
              <a:gd name="connsiteX153" fmla="*/ 6564840 w 11540038"/>
              <a:gd name="connsiteY153" fmla="*/ 3849051 h 5139329"/>
              <a:gd name="connsiteX154" fmla="*/ 6409297 w 11540038"/>
              <a:gd name="connsiteY154" fmla="*/ 4004594 h 5139329"/>
              <a:gd name="connsiteX155" fmla="*/ 7270694 w 11540038"/>
              <a:gd name="connsiteY155" fmla="*/ 4151133 h 5139329"/>
              <a:gd name="connsiteX156" fmla="*/ 7115152 w 11540038"/>
              <a:gd name="connsiteY156" fmla="*/ 3995590 h 5139329"/>
              <a:gd name="connsiteX157" fmla="*/ 7270694 w 11540038"/>
              <a:gd name="connsiteY157" fmla="*/ 3840047 h 5139329"/>
              <a:gd name="connsiteX158" fmla="*/ 7426237 w 11540038"/>
              <a:gd name="connsiteY158" fmla="*/ 3995590 h 5139329"/>
              <a:gd name="connsiteX159" fmla="*/ 7270694 w 11540038"/>
              <a:gd name="connsiteY159" fmla="*/ 4151133 h 5139329"/>
              <a:gd name="connsiteX160" fmla="*/ 1904333 w 11540038"/>
              <a:gd name="connsiteY160" fmla="*/ 4483601 h 5139329"/>
              <a:gd name="connsiteX161" fmla="*/ 1748790 w 11540038"/>
              <a:gd name="connsiteY161" fmla="*/ 4328058 h 5139329"/>
              <a:gd name="connsiteX162" fmla="*/ 1904333 w 11540038"/>
              <a:gd name="connsiteY162" fmla="*/ 4172515 h 5139329"/>
              <a:gd name="connsiteX163" fmla="*/ 2059876 w 11540038"/>
              <a:gd name="connsiteY163" fmla="*/ 4328058 h 5139329"/>
              <a:gd name="connsiteX164" fmla="*/ 1904333 w 11540038"/>
              <a:gd name="connsiteY164" fmla="*/ 4483601 h 5139329"/>
              <a:gd name="connsiteX165" fmla="*/ 9879052 w 11540038"/>
              <a:gd name="connsiteY165" fmla="*/ 4493058 h 5139329"/>
              <a:gd name="connsiteX166" fmla="*/ 9723509 w 11540038"/>
              <a:gd name="connsiteY166" fmla="*/ 4337515 h 5139329"/>
              <a:gd name="connsiteX167" fmla="*/ 9879052 w 11540038"/>
              <a:gd name="connsiteY167" fmla="*/ 4181972 h 5139329"/>
              <a:gd name="connsiteX168" fmla="*/ 10034595 w 11540038"/>
              <a:gd name="connsiteY168" fmla="*/ 4337515 h 5139329"/>
              <a:gd name="connsiteX169" fmla="*/ 9879052 w 11540038"/>
              <a:gd name="connsiteY169" fmla="*/ 4493058 h 5139329"/>
              <a:gd name="connsiteX170" fmla="*/ 5807380 w 11540038"/>
              <a:gd name="connsiteY170" fmla="*/ 4537829 h 5139329"/>
              <a:gd name="connsiteX171" fmla="*/ 5651837 w 11540038"/>
              <a:gd name="connsiteY171" fmla="*/ 4382286 h 5139329"/>
              <a:gd name="connsiteX172" fmla="*/ 5807380 w 11540038"/>
              <a:gd name="connsiteY172" fmla="*/ 4226743 h 5139329"/>
              <a:gd name="connsiteX173" fmla="*/ 5962923 w 11540038"/>
              <a:gd name="connsiteY173" fmla="*/ 4382286 h 5139329"/>
              <a:gd name="connsiteX174" fmla="*/ 5807380 w 11540038"/>
              <a:gd name="connsiteY174" fmla="*/ 4537829 h 5139329"/>
              <a:gd name="connsiteX175" fmla="*/ 2984227 w 11540038"/>
              <a:gd name="connsiteY175" fmla="*/ 4548280 h 5139329"/>
              <a:gd name="connsiteX176" fmla="*/ 2828684 w 11540038"/>
              <a:gd name="connsiteY176" fmla="*/ 4392737 h 5139329"/>
              <a:gd name="connsiteX177" fmla="*/ 2984227 w 11540038"/>
              <a:gd name="connsiteY177" fmla="*/ 4237194 h 5139329"/>
              <a:gd name="connsiteX178" fmla="*/ 3139770 w 11540038"/>
              <a:gd name="connsiteY178" fmla="*/ 4392737 h 5139329"/>
              <a:gd name="connsiteX179" fmla="*/ 2984227 w 11540038"/>
              <a:gd name="connsiteY179" fmla="*/ 4548280 h 5139329"/>
              <a:gd name="connsiteX180" fmla="*/ 11039150 w 11540038"/>
              <a:gd name="connsiteY180" fmla="*/ 4737742 h 5139329"/>
              <a:gd name="connsiteX181" fmla="*/ 10883607 w 11540038"/>
              <a:gd name="connsiteY181" fmla="*/ 4582199 h 5139329"/>
              <a:gd name="connsiteX182" fmla="*/ 11039150 w 11540038"/>
              <a:gd name="connsiteY182" fmla="*/ 4426656 h 5139329"/>
              <a:gd name="connsiteX183" fmla="*/ 11194693 w 11540038"/>
              <a:gd name="connsiteY183" fmla="*/ 4582199 h 5139329"/>
              <a:gd name="connsiteX184" fmla="*/ 11039150 w 11540038"/>
              <a:gd name="connsiteY184" fmla="*/ 4737742 h 5139329"/>
              <a:gd name="connsiteX185" fmla="*/ 8914166 w 11540038"/>
              <a:gd name="connsiteY185" fmla="*/ 5035422 h 5139329"/>
              <a:gd name="connsiteX186" fmla="*/ 8758623 w 11540038"/>
              <a:gd name="connsiteY186" fmla="*/ 4879879 h 5139329"/>
              <a:gd name="connsiteX187" fmla="*/ 8914166 w 11540038"/>
              <a:gd name="connsiteY187" fmla="*/ 4724336 h 5139329"/>
              <a:gd name="connsiteX188" fmla="*/ 9069710 w 11540038"/>
              <a:gd name="connsiteY188" fmla="*/ 4879879 h 5139329"/>
              <a:gd name="connsiteX189" fmla="*/ 8914166 w 11540038"/>
              <a:gd name="connsiteY189" fmla="*/ 5035422 h 5139329"/>
              <a:gd name="connsiteX190" fmla="*/ 7544035 w 11540038"/>
              <a:gd name="connsiteY190" fmla="*/ 5139329 h 5139329"/>
              <a:gd name="connsiteX191" fmla="*/ 7388492 w 11540038"/>
              <a:gd name="connsiteY191" fmla="*/ 4983787 h 5139329"/>
              <a:gd name="connsiteX192" fmla="*/ 7544035 w 11540038"/>
              <a:gd name="connsiteY192" fmla="*/ 4828244 h 5139329"/>
              <a:gd name="connsiteX193" fmla="*/ 7699573 w 11540038"/>
              <a:gd name="connsiteY193" fmla="*/ 4983787 h 5139329"/>
              <a:gd name="connsiteX194" fmla="*/ 7544035 w 11540038"/>
              <a:gd name="connsiteY194" fmla="*/ 5139329 h 5139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1540038" h="5139329">
                <a:moveTo>
                  <a:pt x="2713592" y="311086"/>
                </a:moveTo>
                <a:cubicBezTo>
                  <a:pt x="2627688" y="311086"/>
                  <a:pt x="2558049" y="241447"/>
                  <a:pt x="2558049" y="155543"/>
                </a:cubicBezTo>
                <a:cubicBezTo>
                  <a:pt x="2558049" y="69639"/>
                  <a:pt x="2627688" y="0"/>
                  <a:pt x="2713592" y="0"/>
                </a:cubicBezTo>
                <a:cubicBezTo>
                  <a:pt x="2799496" y="0"/>
                  <a:pt x="2869135" y="69639"/>
                  <a:pt x="2869135" y="155543"/>
                </a:cubicBezTo>
                <a:cubicBezTo>
                  <a:pt x="2869135" y="241447"/>
                  <a:pt x="2799496" y="311086"/>
                  <a:pt x="2713592" y="311086"/>
                </a:cubicBezTo>
                <a:close/>
                <a:moveTo>
                  <a:pt x="6685520" y="337041"/>
                </a:moveTo>
                <a:cubicBezTo>
                  <a:pt x="6599615" y="337041"/>
                  <a:pt x="6529977" y="267402"/>
                  <a:pt x="6529977" y="181498"/>
                </a:cubicBezTo>
                <a:cubicBezTo>
                  <a:pt x="6529977" y="95594"/>
                  <a:pt x="6599615" y="25955"/>
                  <a:pt x="6685520" y="25955"/>
                </a:cubicBezTo>
                <a:cubicBezTo>
                  <a:pt x="6771424" y="25955"/>
                  <a:pt x="6841063" y="95594"/>
                  <a:pt x="6841063" y="181498"/>
                </a:cubicBezTo>
                <a:cubicBezTo>
                  <a:pt x="6841063" y="267402"/>
                  <a:pt x="6771424" y="337041"/>
                  <a:pt x="6685520" y="337041"/>
                </a:cubicBezTo>
                <a:close/>
                <a:moveTo>
                  <a:pt x="3862367" y="347492"/>
                </a:moveTo>
                <a:cubicBezTo>
                  <a:pt x="3776463" y="347492"/>
                  <a:pt x="3706824" y="277853"/>
                  <a:pt x="3706824" y="191949"/>
                </a:cubicBezTo>
                <a:cubicBezTo>
                  <a:pt x="3706824" y="106045"/>
                  <a:pt x="3776463" y="36406"/>
                  <a:pt x="3862367" y="36406"/>
                </a:cubicBezTo>
                <a:cubicBezTo>
                  <a:pt x="3948271" y="36406"/>
                  <a:pt x="4017910" y="106045"/>
                  <a:pt x="4017910" y="191949"/>
                </a:cubicBezTo>
                <a:cubicBezTo>
                  <a:pt x="4017910" y="277853"/>
                  <a:pt x="3948271" y="347492"/>
                  <a:pt x="3862367" y="347492"/>
                </a:cubicBezTo>
                <a:close/>
                <a:moveTo>
                  <a:pt x="7765410" y="401720"/>
                </a:moveTo>
                <a:cubicBezTo>
                  <a:pt x="7679505" y="401720"/>
                  <a:pt x="7609867" y="332081"/>
                  <a:pt x="7609867" y="246177"/>
                </a:cubicBezTo>
                <a:cubicBezTo>
                  <a:pt x="7609867" y="160273"/>
                  <a:pt x="7679505" y="90634"/>
                  <a:pt x="7765410" y="90634"/>
                </a:cubicBezTo>
                <a:cubicBezTo>
                  <a:pt x="7851314" y="90634"/>
                  <a:pt x="7920953" y="160273"/>
                  <a:pt x="7920953" y="246177"/>
                </a:cubicBezTo>
                <a:cubicBezTo>
                  <a:pt x="7920953" y="332081"/>
                  <a:pt x="7851314" y="401720"/>
                  <a:pt x="7765410" y="401720"/>
                </a:cubicBezTo>
                <a:close/>
                <a:moveTo>
                  <a:pt x="2399052" y="734188"/>
                </a:moveTo>
                <a:cubicBezTo>
                  <a:pt x="2313148" y="734188"/>
                  <a:pt x="2243509" y="664549"/>
                  <a:pt x="2243509" y="578645"/>
                </a:cubicBezTo>
                <a:cubicBezTo>
                  <a:pt x="2243509" y="492741"/>
                  <a:pt x="2313148" y="423102"/>
                  <a:pt x="2399052" y="423102"/>
                </a:cubicBezTo>
                <a:cubicBezTo>
                  <a:pt x="2484956" y="423102"/>
                  <a:pt x="2554595" y="492741"/>
                  <a:pt x="2554595" y="578645"/>
                </a:cubicBezTo>
                <a:cubicBezTo>
                  <a:pt x="2554595" y="664549"/>
                  <a:pt x="2484956" y="734188"/>
                  <a:pt x="2399052" y="734188"/>
                </a:cubicBezTo>
                <a:close/>
                <a:moveTo>
                  <a:pt x="5538215" y="909541"/>
                </a:moveTo>
                <a:cubicBezTo>
                  <a:pt x="5452311" y="909541"/>
                  <a:pt x="5382672" y="839902"/>
                  <a:pt x="5382672" y="753998"/>
                </a:cubicBezTo>
                <a:cubicBezTo>
                  <a:pt x="5382672" y="668094"/>
                  <a:pt x="5452311" y="598455"/>
                  <a:pt x="5538215" y="598455"/>
                </a:cubicBezTo>
                <a:cubicBezTo>
                  <a:pt x="5624119" y="598455"/>
                  <a:pt x="5693758" y="668094"/>
                  <a:pt x="5693758" y="753998"/>
                </a:cubicBezTo>
                <a:cubicBezTo>
                  <a:pt x="5693758" y="839902"/>
                  <a:pt x="5624119" y="909541"/>
                  <a:pt x="5538215" y="909541"/>
                </a:cubicBezTo>
                <a:close/>
                <a:moveTo>
                  <a:pt x="963684" y="1091862"/>
                </a:moveTo>
                <a:cubicBezTo>
                  <a:pt x="877780" y="1091862"/>
                  <a:pt x="808141" y="1022223"/>
                  <a:pt x="808141" y="936319"/>
                </a:cubicBezTo>
                <a:cubicBezTo>
                  <a:pt x="808141" y="850415"/>
                  <a:pt x="877780" y="780776"/>
                  <a:pt x="963684" y="780776"/>
                </a:cubicBezTo>
                <a:cubicBezTo>
                  <a:pt x="1049588" y="780776"/>
                  <a:pt x="1119227" y="850415"/>
                  <a:pt x="1119227" y="936319"/>
                </a:cubicBezTo>
                <a:cubicBezTo>
                  <a:pt x="1119227" y="1022223"/>
                  <a:pt x="1049588" y="1091862"/>
                  <a:pt x="963684" y="1091862"/>
                </a:cubicBezTo>
                <a:close/>
                <a:moveTo>
                  <a:pt x="9412659" y="1262978"/>
                </a:moveTo>
                <a:cubicBezTo>
                  <a:pt x="9326756" y="1262978"/>
                  <a:pt x="9257116" y="1193339"/>
                  <a:pt x="9257116" y="1107435"/>
                </a:cubicBezTo>
                <a:cubicBezTo>
                  <a:pt x="9257116" y="1021531"/>
                  <a:pt x="9326756" y="951892"/>
                  <a:pt x="9412659" y="951892"/>
                </a:cubicBezTo>
                <a:cubicBezTo>
                  <a:pt x="9498563" y="951892"/>
                  <a:pt x="9568203" y="1021531"/>
                  <a:pt x="9568203" y="1107435"/>
                </a:cubicBezTo>
                <a:cubicBezTo>
                  <a:pt x="9568203" y="1193339"/>
                  <a:pt x="9498563" y="1262978"/>
                  <a:pt x="9412659" y="1262978"/>
                </a:cubicBezTo>
                <a:close/>
                <a:moveTo>
                  <a:pt x="3694093" y="1291587"/>
                </a:moveTo>
                <a:cubicBezTo>
                  <a:pt x="3608189" y="1291587"/>
                  <a:pt x="3538550" y="1221948"/>
                  <a:pt x="3538550" y="1136044"/>
                </a:cubicBezTo>
                <a:cubicBezTo>
                  <a:pt x="3538550" y="1050140"/>
                  <a:pt x="3608189" y="980501"/>
                  <a:pt x="3694093" y="980501"/>
                </a:cubicBezTo>
                <a:cubicBezTo>
                  <a:pt x="3779997" y="980501"/>
                  <a:pt x="3849636" y="1050140"/>
                  <a:pt x="3849636" y="1136044"/>
                </a:cubicBezTo>
                <a:cubicBezTo>
                  <a:pt x="3849636" y="1221948"/>
                  <a:pt x="3779997" y="1291587"/>
                  <a:pt x="3694093" y="1291587"/>
                </a:cubicBezTo>
                <a:close/>
                <a:moveTo>
                  <a:pt x="6720382" y="1341385"/>
                </a:moveTo>
                <a:cubicBezTo>
                  <a:pt x="6634478" y="1341385"/>
                  <a:pt x="6564839" y="1271746"/>
                  <a:pt x="6564839" y="1185842"/>
                </a:cubicBezTo>
                <a:cubicBezTo>
                  <a:pt x="6564839" y="1099938"/>
                  <a:pt x="6634478" y="1030299"/>
                  <a:pt x="6720382" y="1030299"/>
                </a:cubicBezTo>
                <a:cubicBezTo>
                  <a:pt x="6806286" y="1030299"/>
                  <a:pt x="6875925" y="1099938"/>
                  <a:pt x="6875925" y="1185842"/>
                </a:cubicBezTo>
                <a:cubicBezTo>
                  <a:pt x="6875925" y="1271746"/>
                  <a:pt x="6806286" y="1341385"/>
                  <a:pt x="6720382" y="1341385"/>
                </a:cubicBezTo>
                <a:close/>
                <a:moveTo>
                  <a:pt x="4696875" y="1538178"/>
                </a:moveTo>
                <a:cubicBezTo>
                  <a:pt x="4610971" y="1538178"/>
                  <a:pt x="4541332" y="1468539"/>
                  <a:pt x="4541332" y="1382635"/>
                </a:cubicBezTo>
                <a:cubicBezTo>
                  <a:pt x="4541332" y="1296731"/>
                  <a:pt x="4610971" y="1227092"/>
                  <a:pt x="4696875" y="1227092"/>
                </a:cubicBezTo>
                <a:cubicBezTo>
                  <a:pt x="4782779" y="1227092"/>
                  <a:pt x="4852418" y="1296731"/>
                  <a:pt x="4852418" y="1382635"/>
                </a:cubicBezTo>
                <a:cubicBezTo>
                  <a:pt x="4852418" y="1468539"/>
                  <a:pt x="4782779" y="1538178"/>
                  <a:pt x="4696875" y="1538178"/>
                </a:cubicBezTo>
                <a:close/>
                <a:moveTo>
                  <a:pt x="8204609" y="1574063"/>
                </a:moveTo>
                <a:cubicBezTo>
                  <a:pt x="8118705" y="1574063"/>
                  <a:pt x="8049066" y="1504424"/>
                  <a:pt x="8049066" y="1418520"/>
                </a:cubicBezTo>
                <a:cubicBezTo>
                  <a:pt x="8049066" y="1332616"/>
                  <a:pt x="8118705" y="1262977"/>
                  <a:pt x="8204609" y="1262977"/>
                </a:cubicBezTo>
                <a:cubicBezTo>
                  <a:pt x="8290513" y="1262977"/>
                  <a:pt x="8360151" y="1332616"/>
                  <a:pt x="8360151" y="1418520"/>
                </a:cubicBezTo>
                <a:cubicBezTo>
                  <a:pt x="8360151" y="1504424"/>
                  <a:pt x="8290513" y="1574063"/>
                  <a:pt x="8204609" y="1574063"/>
                </a:cubicBezTo>
                <a:close/>
                <a:moveTo>
                  <a:pt x="10708193" y="2010745"/>
                </a:moveTo>
                <a:cubicBezTo>
                  <a:pt x="10622289" y="2010745"/>
                  <a:pt x="10552650" y="1941106"/>
                  <a:pt x="10552650" y="1855202"/>
                </a:cubicBezTo>
                <a:cubicBezTo>
                  <a:pt x="10552650" y="1769298"/>
                  <a:pt x="10622289" y="1699659"/>
                  <a:pt x="10708193" y="1699659"/>
                </a:cubicBezTo>
                <a:cubicBezTo>
                  <a:pt x="10794097" y="1699659"/>
                  <a:pt x="10863736" y="1769298"/>
                  <a:pt x="10863736" y="1855202"/>
                </a:cubicBezTo>
                <a:cubicBezTo>
                  <a:pt x="10863736" y="1941106"/>
                  <a:pt x="10794097" y="2010745"/>
                  <a:pt x="10708193" y="2010745"/>
                </a:cubicBezTo>
                <a:close/>
                <a:moveTo>
                  <a:pt x="1465908" y="2148036"/>
                </a:moveTo>
                <a:cubicBezTo>
                  <a:pt x="1380004" y="2148036"/>
                  <a:pt x="1310365" y="2078397"/>
                  <a:pt x="1310365" y="1992493"/>
                </a:cubicBezTo>
                <a:cubicBezTo>
                  <a:pt x="1310365" y="1906589"/>
                  <a:pt x="1380004" y="1836950"/>
                  <a:pt x="1465908" y="1836950"/>
                </a:cubicBezTo>
                <a:cubicBezTo>
                  <a:pt x="1551812" y="1836950"/>
                  <a:pt x="1621451" y="1906589"/>
                  <a:pt x="1621451" y="1992493"/>
                </a:cubicBezTo>
                <a:cubicBezTo>
                  <a:pt x="1621451" y="2078397"/>
                  <a:pt x="1551812" y="2148036"/>
                  <a:pt x="1465908" y="2148036"/>
                </a:cubicBezTo>
                <a:close/>
                <a:moveTo>
                  <a:pt x="2502918" y="2334939"/>
                </a:moveTo>
                <a:cubicBezTo>
                  <a:pt x="2417014" y="2334939"/>
                  <a:pt x="2347375" y="2265300"/>
                  <a:pt x="2347375" y="2179396"/>
                </a:cubicBezTo>
                <a:cubicBezTo>
                  <a:pt x="2347375" y="2093492"/>
                  <a:pt x="2417014" y="2023853"/>
                  <a:pt x="2502918" y="2023853"/>
                </a:cubicBezTo>
                <a:cubicBezTo>
                  <a:pt x="2588822" y="2023853"/>
                  <a:pt x="2658461" y="2093492"/>
                  <a:pt x="2658461" y="2179396"/>
                </a:cubicBezTo>
                <a:cubicBezTo>
                  <a:pt x="2658461" y="2265300"/>
                  <a:pt x="2588822" y="2334939"/>
                  <a:pt x="2502918" y="2334939"/>
                </a:cubicBezTo>
                <a:close/>
                <a:moveTo>
                  <a:pt x="9514202" y="2394839"/>
                </a:moveTo>
                <a:cubicBezTo>
                  <a:pt x="9428297" y="2394839"/>
                  <a:pt x="9358658" y="2325200"/>
                  <a:pt x="9358658" y="2239296"/>
                </a:cubicBezTo>
                <a:cubicBezTo>
                  <a:pt x="9358658" y="2153392"/>
                  <a:pt x="9428297" y="2083753"/>
                  <a:pt x="9514202" y="2083753"/>
                </a:cubicBezTo>
                <a:cubicBezTo>
                  <a:pt x="9600105" y="2083753"/>
                  <a:pt x="9669745" y="2153392"/>
                  <a:pt x="9669745" y="2239296"/>
                </a:cubicBezTo>
                <a:cubicBezTo>
                  <a:pt x="9669745" y="2325200"/>
                  <a:pt x="9600105" y="2394839"/>
                  <a:pt x="9514202" y="2394839"/>
                </a:cubicBezTo>
                <a:close/>
                <a:moveTo>
                  <a:pt x="3479826" y="2442660"/>
                </a:moveTo>
                <a:cubicBezTo>
                  <a:pt x="3393922" y="2442660"/>
                  <a:pt x="3324283" y="2373021"/>
                  <a:pt x="3324283" y="2287117"/>
                </a:cubicBezTo>
                <a:cubicBezTo>
                  <a:pt x="3324283" y="2201213"/>
                  <a:pt x="3393922" y="2131574"/>
                  <a:pt x="3479826" y="2131574"/>
                </a:cubicBezTo>
                <a:cubicBezTo>
                  <a:pt x="3565730" y="2131574"/>
                  <a:pt x="3635369" y="2201213"/>
                  <a:pt x="3635369" y="2287117"/>
                </a:cubicBezTo>
                <a:cubicBezTo>
                  <a:pt x="3635369" y="2373021"/>
                  <a:pt x="3565730" y="2442660"/>
                  <a:pt x="3479826" y="2442660"/>
                </a:cubicBezTo>
                <a:close/>
                <a:moveTo>
                  <a:pt x="6189921" y="2442661"/>
                </a:moveTo>
                <a:cubicBezTo>
                  <a:pt x="6104017" y="2442661"/>
                  <a:pt x="6034378" y="2373022"/>
                  <a:pt x="6034378" y="2287118"/>
                </a:cubicBezTo>
                <a:cubicBezTo>
                  <a:pt x="6034378" y="2201214"/>
                  <a:pt x="6104017" y="2131575"/>
                  <a:pt x="6189921" y="2131575"/>
                </a:cubicBezTo>
                <a:cubicBezTo>
                  <a:pt x="6275825" y="2131575"/>
                  <a:pt x="6345464" y="2201214"/>
                  <a:pt x="6345464" y="2287118"/>
                </a:cubicBezTo>
                <a:cubicBezTo>
                  <a:pt x="6345464" y="2373022"/>
                  <a:pt x="6275825" y="2442661"/>
                  <a:pt x="6189921" y="2442661"/>
                </a:cubicBezTo>
                <a:close/>
                <a:moveTo>
                  <a:pt x="155543" y="2490482"/>
                </a:moveTo>
                <a:cubicBezTo>
                  <a:pt x="69639" y="2490482"/>
                  <a:pt x="0" y="2420843"/>
                  <a:pt x="0" y="2334939"/>
                </a:cubicBezTo>
                <a:cubicBezTo>
                  <a:pt x="0" y="2249035"/>
                  <a:pt x="69639" y="2179396"/>
                  <a:pt x="155543" y="2179396"/>
                </a:cubicBezTo>
                <a:cubicBezTo>
                  <a:pt x="241447" y="2179396"/>
                  <a:pt x="311086" y="2249035"/>
                  <a:pt x="311086" y="2334939"/>
                </a:cubicBezTo>
                <a:cubicBezTo>
                  <a:pt x="311086" y="2420843"/>
                  <a:pt x="241447" y="2490482"/>
                  <a:pt x="155543" y="2490482"/>
                </a:cubicBezTo>
                <a:close/>
                <a:moveTo>
                  <a:pt x="7166829" y="2550382"/>
                </a:moveTo>
                <a:cubicBezTo>
                  <a:pt x="7080925" y="2550382"/>
                  <a:pt x="7011285" y="2480743"/>
                  <a:pt x="7011285" y="2394839"/>
                </a:cubicBezTo>
                <a:cubicBezTo>
                  <a:pt x="7011285" y="2308935"/>
                  <a:pt x="7080925" y="2239296"/>
                  <a:pt x="7166829" y="2239296"/>
                </a:cubicBezTo>
                <a:cubicBezTo>
                  <a:pt x="7252733" y="2239296"/>
                  <a:pt x="7322372" y="2308935"/>
                  <a:pt x="7322372" y="2394839"/>
                </a:cubicBezTo>
                <a:cubicBezTo>
                  <a:pt x="7322372" y="2480743"/>
                  <a:pt x="7252733" y="2550382"/>
                  <a:pt x="7166829" y="2550382"/>
                </a:cubicBezTo>
                <a:close/>
                <a:moveTo>
                  <a:pt x="4994083" y="2613611"/>
                </a:moveTo>
                <a:cubicBezTo>
                  <a:pt x="4908179" y="2613611"/>
                  <a:pt x="4838540" y="2543972"/>
                  <a:pt x="4838540" y="2458068"/>
                </a:cubicBezTo>
                <a:cubicBezTo>
                  <a:pt x="4838540" y="2372164"/>
                  <a:pt x="4908179" y="2302525"/>
                  <a:pt x="4994083" y="2302525"/>
                </a:cubicBezTo>
                <a:cubicBezTo>
                  <a:pt x="5079987" y="2302525"/>
                  <a:pt x="5149626" y="2372164"/>
                  <a:pt x="5149626" y="2458068"/>
                </a:cubicBezTo>
                <a:cubicBezTo>
                  <a:pt x="5149626" y="2543972"/>
                  <a:pt x="5079987" y="2613611"/>
                  <a:pt x="4994083" y="2613611"/>
                </a:cubicBezTo>
                <a:close/>
                <a:moveTo>
                  <a:pt x="8203835" y="2737285"/>
                </a:moveTo>
                <a:cubicBezTo>
                  <a:pt x="8117931" y="2737285"/>
                  <a:pt x="8048292" y="2667646"/>
                  <a:pt x="8048292" y="2581742"/>
                </a:cubicBezTo>
                <a:cubicBezTo>
                  <a:pt x="8048292" y="2495838"/>
                  <a:pt x="8117931" y="2426199"/>
                  <a:pt x="8203835" y="2426199"/>
                </a:cubicBezTo>
                <a:cubicBezTo>
                  <a:pt x="8289739" y="2426199"/>
                  <a:pt x="8359378" y="2495838"/>
                  <a:pt x="8359378" y="2581742"/>
                </a:cubicBezTo>
                <a:cubicBezTo>
                  <a:pt x="8359378" y="2667646"/>
                  <a:pt x="8289739" y="2737285"/>
                  <a:pt x="8203835" y="2737285"/>
                </a:cubicBezTo>
                <a:close/>
                <a:moveTo>
                  <a:pt x="1465136" y="3311258"/>
                </a:moveTo>
                <a:cubicBezTo>
                  <a:pt x="1379232" y="3311258"/>
                  <a:pt x="1309593" y="3241619"/>
                  <a:pt x="1309593" y="3155715"/>
                </a:cubicBezTo>
                <a:cubicBezTo>
                  <a:pt x="1309593" y="3069811"/>
                  <a:pt x="1379232" y="3000172"/>
                  <a:pt x="1465136" y="3000172"/>
                </a:cubicBezTo>
                <a:cubicBezTo>
                  <a:pt x="1551040" y="3000172"/>
                  <a:pt x="1620679" y="3069811"/>
                  <a:pt x="1620679" y="3155715"/>
                </a:cubicBezTo>
                <a:cubicBezTo>
                  <a:pt x="1620679" y="3241619"/>
                  <a:pt x="1551040" y="3311258"/>
                  <a:pt x="1465136" y="3311258"/>
                </a:cubicBezTo>
                <a:close/>
                <a:moveTo>
                  <a:pt x="4972872" y="3347143"/>
                </a:moveTo>
                <a:cubicBezTo>
                  <a:pt x="4886968" y="3347143"/>
                  <a:pt x="4817329" y="3277504"/>
                  <a:pt x="4817329" y="3191600"/>
                </a:cubicBezTo>
                <a:cubicBezTo>
                  <a:pt x="4817329" y="3105696"/>
                  <a:pt x="4886968" y="3036057"/>
                  <a:pt x="4972872" y="3036057"/>
                </a:cubicBezTo>
                <a:cubicBezTo>
                  <a:pt x="5058776" y="3036057"/>
                  <a:pt x="5128415" y="3105696"/>
                  <a:pt x="5128415" y="3191600"/>
                </a:cubicBezTo>
                <a:cubicBezTo>
                  <a:pt x="5128415" y="3277504"/>
                  <a:pt x="5058776" y="3347143"/>
                  <a:pt x="4972872" y="3347143"/>
                </a:cubicBezTo>
                <a:close/>
                <a:moveTo>
                  <a:pt x="10189385" y="3372515"/>
                </a:moveTo>
                <a:cubicBezTo>
                  <a:pt x="10103481" y="3372515"/>
                  <a:pt x="10033842" y="3302876"/>
                  <a:pt x="10033842" y="3216972"/>
                </a:cubicBezTo>
                <a:cubicBezTo>
                  <a:pt x="10033842" y="3131068"/>
                  <a:pt x="10103481" y="3061429"/>
                  <a:pt x="10189385" y="3061429"/>
                </a:cubicBezTo>
                <a:cubicBezTo>
                  <a:pt x="10275289" y="3061429"/>
                  <a:pt x="10344928" y="3131068"/>
                  <a:pt x="10344928" y="3216972"/>
                </a:cubicBezTo>
                <a:cubicBezTo>
                  <a:pt x="10344928" y="3302876"/>
                  <a:pt x="10275289" y="3372515"/>
                  <a:pt x="10189385" y="3372515"/>
                </a:cubicBezTo>
                <a:close/>
                <a:moveTo>
                  <a:pt x="11384495" y="3401971"/>
                </a:moveTo>
                <a:cubicBezTo>
                  <a:pt x="11298591" y="3401971"/>
                  <a:pt x="11228953" y="3332332"/>
                  <a:pt x="11228953" y="3246428"/>
                </a:cubicBezTo>
                <a:cubicBezTo>
                  <a:pt x="11228953" y="3160524"/>
                  <a:pt x="11298591" y="3090885"/>
                  <a:pt x="11384495" y="3090885"/>
                </a:cubicBezTo>
                <a:cubicBezTo>
                  <a:pt x="11470399" y="3090885"/>
                  <a:pt x="11540038" y="3160524"/>
                  <a:pt x="11540038" y="3246428"/>
                </a:cubicBezTo>
                <a:cubicBezTo>
                  <a:pt x="11540038" y="3332332"/>
                  <a:pt x="11470399" y="3401971"/>
                  <a:pt x="11384495" y="3401971"/>
                </a:cubicBezTo>
                <a:close/>
                <a:moveTo>
                  <a:pt x="2949365" y="3543936"/>
                </a:moveTo>
                <a:cubicBezTo>
                  <a:pt x="2863461" y="3543936"/>
                  <a:pt x="2793822" y="3474297"/>
                  <a:pt x="2793822" y="3388393"/>
                </a:cubicBezTo>
                <a:cubicBezTo>
                  <a:pt x="2793822" y="3302489"/>
                  <a:pt x="2863461" y="3232850"/>
                  <a:pt x="2949365" y="3232850"/>
                </a:cubicBezTo>
                <a:cubicBezTo>
                  <a:pt x="3035269" y="3232850"/>
                  <a:pt x="3104908" y="3302489"/>
                  <a:pt x="3104908" y="3388393"/>
                </a:cubicBezTo>
                <a:cubicBezTo>
                  <a:pt x="3104908" y="3474297"/>
                  <a:pt x="3035269" y="3543936"/>
                  <a:pt x="2949365" y="3543936"/>
                </a:cubicBezTo>
                <a:close/>
                <a:moveTo>
                  <a:pt x="257085" y="3622343"/>
                </a:moveTo>
                <a:cubicBezTo>
                  <a:pt x="171181" y="3622343"/>
                  <a:pt x="101542" y="3552704"/>
                  <a:pt x="101542" y="3466800"/>
                </a:cubicBezTo>
                <a:cubicBezTo>
                  <a:pt x="101542" y="3380896"/>
                  <a:pt x="171181" y="3311257"/>
                  <a:pt x="257085" y="3311257"/>
                </a:cubicBezTo>
                <a:cubicBezTo>
                  <a:pt x="342989" y="3311257"/>
                  <a:pt x="412628" y="3380896"/>
                  <a:pt x="412628" y="3466800"/>
                </a:cubicBezTo>
                <a:cubicBezTo>
                  <a:pt x="412628" y="3552704"/>
                  <a:pt x="342989" y="3622343"/>
                  <a:pt x="257085" y="3622343"/>
                </a:cubicBezTo>
                <a:close/>
                <a:moveTo>
                  <a:pt x="8706060" y="3793459"/>
                </a:moveTo>
                <a:cubicBezTo>
                  <a:pt x="8620156" y="3793459"/>
                  <a:pt x="8550516" y="3723820"/>
                  <a:pt x="8550516" y="3637916"/>
                </a:cubicBezTo>
                <a:cubicBezTo>
                  <a:pt x="8550516" y="3552012"/>
                  <a:pt x="8620156" y="3482373"/>
                  <a:pt x="8706060" y="3482373"/>
                </a:cubicBezTo>
                <a:cubicBezTo>
                  <a:pt x="8791963" y="3482373"/>
                  <a:pt x="8861603" y="3552012"/>
                  <a:pt x="8861603" y="3637916"/>
                </a:cubicBezTo>
                <a:cubicBezTo>
                  <a:pt x="8861603" y="3723820"/>
                  <a:pt x="8791963" y="3793459"/>
                  <a:pt x="8706060" y="3793459"/>
                </a:cubicBezTo>
                <a:close/>
                <a:moveTo>
                  <a:pt x="4131532" y="3975780"/>
                </a:moveTo>
                <a:cubicBezTo>
                  <a:pt x="4045628" y="3975780"/>
                  <a:pt x="3975989" y="3906141"/>
                  <a:pt x="3975989" y="3820237"/>
                </a:cubicBezTo>
                <a:cubicBezTo>
                  <a:pt x="3975989" y="3734333"/>
                  <a:pt x="4045628" y="3664694"/>
                  <a:pt x="4131532" y="3664694"/>
                </a:cubicBezTo>
                <a:cubicBezTo>
                  <a:pt x="4217436" y="3664694"/>
                  <a:pt x="4287075" y="3734333"/>
                  <a:pt x="4287075" y="3820237"/>
                </a:cubicBezTo>
                <a:cubicBezTo>
                  <a:pt x="4287075" y="3906141"/>
                  <a:pt x="4217436" y="3975780"/>
                  <a:pt x="4131532" y="3975780"/>
                </a:cubicBezTo>
                <a:close/>
                <a:moveTo>
                  <a:pt x="6409297" y="4004594"/>
                </a:moveTo>
                <a:cubicBezTo>
                  <a:pt x="6323392" y="4004594"/>
                  <a:pt x="6253754" y="3934955"/>
                  <a:pt x="6253754" y="3849051"/>
                </a:cubicBezTo>
                <a:cubicBezTo>
                  <a:pt x="6253754" y="3763147"/>
                  <a:pt x="6323392" y="3693508"/>
                  <a:pt x="6409297" y="3693508"/>
                </a:cubicBezTo>
                <a:cubicBezTo>
                  <a:pt x="6495201" y="3693508"/>
                  <a:pt x="6564840" y="3763147"/>
                  <a:pt x="6564840" y="3849051"/>
                </a:cubicBezTo>
                <a:cubicBezTo>
                  <a:pt x="6564840" y="3934955"/>
                  <a:pt x="6495201" y="4004594"/>
                  <a:pt x="6409297" y="4004594"/>
                </a:cubicBezTo>
                <a:close/>
                <a:moveTo>
                  <a:pt x="7270694" y="4151133"/>
                </a:moveTo>
                <a:cubicBezTo>
                  <a:pt x="7184791" y="4151133"/>
                  <a:pt x="7115152" y="4081494"/>
                  <a:pt x="7115152" y="3995590"/>
                </a:cubicBezTo>
                <a:cubicBezTo>
                  <a:pt x="7115152" y="3909686"/>
                  <a:pt x="7184791" y="3840047"/>
                  <a:pt x="7270694" y="3840047"/>
                </a:cubicBezTo>
                <a:cubicBezTo>
                  <a:pt x="7356598" y="3840047"/>
                  <a:pt x="7426237" y="3909686"/>
                  <a:pt x="7426237" y="3995590"/>
                </a:cubicBezTo>
                <a:cubicBezTo>
                  <a:pt x="7426237" y="4081494"/>
                  <a:pt x="7356598" y="4151133"/>
                  <a:pt x="7270694" y="4151133"/>
                </a:cubicBezTo>
                <a:close/>
                <a:moveTo>
                  <a:pt x="1904333" y="4483601"/>
                </a:moveTo>
                <a:cubicBezTo>
                  <a:pt x="1818429" y="4483601"/>
                  <a:pt x="1748790" y="4413962"/>
                  <a:pt x="1748790" y="4328058"/>
                </a:cubicBezTo>
                <a:cubicBezTo>
                  <a:pt x="1748790" y="4242154"/>
                  <a:pt x="1818429" y="4172515"/>
                  <a:pt x="1904333" y="4172515"/>
                </a:cubicBezTo>
                <a:cubicBezTo>
                  <a:pt x="1990237" y="4172515"/>
                  <a:pt x="2059876" y="4242154"/>
                  <a:pt x="2059876" y="4328058"/>
                </a:cubicBezTo>
                <a:cubicBezTo>
                  <a:pt x="2059876" y="4413962"/>
                  <a:pt x="1990237" y="4483601"/>
                  <a:pt x="1904333" y="4483601"/>
                </a:cubicBezTo>
                <a:close/>
                <a:moveTo>
                  <a:pt x="9879052" y="4493058"/>
                </a:moveTo>
                <a:cubicBezTo>
                  <a:pt x="9793148" y="4493058"/>
                  <a:pt x="9723509" y="4423419"/>
                  <a:pt x="9723509" y="4337515"/>
                </a:cubicBezTo>
                <a:cubicBezTo>
                  <a:pt x="9723509" y="4251611"/>
                  <a:pt x="9793148" y="4181972"/>
                  <a:pt x="9879052" y="4181972"/>
                </a:cubicBezTo>
                <a:cubicBezTo>
                  <a:pt x="9964956" y="4181972"/>
                  <a:pt x="10034595" y="4251611"/>
                  <a:pt x="10034595" y="4337515"/>
                </a:cubicBezTo>
                <a:cubicBezTo>
                  <a:pt x="10034595" y="4423419"/>
                  <a:pt x="9964956" y="4493058"/>
                  <a:pt x="9879052" y="4493058"/>
                </a:cubicBezTo>
                <a:close/>
                <a:moveTo>
                  <a:pt x="5807380" y="4537829"/>
                </a:moveTo>
                <a:cubicBezTo>
                  <a:pt x="5721476" y="4537829"/>
                  <a:pt x="5651837" y="4468190"/>
                  <a:pt x="5651837" y="4382286"/>
                </a:cubicBezTo>
                <a:cubicBezTo>
                  <a:pt x="5651837" y="4296382"/>
                  <a:pt x="5721476" y="4226743"/>
                  <a:pt x="5807380" y="4226743"/>
                </a:cubicBezTo>
                <a:cubicBezTo>
                  <a:pt x="5893284" y="4226743"/>
                  <a:pt x="5962923" y="4296382"/>
                  <a:pt x="5962923" y="4382286"/>
                </a:cubicBezTo>
                <a:cubicBezTo>
                  <a:pt x="5962923" y="4468190"/>
                  <a:pt x="5893284" y="4537829"/>
                  <a:pt x="5807380" y="4537829"/>
                </a:cubicBezTo>
                <a:close/>
                <a:moveTo>
                  <a:pt x="2984227" y="4548280"/>
                </a:moveTo>
                <a:cubicBezTo>
                  <a:pt x="2898323" y="4548280"/>
                  <a:pt x="2828684" y="4478641"/>
                  <a:pt x="2828684" y="4392737"/>
                </a:cubicBezTo>
                <a:cubicBezTo>
                  <a:pt x="2828684" y="4306833"/>
                  <a:pt x="2898323" y="4237194"/>
                  <a:pt x="2984227" y="4237194"/>
                </a:cubicBezTo>
                <a:cubicBezTo>
                  <a:pt x="3070131" y="4237194"/>
                  <a:pt x="3139770" y="4306833"/>
                  <a:pt x="3139770" y="4392737"/>
                </a:cubicBezTo>
                <a:cubicBezTo>
                  <a:pt x="3139770" y="4478641"/>
                  <a:pt x="3070131" y="4548280"/>
                  <a:pt x="2984227" y="4548280"/>
                </a:cubicBezTo>
                <a:close/>
                <a:moveTo>
                  <a:pt x="11039150" y="4737742"/>
                </a:moveTo>
                <a:cubicBezTo>
                  <a:pt x="10953246" y="4737742"/>
                  <a:pt x="10883607" y="4668103"/>
                  <a:pt x="10883607" y="4582199"/>
                </a:cubicBezTo>
                <a:cubicBezTo>
                  <a:pt x="10883607" y="4496295"/>
                  <a:pt x="10953246" y="4426656"/>
                  <a:pt x="11039150" y="4426656"/>
                </a:cubicBezTo>
                <a:cubicBezTo>
                  <a:pt x="11125054" y="4426656"/>
                  <a:pt x="11194693" y="4496295"/>
                  <a:pt x="11194693" y="4582199"/>
                </a:cubicBezTo>
                <a:cubicBezTo>
                  <a:pt x="11194693" y="4668103"/>
                  <a:pt x="11125054" y="4737742"/>
                  <a:pt x="11039150" y="4737742"/>
                </a:cubicBezTo>
                <a:close/>
                <a:moveTo>
                  <a:pt x="8914166" y="5035422"/>
                </a:moveTo>
                <a:cubicBezTo>
                  <a:pt x="8828262" y="5035422"/>
                  <a:pt x="8758623" y="4965783"/>
                  <a:pt x="8758623" y="4879879"/>
                </a:cubicBezTo>
                <a:cubicBezTo>
                  <a:pt x="8758623" y="4793975"/>
                  <a:pt x="8828262" y="4724336"/>
                  <a:pt x="8914166" y="4724336"/>
                </a:cubicBezTo>
                <a:cubicBezTo>
                  <a:pt x="9000070" y="4724336"/>
                  <a:pt x="9069710" y="4793975"/>
                  <a:pt x="9069710" y="4879879"/>
                </a:cubicBezTo>
                <a:cubicBezTo>
                  <a:pt x="9069710" y="4965783"/>
                  <a:pt x="9000070" y="5035422"/>
                  <a:pt x="8914166" y="5035422"/>
                </a:cubicBezTo>
                <a:close/>
                <a:moveTo>
                  <a:pt x="7544035" y="5139329"/>
                </a:moveTo>
                <a:cubicBezTo>
                  <a:pt x="7458131" y="5139329"/>
                  <a:pt x="7388492" y="5069691"/>
                  <a:pt x="7388492" y="4983787"/>
                </a:cubicBezTo>
                <a:cubicBezTo>
                  <a:pt x="7388492" y="4897883"/>
                  <a:pt x="7458131" y="4828244"/>
                  <a:pt x="7544035" y="4828244"/>
                </a:cubicBezTo>
                <a:cubicBezTo>
                  <a:pt x="7629934" y="4828244"/>
                  <a:pt x="7699573" y="4897883"/>
                  <a:pt x="7699573" y="4983787"/>
                </a:cubicBezTo>
                <a:cubicBezTo>
                  <a:pt x="7699573" y="5069691"/>
                  <a:pt x="7629934" y="5139329"/>
                  <a:pt x="7544035" y="5139329"/>
                </a:cubicBezTo>
                <a:close/>
              </a:path>
            </a:pathLst>
          </a:custGeom>
          <a:gradFill flip="none" rotWithShape="1">
            <a:gsLst>
              <a:gs pos="30000">
                <a:srgbClr val="FFC000"/>
              </a:gs>
              <a:gs pos="54000">
                <a:schemeClr val="bg1"/>
              </a:gs>
              <a:gs pos="70000">
                <a:schemeClr val="accent2">
                  <a:lumMod val="75000"/>
                </a:schemeClr>
              </a:gs>
            </a:gsLst>
            <a:lin ang="81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45703A-B8F4-7571-0F0C-5AB654709C94}"/>
              </a:ext>
            </a:extLst>
          </p:cNvPr>
          <p:cNvSpPr/>
          <p:nvPr/>
        </p:nvSpPr>
        <p:spPr>
          <a:xfrm rot="2700000">
            <a:off x="-3579396" y="3581347"/>
            <a:ext cx="8729747" cy="11999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5E0528-D171-7C8D-F32F-5B6E57CCBCCB}"/>
              </a:ext>
            </a:extLst>
          </p:cNvPr>
          <p:cNvSpPr/>
          <p:nvPr/>
        </p:nvSpPr>
        <p:spPr>
          <a:xfrm rot="2700000">
            <a:off x="-1870555" y="3581347"/>
            <a:ext cx="8729747" cy="11999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CA05E8-9157-1A5E-A520-B8E76412EC33}"/>
              </a:ext>
            </a:extLst>
          </p:cNvPr>
          <p:cNvSpPr/>
          <p:nvPr/>
        </p:nvSpPr>
        <p:spPr>
          <a:xfrm rot="2700000">
            <a:off x="-195176" y="3581347"/>
            <a:ext cx="8729747" cy="11999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106E63-A236-42B9-1D88-3B3409EBB859}"/>
              </a:ext>
            </a:extLst>
          </p:cNvPr>
          <p:cNvSpPr/>
          <p:nvPr/>
        </p:nvSpPr>
        <p:spPr>
          <a:xfrm rot="2700000">
            <a:off x="1480203" y="3581347"/>
            <a:ext cx="8729747" cy="11999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276BF2-8E7C-95C1-7C86-36952DFDF2FA}"/>
              </a:ext>
            </a:extLst>
          </p:cNvPr>
          <p:cNvSpPr/>
          <p:nvPr/>
        </p:nvSpPr>
        <p:spPr>
          <a:xfrm rot="2700000" flipH="1" flipV="1">
            <a:off x="8712228" y="3581347"/>
            <a:ext cx="8729747" cy="11999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B96E03-629D-4DB1-BA63-D6A7FA5A5C28}"/>
              </a:ext>
            </a:extLst>
          </p:cNvPr>
          <p:cNvSpPr/>
          <p:nvPr/>
        </p:nvSpPr>
        <p:spPr>
          <a:xfrm rot="2700000" flipH="1" flipV="1">
            <a:off x="7003387" y="3581347"/>
            <a:ext cx="8729747" cy="11999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44819E-B1B9-E2F9-4A4D-0E330447142B}"/>
              </a:ext>
            </a:extLst>
          </p:cNvPr>
          <p:cNvSpPr/>
          <p:nvPr/>
        </p:nvSpPr>
        <p:spPr>
          <a:xfrm rot="2700000" flipH="1" flipV="1">
            <a:off x="5328008" y="3581347"/>
            <a:ext cx="8729747" cy="11999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967112-6101-67EA-C9DA-0F520ABCB802}"/>
              </a:ext>
            </a:extLst>
          </p:cNvPr>
          <p:cNvSpPr/>
          <p:nvPr/>
        </p:nvSpPr>
        <p:spPr>
          <a:xfrm rot="2700000" flipH="1" flipV="1">
            <a:off x="3652629" y="3581347"/>
            <a:ext cx="8729747" cy="11999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B60A14-7207-A773-8F9E-5AE99DF88DE5}"/>
              </a:ext>
            </a:extLst>
          </p:cNvPr>
          <p:cNvSpPr/>
          <p:nvPr/>
        </p:nvSpPr>
        <p:spPr>
          <a:xfrm rot="2700000">
            <a:off x="2249727" y="3621119"/>
            <a:ext cx="8729747" cy="508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4D9C6E5-71A4-3F67-FFFF-226A1DCA93B4}"/>
              </a:ext>
            </a:extLst>
          </p:cNvPr>
          <p:cNvCxnSpPr>
            <a:cxnSpLocks/>
          </p:cNvCxnSpPr>
          <p:nvPr/>
        </p:nvCxnSpPr>
        <p:spPr>
          <a:xfrm>
            <a:off x="3873337" y="1111624"/>
            <a:ext cx="5486400" cy="5486400"/>
          </a:xfrm>
          <a:prstGeom prst="line">
            <a:avLst/>
          </a:prstGeom>
          <a:ln w="57150">
            <a:solidFill>
              <a:srgbClr val="138B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44F35AA-2837-16CE-21DA-4B5C01BBC67A}"/>
              </a:ext>
            </a:extLst>
          </p:cNvPr>
          <p:cNvGrpSpPr/>
          <p:nvPr/>
        </p:nvGrpSpPr>
        <p:grpSpPr>
          <a:xfrm>
            <a:off x="6845298" y="444500"/>
            <a:ext cx="5346702" cy="1164006"/>
            <a:chOff x="6845298" y="444500"/>
            <a:chExt cx="5346702" cy="116400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3066B65-AEE2-6175-97A2-C18D5EFD2591}"/>
                </a:ext>
              </a:extLst>
            </p:cNvPr>
            <p:cNvSpPr/>
            <p:nvPr/>
          </p:nvSpPr>
          <p:spPr>
            <a:xfrm>
              <a:off x="7435849" y="1049706"/>
              <a:ext cx="4165600" cy="558800"/>
            </a:xfrm>
            <a:prstGeom prst="rect">
              <a:avLst/>
            </a:prstGeom>
            <a:gradFill flip="none" rotWithShape="1">
              <a:gsLst>
                <a:gs pos="0">
                  <a:srgbClr val="FFC000"/>
                </a:gs>
                <a:gs pos="60000">
                  <a:schemeClr val="bg1"/>
                </a:gs>
                <a:gs pos="40000">
                  <a:schemeClr val="bg1"/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2B44C2E-3CC0-508A-AADE-85892F2B07AA}"/>
                </a:ext>
              </a:extLst>
            </p:cNvPr>
            <p:cNvSpPr txBox="1"/>
            <p:nvPr/>
          </p:nvSpPr>
          <p:spPr>
            <a:xfrm>
              <a:off x="6845298" y="444500"/>
              <a:ext cx="14755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I’m confident it is yellow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C1A09F0-F38D-BDE2-8A14-67187B29D2D1}"/>
                </a:ext>
              </a:extLst>
            </p:cNvPr>
            <p:cNvSpPr txBox="1"/>
            <p:nvPr/>
          </p:nvSpPr>
          <p:spPr>
            <a:xfrm>
              <a:off x="10775399" y="444500"/>
              <a:ext cx="14166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I’m confident it is purple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0989863-FA1B-42EC-4164-8973CB7DD1CB}"/>
                </a:ext>
              </a:extLst>
            </p:cNvPr>
            <p:cNvSpPr txBox="1"/>
            <p:nvPr/>
          </p:nvSpPr>
          <p:spPr>
            <a:xfrm>
              <a:off x="8928098" y="582999"/>
              <a:ext cx="1181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Uh oh!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091224-D2A6-8C0E-F319-9390A1BA2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my classifier confused?</a:t>
            </a:r>
            <a:endParaRPr lang="en-IN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7309AF9-695A-B18B-6A65-F001185DB407}"/>
              </a:ext>
            </a:extLst>
          </p:cNvPr>
          <p:cNvCxnSpPr>
            <a:cxnSpLocks/>
          </p:cNvCxnSpPr>
          <p:nvPr/>
        </p:nvCxnSpPr>
        <p:spPr>
          <a:xfrm flipH="1">
            <a:off x="7344832" y="3203273"/>
            <a:ext cx="1371600" cy="137160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AF56589-521B-5383-4E9D-B5E3ADFB519E}"/>
              </a:ext>
            </a:extLst>
          </p:cNvPr>
          <p:cNvCxnSpPr>
            <a:cxnSpLocks/>
          </p:cNvCxnSpPr>
          <p:nvPr/>
        </p:nvCxnSpPr>
        <p:spPr>
          <a:xfrm flipH="1">
            <a:off x="3731520" y="2373539"/>
            <a:ext cx="1371600" cy="137160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6027F7B-8553-3233-F9CB-6D84C931920F}"/>
              </a:ext>
            </a:extLst>
          </p:cNvPr>
          <p:cNvCxnSpPr>
            <a:cxnSpLocks/>
          </p:cNvCxnSpPr>
          <p:nvPr/>
        </p:nvCxnSpPr>
        <p:spPr>
          <a:xfrm flipH="1">
            <a:off x="5674066" y="3531725"/>
            <a:ext cx="556613" cy="556613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64A65A-7136-8725-D1A9-F6083326DC51}"/>
              </a:ext>
            </a:extLst>
          </p:cNvPr>
          <p:cNvCxnSpPr>
            <a:cxnSpLocks/>
          </p:cNvCxnSpPr>
          <p:nvPr/>
        </p:nvCxnSpPr>
        <p:spPr>
          <a:xfrm flipH="1">
            <a:off x="8697858" y="3114981"/>
            <a:ext cx="2693313" cy="2693313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05DDC836-6483-1953-B731-77E604900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8" y="5226424"/>
            <a:ext cx="1371600" cy="1371600"/>
          </a:xfrm>
          <a:prstGeom prst="rect">
            <a:avLst/>
          </a:prstGeom>
        </p:spPr>
      </p:pic>
      <p:sp>
        <p:nvSpPr>
          <p:cNvPr id="37" name="Speech Bubble: Rectangle 36">
            <a:extLst>
              <a:ext uri="{FF2B5EF4-FFF2-40B4-BE49-F238E27FC236}">
                <a16:creationId xmlns:a16="http://schemas.microsoft.com/office/drawing/2014/main" id="{7FEA9AE8-3D71-7C86-5016-58449EEB701F}"/>
              </a:ext>
            </a:extLst>
          </p:cNvPr>
          <p:cNvSpPr/>
          <p:nvPr/>
        </p:nvSpPr>
        <p:spPr>
          <a:xfrm>
            <a:off x="1390168" y="5269475"/>
            <a:ext cx="3513706" cy="900643"/>
          </a:xfrm>
          <a:prstGeom prst="wedgeRectCallout">
            <a:avLst>
              <a:gd name="adj1" fmla="val -61489"/>
              <a:gd name="adj2" fmla="val 38264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Warning! Just because a prediction is made with more confidence does not mean it must be correct!</a:t>
            </a:r>
          </a:p>
        </p:txBody>
      </p:sp>
    </p:spTree>
    <p:extLst>
      <p:ext uri="{BB962C8B-B14F-4D97-AF65-F5344CB8AC3E}">
        <p14:creationId xmlns:p14="http://schemas.microsoft.com/office/powerpoint/2010/main" val="378185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9EA5C36-0344-7B9C-672D-2BBED6BCDCCF}"/>
              </a:ext>
            </a:extLst>
          </p:cNvPr>
          <p:cNvGrpSpPr/>
          <p:nvPr/>
        </p:nvGrpSpPr>
        <p:grpSpPr>
          <a:xfrm>
            <a:off x="8623741" y="686147"/>
            <a:ext cx="2481080" cy="2242563"/>
            <a:chOff x="8623741" y="686147"/>
            <a:chExt cx="2481080" cy="2242563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AA8F97D-634C-0DAC-16FA-1ADC28813BA3}"/>
                </a:ext>
              </a:extLst>
            </p:cNvPr>
            <p:cNvSpPr/>
            <p:nvPr/>
          </p:nvSpPr>
          <p:spPr>
            <a:xfrm rot="2025432">
              <a:off x="8623741" y="686147"/>
              <a:ext cx="2481080" cy="2242563"/>
            </a:xfrm>
            <a:custGeom>
              <a:avLst/>
              <a:gdLst>
                <a:gd name="connsiteX0" fmla="*/ 538596 w 2956514"/>
                <a:gd name="connsiteY0" fmla="*/ 946301 h 1926249"/>
                <a:gd name="connsiteX1" fmla="*/ 527963 w 2956514"/>
                <a:gd name="connsiteY1" fmla="*/ 1722478 h 1926249"/>
                <a:gd name="connsiteX2" fmla="*/ 1272242 w 2956514"/>
                <a:gd name="connsiteY2" fmla="*/ 1360971 h 1926249"/>
                <a:gd name="connsiteX3" fmla="*/ 1793237 w 2956514"/>
                <a:gd name="connsiteY3" fmla="*/ 1924496 h 1926249"/>
                <a:gd name="connsiteX4" fmla="*/ 2399293 w 2956514"/>
                <a:gd name="connsiteY4" fmla="*/ 1137687 h 1926249"/>
                <a:gd name="connsiteX5" fmla="*/ 2941554 w 2956514"/>
                <a:gd name="connsiteY5" fmla="*/ 808078 h 1926249"/>
                <a:gd name="connsiteX6" fmla="*/ 1782605 w 2956514"/>
                <a:gd name="connsiteY6" fmla="*/ 818710 h 1926249"/>
                <a:gd name="connsiteX7" fmla="*/ 1261609 w 2956514"/>
                <a:gd name="connsiteY7" fmla="*/ 3 h 1926249"/>
                <a:gd name="connsiteX8" fmla="*/ 995796 w 2956514"/>
                <a:gd name="connsiteY8" fmla="*/ 808078 h 1926249"/>
                <a:gd name="connsiteX9" fmla="*/ 6968 w 2956514"/>
                <a:gd name="connsiteY9" fmla="*/ 531631 h 1926249"/>
                <a:gd name="connsiteX10" fmla="*/ 538596 w 2956514"/>
                <a:gd name="connsiteY10" fmla="*/ 946301 h 1926249"/>
                <a:gd name="connsiteX0" fmla="*/ 535153 w 2953071"/>
                <a:gd name="connsiteY0" fmla="*/ 948222 h 1928170"/>
                <a:gd name="connsiteX1" fmla="*/ 524520 w 2953071"/>
                <a:gd name="connsiteY1" fmla="*/ 1724399 h 1928170"/>
                <a:gd name="connsiteX2" fmla="*/ 1268799 w 2953071"/>
                <a:gd name="connsiteY2" fmla="*/ 1362892 h 1928170"/>
                <a:gd name="connsiteX3" fmla="*/ 1789794 w 2953071"/>
                <a:gd name="connsiteY3" fmla="*/ 1926417 h 1928170"/>
                <a:gd name="connsiteX4" fmla="*/ 2395850 w 2953071"/>
                <a:gd name="connsiteY4" fmla="*/ 1139608 h 1928170"/>
                <a:gd name="connsiteX5" fmla="*/ 2938111 w 2953071"/>
                <a:gd name="connsiteY5" fmla="*/ 809999 h 1928170"/>
                <a:gd name="connsiteX6" fmla="*/ 1779162 w 2953071"/>
                <a:gd name="connsiteY6" fmla="*/ 820631 h 1928170"/>
                <a:gd name="connsiteX7" fmla="*/ 1258166 w 2953071"/>
                <a:gd name="connsiteY7" fmla="*/ 1924 h 1928170"/>
                <a:gd name="connsiteX8" fmla="*/ 834468 w 2953071"/>
                <a:gd name="connsiteY8" fmla="*/ 591967 h 1928170"/>
                <a:gd name="connsiteX9" fmla="*/ 3525 w 2953071"/>
                <a:gd name="connsiteY9" fmla="*/ 533552 h 1928170"/>
                <a:gd name="connsiteX10" fmla="*/ 535153 w 2953071"/>
                <a:gd name="connsiteY10" fmla="*/ 948222 h 1928170"/>
                <a:gd name="connsiteX0" fmla="*/ 535153 w 2948752"/>
                <a:gd name="connsiteY0" fmla="*/ 946590 h 1926538"/>
                <a:gd name="connsiteX1" fmla="*/ 524520 w 2948752"/>
                <a:gd name="connsiteY1" fmla="*/ 1722767 h 1926538"/>
                <a:gd name="connsiteX2" fmla="*/ 1268799 w 2948752"/>
                <a:gd name="connsiteY2" fmla="*/ 1361260 h 1926538"/>
                <a:gd name="connsiteX3" fmla="*/ 1789794 w 2948752"/>
                <a:gd name="connsiteY3" fmla="*/ 1924785 h 1926538"/>
                <a:gd name="connsiteX4" fmla="*/ 2395850 w 2948752"/>
                <a:gd name="connsiteY4" fmla="*/ 1137976 h 1926538"/>
                <a:gd name="connsiteX5" fmla="*/ 2938111 w 2948752"/>
                <a:gd name="connsiteY5" fmla="*/ 808367 h 1926538"/>
                <a:gd name="connsiteX6" fmla="*/ 1891936 w 2948752"/>
                <a:gd name="connsiteY6" fmla="*/ 676150 h 1926538"/>
                <a:gd name="connsiteX7" fmla="*/ 1258166 w 2948752"/>
                <a:gd name="connsiteY7" fmla="*/ 292 h 1926538"/>
                <a:gd name="connsiteX8" fmla="*/ 834468 w 2948752"/>
                <a:gd name="connsiteY8" fmla="*/ 590335 h 1926538"/>
                <a:gd name="connsiteX9" fmla="*/ 3525 w 2948752"/>
                <a:gd name="connsiteY9" fmla="*/ 531920 h 1926538"/>
                <a:gd name="connsiteX10" fmla="*/ 535153 w 2948752"/>
                <a:gd name="connsiteY10" fmla="*/ 946590 h 1926538"/>
                <a:gd name="connsiteX0" fmla="*/ 535153 w 2538582"/>
                <a:gd name="connsiteY0" fmla="*/ 946590 h 1926538"/>
                <a:gd name="connsiteX1" fmla="*/ 524520 w 2538582"/>
                <a:gd name="connsiteY1" fmla="*/ 1722767 h 1926538"/>
                <a:gd name="connsiteX2" fmla="*/ 1268799 w 2538582"/>
                <a:gd name="connsiteY2" fmla="*/ 1361260 h 1926538"/>
                <a:gd name="connsiteX3" fmla="*/ 1789794 w 2538582"/>
                <a:gd name="connsiteY3" fmla="*/ 1924785 h 1926538"/>
                <a:gd name="connsiteX4" fmla="*/ 2395850 w 2538582"/>
                <a:gd name="connsiteY4" fmla="*/ 1137976 h 1926538"/>
                <a:gd name="connsiteX5" fmla="*/ 2502046 w 2538582"/>
                <a:gd name="connsiteY5" fmla="*/ 748219 h 1926538"/>
                <a:gd name="connsiteX6" fmla="*/ 1891936 w 2538582"/>
                <a:gd name="connsiteY6" fmla="*/ 676150 h 1926538"/>
                <a:gd name="connsiteX7" fmla="*/ 1258166 w 2538582"/>
                <a:gd name="connsiteY7" fmla="*/ 292 h 1926538"/>
                <a:gd name="connsiteX8" fmla="*/ 834468 w 2538582"/>
                <a:gd name="connsiteY8" fmla="*/ 590335 h 1926538"/>
                <a:gd name="connsiteX9" fmla="*/ 3525 w 2538582"/>
                <a:gd name="connsiteY9" fmla="*/ 531920 h 1926538"/>
                <a:gd name="connsiteX10" fmla="*/ 535153 w 2538582"/>
                <a:gd name="connsiteY10" fmla="*/ 946590 h 1926538"/>
                <a:gd name="connsiteX0" fmla="*/ 535153 w 2424936"/>
                <a:gd name="connsiteY0" fmla="*/ 946590 h 1926538"/>
                <a:gd name="connsiteX1" fmla="*/ 524520 w 2424936"/>
                <a:gd name="connsiteY1" fmla="*/ 1722767 h 1926538"/>
                <a:gd name="connsiteX2" fmla="*/ 1268799 w 2424936"/>
                <a:gd name="connsiteY2" fmla="*/ 1361260 h 1926538"/>
                <a:gd name="connsiteX3" fmla="*/ 1789794 w 2424936"/>
                <a:gd name="connsiteY3" fmla="*/ 1924785 h 1926538"/>
                <a:gd name="connsiteX4" fmla="*/ 2395850 w 2424936"/>
                <a:gd name="connsiteY4" fmla="*/ 1137976 h 1926538"/>
                <a:gd name="connsiteX5" fmla="*/ 2284013 w 2424936"/>
                <a:gd name="connsiteY5" fmla="*/ 169305 h 1926538"/>
                <a:gd name="connsiteX6" fmla="*/ 1891936 w 2424936"/>
                <a:gd name="connsiteY6" fmla="*/ 676150 h 1926538"/>
                <a:gd name="connsiteX7" fmla="*/ 1258166 w 2424936"/>
                <a:gd name="connsiteY7" fmla="*/ 292 h 1926538"/>
                <a:gd name="connsiteX8" fmla="*/ 834468 w 2424936"/>
                <a:gd name="connsiteY8" fmla="*/ 590335 h 1926538"/>
                <a:gd name="connsiteX9" fmla="*/ 3525 w 2424936"/>
                <a:gd name="connsiteY9" fmla="*/ 531920 h 1926538"/>
                <a:gd name="connsiteX10" fmla="*/ 535153 w 2424936"/>
                <a:gd name="connsiteY10" fmla="*/ 946590 h 1926538"/>
                <a:gd name="connsiteX0" fmla="*/ 535153 w 2462745"/>
                <a:gd name="connsiteY0" fmla="*/ 946590 h 1926538"/>
                <a:gd name="connsiteX1" fmla="*/ 524520 w 2462745"/>
                <a:gd name="connsiteY1" fmla="*/ 1722767 h 1926538"/>
                <a:gd name="connsiteX2" fmla="*/ 1268799 w 2462745"/>
                <a:gd name="connsiteY2" fmla="*/ 1361260 h 1926538"/>
                <a:gd name="connsiteX3" fmla="*/ 1789794 w 2462745"/>
                <a:gd name="connsiteY3" fmla="*/ 1924785 h 1926538"/>
                <a:gd name="connsiteX4" fmla="*/ 2395850 w 2462745"/>
                <a:gd name="connsiteY4" fmla="*/ 1137976 h 1926538"/>
                <a:gd name="connsiteX5" fmla="*/ 2284013 w 2462745"/>
                <a:gd name="connsiteY5" fmla="*/ 169305 h 1926538"/>
                <a:gd name="connsiteX6" fmla="*/ 1891936 w 2462745"/>
                <a:gd name="connsiteY6" fmla="*/ 676150 h 1926538"/>
                <a:gd name="connsiteX7" fmla="*/ 1258166 w 2462745"/>
                <a:gd name="connsiteY7" fmla="*/ 292 h 1926538"/>
                <a:gd name="connsiteX8" fmla="*/ 834468 w 2462745"/>
                <a:gd name="connsiteY8" fmla="*/ 590335 h 1926538"/>
                <a:gd name="connsiteX9" fmla="*/ 3525 w 2462745"/>
                <a:gd name="connsiteY9" fmla="*/ 531920 h 1926538"/>
                <a:gd name="connsiteX10" fmla="*/ 535153 w 2462745"/>
                <a:gd name="connsiteY10" fmla="*/ 946590 h 1926538"/>
                <a:gd name="connsiteX0" fmla="*/ 535153 w 2426203"/>
                <a:gd name="connsiteY0" fmla="*/ 947078 h 1927026"/>
                <a:gd name="connsiteX1" fmla="*/ 524520 w 2426203"/>
                <a:gd name="connsiteY1" fmla="*/ 1723255 h 1927026"/>
                <a:gd name="connsiteX2" fmla="*/ 1268799 w 2426203"/>
                <a:gd name="connsiteY2" fmla="*/ 1361748 h 1927026"/>
                <a:gd name="connsiteX3" fmla="*/ 1789794 w 2426203"/>
                <a:gd name="connsiteY3" fmla="*/ 1925273 h 1927026"/>
                <a:gd name="connsiteX4" fmla="*/ 2395850 w 2426203"/>
                <a:gd name="connsiteY4" fmla="*/ 1138464 h 1927026"/>
                <a:gd name="connsiteX5" fmla="*/ 2284013 w 2426203"/>
                <a:gd name="connsiteY5" fmla="*/ 169793 h 1927026"/>
                <a:gd name="connsiteX6" fmla="*/ 1839309 w 2426203"/>
                <a:gd name="connsiteY6" fmla="*/ 458606 h 1927026"/>
                <a:gd name="connsiteX7" fmla="*/ 1258166 w 2426203"/>
                <a:gd name="connsiteY7" fmla="*/ 780 h 1927026"/>
                <a:gd name="connsiteX8" fmla="*/ 834468 w 2426203"/>
                <a:gd name="connsiteY8" fmla="*/ 590823 h 1927026"/>
                <a:gd name="connsiteX9" fmla="*/ 3525 w 2426203"/>
                <a:gd name="connsiteY9" fmla="*/ 532408 h 1927026"/>
                <a:gd name="connsiteX10" fmla="*/ 535153 w 2426203"/>
                <a:gd name="connsiteY10" fmla="*/ 947078 h 1927026"/>
                <a:gd name="connsiteX0" fmla="*/ 534092 w 2425142"/>
                <a:gd name="connsiteY0" fmla="*/ 947274 h 1927222"/>
                <a:gd name="connsiteX1" fmla="*/ 523459 w 2425142"/>
                <a:gd name="connsiteY1" fmla="*/ 1723451 h 1927222"/>
                <a:gd name="connsiteX2" fmla="*/ 1267738 w 2425142"/>
                <a:gd name="connsiteY2" fmla="*/ 1361944 h 1927222"/>
                <a:gd name="connsiteX3" fmla="*/ 1788733 w 2425142"/>
                <a:gd name="connsiteY3" fmla="*/ 1925469 h 1927222"/>
                <a:gd name="connsiteX4" fmla="*/ 2394789 w 2425142"/>
                <a:gd name="connsiteY4" fmla="*/ 1138660 h 1927222"/>
                <a:gd name="connsiteX5" fmla="*/ 2282952 w 2425142"/>
                <a:gd name="connsiteY5" fmla="*/ 169989 h 1927222"/>
                <a:gd name="connsiteX6" fmla="*/ 1838248 w 2425142"/>
                <a:gd name="connsiteY6" fmla="*/ 458802 h 1927222"/>
                <a:gd name="connsiteX7" fmla="*/ 1257105 w 2425142"/>
                <a:gd name="connsiteY7" fmla="*/ 976 h 1927222"/>
                <a:gd name="connsiteX8" fmla="*/ 780778 w 2425142"/>
                <a:gd name="connsiteY8" fmla="*/ 342913 h 1927222"/>
                <a:gd name="connsiteX9" fmla="*/ 2464 w 2425142"/>
                <a:gd name="connsiteY9" fmla="*/ 532604 h 1927222"/>
                <a:gd name="connsiteX10" fmla="*/ 534092 w 2425142"/>
                <a:gd name="connsiteY10" fmla="*/ 947274 h 1927222"/>
                <a:gd name="connsiteX0" fmla="*/ 389318 w 2430736"/>
                <a:gd name="connsiteY0" fmla="*/ 1007420 h 1927222"/>
                <a:gd name="connsiteX1" fmla="*/ 529053 w 2430736"/>
                <a:gd name="connsiteY1" fmla="*/ 1723451 h 1927222"/>
                <a:gd name="connsiteX2" fmla="*/ 1273332 w 2430736"/>
                <a:gd name="connsiteY2" fmla="*/ 1361944 h 1927222"/>
                <a:gd name="connsiteX3" fmla="*/ 1794327 w 2430736"/>
                <a:gd name="connsiteY3" fmla="*/ 1925469 h 1927222"/>
                <a:gd name="connsiteX4" fmla="*/ 2400383 w 2430736"/>
                <a:gd name="connsiteY4" fmla="*/ 1138660 h 1927222"/>
                <a:gd name="connsiteX5" fmla="*/ 2288546 w 2430736"/>
                <a:gd name="connsiteY5" fmla="*/ 169989 h 1927222"/>
                <a:gd name="connsiteX6" fmla="*/ 1843842 w 2430736"/>
                <a:gd name="connsiteY6" fmla="*/ 458802 h 1927222"/>
                <a:gd name="connsiteX7" fmla="*/ 1262699 w 2430736"/>
                <a:gd name="connsiteY7" fmla="*/ 976 h 1927222"/>
                <a:gd name="connsiteX8" fmla="*/ 786372 w 2430736"/>
                <a:gd name="connsiteY8" fmla="*/ 342913 h 1927222"/>
                <a:gd name="connsiteX9" fmla="*/ 8058 w 2430736"/>
                <a:gd name="connsiteY9" fmla="*/ 532604 h 1927222"/>
                <a:gd name="connsiteX10" fmla="*/ 389318 w 2430736"/>
                <a:gd name="connsiteY10" fmla="*/ 1007420 h 1927222"/>
                <a:gd name="connsiteX0" fmla="*/ 439662 w 2481080"/>
                <a:gd name="connsiteY0" fmla="*/ 1007420 h 1927222"/>
                <a:gd name="connsiteX1" fmla="*/ 579397 w 2481080"/>
                <a:gd name="connsiteY1" fmla="*/ 1723451 h 1927222"/>
                <a:gd name="connsiteX2" fmla="*/ 1323676 w 2481080"/>
                <a:gd name="connsiteY2" fmla="*/ 1361944 h 1927222"/>
                <a:gd name="connsiteX3" fmla="*/ 1844671 w 2481080"/>
                <a:gd name="connsiteY3" fmla="*/ 1925469 h 1927222"/>
                <a:gd name="connsiteX4" fmla="*/ 2450727 w 2481080"/>
                <a:gd name="connsiteY4" fmla="*/ 1138660 h 1927222"/>
                <a:gd name="connsiteX5" fmla="*/ 2338890 w 2481080"/>
                <a:gd name="connsiteY5" fmla="*/ 169989 h 1927222"/>
                <a:gd name="connsiteX6" fmla="*/ 1894186 w 2481080"/>
                <a:gd name="connsiteY6" fmla="*/ 458802 h 1927222"/>
                <a:gd name="connsiteX7" fmla="*/ 1313043 w 2481080"/>
                <a:gd name="connsiteY7" fmla="*/ 976 h 1927222"/>
                <a:gd name="connsiteX8" fmla="*/ 836716 w 2481080"/>
                <a:gd name="connsiteY8" fmla="*/ 342913 h 1927222"/>
                <a:gd name="connsiteX9" fmla="*/ 58402 w 2481080"/>
                <a:gd name="connsiteY9" fmla="*/ 532604 h 1927222"/>
                <a:gd name="connsiteX10" fmla="*/ 439662 w 2481080"/>
                <a:gd name="connsiteY10" fmla="*/ 1007420 h 1927222"/>
                <a:gd name="connsiteX0" fmla="*/ 439662 w 2481080"/>
                <a:gd name="connsiteY0" fmla="*/ 1007420 h 1927222"/>
                <a:gd name="connsiteX1" fmla="*/ 579397 w 2481080"/>
                <a:gd name="connsiteY1" fmla="*/ 1723451 h 1927222"/>
                <a:gd name="connsiteX2" fmla="*/ 1323676 w 2481080"/>
                <a:gd name="connsiteY2" fmla="*/ 1361944 h 1927222"/>
                <a:gd name="connsiteX3" fmla="*/ 1844671 w 2481080"/>
                <a:gd name="connsiteY3" fmla="*/ 1925469 h 1927222"/>
                <a:gd name="connsiteX4" fmla="*/ 2450727 w 2481080"/>
                <a:gd name="connsiteY4" fmla="*/ 1138660 h 1927222"/>
                <a:gd name="connsiteX5" fmla="*/ 2338890 w 2481080"/>
                <a:gd name="connsiteY5" fmla="*/ 169989 h 1927222"/>
                <a:gd name="connsiteX6" fmla="*/ 1894186 w 2481080"/>
                <a:gd name="connsiteY6" fmla="*/ 458802 h 1927222"/>
                <a:gd name="connsiteX7" fmla="*/ 1313043 w 2481080"/>
                <a:gd name="connsiteY7" fmla="*/ 976 h 1927222"/>
                <a:gd name="connsiteX8" fmla="*/ 836716 w 2481080"/>
                <a:gd name="connsiteY8" fmla="*/ 342913 h 1927222"/>
                <a:gd name="connsiteX9" fmla="*/ 58402 w 2481080"/>
                <a:gd name="connsiteY9" fmla="*/ 532604 h 1927222"/>
                <a:gd name="connsiteX10" fmla="*/ 439662 w 2481080"/>
                <a:gd name="connsiteY10" fmla="*/ 1007420 h 1927222"/>
                <a:gd name="connsiteX0" fmla="*/ 439662 w 2481080"/>
                <a:gd name="connsiteY0" fmla="*/ 1322679 h 2242481"/>
                <a:gd name="connsiteX1" fmla="*/ 579397 w 2481080"/>
                <a:gd name="connsiteY1" fmla="*/ 2038710 h 2242481"/>
                <a:gd name="connsiteX2" fmla="*/ 1323676 w 2481080"/>
                <a:gd name="connsiteY2" fmla="*/ 1677203 h 2242481"/>
                <a:gd name="connsiteX3" fmla="*/ 1844671 w 2481080"/>
                <a:gd name="connsiteY3" fmla="*/ 2240728 h 2242481"/>
                <a:gd name="connsiteX4" fmla="*/ 2450727 w 2481080"/>
                <a:gd name="connsiteY4" fmla="*/ 1453919 h 2242481"/>
                <a:gd name="connsiteX5" fmla="*/ 2338890 w 2481080"/>
                <a:gd name="connsiteY5" fmla="*/ 485248 h 2242481"/>
                <a:gd name="connsiteX6" fmla="*/ 1894186 w 2481080"/>
                <a:gd name="connsiteY6" fmla="*/ 774061 h 2242481"/>
                <a:gd name="connsiteX7" fmla="*/ 1403264 w 2481080"/>
                <a:gd name="connsiteY7" fmla="*/ 464 h 2242481"/>
                <a:gd name="connsiteX8" fmla="*/ 836716 w 2481080"/>
                <a:gd name="connsiteY8" fmla="*/ 658172 h 2242481"/>
                <a:gd name="connsiteX9" fmla="*/ 58402 w 2481080"/>
                <a:gd name="connsiteY9" fmla="*/ 847863 h 2242481"/>
                <a:gd name="connsiteX10" fmla="*/ 439662 w 2481080"/>
                <a:gd name="connsiteY10" fmla="*/ 1322679 h 2242481"/>
                <a:gd name="connsiteX0" fmla="*/ 439662 w 2481080"/>
                <a:gd name="connsiteY0" fmla="*/ 1322761 h 2242563"/>
                <a:gd name="connsiteX1" fmla="*/ 579397 w 2481080"/>
                <a:gd name="connsiteY1" fmla="*/ 2038792 h 2242563"/>
                <a:gd name="connsiteX2" fmla="*/ 1323676 w 2481080"/>
                <a:gd name="connsiteY2" fmla="*/ 1677285 h 2242563"/>
                <a:gd name="connsiteX3" fmla="*/ 1844671 w 2481080"/>
                <a:gd name="connsiteY3" fmla="*/ 2240810 h 2242563"/>
                <a:gd name="connsiteX4" fmla="*/ 2450727 w 2481080"/>
                <a:gd name="connsiteY4" fmla="*/ 1454001 h 2242563"/>
                <a:gd name="connsiteX5" fmla="*/ 2338890 w 2481080"/>
                <a:gd name="connsiteY5" fmla="*/ 485330 h 2242563"/>
                <a:gd name="connsiteX6" fmla="*/ 1894186 w 2481080"/>
                <a:gd name="connsiteY6" fmla="*/ 774143 h 2242563"/>
                <a:gd name="connsiteX7" fmla="*/ 1403264 w 2481080"/>
                <a:gd name="connsiteY7" fmla="*/ 546 h 2242563"/>
                <a:gd name="connsiteX8" fmla="*/ 836716 w 2481080"/>
                <a:gd name="connsiteY8" fmla="*/ 658254 h 2242563"/>
                <a:gd name="connsiteX9" fmla="*/ 58402 w 2481080"/>
                <a:gd name="connsiteY9" fmla="*/ 847945 h 2242563"/>
                <a:gd name="connsiteX10" fmla="*/ 439662 w 2481080"/>
                <a:gd name="connsiteY10" fmla="*/ 1322761 h 224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81080" h="2242563">
                  <a:moveTo>
                    <a:pt x="439662" y="1322761"/>
                  </a:moveTo>
                  <a:cubicBezTo>
                    <a:pt x="526494" y="1521235"/>
                    <a:pt x="341841" y="1889484"/>
                    <a:pt x="579397" y="2038792"/>
                  </a:cubicBezTo>
                  <a:cubicBezTo>
                    <a:pt x="816953" y="2188100"/>
                    <a:pt x="1112797" y="1643615"/>
                    <a:pt x="1323676" y="1677285"/>
                  </a:cubicBezTo>
                  <a:cubicBezTo>
                    <a:pt x="1534555" y="1710955"/>
                    <a:pt x="1656829" y="2278024"/>
                    <a:pt x="1844671" y="2240810"/>
                  </a:cubicBezTo>
                  <a:cubicBezTo>
                    <a:pt x="2032513" y="2203596"/>
                    <a:pt x="2368357" y="1746581"/>
                    <a:pt x="2450727" y="1454001"/>
                  </a:cubicBezTo>
                  <a:cubicBezTo>
                    <a:pt x="2533097" y="1161421"/>
                    <a:pt x="2431647" y="598640"/>
                    <a:pt x="2338890" y="485330"/>
                  </a:cubicBezTo>
                  <a:cubicBezTo>
                    <a:pt x="2246133" y="372020"/>
                    <a:pt x="2050124" y="854940"/>
                    <a:pt x="1894186" y="774143"/>
                  </a:cubicBezTo>
                  <a:cubicBezTo>
                    <a:pt x="1738248" y="693346"/>
                    <a:pt x="1579509" y="19861"/>
                    <a:pt x="1403264" y="546"/>
                  </a:cubicBezTo>
                  <a:cubicBezTo>
                    <a:pt x="1227019" y="-18769"/>
                    <a:pt x="1151080" y="479430"/>
                    <a:pt x="836716" y="658254"/>
                  </a:cubicBezTo>
                  <a:cubicBezTo>
                    <a:pt x="627609" y="746859"/>
                    <a:pt x="289981" y="526679"/>
                    <a:pt x="58402" y="847945"/>
                  </a:cubicBezTo>
                  <a:cubicBezTo>
                    <a:pt x="-173177" y="1169211"/>
                    <a:pt x="352830" y="1124287"/>
                    <a:pt x="439662" y="1322761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A715D4E-9960-53B7-E982-5D6E71531DB9}"/>
                    </a:ext>
                  </a:extLst>
                </p:cNvPr>
                <p:cNvSpPr txBox="1"/>
                <p:nvPr/>
              </p:nvSpPr>
              <p:spPr>
                <a:xfrm>
                  <a:off x="9362612" y="1508718"/>
                  <a:ext cx="1038447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IN" sz="4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A715D4E-9960-53B7-E982-5D6E71531D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2612" y="1508718"/>
                  <a:ext cx="1038447" cy="76944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02BBA8-3140-0781-65EE-BF1D6C10FC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5998590" cy="5300823"/>
              </a:xfrm>
            </p:spPr>
            <p:txBody>
              <a:bodyPr/>
              <a:lstStyle/>
              <a:p>
                <a:r>
                  <a:rPr lang="en-IN" dirty="0"/>
                  <a:t>Distance of a point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/>
                  <a:t> from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𝐳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IN" dirty="0"/>
                  <a:t>Distance of the origin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/>
                  <a:t> from the hyperplane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/>
                  <a:t> where </a:t>
                </a:r>
                <a14:m>
                  <m:oMath xmlns:m="http://schemas.openxmlformats.org/officeDocument/2006/math">
                    <m:r>
                      <a:rPr lang="en-US" b="1" i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02BBA8-3140-0781-65EE-BF1D6C10FC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5998590" cy="5300823"/>
              </a:xfrm>
              <a:blipFill>
                <a:blip r:embed="rId3"/>
                <a:stretch>
                  <a:fillRect l="-1118" t="-2644" r="-37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2BCD78BA-21B4-219E-9E7A-36510B8A5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far is a point from a set?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3713AEC-7527-6766-3984-D1B5E0E170AC}"/>
              </a:ext>
            </a:extLst>
          </p:cNvPr>
          <p:cNvSpPr/>
          <p:nvPr/>
        </p:nvSpPr>
        <p:spPr>
          <a:xfrm flipH="1" flipV="1">
            <a:off x="7917346" y="1759207"/>
            <a:ext cx="193373" cy="193373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1889D8D-4DFB-1C05-287C-E28AABB21AC5}"/>
              </a:ext>
            </a:extLst>
          </p:cNvPr>
          <p:cNvSpPr/>
          <p:nvPr/>
        </p:nvSpPr>
        <p:spPr>
          <a:xfrm>
            <a:off x="7219509" y="1061370"/>
            <a:ext cx="1589046" cy="1589046"/>
          </a:xfrm>
          <a:prstGeom prst="ellipse">
            <a:avLst/>
          </a:pr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E4781EE-D9F1-8685-98F6-F33F06282D8F}"/>
              </a:ext>
            </a:extLst>
          </p:cNvPr>
          <p:cNvSpPr/>
          <p:nvPr/>
        </p:nvSpPr>
        <p:spPr>
          <a:xfrm flipH="1" flipV="1">
            <a:off x="8698145" y="1943430"/>
            <a:ext cx="193373" cy="193373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9A46AE2-7FD2-7240-E1CB-E93EBC632CF2}"/>
              </a:ext>
            </a:extLst>
          </p:cNvPr>
          <p:cNvGrpSpPr/>
          <p:nvPr/>
        </p:nvGrpSpPr>
        <p:grpSpPr>
          <a:xfrm>
            <a:off x="6868633" y="3198398"/>
            <a:ext cx="4650101" cy="3214049"/>
            <a:chOff x="6868633" y="3198398"/>
            <a:chExt cx="4650101" cy="3214049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EA9226E-56CC-1E36-6396-1D9D014F90E0}"/>
                </a:ext>
              </a:extLst>
            </p:cNvPr>
            <p:cNvCxnSpPr>
              <a:cxnSpLocks/>
            </p:cNvCxnSpPr>
            <p:nvPr/>
          </p:nvCxnSpPr>
          <p:spPr>
            <a:xfrm>
              <a:off x="7219509" y="3198398"/>
              <a:ext cx="0" cy="3214049"/>
            </a:xfrm>
            <a:prstGeom prst="line">
              <a:avLst/>
            </a:prstGeom>
            <a:ln w="19050">
              <a:solidFill>
                <a:schemeClr val="bg1"/>
              </a:solidFill>
              <a:headEnd type="stealth" w="lg" len="lg"/>
              <a:tailEnd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45F8C24-8C46-044F-F59B-8640EC072F12}"/>
                </a:ext>
              </a:extLst>
            </p:cNvPr>
            <p:cNvCxnSpPr>
              <a:cxnSpLocks/>
            </p:cNvCxnSpPr>
            <p:nvPr/>
          </p:nvCxnSpPr>
          <p:spPr>
            <a:xfrm>
              <a:off x="6868633" y="6011534"/>
              <a:ext cx="4650101" cy="0"/>
            </a:xfrm>
            <a:prstGeom prst="line">
              <a:avLst/>
            </a:prstGeom>
            <a:ln w="1905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AD5EEE6-8523-2B7D-347B-586F63BADC0B}"/>
              </a:ext>
            </a:extLst>
          </p:cNvPr>
          <p:cNvCxnSpPr>
            <a:cxnSpLocks/>
          </p:cNvCxnSpPr>
          <p:nvPr/>
        </p:nvCxnSpPr>
        <p:spPr>
          <a:xfrm>
            <a:off x="6599191" y="3587872"/>
            <a:ext cx="4976417" cy="287313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74E39F9-8AC0-D13B-5BBE-4BD873BE9AA2}"/>
              </a:ext>
            </a:extLst>
          </p:cNvPr>
          <p:cNvGrpSpPr/>
          <p:nvPr/>
        </p:nvGrpSpPr>
        <p:grpSpPr>
          <a:xfrm>
            <a:off x="7218427" y="2936034"/>
            <a:ext cx="2245406" cy="3099782"/>
            <a:chOff x="7218427" y="2936034"/>
            <a:chExt cx="2245406" cy="3099782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90F1E7C-890C-B64A-3534-06AC7BC2E3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8427" y="3219207"/>
              <a:ext cx="1626170" cy="2816609"/>
            </a:xfrm>
            <a:prstGeom prst="straightConnector1">
              <a:avLst/>
            </a:prstGeom>
            <a:ln w="190500">
              <a:solidFill>
                <a:srgbClr val="FFC000">
                  <a:alpha val="34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8CE4C8EC-A5C0-8CB7-9F24-787882FC6E0F}"/>
                    </a:ext>
                  </a:extLst>
                </p:cNvPr>
                <p:cNvSpPr txBox="1"/>
                <p:nvPr/>
              </p:nvSpPr>
              <p:spPr>
                <a:xfrm>
                  <a:off x="8724870" y="2936034"/>
                  <a:ext cx="738963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oMath>
                    </m:oMathPara>
                  </a14:m>
                  <a:endParaRPr lang="en-IN" sz="32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8CE4C8EC-A5C0-8CB7-9F24-787882FC6E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4870" y="2936034"/>
                  <a:ext cx="738963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E1ECB030-C5D7-FB9F-C7C8-45C0B1D02AE9}"/>
              </a:ext>
            </a:extLst>
          </p:cNvPr>
          <p:cNvSpPr/>
          <p:nvPr/>
        </p:nvSpPr>
        <p:spPr>
          <a:xfrm flipH="1" flipV="1">
            <a:off x="8844597" y="4864409"/>
            <a:ext cx="193373" cy="193373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85D442A-112A-22B3-1EB5-594B62921511}"/>
              </a:ext>
            </a:extLst>
          </p:cNvPr>
          <p:cNvSpPr>
            <a:spLocks noChangeAspect="1"/>
          </p:cNvSpPr>
          <p:nvPr/>
        </p:nvSpPr>
        <p:spPr>
          <a:xfrm>
            <a:off x="5471923" y="4260805"/>
            <a:ext cx="3493008" cy="3493008"/>
          </a:xfrm>
          <a:prstGeom prst="ellipse">
            <a:avLst/>
          </a:pr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0ABC04B-5473-3166-73D1-AD3F189C7EBF}"/>
              </a:ext>
            </a:extLst>
          </p:cNvPr>
          <p:cNvSpPr/>
          <p:nvPr/>
        </p:nvSpPr>
        <p:spPr>
          <a:xfrm flipH="1" flipV="1">
            <a:off x="8016455" y="4366455"/>
            <a:ext cx="193373" cy="193373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8A61636-6A03-E868-2568-D8AF7FC1B911}"/>
              </a:ext>
            </a:extLst>
          </p:cNvPr>
          <p:cNvSpPr/>
          <p:nvPr/>
        </p:nvSpPr>
        <p:spPr>
          <a:xfrm flipH="1" flipV="1">
            <a:off x="6868633" y="3702747"/>
            <a:ext cx="193373" cy="193373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EEC2103-DE36-94A2-46A7-A8C1372840A4}"/>
              </a:ext>
            </a:extLst>
          </p:cNvPr>
          <p:cNvSpPr/>
          <p:nvPr/>
        </p:nvSpPr>
        <p:spPr>
          <a:xfrm flipH="1" flipV="1">
            <a:off x="10037781" y="5526467"/>
            <a:ext cx="193373" cy="193373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7F7C544-ACFA-54FE-F756-9093EB41E6E0}"/>
              </a:ext>
            </a:extLst>
          </p:cNvPr>
          <p:cNvSpPr/>
          <p:nvPr/>
        </p:nvSpPr>
        <p:spPr>
          <a:xfrm flipH="1" flipV="1">
            <a:off x="7108726" y="5904701"/>
            <a:ext cx="193373" cy="193373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395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1" grpId="0" animBg="1"/>
      <p:bldP spid="12" grpId="0" animBg="1"/>
      <p:bldP spid="56" grpId="0" animBg="1"/>
      <p:bldP spid="57" grpId="0" animBg="1"/>
      <p:bldP spid="63" grpId="0" animBg="1"/>
      <p:bldP spid="64" grpId="0" animBg="1"/>
      <p:bldP spid="65" grpId="0" animBg="1"/>
      <p:bldP spid="6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CED2D-234A-66F0-EA86-A744A0E9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Decomposition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ontent Placeholder 81">
                <a:extLst>
                  <a:ext uri="{FF2B5EF4-FFF2-40B4-BE49-F238E27FC236}">
                    <a16:creationId xmlns:a16="http://schemas.microsoft.com/office/drawing/2014/main" id="{2B4B3BB2-9EB2-259A-E09D-D5B747538F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36272" y="1111624"/>
                <a:ext cx="5555728" cy="530082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endParaRPr lang="en-IN" b="1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𝐪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endParaRPr lang="en-IN" b="1" dirty="0"/>
              </a:p>
              <a:p>
                <a14:m>
                  <m:oMath xmlns:m="http://schemas.openxmlformats.org/officeDocument/2006/math">
                    <m:r>
                      <a:rPr lang="en-US" b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𝐪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IN" b="1" dirty="0"/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𝐩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𝐩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𝐩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d>
                  </m:oMath>
                </a14:m>
                <a:endParaRPr lang="en-IN" b="1" dirty="0"/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m:rPr>
                            <m:nor/>
                          </m:rPr>
                          <a:rPr lang="en-IN" b="1" dirty="0"/>
                          <m:t> 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b="1" dirty="0"/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𝐩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br>
                  <a:rPr lang="en-US" b="1" dirty="0"/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b="1" dirty="0"/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𝐩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b="1" dirty="0"/>
              </a:p>
              <a:p>
                <a:endParaRPr lang="en-IN" b="1" dirty="0"/>
              </a:p>
            </p:txBody>
          </p:sp>
        </mc:Choice>
        <mc:Fallback xmlns="">
          <p:sp>
            <p:nvSpPr>
              <p:cNvPr id="82" name="Content Placeholder 81">
                <a:extLst>
                  <a:ext uri="{FF2B5EF4-FFF2-40B4-BE49-F238E27FC236}">
                    <a16:creationId xmlns:a16="http://schemas.microsoft.com/office/drawing/2014/main" id="{2B4B3BB2-9EB2-259A-E09D-D5B747538F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36272" y="1111624"/>
                <a:ext cx="5555728" cy="530082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E2A4AD47-CB8B-E565-14C2-166AF45864C2}"/>
              </a:ext>
            </a:extLst>
          </p:cNvPr>
          <p:cNvGrpSpPr/>
          <p:nvPr/>
        </p:nvGrpSpPr>
        <p:grpSpPr>
          <a:xfrm>
            <a:off x="1187732" y="1137426"/>
            <a:ext cx="1417483" cy="1912163"/>
            <a:chOff x="8014452" y="2744898"/>
            <a:chExt cx="1417483" cy="191216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24EE7FC-832E-0DA6-DFA9-370B5737B3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4452" y="3245289"/>
              <a:ext cx="849335" cy="1411772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AAF99E4-EB78-E38B-04DA-E57B5EF04639}"/>
                    </a:ext>
                  </a:extLst>
                </p:cNvPr>
                <p:cNvSpPr txBox="1"/>
                <p:nvPr/>
              </p:nvSpPr>
              <p:spPr>
                <a:xfrm>
                  <a:off x="8692972" y="2744898"/>
                  <a:ext cx="738963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en-IN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AAF99E4-EB78-E38B-04DA-E57B5EF046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2972" y="2744898"/>
                  <a:ext cx="738963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DFD3C0-068E-0C06-9E8C-6B56A295A6B5}"/>
              </a:ext>
            </a:extLst>
          </p:cNvPr>
          <p:cNvCxnSpPr>
            <a:cxnSpLocks/>
          </p:cNvCxnSpPr>
          <p:nvPr/>
        </p:nvCxnSpPr>
        <p:spPr>
          <a:xfrm flipH="1">
            <a:off x="766656" y="1637817"/>
            <a:ext cx="1238075" cy="714803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6BD81A0-0B3C-B1E8-5FC1-35F6F59B53FF}"/>
              </a:ext>
            </a:extLst>
          </p:cNvPr>
          <p:cNvCxnSpPr>
            <a:cxnSpLocks/>
          </p:cNvCxnSpPr>
          <p:nvPr/>
        </p:nvCxnSpPr>
        <p:spPr>
          <a:xfrm>
            <a:off x="2018017" y="1611735"/>
            <a:ext cx="369550" cy="718927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03FC16-1CCD-CABD-4050-59CC1165720B}"/>
              </a:ext>
            </a:extLst>
          </p:cNvPr>
          <p:cNvCxnSpPr>
            <a:cxnSpLocks/>
          </p:cNvCxnSpPr>
          <p:nvPr/>
        </p:nvCxnSpPr>
        <p:spPr>
          <a:xfrm flipH="1" flipV="1">
            <a:off x="814103" y="2352620"/>
            <a:ext cx="373629" cy="69696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25E0AF-1C9C-E27E-4A25-F8FF7911DEA0}"/>
              </a:ext>
            </a:extLst>
          </p:cNvPr>
          <p:cNvCxnSpPr>
            <a:cxnSpLocks/>
          </p:cNvCxnSpPr>
          <p:nvPr/>
        </p:nvCxnSpPr>
        <p:spPr>
          <a:xfrm flipV="1">
            <a:off x="1168542" y="2330662"/>
            <a:ext cx="1222964" cy="718927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690BE2F-43D4-ADD4-7D3A-463F2A079D2A}"/>
              </a:ext>
            </a:extLst>
          </p:cNvPr>
          <p:cNvGrpSpPr/>
          <p:nvPr/>
        </p:nvGrpSpPr>
        <p:grpSpPr>
          <a:xfrm>
            <a:off x="3405974" y="1137426"/>
            <a:ext cx="1417483" cy="1912163"/>
            <a:chOff x="8014452" y="2744898"/>
            <a:chExt cx="1417483" cy="1912163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3B975A7-01CE-62EC-7819-7148E7EA16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4452" y="3245289"/>
              <a:ext cx="849335" cy="1411772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D9F9851-C5E1-21A2-E3D6-80880FED0DA0}"/>
                    </a:ext>
                  </a:extLst>
                </p:cNvPr>
                <p:cNvSpPr txBox="1"/>
                <p:nvPr/>
              </p:nvSpPr>
              <p:spPr>
                <a:xfrm>
                  <a:off x="8692972" y="2744898"/>
                  <a:ext cx="738963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en-IN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D9F9851-C5E1-21A2-E3D6-80880FED0D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2972" y="2744898"/>
                  <a:ext cx="738963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7A132DE-FCD3-3AB3-73A4-515902102FBA}"/>
              </a:ext>
            </a:extLst>
          </p:cNvPr>
          <p:cNvCxnSpPr>
            <a:cxnSpLocks/>
          </p:cNvCxnSpPr>
          <p:nvPr/>
        </p:nvCxnSpPr>
        <p:spPr>
          <a:xfrm flipH="1">
            <a:off x="3386784" y="1637817"/>
            <a:ext cx="836189" cy="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C05DA6-9BDA-DA17-4BB6-3E10ED2B3A6C}"/>
              </a:ext>
            </a:extLst>
          </p:cNvPr>
          <p:cNvCxnSpPr>
            <a:cxnSpLocks/>
          </p:cNvCxnSpPr>
          <p:nvPr/>
        </p:nvCxnSpPr>
        <p:spPr>
          <a:xfrm>
            <a:off x="4236259" y="1611735"/>
            <a:ext cx="0" cy="1437854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FDB007-7BEB-8B31-CDEA-87C1174EC87C}"/>
              </a:ext>
            </a:extLst>
          </p:cNvPr>
          <p:cNvCxnSpPr>
            <a:cxnSpLocks/>
          </p:cNvCxnSpPr>
          <p:nvPr/>
        </p:nvCxnSpPr>
        <p:spPr>
          <a:xfrm flipV="1">
            <a:off x="3386784" y="1646734"/>
            <a:ext cx="0" cy="1411772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EF31DDE-CEAE-3D9D-A2D0-7FDF4E4FB646}"/>
              </a:ext>
            </a:extLst>
          </p:cNvPr>
          <p:cNvCxnSpPr>
            <a:cxnSpLocks/>
          </p:cNvCxnSpPr>
          <p:nvPr/>
        </p:nvCxnSpPr>
        <p:spPr>
          <a:xfrm>
            <a:off x="3386784" y="3049589"/>
            <a:ext cx="868525" cy="0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461962A-5899-AE9D-5AD6-A883041257C1}"/>
              </a:ext>
            </a:extLst>
          </p:cNvPr>
          <p:cNvGrpSpPr/>
          <p:nvPr/>
        </p:nvGrpSpPr>
        <p:grpSpPr>
          <a:xfrm>
            <a:off x="5297999" y="1137426"/>
            <a:ext cx="1417483" cy="1912163"/>
            <a:chOff x="8014452" y="2744898"/>
            <a:chExt cx="1417483" cy="1912163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4BB487E-8DE8-ED19-A139-78B2150DB5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4452" y="3245289"/>
              <a:ext cx="849335" cy="1411772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B1B83EA-44D6-3CD0-96F5-CF4436792702}"/>
                    </a:ext>
                  </a:extLst>
                </p:cNvPr>
                <p:cNvSpPr txBox="1"/>
                <p:nvPr/>
              </p:nvSpPr>
              <p:spPr>
                <a:xfrm>
                  <a:off x="8692972" y="2744898"/>
                  <a:ext cx="738963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en-IN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B1B83EA-44D6-3CD0-96F5-CF44367927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2972" y="2744898"/>
                  <a:ext cx="738963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F6B397E-F146-2BA5-D815-7FAA84D96F73}"/>
              </a:ext>
            </a:extLst>
          </p:cNvPr>
          <p:cNvCxnSpPr>
            <a:cxnSpLocks/>
          </p:cNvCxnSpPr>
          <p:nvPr/>
        </p:nvCxnSpPr>
        <p:spPr>
          <a:xfrm flipH="1" flipV="1">
            <a:off x="5818035" y="1523724"/>
            <a:ext cx="329299" cy="105176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FF0DC6F-2466-740A-FB85-D8432D6B6027}"/>
              </a:ext>
            </a:extLst>
          </p:cNvPr>
          <p:cNvCxnSpPr>
            <a:cxnSpLocks/>
          </p:cNvCxnSpPr>
          <p:nvPr/>
        </p:nvCxnSpPr>
        <p:spPr>
          <a:xfrm flipH="1">
            <a:off x="5590607" y="1605212"/>
            <a:ext cx="552489" cy="1508031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DFD42BD-1A3B-8EF1-574D-C5CFDBB74AA1}"/>
              </a:ext>
            </a:extLst>
          </p:cNvPr>
          <p:cNvCxnSpPr>
            <a:cxnSpLocks/>
          </p:cNvCxnSpPr>
          <p:nvPr/>
        </p:nvCxnSpPr>
        <p:spPr>
          <a:xfrm flipV="1">
            <a:off x="5278809" y="1523724"/>
            <a:ext cx="539226" cy="1534782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E416A29-AB6C-22AE-C879-0BD3AD288200}"/>
              </a:ext>
            </a:extLst>
          </p:cNvPr>
          <p:cNvCxnSpPr>
            <a:cxnSpLocks/>
          </p:cNvCxnSpPr>
          <p:nvPr/>
        </p:nvCxnSpPr>
        <p:spPr>
          <a:xfrm>
            <a:off x="5259619" y="3008067"/>
            <a:ext cx="326750" cy="114093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4B834E3-77DE-C3EE-9EDE-7C4D78BF92FB}"/>
              </a:ext>
            </a:extLst>
          </p:cNvPr>
          <p:cNvGrpSpPr/>
          <p:nvPr/>
        </p:nvGrpSpPr>
        <p:grpSpPr>
          <a:xfrm>
            <a:off x="1817757" y="3801471"/>
            <a:ext cx="1417483" cy="1912163"/>
            <a:chOff x="8014452" y="2744898"/>
            <a:chExt cx="1417483" cy="1912163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B027C5D-4A2B-EA4F-74ED-189AFEE511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4452" y="3245289"/>
              <a:ext cx="849335" cy="1411772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AC3869AD-95AA-094F-2CC6-9809B0071965}"/>
                    </a:ext>
                  </a:extLst>
                </p:cNvPr>
                <p:cNvSpPr txBox="1"/>
                <p:nvPr/>
              </p:nvSpPr>
              <p:spPr>
                <a:xfrm>
                  <a:off x="8692972" y="2744898"/>
                  <a:ext cx="738963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en-IN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AC3869AD-95AA-094F-2CC6-9809B0071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2972" y="2744898"/>
                  <a:ext cx="738963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F6B7493-A83B-EEC6-20E0-D1FABEB36578}"/>
              </a:ext>
            </a:extLst>
          </p:cNvPr>
          <p:cNvGrpSpPr/>
          <p:nvPr/>
        </p:nvGrpSpPr>
        <p:grpSpPr>
          <a:xfrm>
            <a:off x="766656" y="5487663"/>
            <a:ext cx="4583730" cy="584775"/>
            <a:chOff x="6128896" y="5425537"/>
            <a:chExt cx="4583730" cy="584775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3DA787DB-884D-ECF2-EB84-8DFB5FB12C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896" y="5425537"/>
              <a:ext cx="4077952" cy="295760"/>
            </a:xfrm>
            <a:prstGeom prst="straightConnector1">
              <a:avLst/>
            </a:prstGeom>
            <a:ln w="190500">
              <a:solidFill>
                <a:srgbClr val="FFC000">
                  <a:alpha val="34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7DC21A2F-544C-2CA5-95AE-549FA3BC55CC}"/>
                    </a:ext>
                  </a:extLst>
                </p:cNvPr>
                <p:cNvSpPr txBox="1"/>
                <p:nvPr/>
              </p:nvSpPr>
              <p:spPr>
                <a:xfrm>
                  <a:off x="9973663" y="5425537"/>
                  <a:ext cx="738963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oMath>
                    </m:oMathPara>
                  </a14:m>
                  <a:endParaRPr lang="en-IN" sz="32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7DC21A2F-544C-2CA5-95AE-549FA3BC55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3663" y="5425537"/>
                  <a:ext cx="738963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244998C-2300-FC67-F80D-1DB28322D292}"/>
                  </a:ext>
                </a:extLst>
              </p:cNvPr>
              <p:cNvSpPr txBox="1"/>
              <p:nvPr/>
            </p:nvSpPr>
            <p:spPr>
              <a:xfrm>
                <a:off x="2139206" y="2203264"/>
                <a:ext cx="73896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𝐩</m:t>
                      </m:r>
                    </m:oMath>
                  </m:oMathPara>
                </a14:m>
                <a:endParaRPr lang="en-IN" sz="32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244998C-2300-FC67-F80D-1DB28322D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206" y="2203264"/>
                <a:ext cx="738963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A8FE6D5-8CEC-E464-812D-7E57FD5E2167}"/>
                  </a:ext>
                </a:extLst>
              </p:cNvPr>
              <p:cNvSpPr txBox="1"/>
              <p:nvPr/>
            </p:nvSpPr>
            <p:spPr>
              <a:xfrm>
                <a:off x="249449" y="1910877"/>
                <a:ext cx="73896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𝐪</m:t>
                      </m:r>
                    </m:oMath>
                  </m:oMathPara>
                </a14:m>
                <a:endParaRPr lang="en-IN" sz="3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A8FE6D5-8CEC-E464-812D-7E57FD5E2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49" y="1910877"/>
                <a:ext cx="738963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876D419-24E2-1373-41F8-1AB4AEFC26D7}"/>
                  </a:ext>
                </a:extLst>
              </p:cNvPr>
              <p:cNvSpPr txBox="1"/>
              <p:nvPr/>
            </p:nvSpPr>
            <p:spPr>
              <a:xfrm>
                <a:off x="4048358" y="2829772"/>
                <a:ext cx="73896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𝐩</m:t>
                      </m:r>
                    </m:oMath>
                  </m:oMathPara>
                </a14:m>
                <a:endParaRPr lang="en-IN" sz="32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876D419-24E2-1373-41F8-1AB4AEFC2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358" y="2829772"/>
                <a:ext cx="738963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002DDFA-1071-C5C8-E5A1-63D5D19E0CA2}"/>
                  </a:ext>
                </a:extLst>
              </p:cNvPr>
              <p:cNvSpPr txBox="1"/>
              <p:nvPr/>
            </p:nvSpPr>
            <p:spPr>
              <a:xfrm>
                <a:off x="2786300" y="1310338"/>
                <a:ext cx="73896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𝐪</m:t>
                      </m:r>
                    </m:oMath>
                  </m:oMathPara>
                </a14:m>
                <a:endParaRPr lang="en-IN" sz="3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002DDFA-1071-C5C8-E5A1-63D5D19E0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300" y="1310338"/>
                <a:ext cx="738963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C4D719A-B006-F823-8031-F07925FCC32B}"/>
                  </a:ext>
                </a:extLst>
              </p:cNvPr>
              <p:cNvSpPr txBox="1"/>
              <p:nvPr/>
            </p:nvSpPr>
            <p:spPr>
              <a:xfrm>
                <a:off x="5467743" y="2857286"/>
                <a:ext cx="73896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𝐩</m:t>
                      </m:r>
                    </m:oMath>
                  </m:oMathPara>
                </a14:m>
                <a:endParaRPr lang="en-IN" sz="32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C4D719A-B006-F823-8031-F07925FCC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743" y="2857286"/>
                <a:ext cx="738963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E62C5D8-669B-F695-D017-27BE17363EF9}"/>
                  </a:ext>
                </a:extLst>
              </p:cNvPr>
              <p:cNvSpPr txBox="1"/>
              <p:nvPr/>
            </p:nvSpPr>
            <p:spPr>
              <a:xfrm>
                <a:off x="5216887" y="1074545"/>
                <a:ext cx="73896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𝐪</m:t>
                      </m:r>
                    </m:oMath>
                  </m:oMathPara>
                </a14:m>
                <a:endParaRPr lang="en-IN" sz="3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E62C5D8-669B-F695-D017-27BE17363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887" y="1074545"/>
                <a:ext cx="738963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83115F3A-E1D5-1784-8A94-4454E5E32DEC}"/>
              </a:ext>
            </a:extLst>
          </p:cNvPr>
          <p:cNvGrpSpPr/>
          <p:nvPr/>
        </p:nvGrpSpPr>
        <p:grpSpPr>
          <a:xfrm>
            <a:off x="2894092" y="4027019"/>
            <a:ext cx="1143000" cy="1143000"/>
            <a:chOff x="2379643" y="355681"/>
            <a:chExt cx="1143000" cy="114300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C6F00E2-70AC-E93F-EBBF-D2D97F030552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EC3F31-9A40-763B-B8D4-0AC8ADABC8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550FC207-962D-5535-BED2-D50CDD948FCF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7FF88B90-6EFC-5C91-D873-49EE5CC8E7B9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673F5B7-642E-5790-ACEF-DB0F37206AD6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Speech Bubble: Rectangle 88">
                <a:extLst>
                  <a:ext uri="{FF2B5EF4-FFF2-40B4-BE49-F238E27FC236}">
                    <a16:creationId xmlns:a16="http://schemas.microsoft.com/office/drawing/2014/main" id="{9C44A950-BE8C-F97F-1B79-247FCE343BB2}"/>
                  </a:ext>
                </a:extLst>
              </p:cNvPr>
              <p:cNvSpPr/>
              <p:nvPr/>
            </p:nvSpPr>
            <p:spPr>
              <a:xfrm>
                <a:off x="3992960" y="3569218"/>
                <a:ext cx="2643312" cy="1258584"/>
              </a:xfrm>
              <a:prstGeom prst="wedgeRectCallout">
                <a:avLst>
                  <a:gd name="adj1" fmla="val -64534"/>
                  <a:gd name="adj2" fmla="val 60381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is not unit length, we need to normalize it first and set </a:t>
                </a:r>
                <a14:m>
                  <m:oMath xmlns:m="http://schemas.openxmlformats.org/officeDocument/2006/math">
                    <m:r>
                      <a:rPr lang="en-US" b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b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𝐮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0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𝐮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num>
                      <m:den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</m:d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endParaRPr lang="en-IN" b="1" dirty="0"/>
              </a:p>
            </p:txBody>
          </p:sp>
        </mc:Choice>
        <mc:Fallback xmlns="">
          <p:sp>
            <p:nvSpPr>
              <p:cNvPr id="89" name="Speech Bubble: Rectangle 88">
                <a:extLst>
                  <a:ext uri="{FF2B5EF4-FFF2-40B4-BE49-F238E27FC236}">
                    <a16:creationId xmlns:a16="http://schemas.microsoft.com/office/drawing/2014/main" id="{9C44A950-BE8C-F97F-1B79-247FCE343B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960" y="3569218"/>
                <a:ext cx="2643312" cy="1258584"/>
              </a:xfrm>
              <a:prstGeom prst="wedgeRectCallout">
                <a:avLst>
                  <a:gd name="adj1" fmla="val -64534"/>
                  <a:gd name="adj2" fmla="val 60381"/>
                </a:avLst>
              </a:prstGeom>
              <a:blipFill>
                <a:blip r:embed="rId14"/>
                <a:stretch>
                  <a:fillRect r="-596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3C2F4CD-D9B5-5137-50C0-551E4F4CE34D}"/>
              </a:ext>
            </a:extLst>
          </p:cNvPr>
          <p:cNvCxnSpPr>
            <a:cxnSpLocks/>
          </p:cNvCxnSpPr>
          <p:nvPr/>
        </p:nvCxnSpPr>
        <p:spPr>
          <a:xfrm flipH="1" flipV="1">
            <a:off x="2667092" y="4313804"/>
            <a:ext cx="84114" cy="1311321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003D9DD-CF43-C749-F9DA-42AE8AE62D18}"/>
              </a:ext>
            </a:extLst>
          </p:cNvPr>
          <p:cNvCxnSpPr>
            <a:cxnSpLocks/>
          </p:cNvCxnSpPr>
          <p:nvPr/>
        </p:nvCxnSpPr>
        <p:spPr>
          <a:xfrm flipV="1">
            <a:off x="1817757" y="5637067"/>
            <a:ext cx="933449" cy="76567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1640BF6-3C6E-437F-4DB4-B4D3DEC36A31}"/>
                  </a:ext>
                </a:extLst>
              </p:cNvPr>
              <p:cNvSpPr txBox="1"/>
              <p:nvPr/>
            </p:nvSpPr>
            <p:spPr>
              <a:xfrm>
                <a:off x="2568575" y="5403523"/>
                <a:ext cx="73896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𝐩</m:t>
                      </m:r>
                    </m:oMath>
                  </m:oMathPara>
                </a14:m>
                <a:endParaRPr lang="en-IN" sz="32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1640BF6-3C6E-437F-4DB4-B4D3DEC36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575" y="5403523"/>
                <a:ext cx="738963" cy="5847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19F5346-4DBA-153C-B8B4-E86E6B2AD64D}"/>
              </a:ext>
            </a:extLst>
          </p:cNvPr>
          <p:cNvCxnSpPr>
            <a:cxnSpLocks/>
          </p:cNvCxnSpPr>
          <p:nvPr/>
        </p:nvCxnSpPr>
        <p:spPr>
          <a:xfrm flipH="1">
            <a:off x="1733643" y="4313804"/>
            <a:ext cx="907872" cy="110168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F7FA560-0A15-12CC-B855-D7358D9A3CC2}"/>
              </a:ext>
            </a:extLst>
          </p:cNvPr>
          <p:cNvCxnSpPr>
            <a:cxnSpLocks/>
          </p:cNvCxnSpPr>
          <p:nvPr/>
        </p:nvCxnSpPr>
        <p:spPr>
          <a:xfrm flipH="1" flipV="1">
            <a:off x="1729882" y="4423972"/>
            <a:ext cx="87875" cy="1296602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24E36B1-15F6-F1EE-A17E-9FC60CFE6FD7}"/>
                  </a:ext>
                </a:extLst>
              </p:cNvPr>
              <p:cNvSpPr txBox="1"/>
              <p:nvPr/>
            </p:nvSpPr>
            <p:spPr>
              <a:xfrm>
                <a:off x="1076327" y="4182221"/>
                <a:ext cx="73896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𝐪</m:t>
                      </m:r>
                    </m:oMath>
                  </m:oMathPara>
                </a14:m>
                <a:endParaRPr lang="en-IN" sz="3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24E36B1-15F6-F1EE-A17E-9FC60CFE6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327" y="4182221"/>
                <a:ext cx="738963" cy="58477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09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uiExpand="1" build="p"/>
      <p:bldP spid="76" grpId="0"/>
      <p:bldP spid="77" grpId="0"/>
      <p:bldP spid="78" grpId="0"/>
      <p:bldP spid="79" grpId="0"/>
      <p:bldP spid="80" grpId="0"/>
      <p:bldP spid="81" grpId="0"/>
      <p:bldP spid="89" grpId="0" animBg="1"/>
      <p:bldP spid="98" grpId="0"/>
      <p:bldP spid="10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9A15F-1278-D68B-0A9D-B1B33ED04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far is a hyperplane from the origin?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AA4056-F874-B977-E492-CCB6997CE5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7231671" cy="574637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𝐩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/>
                  <a:t> means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𝐩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/>
              </a:p>
              <a:p>
                <a:r>
                  <a:rPr lang="en-IN" dirty="0"/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𝐪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/>
                  <a:t> this means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Pythagoras’ Theorem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‖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𝐯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‖</m:t>
                    </m:r>
                    <m:r>
                      <a:rPr lang="en-US" b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𝐩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‖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𝐪</m:t>
                        </m:r>
                        <m:d>
                          <m:dPr>
                            <m:begChr m:val="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br>
                  <a:rPr lang="en-US" dirty="0"/>
                </a:br>
                <a:r>
                  <a:rPr lang="en-US" dirty="0"/>
                  <a:t>i.e.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‖</m:t>
                    </m:r>
                    <m:r>
                      <a:rPr lang="en-US" b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𝐩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‖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𝐯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– contradiction!! </a:t>
                </a:r>
                <a:r>
                  <a:rPr lang="en-US" dirty="0">
                    <a:sym typeface="Wingdings" panose="05000000000000000000" pitchFamily="2" charset="2"/>
                  </a:rPr>
                  <a:t>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Closest point must be parallel to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!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Using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𝐯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⋅</m:t>
                    </m:r>
                    <m:r>
                      <a:rPr lang="en-US" b="1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𝐰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/>
                  <a:t> gives</a:t>
                </a:r>
                <a:br>
                  <a:rPr lang="en-IN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⋅</m:t>
                        </m:r>
                        <m:r>
                          <a:rPr lang="en-US" b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𝐰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⋅‖</m:t>
                    </m:r>
                    <m:r>
                      <a:rPr lang="en-US" b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br>
                  <a:rPr lang="en-IN" dirty="0"/>
                </a:br>
                <a:endParaRPr lang="en-US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AA4056-F874-B977-E492-CCB6997CE5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7231671" cy="5746376"/>
              </a:xfrm>
              <a:blipFill>
                <a:blip r:embed="rId2"/>
                <a:stretch>
                  <a:fillRect l="-927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49127428-29D2-7815-0EAE-E8315EF40526}"/>
              </a:ext>
            </a:extLst>
          </p:cNvPr>
          <p:cNvGrpSpPr/>
          <p:nvPr/>
        </p:nvGrpSpPr>
        <p:grpSpPr>
          <a:xfrm>
            <a:off x="7485025" y="1242008"/>
            <a:ext cx="4650101" cy="3214049"/>
            <a:chOff x="6868633" y="3198398"/>
            <a:chExt cx="4650101" cy="321404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6DC1A5C-B5C7-1B15-5CCC-266B65AF3DF3}"/>
                </a:ext>
              </a:extLst>
            </p:cNvPr>
            <p:cNvCxnSpPr>
              <a:cxnSpLocks/>
            </p:cNvCxnSpPr>
            <p:nvPr/>
          </p:nvCxnSpPr>
          <p:spPr>
            <a:xfrm>
              <a:off x="7219509" y="3198398"/>
              <a:ext cx="0" cy="3214049"/>
            </a:xfrm>
            <a:prstGeom prst="line">
              <a:avLst/>
            </a:prstGeom>
            <a:ln w="19050">
              <a:solidFill>
                <a:schemeClr val="bg1"/>
              </a:solidFill>
              <a:headEnd type="stealth" w="lg" len="lg"/>
              <a:tailEnd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DBFEF62-0D0A-1EB0-D8CD-F18C32A31863}"/>
                </a:ext>
              </a:extLst>
            </p:cNvPr>
            <p:cNvCxnSpPr>
              <a:cxnSpLocks/>
            </p:cNvCxnSpPr>
            <p:nvPr/>
          </p:nvCxnSpPr>
          <p:spPr>
            <a:xfrm>
              <a:off x="6868633" y="6011534"/>
              <a:ext cx="4650101" cy="0"/>
            </a:xfrm>
            <a:prstGeom prst="line">
              <a:avLst/>
            </a:prstGeom>
            <a:ln w="1905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BAAE80-C2B6-B977-DB40-65BCFDECD9CA}"/>
              </a:ext>
            </a:extLst>
          </p:cNvPr>
          <p:cNvCxnSpPr>
            <a:cxnSpLocks/>
          </p:cNvCxnSpPr>
          <p:nvPr/>
        </p:nvCxnSpPr>
        <p:spPr>
          <a:xfrm>
            <a:off x="7215583" y="1631482"/>
            <a:ext cx="4976417" cy="287313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538C7C18-B2D1-ED8C-E69D-EA0D8840279E}"/>
              </a:ext>
            </a:extLst>
          </p:cNvPr>
          <p:cNvGrpSpPr/>
          <p:nvPr/>
        </p:nvGrpSpPr>
        <p:grpSpPr>
          <a:xfrm>
            <a:off x="7834819" y="979644"/>
            <a:ext cx="2245406" cy="3099782"/>
            <a:chOff x="7218427" y="2936034"/>
            <a:chExt cx="2245406" cy="309978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364D4AF-CD91-6FC8-2DA5-D64264650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8427" y="3219207"/>
              <a:ext cx="1626170" cy="2816609"/>
            </a:xfrm>
            <a:prstGeom prst="straightConnector1">
              <a:avLst/>
            </a:prstGeom>
            <a:ln w="190500">
              <a:solidFill>
                <a:srgbClr val="FFC000">
                  <a:alpha val="34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1096D81-3067-41B7-0CD4-2EF6FD5FAD2D}"/>
                    </a:ext>
                  </a:extLst>
                </p:cNvPr>
                <p:cNvSpPr txBox="1"/>
                <p:nvPr/>
              </p:nvSpPr>
              <p:spPr>
                <a:xfrm>
                  <a:off x="8724870" y="2936034"/>
                  <a:ext cx="738963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oMath>
                    </m:oMathPara>
                  </a14:m>
                  <a:endParaRPr lang="en-IN" sz="32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1096D81-3067-41B7-0CD4-2EF6FD5FAD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4870" y="2936034"/>
                  <a:ext cx="738963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76ADE7AF-6C9D-7648-720E-2FF75D80FBF3}"/>
              </a:ext>
            </a:extLst>
          </p:cNvPr>
          <p:cNvSpPr/>
          <p:nvPr/>
        </p:nvSpPr>
        <p:spPr>
          <a:xfrm flipH="1" flipV="1">
            <a:off x="9460989" y="2908019"/>
            <a:ext cx="193373" cy="193373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7052646-2223-26BD-531A-8A2B877AE3D9}"/>
              </a:ext>
            </a:extLst>
          </p:cNvPr>
          <p:cNvGrpSpPr/>
          <p:nvPr/>
        </p:nvGrpSpPr>
        <p:grpSpPr>
          <a:xfrm>
            <a:off x="7821804" y="2470312"/>
            <a:ext cx="2355107" cy="1587161"/>
            <a:chOff x="8014452" y="3069900"/>
            <a:chExt cx="2355107" cy="1587161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1371E17-DC4A-D8E6-1F80-F028A6384F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4452" y="3589758"/>
              <a:ext cx="1748886" cy="1067303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B0D74DA-BBC0-EC8E-19AC-10AE483ABEA2}"/>
                    </a:ext>
                  </a:extLst>
                </p:cNvPr>
                <p:cNvSpPr txBox="1"/>
                <p:nvPr/>
              </p:nvSpPr>
              <p:spPr>
                <a:xfrm>
                  <a:off x="9630596" y="3069900"/>
                  <a:ext cx="738963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oMath>
                    </m:oMathPara>
                  </a14:m>
                  <a:endParaRPr lang="en-IN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B0D74DA-BBC0-EC8E-19AC-10AE483ABE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0596" y="3069900"/>
                  <a:ext cx="738963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596A374-10CC-C9CC-2C73-16DF50924999}"/>
              </a:ext>
            </a:extLst>
          </p:cNvPr>
          <p:cNvCxnSpPr>
            <a:cxnSpLocks/>
          </p:cNvCxnSpPr>
          <p:nvPr/>
        </p:nvCxnSpPr>
        <p:spPr>
          <a:xfrm>
            <a:off x="7821804" y="4052816"/>
            <a:ext cx="919169" cy="47030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43AC772-FACF-F438-BBE8-5C8B5FD49411}"/>
              </a:ext>
            </a:extLst>
          </p:cNvPr>
          <p:cNvCxnSpPr>
            <a:cxnSpLocks/>
          </p:cNvCxnSpPr>
          <p:nvPr/>
        </p:nvCxnSpPr>
        <p:spPr>
          <a:xfrm flipV="1">
            <a:off x="7839005" y="2508831"/>
            <a:ext cx="901968" cy="1554043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F9D09CD-5E75-4D80-B842-7C5922DD9E80}"/>
                  </a:ext>
                </a:extLst>
              </p:cNvPr>
              <p:cNvSpPr txBox="1"/>
              <p:nvPr/>
            </p:nvSpPr>
            <p:spPr>
              <a:xfrm>
                <a:off x="8032683" y="2220907"/>
                <a:ext cx="73896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𝐩</m:t>
                      </m:r>
                    </m:oMath>
                  </m:oMathPara>
                </a14:m>
                <a:endParaRPr lang="en-IN" sz="32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F9D09CD-5E75-4D80-B842-7C5922DD9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683" y="2220907"/>
                <a:ext cx="73896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2206681-A0C9-9C42-7FF7-5BCB965C71F5}"/>
                  </a:ext>
                </a:extLst>
              </p:cNvPr>
              <p:cNvSpPr txBox="1"/>
              <p:nvPr/>
            </p:nvSpPr>
            <p:spPr>
              <a:xfrm>
                <a:off x="8540756" y="4230732"/>
                <a:ext cx="73896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𝐪</m:t>
                      </m:r>
                    </m:oMath>
                  </m:oMathPara>
                </a14:m>
                <a:endParaRPr lang="en-IN" sz="3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2206681-A0C9-9C42-7FF7-5BCB965C7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0756" y="4230732"/>
                <a:ext cx="73896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F63B3A9-B094-9253-4A75-F9C98D599BF1}"/>
                  </a:ext>
                </a:extLst>
              </p:cNvPr>
              <p:cNvSpPr txBox="1"/>
              <p:nvPr/>
            </p:nvSpPr>
            <p:spPr>
              <a:xfrm>
                <a:off x="7222534" y="4918256"/>
                <a:ext cx="4976417" cy="880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bg1"/>
                    </a:solidFill>
                  </a:rPr>
                  <a:t>Closest point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sz="3200" b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  <m:sSubSup>
                          <m:sSubSup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n-US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3200" b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endParaRPr lang="en-IN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F63B3A9-B094-9253-4A75-F9C98D599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534" y="4918256"/>
                <a:ext cx="4976417" cy="880947"/>
              </a:xfrm>
              <a:prstGeom prst="rect">
                <a:avLst/>
              </a:prstGeom>
              <a:blipFill>
                <a:blip r:embed="rId7"/>
                <a:stretch>
                  <a:fillRect l="-3186" b="-20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0A1A720-259E-4296-A636-D91E3444D43D}"/>
                  </a:ext>
                </a:extLst>
              </p:cNvPr>
              <p:cNvSpPr txBox="1"/>
              <p:nvPr/>
            </p:nvSpPr>
            <p:spPr>
              <a:xfrm>
                <a:off x="7222534" y="5799203"/>
                <a:ext cx="4976417" cy="883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bg1"/>
                    </a:solidFill>
                  </a:rPr>
                  <a:t>Closest distance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3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IN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0A1A720-259E-4296-A636-D91E3444D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534" y="5799203"/>
                <a:ext cx="4976417" cy="883832"/>
              </a:xfrm>
              <a:prstGeom prst="rect">
                <a:avLst/>
              </a:prstGeom>
              <a:blipFill>
                <a:blip r:embed="rId8"/>
                <a:stretch>
                  <a:fillRect l="-3186" b="-41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732CFCD2-9D48-66B0-47F6-7072B202162D}"/>
              </a:ext>
            </a:extLst>
          </p:cNvPr>
          <p:cNvSpPr/>
          <p:nvPr/>
        </p:nvSpPr>
        <p:spPr>
          <a:xfrm flipH="1" flipV="1">
            <a:off x="7725118" y="3948311"/>
            <a:ext cx="193373" cy="193373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67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animBg="1"/>
      <p:bldP spid="31" grpId="0"/>
      <p:bldP spid="32" grpId="0"/>
      <p:bldP spid="45" grpId="0"/>
      <p:bldP spid="46" grpId="0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91233A7-E90F-E16A-0109-73DE7608042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How far is a hyperplane from a point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𝐳</m:t>
                    </m:r>
                  </m:oMath>
                </a14:m>
                <a:r>
                  <a:rPr lang="en-US" dirty="0"/>
                  <a:t>?</a:t>
                </a:r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91233A7-E90F-E16A-0109-73DE760804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838" t="-13636" b="-22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D6CFF1-CE10-245D-0CF2-C71B9D7959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6225093" cy="5300823"/>
              </a:xfrm>
            </p:spPr>
            <p:txBody>
              <a:bodyPr/>
              <a:lstStyle/>
              <a:p>
                <a:r>
                  <a:rPr lang="en-US" dirty="0"/>
                  <a:t>Change of variables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𝐳</m:t>
                    </m:r>
                  </m:oMath>
                </a14:m>
                <a:endParaRPr lang="en-IN" b="1" dirty="0"/>
              </a:p>
              <a:p>
                <a:r>
                  <a:rPr lang="en-IN" dirty="0"/>
                  <a:t>Point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𝐳</m:t>
                    </m:r>
                  </m:oMath>
                </a14:m>
                <a:r>
                  <a:rPr lang="en-IN" dirty="0"/>
                  <a:t> becomes the new origin!</a:t>
                </a:r>
              </a:p>
              <a:p>
                <a:r>
                  <a:rPr lang="en-IN" dirty="0"/>
                  <a:t>Equation of the (same) hyperplane in new variables: set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𝐳</m:t>
                    </m:r>
                  </m:oMath>
                </a14:m>
                <a:br>
                  <a:rPr lang="en-IN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𝐳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IN" dirty="0"/>
              </a:p>
              <a:p>
                <a:r>
                  <a:rPr lang="en-IN" dirty="0"/>
                  <a:t>Using old formula, distance is</a:t>
                </a:r>
                <a:br>
                  <a:rPr lang="en-IN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b="1" i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𝐳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D6CFF1-CE10-245D-0CF2-C71B9D7959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6225093" cy="5300823"/>
              </a:xfrm>
              <a:blipFill>
                <a:blip r:embed="rId3"/>
                <a:stretch>
                  <a:fillRect l="-1077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97314DF9-12F2-D507-8482-F0495FC78F2B}"/>
              </a:ext>
            </a:extLst>
          </p:cNvPr>
          <p:cNvGrpSpPr/>
          <p:nvPr/>
        </p:nvGrpSpPr>
        <p:grpSpPr>
          <a:xfrm>
            <a:off x="6666318" y="2841066"/>
            <a:ext cx="4650101" cy="3214049"/>
            <a:chOff x="6868633" y="3198398"/>
            <a:chExt cx="4650101" cy="321404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6CD15D4-602E-AF7A-93DD-9581658B291D}"/>
                </a:ext>
              </a:extLst>
            </p:cNvPr>
            <p:cNvCxnSpPr>
              <a:cxnSpLocks/>
            </p:cNvCxnSpPr>
            <p:nvPr/>
          </p:nvCxnSpPr>
          <p:spPr>
            <a:xfrm>
              <a:off x="7219509" y="3198398"/>
              <a:ext cx="0" cy="3214049"/>
            </a:xfrm>
            <a:prstGeom prst="line">
              <a:avLst/>
            </a:prstGeom>
            <a:ln w="19050">
              <a:solidFill>
                <a:schemeClr val="bg1"/>
              </a:solidFill>
              <a:headEnd type="stealth" w="lg" len="lg"/>
              <a:tailEnd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B054706-029A-4DA4-A8BC-495186777AD7}"/>
                </a:ext>
              </a:extLst>
            </p:cNvPr>
            <p:cNvCxnSpPr>
              <a:cxnSpLocks/>
            </p:cNvCxnSpPr>
            <p:nvPr/>
          </p:nvCxnSpPr>
          <p:spPr>
            <a:xfrm>
              <a:off x="6868633" y="6011534"/>
              <a:ext cx="4650101" cy="0"/>
            </a:xfrm>
            <a:prstGeom prst="line">
              <a:avLst/>
            </a:prstGeom>
            <a:ln w="1905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EB44EA-DF36-6683-ED1F-9788237AE7E6}"/>
              </a:ext>
            </a:extLst>
          </p:cNvPr>
          <p:cNvCxnSpPr>
            <a:cxnSpLocks/>
          </p:cNvCxnSpPr>
          <p:nvPr/>
        </p:nvCxnSpPr>
        <p:spPr>
          <a:xfrm>
            <a:off x="7215583" y="1631482"/>
            <a:ext cx="4976417" cy="287313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CC49B6F1-71C7-8AFD-9BC9-F721FB5A046E}"/>
              </a:ext>
            </a:extLst>
          </p:cNvPr>
          <p:cNvGrpSpPr/>
          <p:nvPr/>
        </p:nvGrpSpPr>
        <p:grpSpPr>
          <a:xfrm>
            <a:off x="7834819" y="979644"/>
            <a:ext cx="2245406" cy="3099782"/>
            <a:chOff x="7218427" y="2936034"/>
            <a:chExt cx="2245406" cy="309978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B6F01BC-8C82-301E-1D35-6CDB4D4ACD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8427" y="3219207"/>
              <a:ext cx="1626170" cy="2816609"/>
            </a:xfrm>
            <a:prstGeom prst="straightConnector1">
              <a:avLst/>
            </a:prstGeom>
            <a:ln w="190500">
              <a:solidFill>
                <a:srgbClr val="FFC000">
                  <a:alpha val="34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85A005B-1522-1773-72CD-2A573A22D3FA}"/>
                    </a:ext>
                  </a:extLst>
                </p:cNvPr>
                <p:cNvSpPr txBox="1"/>
                <p:nvPr/>
              </p:nvSpPr>
              <p:spPr>
                <a:xfrm>
                  <a:off x="8724870" y="2936034"/>
                  <a:ext cx="738963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oMath>
                    </m:oMathPara>
                  </a14:m>
                  <a:endParaRPr lang="en-IN" sz="32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85A005B-1522-1773-72CD-2A573A22D3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4870" y="2936034"/>
                  <a:ext cx="738963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D729238-D5A3-A84D-91C1-9896EAF871F6}"/>
              </a:ext>
            </a:extLst>
          </p:cNvPr>
          <p:cNvSpPr/>
          <p:nvPr/>
        </p:nvSpPr>
        <p:spPr>
          <a:xfrm flipH="1" flipV="1">
            <a:off x="9460989" y="2908019"/>
            <a:ext cx="193373" cy="193373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2650EB8-44B7-0845-0097-90A4444A7FED}"/>
              </a:ext>
            </a:extLst>
          </p:cNvPr>
          <p:cNvGrpSpPr/>
          <p:nvPr/>
        </p:nvGrpSpPr>
        <p:grpSpPr>
          <a:xfrm>
            <a:off x="7821804" y="2470312"/>
            <a:ext cx="2355107" cy="1587161"/>
            <a:chOff x="8014452" y="3069900"/>
            <a:chExt cx="2355107" cy="1587161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BB3AC4D-1AFA-9799-E19E-93FB03E564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4452" y="3589758"/>
              <a:ext cx="1748886" cy="1067303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1DF0D0E-EFAF-2AF1-E075-495872CCD396}"/>
                    </a:ext>
                  </a:extLst>
                </p:cNvPr>
                <p:cNvSpPr txBox="1"/>
                <p:nvPr/>
              </p:nvSpPr>
              <p:spPr>
                <a:xfrm>
                  <a:off x="9630596" y="3069900"/>
                  <a:ext cx="738963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oMath>
                    </m:oMathPara>
                  </a14:m>
                  <a:endParaRPr lang="en-IN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1DF0D0E-EFAF-2AF1-E075-495872CCD3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0596" y="3069900"/>
                  <a:ext cx="738963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DE0B30-0AD3-7C35-D89A-3F01C7D5EE85}"/>
              </a:ext>
            </a:extLst>
          </p:cNvPr>
          <p:cNvCxnSpPr>
            <a:cxnSpLocks/>
          </p:cNvCxnSpPr>
          <p:nvPr/>
        </p:nvCxnSpPr>
        <p:spPr>
          <a:xfrm>
            <a:off x="7821804" y="4052816"/>
            <a:ext cx="919169" cy="47030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0803E9-46EA-0970-092D-21A8EB0A2042}"/>
              </a:ext>
            </a:extLst>
          </p:cNvPr>
          <p:cNvCxnSpPr>
            <a:cxnSpLocks/>
          </p:cNvCxnSpPr>
          <p:nvPr/>
        </p:nvCxnSpPr>
        <p:spPr>
          <a:xfrm flipV="1">
            <a:off x="7839005" y="2508831"/>
            <a:ext cx="901968" cy="1554043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3ADCE59-209B-6D6A-EDF5-C82D4F2F2BF3}"/>
                  </a:ext>
                </a:extLst>
              </p:cNvPr>
              <p:cNvSpPr txBox="1"/>
              <p:nvPr/>
            </p:nvSpPr>
            <p:spPr>
              <a:xfrm>
                <a:off x="8032683" y="2220907"/>
                <a:ext cx="73896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𝐩</m:t>
                      </m:r>
                    </m:oMath>
                  </m:oMathPara>
                </a14:m>
                <a:endParaRPr lang="en-IN" sz="32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3ADCE59-209B-6D6A-EDF5-C82D4F2F2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683" y="2220907"/>
                <a:ext cx="73896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A0A575F-4EF3-0F17-C285-7E28132AF551}"/>
                  </a:ext>
                </a:extLst>
              </p:cNvPr>
              <p:cNvSpPr txBox="1"/>
              <p:nvPr/>
            </p:nvSpPr>
            <p:spPr>
              <a:xfrm>
                <a:off x="8540756" y="4230732"/>
                <a:ext cx="73896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𝐪</m:t>
                      </m:r>
                    </m:oMath>
                  </m:oMathPara>
                </a14:m>
                <a:endParaRPr lang="en-IN" sz="3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A0A575F-4EF3-0F17-C285-7E28132AF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0756" y="4230732"/>
                <a:ext cx="738963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6AFF9D7B-8A53-E046-BACF-5CD1CD6B97DA}"/>
              </a:ext>
            </a:extLst>
          </p:cNvPr>
          <p:cNvSpPr/>
          <p:nvPr/>
        </p:nvSpPr>
        <p:spPr>
          <a:xfrm flipH="1" flipV="1">
            <a:off x="7725118" y="3948311"/>
            <a:ext cx="193373" cy="193373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21EB97-A385-9050-6280-E48152B9AE5F}"/>
                  </a:ext>
                </a:extLst>
              </p:cNvPr>
              <p:cNvSpPr txBox="1"/>
              <p:nvPr/>
            </p:nvSpPr>
            <p:spPr>
              <a:xfrm>
                <a:off x="7293720" y="3994059"/>
                <a:ext cx="73896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𝐳</m:t>
                      </m:r>
                    </m:oMath>
                  </m:oMathPara>
                </a14:m>
                <a:endParaRPr lang="en-IN" sz="3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21EB97-A385-9050-6280-E48152B9A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720" y="3994059"/>
                <a:ext cx="738963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883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11111E-6 L 0.06549 -0.2342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8" y="-1171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55225-5BED-08D5-20DE-CBF2A53F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06E10EB-180A-B08D-0324-6AED1F7B234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03504" y="1975388"/>
                <a:ext cx="7716922" cy="4882611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Find the distance of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𝐳</m:t>
                    </m:r>
                  </m:oMath>
                </a14:m>
                <a:r>
                  <a:rPr lang="en-IN" dirty="0"/>
                  <a:t> from the ball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≝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𝐜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IN" dirty="0"/>
              </a:p>
              <a:p>
                <a:pPr lvl="2">
                  <a:buFont typeface="Wingdings" panose="05000000000000000000" pitchFamily="2" charset="2"/>
                  <a:buChar char="v"/>
                </a:pPr>
                <a:r>
                  <a:rPr lang="en-US" dirty="0"/>
                  <a:t>First, try to do this when is </a:t>
                </a:r>
                <a14:m>
                  <m:oMath xmlns:m="http://schemas.openxmlformats.org/officeDocument/2006/math">
                    <m:r>
                      <a:rPr lang="en-US" b="1" i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𝐳</m:t>
                    </m:r>
                    <m:r>
                      <a:rPr lang="en-US" b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 origin</a:t>
                </a:r>
              </a:p>
              <a:p>
                <a:pPr lvl="2">
                  <a:buFont typeface="Wingdings" panose="05000000000000000000" pitchFamily="2" charset="2"/>
                  <a:buChar char="v"/>
                </a:pPr>
                <a:r>
                  <a:rPr lang="en-US" dirty="0"/>
                  <a:t>Decompose along and perpendicular to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𝐳</m:t>
                    </m:r>
                  </m:oMath>
                </a14:m>
                <a:endParaRPr 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Find out why this trick does not work for ellipses, e.g., when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the ellipse is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≝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br>
                  <a:rPr lang="en-US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/>
              </a:p>
              <a:p>
                <a:pPr lvl="2">
                  <a:buFont typeface="Wingdings" panose="05000000000000000000" pitchFamily="2" charset="2"/>
                  <a:buChar char="v"/>
                </a:pPr>
                <a:r>
                  <a:rPr lang="en-IN" dirty="0"/>
                  <a:t>The closest point does not lie along the line joining the origin and centre of ellipse any more </a:t>
                </a:r>
                <a:r>
                  <a:rPr lang="en-IN" i="0" dirty="0">
                    <a:sym typeface="Wingdings" panose="05000000000000000000" pitchFamily="2" charset="2"/>
                  </a:rPr>
                  <a:t></a:t>
                </a:r>
                <a:endParaRPr lang="en-IN" i="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06E10EB-180A-B08D-0324-6AED1F7B23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3504" y="1975388"/>
                <a:ext cx="7716922" cy="4882611"/>
              </a:xfrm>
              <a:blipFill>
                <a:blip r:embed="rId2"/>
                <a:stretch>
                  <a:fillRect l="-1738" t="-2996" r="-15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CB2A22-330D-87A3-17DE-CAB70AE4B1E1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9364691" y="1626095"/>
            <a:ext cx="1093933" cy="1172974"/>
          </a:xfrm>
          <a:prstGeom prst="straightConnector1">
            <a:avLst/>
          </a:prstGeom>
          <a:ln w="190500">
            <a:solidFill>
              <a:srgbClr val="FFC000">
                <a:alpha val="34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56512B5-02DD-6E53-6661-9EC3C27DC250}"/>
              </a:ext>
            </a:extLst>
          </p:cNvPr>
          <p:cNvGrpSpPr/>
          <p:nvPr/>
        </p:nvGrpSpPr>
        <p:grpSpPr>
          <a:xfrm>
            <a:off x="8529107" y="466165"/>
            <a:ext cx="3324575" cy="3214049"/>
            <a:chOff x="8529107" y="466165"/>
            <a:chExt cx="3324575" cy="321404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CD8AB94-8497-8336-3B83-1BA18975FD89}"/>
                </a:ext>
              </a:extLst>
            </p:cNvPr>
            <p:cNvGrpSpPr/>
            <p:nvPr/>
          </p:nvGrpSpPr>
          <p:grpSpPr>
            <a:xfrm>
              <a:off x="8529107" y="466165"/>
              <a:ext cx="3324575" cy="3214049"/>
              <a:chOff x="6868633" y="3198398"/>
              <a:chExt cx="3324575" cy="3214049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133E8597-72F4-9663-99E0-34362130F9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9509" y="3198398"/>
                <a:ext cx="0" cy="3214049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stealth" w="lg" len="lg"/>
                <a:tailEnd w="lg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CFCFED01-8A76-0E2F-D784-72CE7F1FD8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8633" y="6011534"/>
                <a:ext cx="3324575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EE5B3EF-4C9D-3453-A3D0-0B2A33A9AA6D}"/>
                    </a:ext>
                  </a:extLst>
                </p:cNvPr>
                <p:cNvSpPr txBox="1"/>
                <p:nvPr/>
              </p:nvSpPr>
              <p:spPr>
                <a:xfrm>
                  <a:off x="9277926" y="2625918"/>
                  <a:ext cx="738963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𝐳</m:t>
                        </m:r>
                      </m:oMath>
                    </m:oMathPara>
                  </a14:m>
                  <a:endParaRPr lang="en-IN" sz="32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EE5B3EF-4C9D-3453-A3D0-0B2A33A9AA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7926" y="2625918"/>
                  <a:ext cx="738963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6FD9BA8-4471-4A32-11D4-67C1DFD29BE5}"/>
                </a:ext>
              </a:extLst>
            </p:cNvPr>
            <p:cNvGrpSpPr/>
            <p:nvPr/>
          </p:nvGrpSpPr>
          <p:grpSpPr>
            <a:xfrm>
              <a:off x="10486943" y="1626095"/>
              <a:ext cx="489154" cy="592209"/>
              <a:chOff x="1165519" y="621202"/>
              <a:chExt cx="489154" cy="592209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44458F0-C5A4-2D84-A9EF-2DD171C8D24F}"/>
                  </a:ext>
                </a:extLst>
              </p:cNvPr>
              <p:cNvCxnSpPr>
                <a:cxnSpLocks/>
                <a:endCxn id="9" idx="5"/>
              </p:cNvCxnSpPr>
              <p:nvPr/>
            </p:nvCxnSpPr>
            <p:spPr>
              <a:xfrm>
                <a:off x="1165519" y="736088"/>
                <a:ext cx="489154" cy="477323"/>
              </a:xfrm>
              <a:prstGeom prst="line">
                <a:avLst/>
              </a:prstGeom>
              <a:ln w="12700">
                <a:solidFill>
                  <a:schemeClr val="bg1"/>
                </a:solidFill>
                <a:prstDash val="dash"/>
                <a:headEnd type="triangl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5E342826-8AEC-9B57-B2A5-ED1B1079CBF1}"/>
                      </a:ext>
                    </a:extLst>
                  </p:cNvPr>
                  <p:cNvSpPr txBox="1"/>
                  <p:nvPr/>
                </p:nvSpPr>
                <p:spPr>
                  <a:xfrm>
                    <a:off x="1337041" y="621202"/>
                    <a:ext cx="25082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5E342826-8AEC-9B57-B2A5-ED1B1079CB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7041" y="621202"/>
                    <a:ext cx="250823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2381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883124D-7229-4DB7-884A-569A30014263}"/>
                </a:ext>
              </a:extLst>
            </p:cNvPr>
            <p:cNvSpPr/>
            <p:nvPr/>
          </p:nvSpPr>
          <p:spPr>
            <a:xfrm flipH="1" flipV="1">
              <a:off x="9279805" y="2699211"/>
              <a:ext cx="193373" cy="19337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29D1EE-7B49-B513-5CAB-388B81697150}"/>
                </a:ext>
              </a:extLst>
            </p:cNvPr>
            <p:cNvSpPr/>
            <p:nvPr/>
          </p:nvSpPr>
          <p:spPr>
            <a:xfrm>
              <a:off x="9595733" y="899939"/>
              <a:ext cx="1589046" cy="158904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608E0F5-AA16-BA31-F250-4F6FD775D994}"/>
                    </a:ext>
                  </a:extLst>
                </p:cNvPr>
                <p:cNvSpPr txBox="1"/>
                <p:nvPr/>
              </p:nvSpPr>
              <p:spPr>
                <a:xfrm>
                  <a:off x="10191395" y="1189699"/>
                  <a:ext cx="738963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oMath>
                    </m:oMathPara>
                  </a14:m>
                  <a:endParaRPr lang="en-IN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608E0F5-AA16-BA31-F250-4F6FD775D9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1395" y="1189699"/>
                  <a:ext cx="738963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8842262-67EC-E8BF-F951-94D18DECA763}"/>
                </a:ext>
              </a:extLst>
            </p:cNvPr>
            <p:cNvSpPr/>
            <p:nvPr/>
          </p:nvSpPr>
          <p:spPr>
            <a:xfrm flipH="1" flipV="1">
              <a:off x="10293570" y="1597776"/>
              <a:ext cx="193373" cy="19337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CBC2767-D78C-4E20-89A1-8C12BB4E47AD}"/>
              </a:ext>
            </a:extLst>
          </p:cNvPr>
          <p:cNvCxnSpPr>
            <a:cxnSpLocks/>
          </p:cNvCxnSpPr>
          <p:nvPr/>
        </p:nvCxnSpPr>
        <p:spPr>
          <a:xfrm flipV="1">
            <a:off x="8873639" y="5526312"/>
            <a:ext cx="1233202" cy="618630"/>
          </a:xfrm>
          <a:prstGeom prst="straightConnector1">
            <a:avLst/>
          </a:prstGeom>
          <a:ln w="76200">
            <a:solidFill>
              <a:srgbClr val="FFC000">
                <a:alpha val="34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CE73AC9-6632-5C51-EF00-99456338B665}"/>
              </a:ext>
            </a:extLst>
          </p:cNvPr>
          <p:cNvGrpSpPr/>
          <p:nvPr/>
        </p:nvGrpSpPr>
        <p:grpSpPr>
          <a:xfrm>
            <a:off x="8539230" y="3823419"/>
            <a:ext cx="3289052" cy="2883312"/>
            <a:chOff x="8539230" y="3823419"/>
            <a:chExt cx="3289052" cy="2883312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5FF722F-115B-28A7-68DF-8AA1EBF741E4}"/>
                </a:ext>
              </a:extLst>
            </p:cNvPr>
            <p:cNvGrpSpPr/>
            <p:nvPr/>
          </p:nvGrpSpPr>
          <p:grpSpPr>
            <a:xfrm>
              <a:off x="8539230" y="3823419"/>
              <a:ext cx="3289052" cy="2883312"/>
              <a:chOff x="2764465" y="2389263"/>
              <a:chExt cx="3289052" cy="2883312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7218391-FE15-2F2C-45FC-05583FFB27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594" y="2389263"/>
                <a:ext cx="0" cy="2883312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stealth" w="lg" len="lg"/>
                <a:tailEnd w="lg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C16B42F-FB9C-55D8-05C6-2BC72043E3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4465" y="4720805"/>
                <a:ext cx="3289052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C265E1A3-2E3C-BB36-C3D5-35339D8613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4465" y="2878384"/>
                <a:ext cx="307496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B1C0CBE7-F610-0DF1-3759-48CCB3288A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4465" y="3492524"/>
                <a:ext cx="307496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F90C718-3070-93EB-B720-9CBFA3C790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4465" y="4106664"/>
                <a:ext cx="307496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CE35C20C-F6D2-67C9-6174-AF1D9C57AB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5999" y="2389263"/>
                <a:ext cx="0" cy="285376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5200C01-F825-A203-FF9B-5C03D669FD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9397" y="2389263"/>
                <a:ext cx="0" cy="285376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5E38AF9B-1102-BE45-5092-3299A21AB1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2796" y="2389263"/>
                <a:ext cx="0" cy="285376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7ADA309D-13D6-9BCC-35D7-749BD0AEEE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16195" y="2389263"/>
                <a:ext cx="0" cy="285376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EA6B45F-F26F-AD78-9C38-D6D7CCB75FFB}"/>
                  </a:ext>
                </a:extLst>
              </p:cNvPr>
              <p:cNvSpPr txBox="1"/>
              <p:nvPr/>
            </p:nvSpPr>
            <p:spPr>
              <a:xfrm>
                <a:off x="3078139" y="4688613"/>
                <a:ext cx="28813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0          1         2          3         4</a:t>
                </a:r>
                <a:endParaRPr lang="en-IN" dirty="0">
                  <a:solidFill>
                    <a:schemeClr val="bg1">
                      <a:lumMod val="7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E5A56F8-D87A-B033-13AD-23D06AD0A3C7}"/>
                  </a:ext>
                </a:extLst>
              </p:cNvPr>
              <p:cNvSpPr txBox="1"/>
              <p:nvPr/>
            </p:nvSpPr>
            <p:spPr>
              <a:xfrm>
                <a:off x="2815315" y="2567730"/>
                <a:ext cx="498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3</a:t>
                </a:r>
                <a:endParaRPr lang="en-IN" dirty="0">
                  <a:solidFill>
                    <a:schemeClr val="bg1">
                      <a:lumMod val="7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5B16B58-5326-A3E8-D0D8-2660B280ACF8}"/>
                  </a:ext>
                </a:extLst>
              </p:cNvPr>
              <p:cNvSpPr txBox="1"/>
              <p:nvPr/>
            </p:nvSpPr>
            <p:spPr>
              <a:xfrm>
                <a:off x="2816385" y="3180356"/>
                <a:ext cx="498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2</a:t>
                </a:r>
                <a:endParaRPr lang="en-IN" dirty="0">
                  <a:solidFill>
                    <a:schemeClr val="bg1">
                      <a:lumMod val="7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4BF8460-A78D-E219-B680-5206491EAE18}"/>
                  </a:ext>
                </a:extLst>
              </p:cNvPr>
              <p:cNvSpPr txBox="1"/>
              <p:nvPr/>
            </p:nvSpPr>
            <p:spPr>
              <a:xfrm>
                <a:off x="2815315" y="3798986"/>
                <a:ext cx="498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1</a:t>
                </a:r>
                <a:endParaRPr lang="en-IN" dirty="0">
                  <a:solidFill>
                    <a:schemeClr val="bg1">
                      <a:lumMod val="7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7F0B537-C356-7042-9E4A-0CD7CD1B2DBD}"/>
                  </a:ext>
                </a:extLst>
              </p:cNvPr>
              <p:cNvSpPr txBox="1"/>
              <p:nvPr/>
            </p:nvSpPr>
            <p:spPr>
              <a:xfrm>
                <a:off x="2815315" y="4411612"/>
                <a:ext cx="498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0</a:t>
                </a:r>
                <a:endParaRPr lang="en-IN" dirty="0">
                  <a:solidFill>
                    <a:schemeClr val="bg1">
                      <a:lumMod val="75000"/>
                    </a:schemeClr>
                  </a:solidFill>
                  <a:latin typeface="+mj-lt"/>
                </a:endParaRPr>
              </a:p>
            </p:txBody>
          </p:sp>
        </p:grp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82D83CC-9107-DE0F-6B35-28E0AFACC329}"/>
                </a:ext>
              </a:extLst>
            </p:cNvPr>
            <p:cNvSpPr/>
            <p:nvPr/>
          </p:nvSpPr>
          <p:spPr>
            <a:xfrm>
              <a:off x="8874359" y="4923705"/>
              <a:ext cx="2466403" cy="123125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683DD0CF-4BEF-71D7-828D-3DA22FFE7762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8823789" y="6097590"/>
              <a:ext cx="98258" cy="9825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2" name="Oval 101">
            <a:extLst>
              <a:ext uri="{FF2B5EF4-FFF2-40B4-BE49-F238E27FC236}">
                <a16:creationId xmlns:a16="http://schemas.microsoft.com/office/drawing/2014/main" id="{4B48E6CE-D65B-8704-7888-59055EED5D9A}"/>
              </a:ext>
            </a:extLst>
          </p:cNvPr>
          <p:cNvSpPr/>
          <p:nvPr/>
        </p:nvSpPr>
        <p:spPr>
          <a:xfrm flipH="1" flipV="1">
            <a:off x="10010874" y="5431274"/>
            <a:ext cx="193373" cy="193373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7323AC0D-9B4B-498B-1131-76F98849EEFD}"/>
              </a:ext>
            </a:extLst>
          </p:cNvPr>
          <p:cNvSpPr/>
          <p:nvPr/>
        </p:nvSpPr>
        <p:spPr>
          <a:xfrm flipH="1" flipV="1">
            <a:off x="9189031" y="5918200"/>
            <a:ext cx="88895" cy="88895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4C6E0E0A-F574-C8C6-93CC-6A19CE947308}"/>
              </a:ext>
            </a:extLst>
          </p:cNvPr>
          <p:cNvSpPr/>
          <p:nvPr/>
        </p:nvSpPr>
        <p:spPr>
          <a:xfrm>
            <a:off x="8548233" y="5822034"/>
            <a:ext cx="649371" cy="649371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05FDF31-C6E4-C5D2-9B7D-36C77B5FECF8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9033250" y="5842929"/>
            <a:ext cx="91440" cy="91440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60D6F4C4-A9BF-F0DD-EF07-D7F6B7A58266}"/>
              </a:ext>
            </a:extLst>
          </p:cNvPr>
          <p:cNvCxnSpPr>
            <a:cxnSpLocks/>
            <a:stCxn id="118" idx="1"/>
            <a:endCxn id="108" idx="4"/>
          </p:cNvCxnSpPr>
          <p:nvPr/>
        </p:nvCxnSpPr>
        <p:spPr>
          <a:xfrm rot="10800000" flipV="1">
            <a:off x="9233479" y="5263506"/>
            <a:ext cx="408635" cy="654694"/>
          </a:xfrm>
          <a:prstGeom prst="curved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90832185-801E-5A51-DDE9-262918CC5864}"/>
              </a:ext>
            </a:extLst>
          </p:cNvPr>
          <p:cNvSpPr txBox="1"/>
          <p:nvPr/>
        </p:nvSpPr>
        <p:spPr>
          <a:xfrm>
            <a:off x="9642113" y="5132701"/>
            <a:ext cx="86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</a:t>
            </a:r>
            <a:endParaRPr lang="en-IN" sz="11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F171D02-D606-BCE4-B1CA-8BFA107C6BCD}"/>
              </a:ext>
            </a:extLst>
          </p:cNvPr>
          <p:cNvSpPr txBox="1"/>
          <p:nvPr/>
        </p:nvSpPr>
        <p:spPr>
          <a:xfrm>
            <a:off x="9485201" y="5042355"/>
            <a:ext cx="62740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not the closest</a:t>
            </a:r>
            <a:endParaRPr lang="en-IN" sz="1100" dirty="0">
              <a:solidFill>
                <a:schemeClr val="bg1"/>
              </a:solidFill>
            </a:endParaRPr>
          </a:p>
        </p:txBody>
      </p:sp>
      <p:cxnSp>
        <p:nvCxnSpPr>
          <p:cNvPr id="135" name="Connector: Curved 134">
            <a:extLst>
              <a:ext uri="{FF2B5EF4-FFF2-40B4-BE49-F238E27FC236}">
                <a16:creationId xmlns:a16="http://schemas.microsoft.com/office/drawing/2014/main" id="{72F7DD17-D7CD-D95C-F43E-B647A64AFFFE}"/>
              </a:ext>
            </a:extLst>
          </p:cNvPr>
          <p:cNvCxnSpPr>
            <a:cxnSpLocks/>
            <a:stCxn id="136" idx="3"/>
            <a:endCxn id="111" idx="4"/>
          </p:cNvCxnSpPr>
          <p:nvPr/>
        </p:nvCxnSpPr>
        <p:spPr>
          <a:xfrm>
            <a:off x="8303957" y="5261058"/>
            <a:ext cx="775013" cy="581871"/>
          </a:xfrm>
          <a:prstGeom prst="curved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972FFF0F-8A64-507E-1D5F-135A9BC9C31A}"/>
              </a:ext>
            </a:extLst>
          </p:cNvPr>
          <p:cNvSpPr txBox="1"/>
          <p:nvPr/>
        </p:nvSpPr>
        <p:spPr>
          <a:xfrm>
            <a:off x="8217729" y="5130253"/>
            <a:ext cx="86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</a:t>
            </a:r>
            <a:endParaRPr lang="en-IN" sz="11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3A98D4E-8A79-BD61-F210-062477CEA5A1}"/>
              </a:ext>
            </a:extLst>
          </p:cNvPr>
          <p:cNvSpPr txBox="1"/>
          <p:nvPr/>
        </p:nvSpPr>
        <p:spPr>
          <a:xfrm>
            <a:off x="7738084" y="5034855"/>
            <a:ext cx="74724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this is the closest</a:t>
            </a:r>
            <a:endParaRPr lang="en-IN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17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2" grpId="0" animBg="1"/>
      <p:bldP spid="108" grpId="0" animBg="1"/>
      <p:bldP spid="110" grpId="0" animBg="1"/>
      <p:bldP spid="111" grpId="0" animBg="1"/>
      <p:bldP spid="118" grpId="0"/>
      <p:bldP spid="133" grpId="0"/>
      <p:bldP spid="136" grpId="0"/>
      <p:bldP spid="1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8E4F3-F9C1-9D90-3423-CB78EB552C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Have fun!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10122-5ED2-2559-4991-7FEED51C14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Join us next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3295863"/>
      </p:ext>
    </p:extLst>
  </p:cSld>
  <p:clrMapOvr>
    <a:masterClrMapping/>
  </p:clrMapOvr>
</p:sld>
</file>

<file path=ppt/theme/theme1.xml><?xml version="1.0" encoding="utf-8"?>
<a:theme xmlns:a="http://schemas.openxmlformats.org/drawingml/2006/main" name="MLC-gold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60B1F2"/>
      </a:hlink>
      <a:folHlink>
        <a:srgbClr val="F03B5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LC-gold" id="{4FF31FDD-A76D-4C33-A8C5-42D161437C73}" vid="{9166691C-7564-4C8C-B6F7-130833D3B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MLC-gold</Template>
  <TotalTime>2153</TotalTime>
  <Words>500</Words>
  <Application>Microsoft Office PowerPoint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Courier New</vt:lpstr>
      <vt:lpstr>Wingdings</vt:lpstr>
      <vt:lpstr>MLC-gold</vt:lpstr>
      <vt:lpstr>Is my classifier confused?</vt:lpstr>
      <vt:lpstr>Is my classifier confused?</vt:lpstr>
      <vt:lpstr>How far is a point from a set?</vt:lpstr>
      <vt:lpstr>Orthogonal Decomposition</vt:lpstr>
      <vt:lpstr>How far is a hyperplane from the origin?</vt:lpstr>
      <vt:lpstr>How far is a hyperplane from a point z?</vt:lpstr>
      <vt:lpstr>Exercise</vt:lpstr>
      <vt:lpstr>Have fun!</vt:lpstr>
    </vt:vector>
  </TitlesOfParts>
  <Company>Indian Institute of Technology Kanpur, Kanpur, U.P.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my classifier confused?</dc:title>
  <dc:creator>Purushottam Kar</dc:creator>
  <cp:lastModifiedBy>Purushottam Kar</cp:lastModifiedBy>
  <cp:revision>54</cp:revision>
  <dcterms:created xsi:type="dcterms:W3CDTF">2022-09-20T05:08:03Z</dcterms:created>
  <dcterms:modified xsi:type="dcterms:W3CDTF">2022-09-21T17:04:05Z</dcterms:modified>
</cp:coreProperties>
</file>