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599" r:id="rId2"/>
    <p:sldId id="643" r:id="rId3"/>
    <p:sldId id="641" r:id="rId4"/>
    <p:sldId id="618" r:id="rId5"/>
    <p:sldId id="619" r:id="rId6"/>
    <p:sldId id="621" r:id="rId7"/>
    <p:sldId id="622" r:id="rId8"/>
    <p:sldId id="642" r:id="rId9"/>
    <p:sldId id="640" r:id="rId10"/>
    <p:sldId id="306" r:id="rId11"/>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15-02-2023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15-02-2023</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15/02/2023 11:31</a:t>
            </a:fld>
            <a:endParaRPr lang="en-GB" sz="1200" smtClean="0">
              <a:cs typeface="Arial" pitchFamily="34" charset="0"/>
            </a:endParaRPr>
          </a:p>
        </p:txBody>
      </p:sp>
      <p:sp>
        <p:nvSpPr>
          <p:cNvPr id="61446" name="Footer Placeholder 5"/>
          <p:cNvSpPr>
            <a:spLocks noGrp="1"/>
          </p:cNvSpPr>
          <p:nvPr>
            <p:ph type="ftr" sz="quarter" idx="4"/>
          </p:nvPr>
        </p:nvSpPr>
        <p:spPr>
          <a:xfrm>
            <a:off x="0" y="9588476"/>
            <a:ext cx="6253232" cy="5051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6253231" y="9588476"/>
            <a:ext cx="693930" cy="5051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771090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15/02/2023 11:31</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10</a:t>
            </a:fld>
            <a:endParaRPr lang="en-GB" sz="120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7084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2557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9398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3148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1289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i="1">
                <a:solidFill>
                  <a:schemeClr val="tx1"/>
                </a:solidFill>
                <a:latin typeface="Comic Sans MS" charset="0"/>
                <a:ea typeface="ＭＳ Ｐゴシック" charset="0"/>
              </a:defRPr>
            </a:lvl1pPr>
            <a:lvl2pPr marL="742950" indent="-285750" defTabSz="965200">
              <a:defRPr i="1">
                <a:solidFill>
                  <a:schemeClr val="tx1"/>
                </a:solidFill>
                <a:latin typeface="Comic Sans MS" charset="0"/>
                <a:ea typeface="ＭＳ Ｐゴシック" charset="0"/>
              </a:defRPr>
            </a:lvl2pPr>
            <a:lvl3pPr marL="1143000" indent="-228600" defTabSz="965200">
              <a:defRPr i="1">
                <a:solidFill>
                  <a:schemeClr val="tx1"/>
                </a:solidFill>
                <a:latin typeface="Comic Sans MS" charset="0"/>
                <a:ea typeface="ＭＳ Ｐゴシック" charset="0"/>
              </a:defRPr>
            </a:lvl3pPr>
            <a:lvl4pPr marL="1600200" indent="-228600" defTabSz="965200">
              <a:defRPr i="1">
                <a:solidFill>
                  <a:schemeClr val="tx1"/>
                </a:solidFill>
                <a:latin typeface="Comic Sans MS" charset="0"/>
                <a:ea typeface="ＭＳ Ｐゴシック" charset="0"/>
              </a:defRPr>
            </a:lvl4pPr>
            <a:lvl5pPr marL="2057400" indent="-228600" defTabSz="965200">
              <a:defRPr i="1">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CA0263EC-9FC8-3E46-A8F2-77E357E79E36}" type="slidenum">
              <a:rPr lang="en-US" i="0" smtClean="0">
                <a:solidFill>
                  <a:srgbClr val="000000"/>
                </a:solidFill>
                <a:latin typeface="Times New Roman" charset="0"/>
              </a:rPr>
              <a:pPr>
                <a:defRPr/>
              </a:pPr>
              <a:t>7</a:t>
            </a:fld>
            <a:endParaRPr lang="en-US" i="0" dirty="0" smtClean="0">
              <a:solidFill>
                <a:srgbClr val="000000"/>
              </a:solidFill>
              <a:latin typeface="Times New Roman"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459673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i="1">
                <a:solidFill>
                  <a:schemeClr val="tx1"/>
                </a:solidFill>
                <a:latin typeface="Comic Sans MS" charset="0"/>
                <a:ea typeface="ＭＳ Ｐゴシック" charset="0"/>
              </a:defRPr>
            </a:lvl1pPr>
            <a:lvl2pPr marL="742950" indent="-285750" defTabSz="965200">
              <a:defRPr i="1">
                <a:solidFill>
                  <a:schemeClr val="tx1"/>
                </a:solidFill>
                <a:latin typeface="Comic Sans MS" charset="0"/>
                <a:ea typeface="ＭＳ Ｐゴシック" charset="0"/>
              </a:defRPr>
            </a:lvl2pPr>
            <a:lvl3pPr marL="1143000" indent="-228600" defTabSz="965200">
              <a:defRPr i="1">
                <a:solidFill>
                  <a:schemeClr val="tx1"/>
                </a:solidFill>
                <a:latin typeface="Comic Sans MS" charset="0"/>
                <a:ea typeface="ＭＳ Ｐゴシック" charset="0"/>
              </a:defRPr>
            </a:lvl3pPr>
            <a:lvl4pPr marL="1600200" indent="-228600" defTabSz="965200">
              <a:defRPr i="1">
                <a:solidFill>
                  <a:schemeClr val="tx1"/>
                </a:solidFill>
                <a:latin typeface="Comic Sans MS" charset="0"/>
                <a:ea typeface="ＭＳ Ｐゴシック" charset="0"/>
              </a:defRPr>
            </a:lvl4pPr>
            <a:lvl5pPr marL="2057400" indent="-228600" defTabSz="965200">
              <a:defRPr i="1">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CA0263EC-9FC8-3E46-A8F2-77E357E79E36}" type="slidenum">
              <a:rPr lang="en-US" i="0" smtClean="0">
                <a:solidFill>
                  <a:srgbClr val="000000"/>
                </a:solidFill>
                <a:latin typeface="Times New Roman" charset="0"/>
              </a:rPr>
              <a:pPr>
                <a:defRPr/>
              </a:pPr>
              <a:t>8</a:t>
            </a:fld>
            <a:endParaRPr lang="en-US" i="0" dirty="0" smtClean="0">
              <a:solidFill>
                <a:srgbClr val="000000"/>
              </a:solidFill>
              <a:latin typeface="Times New Roman"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449516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i="1">
                <a:solidFill>
                  <a:schemeClr val="tx1"/>
                </a:solidFill>
                <a:latin typeface="Comic Sans MS" charset="0"/>
                <a:ea typeface="ＭＳ Ｐゴシック" charset="0"/>
              </a:defRPr>
            </a:lvl1pPr>
            <a:lvl2pPr marL="742950" indent="-285750" defTabSz="965200">
              <a:defRPr i="1">
                <a:solidFill>
                  <a:schemeClr val="tx1"/>
                </a:solidFill>
                <a:latin typeface="Comic Sans MS" charset="0"/>
                <a:ea typeface="ＭＳ Ｐゴシック" charset="0"/>
              </a:defRPr>
            </a:lvl2pPr>
            <a:lvl3pPr marL="1143000" indent="-228600" defTabSz="965200">
              <a:defRPr i="1">
                <a:solidFill>
                  <a:schemeClr val="tx1"/>
                </a:solidFill>
                <a:latin typeface="Comic Sans MS" charset="0"/>
                <a:ea typeface="ＭＳ Ｐゴシック" charset="0"/>
              </a:defRPr>
            </a:lvl3pPr>
            <a:lvl4pPr marL="1600200" indent="-228600" defTabSz="965200">
              <a:defRPr i="1">
                <a:solidFill>
                  <a:schemeClr val="tx1"/>
                </a:solidFill>
                <a:latin typeface="Comic Sans MS" charset="0"/>
                <a:ea typeface="ＭＳ Ｐゴシック" charset="0"/>
              </a:defRPr>
            </a:lvl4pPr>
            <a:lvl5pPr marL="2057400" indent="-228600" defTabSz="965200">
              <a:defRPr i="1">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CA0263EC-9FC8-3E46-A8F2-77E357E79E36}" type="slidenum">
              <a:rPr lang="en-US" i="0" smtClean="0">
                <a:solidFill>
                  <a:srgbClr val="000000"/>
                </a:solidFill>
                <a:latin typeface="Times New Roman" charset="0"/>
              </a:rPr>
              <a:pPr>
                <a:defRPr/>
              </a:pPr>
              <a:t>9</a:t>
            </a:fld>
            <a:endParaRPr lang="en-US" i="0" dirty="0" smtClean="0">
              <a:solidFill>
                <a:srgbClr val="000000"/>
              </a:solidFill>
              <a:latin typeface="Times New Roman"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618954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2/15/2023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2/15/2023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2/15/2023</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2/15/2023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community.fs.com/blog/do-you-know-the-differences-between-hubs-switches-and-routers.html"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pPr algn="ctr"/>
            <a:r>
              <a:rPr lang="en-US" sz="3200" dirty="0" smtClean="0"/>
              <a:t/>
            </a:r>
            <a:br>
              <a:rPr lang="en-US" sz="3200" dirty="0" smtClean="0"/>
            </a:br>
            <a:r>
              <a:rPr lang="en-US" sz="3200" smtClean="0"/>
              <a:t>Computer </a:t>
            </a:r>
            <a:r>
              <a:rPr lang="en-US" sz="3200" smtClean="0"/>
              <a:t>Networks</a:t>
            </a:r>
            <a:r>
              <a:rPr lang="en-US" sz="3200" dirty="0" smtClean="0"/>
              <a:t/>
            </a:r>
            <a:br>
              <a:rPr lang="en-US" sz="3200" dirty="0" smtClean="0"/>
            </a:br>
            <a:r>
              <a:rPr lang="en-US" sz="3200" dirty="0" smtClean="0"/>
              <a:t/>
            </a:r>
            <a:br>
              <a:rPr lang="en-US" sz="3200" dirty="0" smtClean="0"/>
            </a:br>
            <a:r>
              <a:rPr lang="en-US" sz="3200" dirty="0" smtClean="0"/>
              <a:t>Hubs and Switches</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smtClean="0">
                <a:latin typeface="Avenir Book" panose="020B0503020203020204" pitchFamily="34" charset="-78"/>
                <a:cs typeface="Avenir Book" panose="020B0503020203020204" pitchFamily="34" charset="-78"/>
              </a:rPr>
              <a:t>Amitangshu</a:t>
            </a:r>
            <a:r>
              <a:rPr lang="en-US" sz="2000" kern="0" dirty="0" smtClean="0">
                <a:latin typeface="Avenir Book" panose="020B0503020203020204" pitchFamily="34" charset="-78"/>
                <a:cs typeface="Avenir Book" panose="020B0503020203020204" pitchFamily="34" charset="-78"/>
              </a:rPr>
              <a:t> Pal</a:t>
            </a:r>
          </a:p>
          <a:p>
            <a:pPr eaLnBrk="1" hangingPunct="1"/>
            <a:r>
              <a:rPr lang="en-US" sz="2000" kern="0" dirty="0" smtClean="0">
                <a:latin typeface="Avenir Book" panose="020B0503020203020204" pitchFamily="34" charset="-78"/>
                <a:cs typeface="Avenir Book" panose="020B0503020203020204" pitchFamily="34" charset="-78"/>
              </a:rPr>
              <a:t>Computer Science and Engineering</a:t>
            </a:r>
          </a:p>
          <a:p>
            <a:pPr eaLnBrk="1" hangingPunct="1"/>
            <a:r>
              <a:rPr lang="en-US" sz="2000" kern="0" dirty="0" smtClean="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1598997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smtClean="0">
                <a:solidFill>
                  <a:srgbClr val="0070C0"/>
                </a:solidFill>
                <a:sym typeface="Wingdings" panose="05000000000000000000" pitchFamily="2" charset="2"/>
              </a:rPr>
              <a:t>Hubs and switches</a:t>
            </a:r>
            <a:r>
              <a:rPr lang="en-US" sz="2400" dirty="0" smtClean="0">
                <a:solidFill>
                  <a:srgbClr val="0070C0"/>
                </a:solidFill>
              </a:rPr>
              <a:t>:</a:t>
            </a:r>
            <a:endParaRPr lang="en-US" sz="2400" dirty="0">
              <a:solidFill>
                <a:srgbClr val="0070C0"/>
              </a:solidFill>
            </a:endParaRPr>
          </a:p>
          <a:p>
            <a:pPr lvl="1"/>
            <a:r>
              <a:rPr lang="en-US" sz="2000" dirty="0" smtClean="0"/>
              <a:t>Hubs</a:t>
            </a:r>
            <a:endParaRPr lang="en-US" sz="2000" dirty="0"/>
          </a:p>
          <a:p>
            <a:pPr lvl="1"/>
            <a:r>
              <a:rPr lang="en-US" sz="2000" dirty="0" smtClean="0"/>
              <a:t>Switches</a:t>
            </a:r>
          </a:p>
          <a:p>
            <a:pPr lvl="2"/>
            <a:r>
              <a:rPr lang="en-US" sz="1600" dirty="0" smtClean="0"/>
              <a:t>Cut-through switches</a:t>
            </a:r>
            <a:endParaRPr lang="en-US" sz="1600" dirty="0"/>
          </a:p>
          <a:p>
            <a:pPr lvl="1"/>
            <a:r>
              <a:rPr lang="en-US" sz="2000" dirty="0" smtClean="0"/>
              <a:t>Routers</a:t>
            </a:r>
            <a:endParaRPr lang="en-US" sz="2000" dirty="0"/>
          </a:p>
          <a:p>
            <a:pPr marL="457200" lvl="1" indent="0">
              <a:buNone/>
            </a:pPr>
            <a:endParaRPr lang="en-US" sz="2000" dirty="0"/>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4" end="4"/>
                                            </p:txEl>
                                          </p:spTgt>
                                        </p:tgtEl>
                                        <p:attrNameLst>
                                          <p:attrName>style.visibility</p:attrName>
                                        </p:attrNameLst>
                                      </p:cBhvr>
                                      <p:to>
                                        <p:strVal val="visible"/>
                                      </p:to>
                                    </p:set>
                                    <p:animEffect transition="in" filter="fade">
                                      <p:cBhvr>
                                        <p:cTn id="35" dur="1000"/>
                                        <p:tgtEl>
                                          <p:spTgt spid="10243">
                                            <p:txEl>
                                              <p:pRg st="4" end="4"/>
                                            </p:txEl>
                                          </p:spTgt>
                                        </p:tgtEl>
                                      </p:cBhvr>
                                    </p:animEffect>
                                    <p:anim calcmode="lin" valueType="num">
                                      <p:cBhvr>
                                        <p:cTn id="36"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C21FFF95-C7EA-144E-84F5-63512E675D5A}"/>
              </a:ext>
            </a:extLst>
          </p:cNvPr>
          <p:cNvGrpSpPr/>
          <p:nvPr/>
        </p:nvGrpSpPr>
        <p:grpSpPr>
          <a:xfrm>
            <a:off x="1916647" y="2167444"/>
            <a:ext cx="4757836" cy="1556192"/>
            <a:chOff x="2517827" y="2194237"/>
            <a:chExt cx="6343780" cy="2074922"/>
          </a:xfrm>
        </p:grpSpPr>
        <p:grpSp>
          <p:nvGrpSpPr>
            <p:cNvPr id="55" name="Group 1">
              <a:extLst>
                <a:ext uri="{FF2B5EF4-FFF2-40B4-BE49-F238E27FC236}">
                  <a16:creationId xmlns:a16="http://schemas.microsoft.com/office/drawing/2014/main" id="{E174CED5-AC35-D54C-8BF6-1C9463848BEB}"/>
                </a:ext>
              </a:extLst>
            </p:cNvPr>
            <p:cNvGrpSpPr>
              <a:grpSpLocks/>
            </p:cNvGrpSpPr>
            <p:nvPr/>
          </p:nvGrpSpPr>
          <p:grpSpPr bwMode="auto">
            <a:xfrm>
              <a:off x="2517827" y="2654612"/>
              <a:ext cx="2067224" cy="1358900"/>
              <a:chOff x="958850" y="2444750"/>
              <a:chExt cx="2067770" cy="1358710"/>
            </a:xfrm>
          </p:grpSpPr>
          <p:sp>
            <p:nvSpPr>
              <p:cNvPr id="179" name="Line 20">
                <a:extLst>
                  <a:ext uri="{FF2B5EF4-FFF2-40B4-BE49-F238E27FC236}">
                    <a16:creationId xmlns:a16="http://schemas.microsoft.com/office/drawing/2014/main" id="{99456C36-8A4C-D04A-935F-F188E1160206}"/>
                  </a:ext>
                </a:extLst>
              </p:cNvPr>
              <p:cNvSpPr>
                <a:spLocks noChangeShapeType="1"/>
              </p:cNvSpPr>
              <p:nvPr/>
            </p:nvSpPr>
            <p:spPr bwMode="auto">
              <a:xfrm flipH="1">
                <a:off x="1582903" y="3030456"/>
                <a:ext cx="55577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Calibri" panose="020F0502020204030204"/>
                  <a:ea typeface="ＭＳ Ｐゴシック" charset="0"/>
                </a:endParaRPr>
              </a:p>
            </p:txBody>
          </p:sp>
          <p:sp>
            <p:nvSpPr>
              <p:cNvPr id="180" name="Line 21">
                <a:extLst>
                  <a:ext uri="{FF2B5EF4-FFF2-40B4-BE49-F238E27FC236}">
                    <a16:creationId xmlns:a16="http://schemas.microsoft.com/office/drawing/2014/main" id="{55CE708E-2A34-9F40-8A40-EC8F4808BABF}"/>
                  </a:ext>
                </a:extLst>
              </p:cNvPr>
              <p:cNvSpPr>
                <a:spLocks noChangeShapeType="1"/>
              </p:cNvSpPr>
              <p:nvPr/>
            </p:nvSpPr>
            <p:spPr bwMode="auto">
              <a:xfrm flipH="1">
                <a:off x="1970355" y="3078074"/>
                <a:ext cx="271534" cy="31428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Calibri" panose="020F0502020204030204"/>
                  <a:ea typeface="ＭＳ Ｐゴシック" charset="0"/>
                </a:endParaRPr>
              </a:p>
            </p:txBody>
          </p:sp>
          <p:sp>
            <p:nvSpPr>
              <p:cNvPr id="181" name="Line 22">
                <a:extLst>
                  <a:ext uri="{FF2B5EF4-FFF2-40B4-BE49-F238E27FC236}">
                    <a16:creationId xmlns:a16="http://schemas.microsoft.com/office/drawing/2014/main" id="{25CA20B9-2A94-684B-9200-B43A5DC1AD7A}"/>
                  </a:ext>
                </a:extLst>
              </p:cNvPr>
              <p:cNvSpPr>
                <a:spLocks noChangeShapeType="1"/>
              </p:cNvSpPr>
              <p:nvPr/>
            </p:nvSpPr>
            <p:spPr bwMode="auto">
              <a:xfrm>
                <a:off x="2389566" y="3106645"/>
                <a:ext cx="73044" cy="2952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Calibri" panose="020F0502020204030204"/>
                  <a:ea typeface="ＭＳ Ｐゴシック" charset="0"/>
                </a:endParaRPr>
              </a:p>
            </p:txBody>
          </p:sp>
          <p:sp>
            <p:nvSpPr>
              <p:cNvPr id="182" name="Text Box 64">
                <a:extLst>
                  <a:ext uri="{FF2B5EF4-FFF2-40B4-BE49-F238E27FC236}">
                    <a16:creationId xmlns:a16="http://schemas.microsoft.com/office/drawing/2014/main" id="{4DEB5825-2375-754E-8531-766CDA61CDCF}"/>
                  </a:ext>
                </a:extLst>
              </p:cNvPr>
              <p:cNvSpPr txBox="1">
                <a:spLocks noChangeArrowheads="1"/>
              </p:cNvSpPr>
              <p:nvPr/>
            </p:nvSpPr>
            <p:spPr bwMode="auto">
              <a:xfrm>
                <a:off x="958850" y="2844743"/>
                <a:ext cx="378836" cy="4000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Calibri" panose="020F0502020204030204"/>
                    <a:cs typeface="Arial" charset="0"/>
                  </a:rPr>
                  <a:t>A</a:t>
                </a:r>
              </a:p>
            </p:txBody>
          </p:sp>
          <p:sp>
            <p:nvSpPr>
              <p:cNvPr id="183" name="Text Box 65">
                <a:extLst>
                  <a:ext uri="{FF2B5EF4-FFF2-40B4-BE49-F238E27FC236}">
                    <a16:creationId xmlns:a16="http://schemas.microsoft.com/office/drawing/2014/main" id="{799C545E-6574-C94C-A803-1B1F400DC0A5}"/>
                  </a:ext>
                </a:extLst>
              </p:cNvPr>
              <p:cNvSpPr txBox="1">
                <a:spLocks noChangeArrowheads="1"/>
              </p:cNvSpPr>
              <p:nvPr/>
            </p:nvSpPr>
            <p:spPr bwMode="auto">
              <a:xfrm>
                <a:off x="1408231" y="3306641"/>
                <a:ext cx="372424" cy="4000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Calibri" panose="020F0502020204030204"/>
                    <a:cs typeface="Arial" charset="0"/>
                  </a:rPr>
                  <a:t>B</a:t>
                </a:r>
              </a:p>
            </p:txBody>
          </p:sp>
          <p:sp>
            <p:nvSpPr>
              <p:cNvPr id="184" name="Text Box 73">
                <a:extLst>
                  <a:ext uri="{FF2B5EF4-FFF2-40B4-BE49-F238E27FC236}">
                    <a16:creationId xmlns:a16="http://schemas.microsoft.com/office/drawing/2014/main" id="{0DF107CE-E588-A94A-88C7-2C3915755E9D}"/>
                  </a:ext>
                </a:extLst>
              </p:cNvPr>
              <p:cNvSpPr txBox="1">
                <a:spLocks noChangeArrowheads="1"/>
              </p:cNvSpPr>
              <p:nvPr/>
            </p:nvSpPr>
            <p:spPr bwMode="auto">
              <a:xfrm>
                <a:off x="2181548" y="2444750"/>
                <a:ext cx="430146" cy="4000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Calibri" panose="020F0502020204030204"/>
                    <a:cs typeface="Arial" charset="0"/>
                  </a:rPr>
                  <a:t>S</a:t>
                </a:r>
                <a:r>
                  <a:rPr lang="en-US" sz="1350" i="0" kern="0" baseline="-25000" dirty="0">
                    <a:solidFill>
                      <a:srgbClr val="000000"/>
                    </a:solidFill>
                    <a:latin typeface="Calibri" panose="020F0502020204030204"/>
                    <a:cs typeface="Arial" charset="0"/>
                  </a:rPr>
                  <a:t>1</a:t>
                </a:r>
              </a:p>
            </p:txBody>
          </p:sp>
          <p:sp>
            <p:nvSpPr>
              <p:cNvPr id="185" name="Text Box 66">
                <a:extLst>
                  <a:ext uri="{FF2B5EF4-FFF2-40B4-BE49-F238E27FC236}">
                    <a16:creationId xmlns:a16="http://schemas.microsoft.com/office/drawing/2014/main" id="{BFDB47B6-1E5E-BD42-AC91-800C3CCA6E13}"/>
                  </a:ext>
                </a:extLst>
              </p:cNvPr>
              <p:cNvSpPr txBox="1">
                <a:spLocks noChangeArrowheads="1"/>
              </p:cNvSpPr>
              <p:nvPr/>
            </p:nvSpPr>
            <p:spPr bwMode="auto">
              <a:xfrm>
                <a:off x="2656336" y="3298707"/>
                <a:ext cx="370284" cy="4000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Calibri" panose="020F0502020204030204"/>
                    <a:cs typeface="Arial" charset="0"/>
                  </a:rPr>
                  <a:t>C</a:t>
                </a:r>
              </a:p>
            </p:txBody>
          </p:sp>
          <p:grpSp>
            <p:nvGrpSpPr>
              <p:cNvPr id="186" name="Group 44">
                <a:extLst>
                  <a:ext uri="{FF2B5EF4-FFF2-40B4-BE49-F238E27FC236}">
                    <a16:creationId xmlns:a16="http://schemas.microsoft.com/office/drawing/2014/main" id="{DC837921-0D64-BD47-861E-F31CC635EE93}"/>
                  </a:ext>
                </a:extLst>
              </p:cNvPr>
              <p:cNvGrpSpPr>
                <a:grpSpLocks/>
              </p:cNvGrpSpPr>
              <p:nvPr/>
            </p:nvGrpSpPr>
            <p:grpSpPr bwMode="auto">
              <a:xfrm>
                <a:off x="1127760" y="2834640"/>
                <a:ext cx="568960" cy="481140"/>
                <a:chOff x="-44" y="1473"/>
                <a:chExt cx="981" cy="1105"/>
              </a:xfrm>
            </p:grpSpPr>
            <p:pic>
              <p:nvPicPr>
                <p:cNvPr id="194" name="Picture 45" descr="desktop_computer_stylized_medium">
                  <a:extLst>
                    <a:ext uri="{FF2B5EF4-FFF2-40B4-BE49-F238E27FC236}">
                      <a16:creationId xmlns:a16="http://schemas.microsoft.com/office/drawing/2014/main" id="{99A10DAA-F025-3840-A597-986C2A27A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5" name="Freeform 46">
                  <a:extLst>
                    <a:ext uri="{FF2B5EF4-FFF2-40B4-BE49-F238E27FC236}">
                      <a16:creationId xmlns:a16="http://schemas.microsoft.com/office/drawing/2014/main" id="{83738852-B2D6-8A45-99DE-7F2DF5918B9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Calibri" panose="020F0502020204030204"/>
                    <a:ea typeface="ＭＳ Ｐゴシック" charset="0"/>
                  </a:endParaRPr>
                </a:p>
              </p:txBody>
            </p:sp>
          </p:grpSp>
          <p:grpSp>
            <p:nvGrpSpPr>
              <p:cNvPr id="187" name="Group 44">
                <a:extLst>
                  <a:ext uri="{FF2B5EF4-FFF2-40B4-BE49-F238E27FC236}">
                    <a16:creationId xmlns:a16="http://schemas.microsoft.com/office/drawing/2014/main" id="{A033586C-CAEE-E347-8D88-3B31D913E385}"/>
                  </a:ext>
                </a:extLst>
              </p:cNvPr>
              <p:cNvGrpSpPr>
                <a:grpSpLocks/>
              </p:cNvGrpSpPr>
              <p:nvPr/>
            </p:nvGrpSpPr>
            <p:grpSpPr bwMode="auto">
              <a:xfrm>
                <a:off x="1534160" y="3291840"/>
                <a:ext cx="568960" cy="481140"/>
                <a:chOff x="-44" y="1473"/>
                <a:chExt cx="981" cy="1105"/>
              </a:xfrm>
            </p:grpSpPr>
            <p:pic>
              <p:nvPicPr>
                <p:cNvPr id="192" name="Picture 45" descr="desktop_computer_stylized_medium">
                  <a:extLst>
                    <a:ext uri="{FF2B5EF4-FFF2-40B4-BE49-F238E27FC236}">
                      <a16:creationId xmlns:a16="http://schemas.microsoft.com/office/drawing/2014/main" id="{21CE84B5-06A2-D14C-AEBE-CFD46034D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3" name="Freeform 46">
                  <a:extLst>
                    <a:ext uri="{FF2B5EF4-FFF2-40B4-BE49-F238E27FC236}">
                      <a16:creationId xmlns:a16="http://schemas.microsoft.com/office/drawing/2014/main" id="{5FD3094A-1859-F648-BB49-F2B23B15C5B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Calibri" panose="020F0502020204030204"/>
                    <a:ea typeface="ＭＳ Ｐゴシック" charset="0"/>
                  </a:endParaRPr>
                </a:p>
              </p:txBody>
            </p:sp>
          </p:grpSp>
          <p:grpSp>
            <p:nvGrpSpPr>
              <p:cNvPr id="188" name="Group 44">
                <a:extLst>
                  <a:ext uri="{FF2B5EF4-FFF2-40B4-BE49-F238E27FC236}">
                    <a16:creationId xmlns:a16="http://schemas.microsoft.com/office/drawing/2014/main" id="{655FEA45-4989-2C4A-8309-EA2DBF28B5CB}"/>
                  </a:ext>
                </a:extLst>
              </p:cNvPr>
              <p:cNvGrpSpPr>
                <a:grpSpLocks/>
              </p:cNvGrpSpPr>
              <p:nvPr/>
            </p:nvGrpSpPr>
            <p:grpSpPr bwMode="auto">
              <a:xfrm>
                <a:off x="2062480" y="3322320"/>
                <a:ext cx="568960" cy="481140"/>
                <a:chOff x="-44" y="1473"/>
                <a:chExt cx="981" cy="1105"/>
              </a:xfrm>
            </p:grpSpPr>
            <p:pic>
              <p:nvPicPr>
                <p:cNvPr id="190" name="Picture 45" descr="desktop_computer_stylized_medium">
                  <a:extLst>
                    <a:ext uri="{FF2B5EF4-FFF2-40B4-BE49-F238E27FC236}">
                      <a16:creationId xmlns:a16="http://schemas.microsoft.com/office/drawing/2014/main" id="{C2B6BF88-F812-964A-96C8-B3552CB52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1" name="Freeform 46">
                  <a:extLst>
                    <a:ext uri="{FF2B5EF4-FFF2-40B4-BE49-F238E27FC236}">
                      <a16:creationId xmlns:a16="http://schemas.microsoft.com/office/drawing/2014/main" id="{C7D61B70-C386-EB44-94E6-4FCDCA9CCD7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Calibri" panose="020F0502020204030204"/>
                    <a:ea typeface="ＭＳ Ｐゴシック" charset="0"/>
                  </a:endParaRPr>
                </a:p>
              </p:txBody>
            </p:sp>
          </p:grpSp>
          <p:pic>
            <p:nvPicPr>
              <p:cNvPr id="189" name="Picture 3">
                <a:extLst>
                  <a:ext uri="{FF2B5EF4-FFF2-40B4-BE49-F238E27FC236}">
                    <a16:creationId xmlns:a16="http://schemas.microsoft.com/office/drawing/2014/main" id="{B5A71CE8-50DE-B246-AE60-22D59D7124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4817" y="2879664"/>
                <a:ext cx="678041" cy="299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grpSp>
          <p:nvGrpSpPr>
            <p:cNvPr id="56" name="Group 55">
              <a:extLst>
                <a:ext uri="{FF2B5EF4-FFF2-40B4-BE49-F238E27FC236}">
                  <a16:creationId xmlns:a16="http://schemas.microsoft.com/office/drawing/2014/main" id="{2816478B-C7BF-3A4B-9910-57E846BFA2AE}"/>
                </a:ext>
              </a:extLst>
            </p:cNvPr>
            <p:cNvGrpSpPr/>
            <p:nvPr/>
          </p:nvGrpSpPr>
          <p:grpSpPr>
            <a:xfrm>
              <a:off x="3950752" y="2194237"/>
              <a:ext cx="4910855" cy="2074922"/>
              <a:chOff x="3950752" y="2194237"/>
              <a:chExt cx="4910855" cy="2074922"/>
            </a:xfrm>
          </p:grpSpPr>
          <p:grpSp>
            <p:nvGrpSpPr>
              <p:cNvPr id="71" name="Group 70">
                <a:extLst>
                  <a:ext uri="{FF2B5EF4-FFF2-40B4-BE49-F238E27FC236}">
                    <a16:creationId xmlns:a16="http://schemas.microsoft.com/office/drawing/2014/main" id="{ABDB365C-75DD-BA4C-8483-F86287AD44AA}"/>
                  </a:ext>
                </a:extLst>
              </p:cNvPr>
              <p:cNvGrpSpPr>
                <a:grpSpLocks/>
              </p:cNvGrpSpPr>
              <p:nvPr/>
            </p:nvGrpSpPr>
            <p:grpSpPr bwMode="auto">
              <a:xfrm>
                <a:off x="3950752" y="2194237"/>
                <a:ext cx="4910855" cy="2074922"/>
                <a:chOff x="2379663" y="1984375"/>
                <a:chExt cx="4910399" cy="2074359"/>
              </a:xfrm>
            </p:grpSpPr>
            <p:sp>
              <p:nvSpPr>
                <p:cNvPr id="140" name="Line 23">
                  <a:extLst>
                    <a:ext uri="{FF2B5EF4-FFF2-40B4-BE49-F238E27FC236}">
                      <a16:creationId xmlns:a16="http://schemas.microsoft.com/office/drawing/2014/main" id="{68A6B2AD-4A9F-214F-BE1D-B7DF7E1C6E9D}"/>
                    </a:ext>
                  </a:extLst>
                </p:cNvPr>
                <p:cNvSpPr>
                  <a:spLocks noChangeShapeType="1"/>
                </p:cNvSpPr>
                <p:nvPr/>
              </p:nvSpPr>
              <p:spPr bwMode="auto">
                <a:xfrm flipH="1">
                  <a:off x="3635258" y="3068344"/>
                  <a:ext cx="346043" cy="21584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Calibri" panose="020F0502020204030204"/>
                    <a:ea typeface="ＭＳ Ｐゴシック" charset="0"/>
                  </a:endParaRPr>
                </a:p>
              </p:txBody>
            </p:sp>
            <p:sp>
              <p:nvSpPr>
                <p:cNvPr id="141" name="Line 24">
                  <a:extLst>
                    <a:ext uri="{FF2B5EF4-FFF2-40B4-BE49-F238E27FC236}">
                      <a16:creationId xmlns:a16="http://schemas.microsoft.com/office/drawing/2014/main" id="{D84ED115-8A00-2C43-AB0E-B0231CCF940E}"/>
                    </a:ext>
                  </a:extLst>
                </p:cNvPr>
                <p:cNvSpPr>
                  <a:spLocks noChangeShapeType="1"/>
                </p:cNvSpPr>
                <p:nvPr/>
              </p:nvSpPr>
              <p:spPr bwMode="auto">
                <a:xfrm flipH="1">
                  <a:off x="3949554" y="3087389"/>
                  <a:ext cx="125401" cy="58721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Calibri" panose="020F0502020204030204"/>
                    <a:ea typeface="ＭＳ Ｐゴシック" charset="0"/>
                  </a:endParaRPr>
                </a:p>
              </p:txBody>
            </p:sp>
            <p:sp>
              <p:nvSpPr>
                <p:cNvPr id="142" name="Line 25">
                  <a:extLst>
                    <a:ext uri="{FF2B5EF4-FFF2-40B4-BE49-F238E27FC236}">
                      <a16:creationId xmlns:a16="http://schemas.microsoft.com/office/drawing/2014/main" id="{B1AA3E0A-B9A5-294C-A748-5E42A95E375C}"/>
                    </a:ext>
                  </a:extLst>
                </p:cNvPr>
                <p:cNvSpPr>
                  <a:spLocks noChangeShapeType="1"/>
                </p:cNvSpPr>
                <p:nvPr/>
              </p:nvSpPr>
              <p:spPr bwMode="auto">
                <a:xfrm>
                  <a:off x="4254326" y="3030254"/>
                  <a:ext cx="230167" cy="36185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Calibri" panose="020F0502020204030204"/>
                    <a:ea typeface="ＭＳ Ｐゴシック" charset="0"/>
                  </a:endParaRPr>
                </a:p>
              </p:txBody>
            </p:sp>
            <p:sp>
              <p:nvSpPr>
                <p:cNvPr id="143" name="Line 26">
                  <a:extLst>
                    <a:ext uri="{FF2B5EF4-FFF2-40B4-BE49-F238E27FC236}">
                      <a16:creationId xmlns:a16="http://schemas.microsoft.com/office/drawing/2014/main" id="{CC0F30F5-BEDC-5D4D-B554-BBE6A2062FD2}"/>
                    </a:ext>
                  </a:extLst>
                </p:cNvPr>
                <p:cNvSpPr>
                  <a:spLocks noChangeShapeType="1"/>
                </p:cNvSpPr>
                <p:nvPr/>
              </p:nvSpPr>
              <p:spPr bwMode="auto">
                <a:xfrm flipH="1">
                  <a:off x="5532145" y="3106433"/>
                  <a:ext cx="428585" cy="244409"/>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Calibri" panose="020F0502020204030204"/>
                    <a:ea typeface="ＭＳ Ｐゴシック" charset="0"/>
                  </a:endParaRPr>
                </a:p>
              </p:txBody>
            </p:sp>
            <p:sp>
              <p:nvSpPr>
                <p:cNvPr id="144" name="Line 27">
                  <a:extLst>
                    <a:ext uri="{FF2B5EF4-FFF2-40B4-BE49-F238E27FC236}">
                      <a16:creationId xmlns:a16="http://schemas.microsoft.com/office/drawing/2014/main" id="{306D12EE-4853-A448-A0E4-6AA00BE66B29}"/>
                    </a:ext>
                  </a:extLst>
                </p:cNvPr>
                <p:cNvSpPr>
                  <a:spLocks noChangeShapeType="1"/>
                </p:cNvSpPr>
                <p:nvPr/>
              </p:nvSpPr>
              <p:spPr bwMode="auto">
                <a:xfrm flipH="1">
                  <a:off x="6035335" y="3077866"/>
                  <a:ext cx="9524" cy="46977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Calibri" panose="020F0502020204030204"/>
                    <a:ea typeface="ＭＳ Ｐゴシック" charset="0"/>
                  </a:endParaRPr>
                </a:p>
              </p:txBody>
            </p:sp>
            <p:sp>
              <p:nvSpPr>
                <p:cNvPr id="145" name="Line 35">
                  <a:extLst>
                    <a:ext uri="{FF2B5EF4-FFF2-40B4-BE49-F238E27FC236}">
                      <a16:creationId xmlns:a16="http://schemas.microsoft.com/office/drawing/2014/main" id="{2F390777-5412-4D49-92B7-E21F0873BF21}"/>
                    </a:ext>
                  </a:extLst>
                </p:cNvPr>
                <p:cNvSpPr>
                  <a:spLocks noChangeShapeType="1"/>
                </p:cNvSpPr>
                <p:nvPr/>
              </p:nvSpPr>
              <p:spPr bwMode="auto">
                <a:xfrm flipH="1">
                  <a:off x="2379663" y="2355749"/>
                  <a:ext cx="1517509" cy="536429"/>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Calibri" panose="020F0502020204030204"/>
                    <a:ea typeface="ＭＳ Ｐゴシック" charset="0"/>
                  </a:endParaRPr>
                </a:p>
              </p:txBody>
            </p:sp>
            <p:sp>
              <p:nvSpPr>
                <p:cNvPr id="146" name="Line 36">
                  <a:extLst>
                    <a:ext uri="{FF2B5EF4-FFF2-40B4-BE49-F238E27FC236}">
                      <a16:creationId xmlns:a16="http://schemas.microsoft.com/office/drawing/2014/main" id="{2A8B696B-9EF3-6144-9251-35E77662F2DA}"/>
                    </a:ext>
                  </a:extLst>
                </p:cNvPr>
                <p:cNvSpPr>
                  <a:spLocks noChangeShapeType="1"/>
                </p:cNvSpPr>
                <p:nvPr/>
              </p:nvSpPr>
              <p:spPr bwMode="auto">
                <a:xfrm>
                  <a:off x="4200356" y="2322421"/>
                  <a:ext cx="0" cy="59991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Calibri" panose="020F0502020204030204"/>
                    <a:ea typeface="ＭＳ Ｐゴシック" charset="0"/>
                  </a:endParaRPr>
                </a:p>
              </p:txBody>
            </p:sp>
            <p:sp>
              <p:nvSpPr>
                <p:cNvPr id="147" name="Line 37">
                  <a:extLst>
                    <a:ext uri="{FF2B5EF4-FFF2-40B4-BE49-F238E27FC236}">
                      <a16:creationId xmlns:a16="http://schemas.microsoft.com/office/drawing/2014/main" id="{EE382A21-6506-2149-B95A-87DC8F5C2605}"/>
                    </a:ext>
                  </a:extLst>
                </p:cNvPr>
                <p:cNvSpPr>
                  <a:spLocks noChangeShapeType="1"/>
                </p:cNvSpPr>
                <p:nvPr/>
              </p:nvSpPr>
              <p:spPr bwMode="auto">
                <a:xfrm flipH="1" flipV="1">
                  <a:off x="4449571" y="2306551"/>
                  <a:ext cx="1406394" cy="68402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Calibri" panose="020F0502020204030204"/>
                    <a:ea typeface="ＭＳ Ｐゴシック" charset="0"/>
                  </a:endParaRPr>
                </a:p>
              </p:txBody>
            </p:sp>
            <p:sp>
              <p:nvSpPr>
                <p:cNvPr id="148" name="Line 63">
                  <a:extLst>
                    <a:ext uri="{FF2B5EF4-FFF2-40B4-BE49-F238E27FC236}">
                      <a16:creationId xmlns:a16="http://schemas.microsoft.com/office/drawing/2014/main" id="{BDF97CF4-DC42-E04A-B487-6437DFE7CE6A}"/>
                    </a:ext>
                  </a:extLst>
                </p:cNvPr>
                <p:cNvSpPr>
                  <a:spLocks noChangeShapeType="1"/>
                </p:cNvSpPr>
                <p:nvPr/>
              </p:nvSpPr>
              <p:spPr bwMode="auto">
                <a:xfrm>
                  <a:off x="6411539" y="3131826"/>
                  <a:ext cx="285723" cy="15870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Calibri" panose="020F0502020204030204"/>
                    <a:ea typeface="ＭＳ Ｐゴシック" charset="0"/>
                  </a:endParaRPr>
                </a:p>
              </p:txBody>
            </p:sp>
            <p:sp>
              <p:nvSpPr>
                <p:cNvPr id="149" name="Text Box 67">
                  <a:extLst>
                    <a:ext uri="{FF2B5EF4-FFF2-40B4-BE49-F238E27FC236}">
                      <a16:creationId xmlns:a16="http://schemas.microsoft.com/office/drawing/2014/main" id="{2188C4D3-BD36-E047-9559-CABADC9F0FB0}"/>
                    </a:ext>
                  </a:extLst>
                </p:cNvPr>
                <p:cNvSpPr txBox="1">
                  <a:spLocks noChangeArrowheads="1"/>
                </p:cNvSpPr>
                <p:nvPr/>
              </p:nvSpPr>
              <p:spPr bwMode="auto">
                <a:xfrm>
                  <a:off x="3620973" y="3222289"/>
                  <a:ext cx="387249" cy="400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Calibri" panose="020F0502020204030204"/>
                      <a:cs typeface="Arial" charset="0"/>
                    </a:rPr>
                    <a:t>D</a:t>
                  </a:r>
                </a:p>
              </p:txBody>
            </p:sp>
            <p:sp>
              <p:nvSpPr>
                <p:cNvPr id="150" name="Text Box 68">
                  <a:extLst>
                    <a:ext uri="{FF2B5EF4-FFF2-40B4-BE49-F238E27FC236}">
                      <a16:creationId xmlns:a16="http://schemas.microsoft.com/office/drawing/2014/main" id="{D377AFD9-065B-0D42-89D3-C837E5B12519}"/>
                    </a:ext>
                  </a:extLst>
                </p:cNvPr>
                <p:cNvSpPr txBox="1">
                  <a:spLocks noChangeArrowheads="1"/>
                </p:cNvSpPr>
                <p:nvPr/>
              </p:nvSpPr>
              <p:spPr bwMode="auto">
                <a:xfrm>
                  <a:off x="4094004" y="3658733"/>
                  <a:ext cx="359468" cy="400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Calibri" panose="020F0502020204030204"/>
                      <a:cs typeface="Arial" charset="0"/>
                    </a:rPr>
                    <a:t>E</a:t>
                  </a:r>
                </a:p>
              </p:txBody>
            </p:sp>
            <p:sp>
              <p:nvSpPr>
                <p:cNvPr id="151" name="Text Box 69">
                  <a:extLst>
                    <a:ext uri="{FF2B5EF4-FFF2-40B4-BE49-F238E27FC236}">
                      <a16:creationId xmlns:a16="http://schemas.microsoft.com/office/drawing/2014/main" id="{0CFCAF43-7430-1543-B71F-013915B7D59C}"/>
                    </a:ext>
                  </a:extLst>
                </p:cNvPr>
                <p:cNvSpPr txBox="1">
                  <a:spLocks noChangeArrowheads="1"/>
                </p:cNvSpPr>
                <p:nvPr/>
              </p:nvSpPr>
              <p:spPr bwMode="auto">
                <a:xfrm>
                  <a:off x="4567034" y="3057234"/>
                  <a:ext cx="353055" cy="400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Calibri" panose="020F0502020204030204"/>
                      <a:cs typeface="Arial" charset="0"/>
                    </a:rPr>
                    <a:t>F</a:t>
                  </a:r>
                </a:p>
              </p:txBody>
            </p:sp>
            <p:sp>
              <p:nvSpPr>
                <p:cNvPr id="152" name="Text Box 74">
                  <a:extLst>
                    <a:ext uri="{FF2B5EF4-FFF2-40B4-BE49-F238E27FC236}">
                      <a16:creationId xmlns:a16="http://schemas.microsoft.com/office/drawing/2014/main" id="{09D60F24-0E65-E540-A132-B2087CA454F1}"/>
                    </a:ext>
                  </a:extLst>
                </p:cNvPr>
                <p:cNvSpPr txBox="1">
                  <a:spLocks noChangeArrowheads="1"/>
                </p:cNvSpPr>
                <p:nvPr/>
              </p:nvSpPr>
              <p:spPr bwMode="auto">
                <a:xfrm>
                  <a:off x="3408267" y="2768387"/>
                  <a:ext cx="429992" cy="400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Calibri" panose="020F0502020204030204"/>
                      <a:cs typeface="Arial" charset="0"/>
                    </a:rPr>
                    <a:t>S</a:t>
                  </a:r>
                  <a:r>
                    <a:rPr lang="en-US" sz="1350" i="0" kern="0" baseline="-25000" dirty="0">
                      <a:solidFill>
                        <a:srgbClr val="000000"/>
                      </a:solidFill>
                      <a:latin typeface="Calibri" panose="020F0502020204030204"/>
                      <a:cs typeface="Arial" charset="0"/>
                    </a:rPr>
                    <a:t>2</a:t>
                  </a:r>
                </a:p>
              </p:txBody>
            </p:sp>
            <p:sp>
              <p:nvSpPr>
                <p:cNvPr id="153" name="Text Box 75">
                  <a:extLst>
                    <a:ext uri="{FF2B5EF4-FFF2-40B4-BE49-F238E27FC236}">
                      <a16:creationId xmlns:a16="http://schemas.microsoft.com/office/drawing/2014/main" id="{61B735CA-251A-CF4F-988F-56BD7EB99128}"/>
                    </a:ext>
                  </a:extLst>
                </p:cNvPr>
                <p:cNvSpPr txBox="1">
                  <a:spLocks noChangeArrowheads="1"/>
                </p:cNvSpPr>
                <p:nvPr/>
              </p:nvSpPr>
              <p:spPr bwMode="auto">
                <a:xfrm>
                  <a:off x="4635289" y="1984375"/>
                  <a:ext cx="429992" cy="400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Calibri" panose="020F0502020204030204"/>
                      <a:cs typeface="Arial" charset="0"/>
                    </a:rPr>
                    <a:t>S</a:t>
                  </a:r>
                  <a:r>
                    <a:rPr lang="en-US" sz="1350" i="0" kern="0" baseline="-25000" dirty="0">
                      <a:solidFill>
                        <a:srgbClr val="000000"/>
                      </a:solidFill>
                      <a:latin typeface="Calibri" panose="020F0502020204030204"/>
                      <a:cs typeface="Arial" charset="0"/>
                    </a:rPr>
                    <a:t>4</a:t>
                  </a:r>
                </a:p>
              </p:txBody>
            </p:sp>
            <p:sp>
              <p:nvSpPr>
                <p:cNvPr id="154" name="Text Box 76">
                  <a:extLst>
                    <a:ext uri="{FF2B5EF4-FFF2-40B4-BE49-F238E27FC236}">
                      <a16:creationId xmlns:a16="http://schemas.microsoft.com/office/drawing/2014/main" id="{5684E9B9-6F8F-9B49-87D7-884038727FB1}"/>
                    </a:ext>
                  </a:extLst>
                </p:cNvPr>
                <p:cNvSpPr txBox="1">
                  <a:spLocks noChangeArrowheads="1"/>
                </p:cNvSpPr>
                <p:nvPr/>
              </p:nvSpPr>
              <p:spPr bwMode="auto">
                <a:xfrm>
                  <a:off x="6009938" y="2570004"/>
                  <a:ext cx="429992" cy="400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Calibri" panose="020F0502020204030204"/>
                      <a:cs typeface="Arial" charset="0"/>
                    </a:rPr>
                    <a:t>S</a:t>
                  </a:r>
                  <a:r>
                    <a:rPr lang="en-US" sz="1350" i="0" kern="0" baseline="-25000" dirty="0">
                      <a:solidFill>
                        <a:srgbClr val="000000"/>
                      </a:solidFill>
                      <a:latin typeface="Calibri" panose="020F0502020204030204"/>
                      <a:cs typeface="Arial" charset="0"/>
                    </a:rPr>
                    <a:t>3</a:t>
                  </a:r>
                </a:p>
              </p:txBody>
            </p:sp>
            <p:sp>
              <p:nvSpPr>
                <p:cNvPr id="155" name="Text Box 78">
                  <a:extLst>
                    <a:ext uri="{FF2B5EF4-FFF2-40B4-BE49-F238E27FC236}">
                      <a16:creationId xmlns:a16="http://schemas.microsoft.com/office/drawing/2014/main" id="{811B64AB-D4E5-1E43-81FE-A68C071F635D}"/>
                    </a:ext>
                  </a:extLst>
                </p:cNvPr>
                <p:cNvSpPr txBox="1">
                  <a:spLocks noChangeArrowheads="1"/>
                </p:cNvSpPr>
                <p:nvPr/>
              </p:nvSpPr>
              <p:spPr bwMode="auto">
                <a:xfrm>
                  <a:off x="6240104" y="3541291"/>
                  <a:ext cx="389388" cy="400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Calibri" panose="020F0502020204030204"/>
                      <a:cs typeface="Arial" charset="0"/>
                    </a:rPr>
                    <a:t>H</a:t>
                  </a:r>
                </a:p>
              </p:txBody>
            </p:sp>
            <p:sp>
              <p:nvSpPr>
                <p:cNvPr id="156" name="Text Box 79">
                  <a:extLst>
                    <a:ext uri="{FF2B5EF4-FFF2-40B4-BE49-F238E27FC236}">
                      <a16:creationId xmlns:a16="http://schemas.microsoft.com/office/drawing/2014/main" id="{5D07C5EE-CF96-1441-A8A4-14B2C1E5BC6A}"/>
                    </a:ext>
                  </a:extLst>
                </p:cNvPr>
                <p:cNvSpPr txBox="1">
                  <a:spLocks noChangeArrowheads="1"/>
                </p:cNvSpPr>
                <p:nvPr/>
              </p:nvSpPr>
              <p:spPr bwMode="auto">
                <a:xfrm>
                  <a:off x="6986160" y="3179440"/>
                  <a:ext cx="303902" cy="400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Calibri" panose="020F0502020204030204"/>
                      <a:cs typeface="Arial" charset="0"/>
                    </a:rPr>
                    <a:t>I</a:t>
                  </a:r>
                </a:p>
              </p:txBody>
            </p:sp>
            <p:sp>
              <p:nvSpPr>
                <p:cNvPr id="157" name="Text Box 80">
                  <a:extLst>
                    <a:ext uri="{FF2B5EF4-FFF2-40B4-BE49-F238E27FC236}">
                      <a16:creationId xmlns:a16="http://schemas.microsoft.com/office/drawing/2014/main" id="{76121A31-0CF9-CD4B-AE69-015165CDB9E5}"/>
                    </a:ext>
                  </a:extLst>
                </p:cNvPr>
                <p:cNvSpPr txBox="1">
                  <a:spLocks noChangeArrowheads="1"/>
                </p:cNvSpPr>
                <p:nvPr/>
              </p:nvSpPr>
              <p:spPr bwMode="auto">
                <a:xfrm>
                  <a:off x="5103560" y="3595251"/>
                  <a:ext cx="391524" cy="400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Calibri" panose="020F0502020204030204"/>
                      <a:cs typeface="Arial" charset="0"/>
                    </a:rPr>
                    <a:t>G</a:t>
                  </a:r>
                </a:p>
              </p:txBody>
            </p:sp>
            <p:pic>
              <p:nvPicPr>
                <p:cNvPr id="158" name="Picture 3">
                  <a:extLst>
                    <a:ext uri="{FF2B5EF4-FFF2-40B4-BE49-F238E27FC236}">
                      <a16:creationId xmlns:a16="http://schemas.microsoft.com/office/drawing/2014/main" id="{A60EFC24-CD1C-1840-BFF1-506A513FE7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3899" y="2930268"/>
                  <a:ext cx="677799" cy="2999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159" name="Group 44">
                  <a:extLst>
                    <a:ext uri="{FF2B5EF4-FFF2-40B4-BE49-F238E27FC236}">
                      <a16:creationId xmlns:a16="http://schemas.microsoft.com/office/drawing/2014/main" id="{72C50D88-FE1C-914B-9179-8D1F978E03DC}"/>
                    </a:ext>
                  </a:extLst>
                </p:cNvPr>
                <p:cNvGrpSpPr>
                  <a:grpSpLocks/>
                </p:cNvGrpSpPr>
                <p:nvPr/>
              </p:nvGrpSpPr>
              <p:grpSpPr bwMode="auto">
                <a:xfrm>
                  <a:off x="3139440" y="3180080"/>
                  <a:ext cx="568960" cy="481140"/>
                  <a:chOff x="-44" y="1473"/>
                  <a:chExt cx="981" cy="1105"/>
                </a:xfrm>
              </p:grpSpPr>
              <p:pic>
                <p:nvPicPr>
                  <p:cNvPr id="177" name="Picture 45" descr="desktop_computer_stylized_medium">
                    <a:extLst>
                      <a:ext uri="{FF2B5EF4-FFF2-40B4-BE49-F238E27FC236}">
                        <a16:creationId xmlns:a16="http://schemas.microsoft.com/office/drawing/2014/main" id="{6B6B128B-F962-F94D-9DF1-510848850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8" name="Freeform 46">
                    <a:extLst>
                      <a:ext uri="{FF2B5EF4-FFF2-40B4-BE49-F238E27FC236}">
                        <a16:creationId xmlns:a16="http://schemas.microsoft.com/office/drawing/2014/main" id="{C0150CF8-A697-CE42-940C-37756D41BFE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Calibri" panose="020F0502020204030204"/>
                      <a:ea typeface="ＭＳ Ｐゴシック" charset="0"/>
                    </a:endParaRPr>
                  </a:p>
                </p:txBody>
              </p:sp>
            </p:grpSp>
            <p:grpSp>
              <p:nvGrpSpPr>
                <p:cNvPr id="160" name="Group 44">
                  <a:extLst>
                    <a:ext uri="{FF2B5EF4-FFF2-40B4-BE49-F238E27FC236}">
                      <a16:creationId xmlns:a16="http://schemas.microsoft.com/office/drawing/2014/main" id="{3070217F-553E-764A-99FA-E2DA6A9B3DEB}"/>
                    </a:ext>
                  </a:extLst>
                </p:cNvPr>
                <p:cNvGrpSpPr>
                  <a:grpSpLocks/>
                </p:cNvGrpSpPr>
                <p:nvPr/>
              </p:nvGrpSpPr>
              <p:grpSpPr bwMode="auto">
                <a:xfrm>
                  <a:off x="3576320" y="3525520"/>
                  <a:ext cx="568960" cy="481140"/>
                  <a:chOff x="-44" y="1473"/>
                  <a:chExt cx="981" cy="1105"/>
                </a:xfrm>
              </p:grpSpPr>
              <p:pic>
                <p:nvPicPr>
                  <p:cNvPr id="175" name="Picture 45" descr="desktop_computer_stylized_medium">
                    <a:extLst>
                      <a:ext uri="{FF2B5EF4-FFF2-40B4-BE49-F238E27FC236}">
                        <a16:creationId xmlns:a16="http://schemas.microsoft.com/office/drawing/2014/main" id="{A7C73311-AB56-AB43-AD0E-BECBF1D54F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6" name="Freeform 46">
                    <a:extLst>
                      <a:ext uri="{FF2B5EF4-FFF2-40B4-BE49-F238E27FC236}">
                        <a16:creationId xmlns:a16="http://schemas.microsoft.com/office/drawing/2014/main" id="{52C81438-9114-5446-B747-FBE54C66010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Calibri" panose="020F0502020204030204"/>
                      <a:ea typeface="ＭＳ Ｐゴシック" charset="0"/>
                    </a:endParaRPr>
                  </a:p>
                </p:txBody>
              </p:sp>
            </p:grpSp>
            <p:grpSp>
              <p:nvGrpSpPr>
                <p:cNvPr id="161" name="Group 44">
                  <a:extLst>
                    <a:ext uri="{FF2B5EF4-FFF2-40B4-BE49-F238E27FC236}">
                      <a16:creationId xmlns:a16="http://schemas.microsoft.com/office/drawing/2014/main" id="{4533CD9B-FBCF-5447-8350-43CE87CD637B}"/>
                    </a:ext>
                  </a:extLst>
                </p:cNvPr>
                <p:cNvGrpSpPr>
                  <a:grpSpLocks/>
                </p:cNvGrpSpPr>
                <p:nvPr/>
              </p:nvGrpSpPr>
              <p:grpSpPr bwMode="auto">
                <a:xfrm>
                  <a:off x="4135120" y="3281680"/>
                  <a:ext cx="568960" cy="481140"/>
                  <a:chOff x="-44" y="1473"/>
                  <a:chExt cx="981" cy="1105"/>
                </a:xfrm>
              </p:grpSpPr>
              <p:pic>
                <p:nvPicPr>
                  <p:cNvPr id="173" name="Picture 45" descr="desktop_computer_stylized_medium">
                    <a:extLst>
                      <a:ext uri="{FF2B5EF4-FFF2-40B4-BE49-F238E27FC236}">
                        <a16:creationId xmlns:a16="http://schemas.microsoft.com/office/drawing/2014/main" id="{B2D533C9-2A78-B940-8439-12C55294C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 name="Freeform 46">
                    <a:extLst>
                      <a:ext uri="{FF2B5EF4-FFF2-40B4-BE49-F238E27FC236}">
                        <a16:creationId xmlns:a16="http://schemas.microsoft.com/office/drawing/2014/main" id="{57FD2025-5E4C-8743-B974-760B9888133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Calibri" panose="020F0502020204030204"/>
                      <a:ea typeface="ＭＳ Ｐゴシック" charset="0"/>
                    </a:endParaRPr>
                  </a:p>
                </p:txBody>
              </p:sp>
            </p:grpSp>
            <p:grpSp>
              <p:nvGrpSpPr>
                <p:cNvPr id="162" name="Group 44">
                  <a:extLst>
                    <a:ext uri="{FF2B5EF4-FFF2-40B4-BE49-F238E27FC236}">
                      <a16:creationId xmlns:a16="http://schemas.microsoft.com/office/drawing/2014/main" id="{39417816-E3DF-9944-8BB2-9ECAEA935586}"/>
                    </a:ext>
                  </a:extLst>
                </p:cNvPr>
                <p:cNvGrpSpPr>
                  <a:grpSpLocks/>
                </p:cNvGrpSpPr>
                <p:nvPr/>
              </p:nvGrpSpPr>
              <p:grpSpPr bwMode="auto">
                <a:xfrm>
                  <a:off x="5049520" y="3261360"/>
                  <a:ext cx="568960" cy="481140"/>
                  <a:chOff x="-44" y="1473"/>
                  <a:chExt cx="981" cy="1105"/>
                </a:xfrm>
              </p:grpSpPr>
              <p:pic>
                <p:nvPicPr>
                  <p:cNvPr id="171" name="Picture 45" descr="desktop_computer_stylized_medium">
                    <a:extLst>
                      <a:ext uri="{FF2B5EF4-FFF2-40B4-BE49-F238E27FC236}">
                        <a16:creationId xmlns:a16="http://schemas.microsoft.com/office/drawing/2014/main" id="{DB414230-1306-5F4E-A458-0537D0528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2" name="Freeform 46">
                    <a:extLst>
                      <a:ext uri="{FF2B5EF4-FFF2-40B4-BE49-F238E27FC236}">
                        <a16:creationId xmlns:a16="http://schemas.microsoft.com/office/drawing/2014/main" id="{309159E7-31D8-234D-93D0-BE8C0041570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Calibri" panose="020F0502020204030204"/>
                      <a:ea typeface="ＭＳ Ｐゴシック" charset="0"/>
                    </a:endParaRPr>
                  </a:p>
                </p:txBody>
              </p:sp>
            </p:grpSp>
            <p:grpSp>
              <p:nvGrpSpPr>
                <p:cNvPr id="163" name="Group 44">
                  <a:extLst>
                    <a:ext uri="{FF2B5EF4-FFF2-40B4-BE49-F238E27FC236}">
                      <a16:creationId xmlns:a16="http://schemas.microsoft.com/office/drawing/2014/main" id="{4E2C6A6D-6868-344A-8B6D-7879FC94C520}"/>
                    </a:ext>
                  </a:extLst>
                </p:cNvPr>
                <p:cNvGrpSpPr>
                  <a:grpSpLocks/>
                </p:cNvGrpSpPr>
                <p:nvPr/>
              </p:nvGrpSpPr>
              <p:grpSpPr bwMode="auto">
                <a:xfrm>
                  <a:off x="5588000" y="3434080"/>
                  <a:ext cx="568960" cy="481140"/>
                  <a:chOff x="-44" y="1473"/>
                  <a:chExt cx="981" cy="1105"/>
                </a:xfrm>
              </p:grpSpPr>
              <p:pic>
                <p:nvPicPr>
                  <p:cNvPr id="169" name="Picture 45" descr="desktop_computer_stylized_medium">
                    <a:extLst>
                      <a:ext uri="{FF2B5EF4-FFF2-40B4-BE49-F238E27FC236}">
                        <a16:creationId xmlns:a16="http://schemas.microsoft.com/office/drawing/2014/main" id="{241FED28-3695-BF44-9514-315EAD532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0" name="Freeform 46">
                    <a:extLst>
                      <a:ext uri="{FF2B5EF4-FFF2-40B4-BE49-F238E27FC236}">
                        <a16:creationId xmlns:a16="http://schemas.microsoft.com/office/drawing/2014/main" id="{2B011CDD-EC17-8A46-97F7-9084D9FC850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Calibri" panose="020F0502020204030204"/>
                      <a:ea typeface="ＭＳ Ｐゴシック" charset="0"/>
                    </a:endParaRPr>
                  </a:p>
                </p:txBody>
              </p:sp>
            </p:grpSp>
            <p:grpSp>
              <p:nvGrpSpPr>
                <p:cNvPr id="164" name="Group 44">
                  <a:extLst>
                    <a:ext uri="{FF2B5EF4-FFF2-40B4-BE49-F238E27FC236}">
                      <a16:creationId xmlns:a16="http://schemas.microsoft.com/office/drawing/2014/main" id="{7F3E3005-6E4C-2E48-BEB0-D7DCE47F5BA3}"/>
                    </a:ext>
                  </a:extLst>
                </p:cNvPr>
                <p:cNvGrpSpPr>
                  <a:grpSpLocks/>
                </p:cNvGrpSpPr>
                <p:nvPr/>
              </p:nvGrpSpPr>
              <p:grpSpPr bwMode="auto">
                <a:xfrm>
                  <a:off x="6380480" y="3149600"/>
                  <a:ext cx="568960" cy="481140"/>
                  <a:chOff x="-44" y="1473"/>
                  <a:chExt cx="981" cy="1105"/>
                </a:xfrm>
              </p:grpSpPr>
              <p:pic>
                <p:nvPicPr>
                  <p:cNvPr id="167" name="Picture 45" descr="desktop_computer_stylized_medium">
                    <a:extLst>
                      <a:ext uri="{FF2B5EF4-FFF2-40B4-BE49-F238E27FC236}">
                        <a16:creationId xmlns:a16="http://schemas.microsoft.com/office/drawing/2014/main" id="{2F69E930-531C-CC49-9369-A6258D2C3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8" name="Freeform 46">
                    <a:extLst>
                      <a:ext uri="{FF2B5EF4-FFF2-40B4-BE49-F238E27FC236}">
                        <a16:creationId xmlns:a16="http://schemas.microsoft.com/office/drawing/2014/main" id="{275B5DF6-0840-1741-A596-61D1E7D339A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Calibri" panose="020F0502020204030204"/>
                      <a:ea typeface="ＭＳ Ｐゴシック" charset="0"/>
                    </a:endParaRPr>
                  </a:p>
                </p:txBody>
              </p:sp>
            </p:grpSp>
            <p:pic>
              <p:nvPicPr>
                <p:cNvPr id="165" name="Picture 3">
                  <a:extLst>
                    <a:ext uri="{FF2B5EF4-FFF2-40B4-BE49-F238E27FC236}">
                      <a16:creationId xmlns:a16="http://schemas.microsoft.com/office/drawing/2014/main" id="{99A8D395-2415-D740-B879-CB64DE3E7C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313" y="2847741"/>
                  <a:ext cx="677800" cy="301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66" name="Picture 3">
                  <a:extLst>
                    <a:ext uri="{FF2B5EF4-FFF2-40B4-BE49-F238E27FC236}">
                      <a16:creationId xmlns:a16="http://schemas.microsoft.com/office/drawing/2014/main" id="{7E37AF4C-6642-944F-893E-8F764A201E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4949" y="2116102"/>
                  <a:ext cx="676212" cy="301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grpSp>
            <p:nvGrpSpPr>
              <p:cNvPr id="72" name="Group 71">
                <a:extLst>
                  <a:ext uri="{FF2B5EF4-FFF2-40B4-BE49-F238E27FC236}">
                    <a16:creationId xmlns:a16="http://schemas.microsoft.com/office/drawing/2014/main" id="{BC8817A8-53E1-E640-9C0B-D148675E84B3}"/>
                  </a:ext>
                </a:extLst>
              </p:cNvPr>
              <p:cNvGrpSpPr/>
              <p:nvPr/>
            </p:nvGrpSpPr>
            <p:grpSpPr>
              <a:xfrm>
                <a:off x="5398824" y="2310984"/>
                <a:ext cx="746763" cy="344773"/>
                <a:chOff x="3668110" y="2448910"/>
                <a:chExt cx="3794234" cy="2165130"/>
              </a:xfrm>
            </p:grpSpPr>
            <p:sp>
              <p:nvSpPr>
                <p:cNvPr id="117" name="Rectangle 116">
                  <a:extLst>
                    <a:ext uri="{FF2B5EF4-FFF2-40B4-BE49-F238E27FC236}">
                      <a16:creationId xmlns:a16="http://schemas.microsoft.com/office/drawing/2014/main" id="{3B86E610-C8E9-A14E-BADA-D521477BFA5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33" name="Freeform 132">
                  <a:extLst>
                    <a:ext uri="{FF2B5EF4-FFF2-40B4-BE49-F238E27FC236}">
                      <a16:creationId xmlns:a16="http://schemas.microsoft.com/office/drawing/2014/main" id="{09BCF10E-F11E-0940-9427-2C52D3A0442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nvGrpSpPr>
                <p:cNvPr id="135" name="Group 134">
                  <a:extLst>
                    <a:ext uri="{FF2B5EF4-FFF2-40B4-BE49-F238E27FC236}">
                      <a16:creationId xmlns:a16="http://schemas.microsoft.com/office/drawing/2014/main" id="{74F91BDF-2C7D-004F-9F7E-3424FDD7E858}"/>
                    </a:ext>
                  </a:extLst>
                </p:cNvPr>
                <p:cNvGrpSpPr/>
                <p:nvPr/>
              </p:nvGrpSpPr>
              <p:grpSpPr>
                <a:xfrm>
                  <a:off x="3941378" y="2603243"/>
                  <a:ext cx="3202061" cy="1066110"/>
                  <a:chOff x="7939341" y="3037317"/>
                  <a:chExt cx="897649" cy="353919"/>
                </a:xfrm>
              </p:grpSpPr>
              <p:sp>
                <p:nvSpPr>
                  <p:cNvPr id="136" name="Freeform 135">
                    <a:extLst>
                      <a:ext uri="{FF2B5EF4-FFF2-40B4-BE49-F238E27FC236}">
                        <a16:creationId xmlns:a16="http://schemas.microsoft.com/office/drawing/2014/main" id="{866D5738-B1DB-A64F-B2FF-D00B6DCAFBC8}"/>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37" name="Freeform 136">
                    <a:extLst>
                      <a:ext uri="{FF2B5EF4-FFF2-40B4-BE49-F238E27FC236}">
                        <a16:creationId xmlns:a16="http://schemas.microsoft.com/office/drawing/2014/main" id="{8F3D5853-4CB9-3346-8B27-854B90D8207B}"/>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38" name="Freeform 137">
                    <a:extLst>
                      <a:ext uri="{FF2B5EF4-FFF2-40B4-BE49-F238E27FC236}">
                        <a16:creationId xmlns:a16="http://schemas.microsoft.com/office/drawing/2014/main" id="{114FA665-825C-3446-AE24-97A1A9B094B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39" name="Freeform 138">
                    <a:extLst>
                      <a:ext uri="{FF2B5EF4-FFF2-40B4-BE49-F238E27FC236}">
                        <a16:creationId xmlns:a16="http://schemas.microsoft.com/office/drawing/2014/main" id="{CF92E888-6087-BF4C-9FD9-B93CB8E3684F}"/>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grpSp>
          <p:grpSp>
            <p:nvGrpSpPr>
              <p:cNvPr id="74" name="Group 73">
                <a:extLst>
                  <a:ext uri="{FF2B5EF4-FFF2-40B4-BE49-F238E27FC236}">
                    <a16:creationId xmlns:a16="http://schemas.microsoft.com/office/drawing/2014/main" id="{4DD0CB96-FF06-0747-8D6C-17B6E3D64A00}"/>
                  </a:ext>
                </a:extLst>
              </p:cNvPr>
              <p:cNvGrpSpPr/>
              <p:nvPr/>
            </p:nvGrpSpPr>
            <p:grpSpPr>
              <a:xfrm>
                <a:off x="7290083" y="3122951"/>
                <a:ext cx="746763" cy="344773"/>
                <a:chOff x="3668110" y="2448910"/>
                <a:chExt cx="3794234" cy="2165130"/>
              </a:xfrm>
            </p:grpSpPr>
            <p:sp>
              <p:nvSpPr>
                <p:cNvPr id="94" name="Rectangle 93">
                  <a:extLst>
                    <a:ext uri="{FF2B5EF4-FFF2-40B4-BE49-F238E27FC236}">
                      <a16:creationId xmlns:a16="http://schemas.microsoft.com/office/drawing/2014/main" id="{BBE4C02F-92B5-E34A-8A31-6DCFE62E955D}"/>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01" name="Freeform 100">
                  <a:extLst>
                    <a:ext uri="{FF2B5EF4-FFF2-40B4-BE49-F238E27FC236}">
                      <a16:creationId xmlns:a16="http://schemas.microsoft.com/office/drawing/2014/main" id="{FC68E576-D54E-734B-8697-D893832C877A}"/>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nvGrpSpPr>
                <p:cNvPr id="104" name="Group 103">
                  <a:extLst>
                    <a:ext uri="{FF2B5EF4-FFF2-40B4-BE49-F238E27FC236}">
                      <a16:creationId xmlns:a16="http://schemas.microsoft.com/office/drawing/2014/main" id="{B96132C5-D867-5746-8DB9-936FC4CA34AB}"/>
                    </a:ext>
                  </a:extLst>
                </p:cNvPr>
                <p:cNvGrpSpPr/>
                <p:nvPr/>
              </p:nvGrpSpPr>
              <p:grpSpPr>
                <a:xfrm>
                  <a:off x="3941378" y="2603243"/>
                  <a:ext cx="3202061" cy="1066110"/>
                  <a:chOff x="7939341" y="3037317"/>
                  <a:chExt cx="897649" cy="353919"/>
                </a:xfrm>
              </p:grpSpPr>
              <p:sp>
                <p:nvSpPr>
                  <p:cNvPr id="112" name="Freeform 111">
                    <a:extLst>
                      <a:ext uri="{FF2B5EF4-FFF2-40B4-BE49-F238E27FC236}">
                        <a16:creationId xmlns:a16="http://schemas.microsoft.com/office/drawing/2014/main" id="{F331719B-2E38-6C46-8045-A59B4810FCF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13" name="Freeform 112">
                    <a:extLst>
                      <a:ext uri="{FF2B5EF4-FFF2-40B4-BE49-F238E27FC236}">
                        <a16:creationId xmlns:a16="http://schemas.microsoft.com/office/drawing/2014/main" id="{0FAF6128-2431-6D43-969E-D212F938549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14" name="Freeform 113">
                    <a:extLst>
                      <a:ext uri="{FF2B5EF4-FFF2-40B4-BE49-F238E27FC236}">
                        <a16:creationId xmlns:a16="http://schemas.microsoft.com/office/drawing/2014/main" id="{105D7E56-FF41-A349-A7F2-51A25370D45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15" name="Freeform 114">
                    <a:extLst>
                      <a:ext uri="{FF2B5EF4-FFF2-40B4-BE49-F238E27FC236}">
                        <a16:creationId xmlns:a16="http://schemas.microsoft.com/office/drawing/2014/main" id="{406FE8BF-E5DA-3A43-8C2C-0214135AEF61}"/>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grpSp>
          <p:grpSp>
            <p:nvGrpSpPr>
              <p:cNvPr id="75" name="Group 74">
                <a:extLst>
                  <a:ext uri="{FF2B5EF4-FFF2-40B4-BE49-F238E27FC236}">
                    <a16:creationId xmlns:a16="http://schemas.microsoft.com/office/drawing/2014/main" id="{61382BC6-B124-C34A-AF5F-106CD750D54D}"/>
                  </a:ext>
                </a:extLst>
              </p:cNvPr>
              <p:cNvGrpSpPr/>
              <p:nvPr/>
            </p:nvGrpSpPr>
            <p:grpSpPr>
              <a:xfrm>
                <a:off x="5371262" y="3020518"/>
                <a:ext cx="746763" cy="344773"/>
                <a:chOff x="3668110" y="2448910"/>
                <a:chExt cx="3794234" cy="2165130"/>
              </a:xfrm>
            </p:grpSpPr>
            <p:sp>
              <p:nvSpPr>
                <p:cNvPr id="76" name="Rectangle 75">
                  <a:extLst>
                    <a:ext uri="{FF2B5EF4-FFF2-40B4-BE49-F238E27FC236}">
                      <a16:creationId xmlns:a16="http://schemas.microsoft.com/office/drawing/2014/main" id="{F54875C8-3537-534D-8699-79202C6EF3CC}"/>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77" name="Freeform 76">
                  <a:extLst>
                    <a:ext uri="{FF2B5EF4-FFF2-40B4-BE49-F238E27FC236}">
                      <a16:creationId xmlns:a16="http://schemas.microsoft.com/office/drawing/2014/main" id="{37C804ED-78E1-0B43-8D28-3CBDFC6F9751}"/>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nvGrpSpPr>
                <p:cNvPr id="78" name="Group 77">
                  <a:extLst>
                    <a:ext uri="{FF2B5EF4-FFF2-40B4-BE49-F238E27FC236}">
                      <a16:creationId xmlns:a16="http://schemas.microsoft.com/office/drawing/2014/main" id="{029B3492-B39F-9C4E-9E12-23A21BE7194F}"/>
                    </a:ext>
                  </a:extLst>
                </p:cNvPr>
                <p:cNvGrpSpPr/>
                <p:nvPr/>
              </p:nvGrpSpPr>
              <p:grpSpPr>
                <a:xfrm>
                  <a:off x="3941378" y="2603243"/>
                  <a:ext cx="3202061" cy="1066110"/>
                  <a:chOff x="7939341" y="3037317"/>
                  <a:chExt cx="897649" cy="353919"/>
                </a:xfrm>
              </p:grpSpPr>
              <p:sp>
                <p:nvSpPr>
                  <p:cNvPr id="79" name="Freeform 78">
                    <a:extLst>
                      <a:ext uri="{FF2B5EF4-FFF2-40B4-BE49-F238E27FC236}">
                        <a16:creationId xmlns:a16="http://schemas.microsoft.com/office/drawing/2014/main" id="{3146775C-54FD-D548-A314-3302205C36ED}"/>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86" name="Freeform 85">
                    <a:extLst>
                      <a:ext uri="{FF2B5EF4-FFF2-40B4-BE49-F238E27FC236}">
                        <a16:creationId xmlns:a16="http://schemas.microsoft.com/office/drawing/2014/main" id="{7C1051E3-E4D3-EA4F-B5CF-25F7520318D1}"/>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87" name="Freeform 86">
                    <a:extLst>
                      <a:ext uri="{FF2B5EF4-FFF2-40B4-BE49-F238E27FC236}">
                        <a16:creationId xmlns:a16="http://schemas.microsoft.com/office/drawing/2014/main" id="{06D6E15E-1DE1-A94F-AE8B-1AB24533AFE8}"/>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90" name="Freeform 89">
                    <a:extLst>
                      <a:ext uri="{FF2B5EF4-FFF2-40B4-BE49-F238E27FC236}">
                        <a16:creationId xmlns:a16="http://schemas.microsoft.com/office/drawing/2014/main" id="{68FA2054-559F-3D4E-8F12-33A0DEB0D2B1}"/>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grpSp>
        </p:grpSp>
        <p:grpSp>
          <p:nvGrpSpPr>
            <p:cNvPr id="57" name="Group 56">
              <a:extLst>
                <a:ext uri="{FF2B5EF4-FFF2-40B4-BE49-F238E27FC236}">
                  <a16:creationId xmlns:a16="http://schemas.microsoft.com/office/drawing/2014/main" id="{88092B4B-73A7-B84A-B44A-87B3F8EE42A7}"/>
                </a:ext>
              </a:extLst>
            </p:cNvPr>
            <p:cNvGrpSpPr/>
            <p:nvPr/>
          </p:nvGrpSpPr>
          <p:grpSpPr>
            <a:xfrm>
              <a:off x="3510443" y="3070406"/>
              <a:ext cx="746763" cy="344773"/>
              <a:chOff x="3668110" y="2448910"/>
              <a:chExt cx="3794234" cy="2165130"/>
            </a:xfrm>
          </p:grpSpPr>
          <p:sp>
            <p:nvSpPr>
              <p:cNvPr id="58" name="Rectangle 57">
                <a:extLst>
                  <a:ext uri="{FF2B5EF4-FFF2-40B4-BE49-F238E27FC236}">
                    <a16:creationId xmlns:a16="http://schemas.microsoft.com/office/drawing/2014/main" id="{200081AD-DFBF-1947-B539-A661D799E72B}"/>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59" name="Freeform 58">
                <a:extLst>
                  <a:ext uri="{FF2B5EF4-FFF2-40B4-BE49-F238E27FC236}">
                    <a16:creationId xmlns:a16="http://schemas.microsoft.com/office/drawing/2014/main" id="{DFB88302-207F-7041-A836-DBC7ED27F4D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nvGrpSpPr>
              <p:cNvPr id="66" name="Group 65">
                <a:extLst>
                  <a:ext uri="{FF2B5EF4-FFF2-40B4-BE49-F238E27FC236}">
                    <a16:creationId xmlns:a16="http://schemas.microsoft.com/office/drawing/2014/main" id="{5A1C7D64-8BED-D44B-9F41-2A71D08A3062}"/>
                  </a:ext>
                </a:extLst>
              </p:cNvPr>
              <p:cNvGrpSpPr/>
              <p:nvPr/>
            </p:nvGrpSpPr>
            <p:grpSpPr>
              <a:xfrm>
                <a:off x="3941378" y="2603243"/>
                <a:ext cx="3202061" cy="1066110"/>
                <a:chOff x="7939341" y="3037317"/>
                <a:chExt cx="897649" cy="353919"/>
              </a:xfrm>
            </p:grpSpPr>
            <p:sp>
              <p:nvSpPr>
                <p:cNvPr id="67" name="Freeform 66">
                  <a:extLst>
                    <a:ext uri="{FF2B5EF4-FFF2-40B4-BE49-F238E27FC236}">
                      <a16:creationId xmlns:a16="http://schemas.microsoft.com/office/drawing/2014/main" id="{AC3DE160-A795-FB4B-AEE9-AB6FD5F7BAB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68" name="Freeform 67">
                  <a:extLst>
                    <a:ext uri="{FF2B5EF4-FFF2-40B4-BE49-F238E27FC236}">
                      <a16:creationId xmlns:a16="http://schemas.microsoft.com/office/drawing/2014/main" id="{0795C6B9-582B-1C4C-94D8-E6BE17D986CC}"/>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69" name="Freeform 68">
                  <a:extLst>
                    <a:ext uri="{FF2B5EF4-FFF2-40B4-BE49-F238E27FC236}">
                      <a16:creationId xmlns:a16="http://schemas.microsoft.com/office/drawing/2014/main" id="{D9D86823-997E-6E44-B47F-086D7D2EDA66}"/>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70" name="Freeform 69">
                  <a:extLst>
                    <a:ext uri="{FF2B5EF4-FFF2-40B4-BE49-F238E27FC236}">
                      <a16:creationId xmlns:a16="http://schemas.microsoft.com/office/drawing/2014/main" id="{BF0DBBF3-4106-7A4E-9218-F47B958ADE7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grpSp>
      </p:grpSp>
      <p:sp>
        <p:nvSpPr>
          <p:cNvPr id="96" name="Title 1">
            <a:extLst>
              <a:ext uri="{FF2B5EF4-FFF2-40B4-BE49-F238E27FC236}">
                <a16:creationId xmlns:a16="http://schemas.microsoft.com/office/drawing/2014/main" id="{3B8CD900-19EC-824C-BF74-AADFBF5A172E}"/>
              </a:ext>
            </a:extLst>
          </p:cNvPr>
          <p:cNvSpPr>
            <a:spLocks noGrp="1"/>
          </p:cNvSpPr>
          <p:nvPr>
            <p:ph type="title"/>
          </p:nvPr>
        </p:nvSpPr>
        <p:spPr>
          <a:xfrm>
            <a:off x="600075" y="228416"/>
            <a:ext cx="7886700" cy="670967"/>
          </a:xfrm>
        </p:spPr>
        <p:txBody>
          <a:bodyPr>
            <a:normAutofit fontScale="90000"/>
          </a:bodyPr>
          <a:lstStyle/>
          <a:p>
            <a:r>
              <a:rPr lang="en-US" b="0" kern="0" dirty="0" smtClean="0">
                <a:ea typeface="ＭＳ Ｐゴシック" charset="0"/>
              </a:rPr>
              <a:t>Hubs vs Switches</a:t>
            </a:r>
            <a:endParaRPr lang="en-US" sz="3300" dirty="0"/>
          </a:p>
        </p:txBody>
      </p:sp>
    </p:spTree>
    <p:extLst>
      <p:ext uri="{BB962C8B-B14F-4D97-AF65-F5344CB8AC3E}">
        <p14:creationId xmlns:p14="http://schemas.microsoft.com/office/powerpoint/2010/main" val="276677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228416"/>
            <a:ext cx="7886700" cy="670967"/>
          </a:xfrm>
        </p:spPr>
        <p:txBody>
          <a:bodyPr>
            <a:normAutofit fontScale="90000"/>
          </a:bodyPr>
          <a:lstStyle/>
          <a:p>
            <a:r>
              <a:rPr lang="en-US" b="0" kern="0" dirty="0" smtClean="0">
                <a:ea typeface="ＭＳ Ｐゴシック" charset="0"/>
              </a:rPr>
              <a:t>Hubs vs Switches</a:t>
            </a:r>
            <a:endParaRPr lang="en-US" sz="3300" dirty="0"/>
          </a:p>
        </p:txBody>
      </p:sp>
      <p:pic>
        <p:nvPicPr>
          <p:cNvPr id="3" name="Picture 2"/>
          <p:cNvPicPr>
            <a:picLocks noChangeAspect="1"/>
          </p:cNvPicPr>
          <p:nvPr/>
        </p:nvPicPr>
        <p:blipFill rotWithShape="1">
          <a:blip r:embed="rId3"/>
          <a:srcRect l="50642" t="10695"/>
          <a:stretch/>
        </p:blipFill>
        <p:spPr>
          <a:xfrm>
            <a:off x="4871257" y="1343551"/>
            <a:ext cx="3836661" cy="2597022"/>
          </a:xfrm>
          <a:prstGeom prst="rect">
            <a:avLst/>
          </a:prstGeom>
        </p:spPr>
      </p:pic>
      <p:pic>
        <p:nvPicPr>
          <p:cNvPr id="63" name="Picture 62"/>
          <p:cNvPicPr>
            <a:picLocks noChangeAspect="1"/>
          </p:cNvPicPr>
          <p:nvPr/>
        </p:nvPicPr>
        <p:blipFill rotWithShape="1">
          <a:blip r:embed="rId3"/>
          <a:srcRect r="50827"/>
          <a:stretch/>
        </p:blipFill>
        <p:spPr>
          <a:xfrm>
            <a:off x="319703" y="1188040"/>
            <a:ext cx="3822296" cy="2908044"/>
          </a:xfrm>
          <a:prstGeom prst="rect">
            <a:avLst/>
          </a:prstGeom>
        </p:spPr>
      </p:pic>
    </p:spTree>
    <p:extLst>
      <p:ext uri="{BB962C8B-B14F-4D97-AF65-F5344CB8AC3E}">
        <p14:creationId xmlns:p14="http://schemas.microsoft.com/office/powerpoint/2010/main" val="332400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423347"/>
            <a:ext cx="7886700" cy="670967"/>
          </a:xfrm>
        </p:spPr>
        <p:txBody>
          <a:bodyPr>
            <a:normAutofit fontScale="90000"/>
          </a:bodyPr>
          <a:lstStyle/>
          <a:p>
            <a:r>
              <a:rPr lang="en-US" b="0" kern="0" dirty="0" smtClean="0">
                <a:ea typeface="ＭＳ Ｐゴシック" charset="0"/>
              </a:rPr>
              <a:t>Hubs</a:t>
            </a:r>
            <a:endParaRPr lang="en-US" sz="3300" dirty="0"/>
          </a:p>
        </p:txBody>
      </p:sp>
      <p:sp>
        <p:nvSpPr>
          <p:cNvPr id="131" name="Rectangle 3">
            <a:extLst>
              <a:ext uri="{FF2B5EF4-FFF2-40B4-BE49-F238E27FC236}">
                <a16:creationId xmlns:a16="http://schemas.microsoft.com/office/drawing/2014/main" id="{C0047884-D119-174A-AE6D-FD50C58F7AB4}"/>
              </a:ext>
            </a:extLst>
          </p:cNvPr>
          <p:cNvSpPr txBox="1">
            <a:spLocks noChangeArrowheads="1"/>
          </p:cNvSpPr>
          <p:nvPr/>
        </p:nvSpPr>
        <p:spPr>
          <a:xfrm>
            <a:off x="697043" y="1311676"/>
            <a:ext cx="4384623" cy="2578037"/>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20266" defTabSz="685800">
              <a:spcBef>
                <a:spcPts val="750"/>
              </a:spcBef>
              <a:buClr>
                <a:srgbClr val="0000A8"/>
              </a:buClr>
              <a:defRPr/>
            </a:pPr>
            <a:r>
              <a:rPr lang="en-US" sz="2100" dirty="0" smtClean="0">
                <a:solidFill>
                  <a:prstClr val="black"/>
                </a:solidFill>
                <a:latin typeface="Avenir Book" panose="020B0503020203020204" pitchFamily="34" charset="-78"/>
                <a:cs typeface="Avenir Book" panose="020B0503020203020204" pitchFamily="34" charset="-78"/>
              </a:rPr>
              <a:t>Bits coming from one link is repeated to all other links</a:t>
            </a:r>
            <a:endParaRPr lang="en-US" sz="2100" dirty="0">
              <a:solidFill>
                <a:prstClr val="black"/>
              </a:solidFill>
              <a:latin typeface="Avenir Book" panose="020B0503020203020204" pitchFamily="34" charset="-78"/>
              <a:cs typeface="Avenir Book" panose="020B0503020203020204" pitchFamily="34" charset="-78"/>
            </a:endParaRPr>
          </a:p>
          <a:p>
            <a:pPr marL="264319" indent="-220266" defTabSz="685800">
              <a:spcBef>
                <a:spcPts val="750"/>
              </a:spcBef>
              <a:buClr>
                <a:srgbClr val="0000A8"/>
              </a:buClr>
              <a:defRPr/>
            </a:pPr>
            <a:r>
              <a:rPr lang="en-US" sz="2100" dirty="0" smtClean="0">
                <a:solidFill>
                  <a:prstClr val="black"/>
                </a:solidFill>
                <a:latin typeface="Avenir Book" panose="020B0503020203020204" pitchFamily="34" charset="-78"/>
                <a:cs typeface="Avenir Book" panose="020B0503020203020204" pitchFamily="34" charset="-78"/>
              </a:rPr>
              <a:t>No frame buffering</a:t>
            </a:r>
            <a:endParaRPr lang="en-US" sz="2100" dirty="0">
              <a:solidFill>
                <a:prstClr val="black"/>
              </a:solidFill>
              <a:latin typeface="Avenir Book" panose="020B0503020203020204" pitchFamily="34" charset="-78"/>
              <a:cs typeface="Avenir Book" panose="020B0503020203020204" pitchFamily="34" charset="-78"/>
            </a:endParaRPr>
          </a:p>
          <a:p>
            <a:pPr marL="264319" indent="-220266" defTabSz="685800">
              <a:spcBef>
                <a:spcPts val="750"/>
              </a:spcBef>
              <a:buClr>
                <a:srgbClr val="0000A8"/>
              </a:buClr>
              <a:defRPr/>
            </a:pPr>
            <a:r>
              <a:rPr lang="en-US" sz="2100" dirty="0" smtClean="0">
                <a:solidFill>
                  <a:prstClr val="black"/>
                </a:solidFill>
                <a:latin typeface="Avenir Book" panose="020B0503020203020204" pitchFamily="34" charset="-78"/>
                <a:cs typeface="Avenir Book" panose="020B0503020203020204" pitchFamily="34" charset="-78"/>
              </a:rPr>
              <a:t>No CSMA/CD at hub </a:t>
            </a:r>
            <a:endParaRPr lang="en-US" sz="2100" dirty="0">
              <a:solidFill>
                <a:prstClr val="black"/>
              </a:solidFill>
              <a:latin typeface="Avenir Book" panose="020B0503020203020204" pitchFamily="34" charset="-78"/>
              <a:cs typeface="Avenir Book" panose="020B0503020203020204" pitchFamily="34" charset="-78"/>
            </a:endParaRPr>
          </a:p>
          <a:p>
            <a:pPr marL="521494" lvl="1" indent="-220266" defTabSz="685800">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One large collision domain</a:t>
            </a:r>
            <a:endParaRPr lang="en-US" sz="2100" dirty="0">
              <a:solidFill>
                <a:prstClr val="black"/>
              </a:solidFill>
              <a:latin typeface="Avenir Book" panose="020B0503020203020204" pitchFamily="34" charset="-78"/>
              <a:cs typeface="Avenir Book" panose="020B0503020203020204" pitchFamily="34" charset="-78"/>
            </a:endParaRPr>
          </a:p>
        </p:txBody>
      </p:sp>
      <p:sp>
        <p:nvSpPr>
          <p:cNvPr id="132" name="Rectangle 3">
            <a:extLst>
              <a:ext uri="{FF2B5EF4-FFF2-40B4-BE49-F238E27FC236}">
                <a16:creationId xmlns:a16="http://schemas.microsoft.com/office/drawing/2014/main" id="{8FD6AE89-27E8-A046-84EB-C8AE1F12B488}"/>
              </a:ext>
            </a:extLst>
          </p:cNvPr>
          <p:cNvSpPr txBox="1">
            <a:spLocks noChangeArrowheads="1"/>
          </p:cNvSpPr>
          <p:nvPr/>
        </p:nvSpPr>
        <p:spPr>
          <a:xfrm>
            <a:off x="695433" y="3709716"/>
            <a:ext cx="5042716" cy="111693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20266" defTabSz="685800">
              <a:spcBef>
                <a:spcPts val="750"/>
              </a:spcBef>
              <a:buClr>
                <a:srgbClr val="0000A8"/>
              </a:buClr>
              <a:defRPr/>
            </a:pPr>
            <a:r>
              <a:rPr lang="en-US" sz="2100" dirty="0" smtClean="0">
                <a:solidFill>
                  <a:srgbClr val="C00000"/>
                </a:solidFill>
                <a:latin typeface="Avenir Book" panose="020B0503020203020204" pitchFamily="34" charset="-78"/>
                <a:cs typeface="Avenir Book" panose="020B0503020203020204" pitchFamily="34" charset="-78"/>
              </a:rPr>
              <a:t>Hub: </a:t>
            </a:r>
            <a:r>
              <a:rPr lang="en-US" sz="2100" dirty="0">
                <a:solidFill>
                  <a:prstClr val="black"/>
                </a:solidFill>
                <a:latin typeface="Avenir Book" panose="020B0503020203020204" pitchFamily="34" charset="-78"/>
                <a:cs typeface="Avenir Book" panose="020B0503020203020204" pitchFamily="34" charset="-78"/>
              </a:rPr>
              <a:t>A-to-A’ and B-to-B</a:t>
            </a:r>
            <a:r>
              <a:rPr lang="en-US" altLang="ja-JP" sz="21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100" dirty="0">
                <a:solidFill>
                  <a:prstClr val="black"/>
                </a:solidFill>
                <a:latin typeface="Avenir Book" panose="020B0503020203020204" pitchFamily="34" charset="-78"/>
                <a:cs typeface="Avenir Book" panose="020B0503020203020204" pitchFamily="34" charset="-78"/>
              </a:rPr>
              <a:t> </a:t>
            </a:r>
            <a:r>
              <a:rPr lang="en-US" sz="2100" dirty="0" smtClean="0">
                <a:solidFill>
                  <a:srgbClr val="0000FF"/>
                </a:solidFill>
                <a:latin typeface="Avenir Book" panose="020B0503020203020204" pitchFamily="34" charset="-78"/>
                <a:cs typeface="Avenir Book" panose="020B0503020203020204" pitchFamily="34" charset="-78"/>
              </a:rPr>
              <a:t>cannot </a:t>
            </a:r>
            <a:r>
              <a:rPr lang="en-US" sz="2100">
                <a:solidFill>
                  <a:srgbClr val="0000FF"/>
                </a:solidFill>
                <a:latin typeface="Avenir Book" panose="020B0503020203020204" pitchFamily="34" charset="-78"/>
                <a:cs typeface="Avenir Book" panose="020B0503020203020204" pitchFamily="34" charset="-78"/>
              </a:rPr>
              <a:t>transmit </a:t>
            </a:r>
            <a:r>
              <a:rPr lang="en-US" sz="2100" smtClean="0">
                <a:solidFill>
                  <a:srgbClr val="0000FF"/>
                </a:solidFill>
                <a:latin typeface="Avenir Book" panose="020B0503020203020204" pitchFamily="34" charset="-78"/>
                <a:cs typeface="Avenir Book" panose="020B0503020203020204" pitchFamily="34" charset="-78"/>
              </a:rPr>
              <a:t>simultaneously</a:t>
            </a:r>
            <a:endParaRPr lang="en-US" sz="2100" dirty="0">
              <a:solidFill>
                <a:prstClr val="black"/>
              </a:solidFill>
              <a:latin typeface="Avenir Book" panose="020B0503020203020204" pitchFamily="34" charset="-78"/>
              <a:cs typeface="Avenir Book" panose="020B0503020203020204" pitchFamily="34" charset="-78"/>
            </a:endParaRPr>
          </a:p>
        </p:txBody>
      </p:sp>
      <p:grpSp>
        <p:nvGrpSpPr>
          <p:cNvPr id="55" name="Group 54">
            <a:extLst>
              <a:ext uri="{FF2B5EF4-FFF2-40B4-BE49-F238E27FC236}">
                <a16:creationId xmlns:a16="http://schemas.microsoft.com/office/drawing/2014/main" id="{8491F554-2C7A-214A-897B-0FB0A1CB751B}"/>
              </a:ext>
            </a:extLst>
          </p:cNvPr>
          <p:cNvGrpSpPr/>
          <p:nvPr/>
        </p:nvGrpSpPr>
        <p:grpSpPr>
          <a:xfrm>
            <a:off x="5370482" y="1601963"/>
            <a:ext cx="2683960" cy="2298101"/>
            <a:chOff x="7670306" y="1697644"/>
            <a:chExt cx="3578613" cy="3064134"/>
          </a:xfrm>
        </p:grpSpPr>
        <p:cxnSp>
          <p:nvCxnSpPr>
            <p:cNvPr id="56" name="Straight Connector 55">
              <a:extLst>
                <a:ext uri="{FF2B5EF4-FFF2-40B4-BE49-F238E27FC236}">
                  <a16:creationId xmlns:a16="http://schemas.microsoft.com/office/drawing/2014/main" id="{20924CCE-3F57-D049-9D0A-B1D8FCF20BDA}"/>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 Box 23">
              <a:extLst>
                <a:ext uri="{FF2B5EF4-FFF2-40B4-BE49-F238E27FC236}">
                  <a16:creationId xmlns:a16="http://schemas.microsoft.com/office/drawing/2014/main" id="{6622E46D-9FDC-6942-8443-B6EE96C08DD5}"/>
                </a:ext>
              </a:extLst>
            </p:cNvPr>
            <p:cNvSpPr txBox="1">
              <a:spLocks noChangeArrowheads="1"/>
            </p:cNvSpPr>
            <p:nvPr/>
          </p:nvSpPr>
          <p:spPr bwMode="auto">
            <a:xfrm>
              <a:off x="9846148" y="1727551"/>
              <a:ext cx="457819"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59" name="Text Box 24">
              <a:extLst>
                <a:ext uri="{FF2B5EF4-FFF2-40B4-BE49-F238E27FC236}">
                  <a16:creationId xmlns:a16="http://schemas.microsoft.com/office/drawing/2014/main" id="{FC43B703-F100-1449-9F08-04E8275B9785}"/>
                </a:ext>
              </a:extLst>
            </p:cNvPr>
            <p:cNvSpPr txBox="1">
              <a:spLocks noChangeArrowheads="1"/>
            </p:cNvSpPr>
            <p:nvPr/>
          </p:nvSpPr>
          <p:spPr bwMode="auto">
            <a:xfrm>
              <a:off x="9844696" y="4149731"/>
              <a:ext cx="536899"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66" name="Text Box 25">
              <a:extLst>
                <a:ext uri="{FF2B5EF4-FFF2-40B4-BE49-F238E27FC236}">
                  <a16:creationId xmlns:a16="http://schemas.microsoft.com/office/drawing/2014/main" id="{FF5419F0-A61E-DF4E-8994-AA7772D64A0C}"/>
                </a:ext>
              </a:extLst>
            </p:cNvPr>
            <p:cNvSpPr txBox="1">
              <a:spLocks noChangeArrowheads="1"/>
            </p:cNvSpPr>
            <p:nvPr/>
          </p:nvSpPr>
          <p:spPr bwMode="auto">
            <a:xfrm>
              <a:off x="10740738" y="2137677"/>
              <a:ext cx="44072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67" name="Text Box 26">
              <a:extLst>
                <a:ext uri="{FF2B5EF4-FFF2-40B4-BE49-F238E27FC236}">
                  <a16:creationId xmlns:a16="http://schemas.microsoft.com/office/drawing/2014/main" id="{6849FEF8-AECF-A148-8CDC-C71F2367AC54}"/>
                </a:ext>
              </a:extLst>
            </p:cNvPr>
            <p:cNvSpPr txBox="1">
              <a:spLocks noChangeArrowheads="1"/>
            </p:cNvSpPr>
            <p:nvPr/>
          </p:nvSpPr>
          <p:spPr bwMode="auto">
            <a:xfrm>
              <a:off x="8061935" y="3914988"/>
              <a:ext cx="51980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68" name="Text Box 27">
              <a:extLst>
                <a:ext uri="{FF2B5EF4-FFF2-40B4-BE49-F238E27FC236}">
                  <a16:creationId xmlns:a16="http://schemas.microsoft.com/office/drawing/2014/main" id="{9424AF7D-A121-114C-AC5C-79FC84F5CFB8}"/>
                </a:ext>
              </a:extLst>
            </p:cNvPr>
            <p:cNvSpPr txBox="1">
              <a:spLocks noChangeArrowheads="1"/>
            </p:cNvSpPr>
            <p:nvPr/>
          </p:nvSpPr>
          <p:spPr bwMode="auto">
            <a:xfrm>
              <a:off x="10739720" y="3994820"/>
              <a:ext cx="462093"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sp>
          <p:nvSpPr>
            <p:cNvPr id="69" name="Text Box 28">
              <a:extLst>
                <a:ext uri="{FF2B5EF4-FFF2-40B4-BE49-F238E27FC236}">
                  <a16:creationId xmlns:a16="http://schemas.microsoft.com/office/drawing/2014/main" id="{200E3495-163D-C24E-87E9-B15114F849C7}"/>
                </a:ext>
              </a:extLst>
            </p:cNvPr>
            <p:cNvSpPr txBox="1">
              <a:spLocks noChangeArrowheads="1"/>
            </p:cNvSpPr>
            <p:nvPr/>
          </p:nvSpPr>
          <p:spPr bwMode="auto">
            <a:xfrm>
              <a:off x="8044749" y="2060029"/>
              <a:ext cx="541173"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grpSp>
          <p:nvGrpSpPr>
            <p:cNvPr id="70" name="Group 49">
              <a:extLst>
                <a:ext uri="{FF2B5EF4-FFF2-40B4-BE49-F238E27FC236}">
                  <a16:creationId xmlns:a16="http://schemas.microsoft.com/office/drawing/2014/main" id="{2909A8E8-3B3E-B94A-A268-12FA81AA752D}"/>
                </a:ext>
              </a:extLst>
            </p:cNvPr>
            <p:cNvGrpSpPr>
              <a:grpSpLocks/>
            </p:cNvGrpSpPr>
            <p:nvPr/>
          </p:nvGrpSpPr>
          <p:grpSpPr bwMode="auto">
            <a:xfrm>
              <a:off x="7686715" y="2428791"/>
              <a:ext cx="833957" cy="690324"/>
              <a:chOff x="-44" y="1473"/>
              <a:chExt cx="981" cy="1105"/>
            </a:xfrm>
          </p:grpSpPr>
          <p:pic>
            <p:nvPicPr>
              <p:cNvPr id="151" name="Picture 50" descr="desktop_computer_stylized_medium">
                <a:extLst>
                  <a:ext uri="{FF2B5EF4-FFF2-40B4-BE49-F238E27FC236}">
                    <a16:creationId xmlns:a16="http://schemas.microsoft.com/office/drawing/2014/main" id="{4C993D65-A8AC-C24F-A8E1-0C71ED99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2" name="Freeform 51">
                <a:extLst>
                  <a:ext uri="{FF2B5EF4-FFF2-40B4-BE49-F238E27FC236}">
                    <a16:creationId xmlns:a16="http://schemas.microsoft.com/office/drawing/2014/main" id="{CB7E302C-C236-0244-87D6-1E3E70C4518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71" name="Group 49">
              <a:extLst>
                <a:ext uri="{FF2B5EF4-FFF2-40B4-BE49-F238E27FC236}">
                  <a16:creationId xmlns:a16="http://schemas.microsoft.com/office/drawing/2014/main" id="{5273BA26-CBE3-134E-8F22-04D4CD3E9FA1}"/>
                </a:ext>
              </a:extLst>
            </p:cNvPr>
            <p:cNvGrpSpPr>
              <a:grpSpLocks/>
            </p:cNvGrpSpPr>
            <p:nvPr/>
          </p:nvGrpSpPr>
          <p:grpSpPr bwMode="auto">
            <a:xfrm>
              <a:off x="7670306" y="3312731"/>
              <a:ext cx="833957" cy="690324"/>
              <a:chOff x="-44" y="1473"/>
              <a:chExt cx="981" cy="1105"/>
            </a:xfrm>
          </p:grpSpPr>
          <p:pic>
            <p:nvPicPr>
              <p:cNvPr id="149" name="Picture 50" descr="desktop_computer_stylized_medium">
                <a:extLst>
                  <a:ext uri="{FF2B5EF4-FFF2-40B4-BE49-F238E27FC236}">
                    <a16:creationId xmlns:a16="http://schemas.microsoft.com/office/drawing/2014/main" id="{0B5C182E-CEBC-6E47-AB60-C10090993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0" name="Freeform 51">
                <a:extLst>
                  <a:ext uri="{FF2B5EF4-FFF2-40B4-BE49-F238E27FC236}">
                    <a16:creationId xmlns:a16="http://schemas.microsoft.com/office/drawing/2014/main" id="{FDBA5721-FF64-F348-B964-2E26A4468A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72" name="Text Box 35">
              <a:extLst>
                <a:ext uri="{FF2B5EF4-FFF2-40B4-BE49-F238E27FC236}">
                  <a16:creationId xmlns:a16="http://schemas.microsoft.com/office/drawing/2014/main" id="{D85F520A-7524-3D40-A439-8CDE292B34C5}"/>
                </a:ext>
              </a:extLst>
            </p:cNvPr>
            <p:cNvSpPr txBox="1">
              <a:spLocks noChangeArrowheads="1"/>
            </p:cNvSpPr>
            <p:nvPr/>
          </p:nvSpPr>
          <p:spPr bwMode="auto">
            <a:xfrm>
              <a:off x="9340355" y="2722016"/>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1</a:t>
              </a:r>
            </a:p>
          </p:txBody>
        </p:sp>
        <p:sp>
          <p:nvSpPr>
            <p:cNvPr id="74" name="Text Box 36">
              <a:extLst>
                <a:ext uri="{FF2B5EF4-FFF2-40B4-BE49-F238E27FC236}">
                  <a16:creationId xmlns:a16="http://schemas.microsoft.com/office/drawing/2014/main" id="{470DA178-E968-A943-85CD-CAF4B26DAEC8}"/>
                </a:ext>
              </a:extLst>
            </p:cNvPr>
            <p:cNvSpPr txBox="1">
              <a:spLocks noChangeArrowheads="1"/>
            </p:cNvSpPr>
            <p:nvPr/>
          </p:nvSpPr>
          <p:spPr bwMode="auto">
            <a:xfrm>
              <a:off x="9775744" y="2800425"/>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2</a:t>
              </a:r>
            </a:p>
          </p:txBody>
        </p:sp>
        <p:sp>
          <p:nvSpPr>
            <p:cNvPr id="75" name="Text Box 37">
              <a:extLst>
                <a:ext uri="{FF2B5EF4-FFF2-40B4-BE49-F238E27FC236}">
                  <a16:creationId xmlns:a16="http://schemas.microsoft.com/office/drawing/2014/main" id="{376E3621-6CFE-204E-8F4D-39AE53CF0430}"/>
                </a:ext>
              </a:extLst>
            </p:cNvPr>
            <p:cNvSpPr txBox="1">
              <a:spLocks noChangeArrowheads="1"/>
            </p:cNvSpPr>
            <p:nvPr/>
          </p:nvSpPr>
          <p:spPr bwMode="auto">
            <a:xfrm>
              <a:off x="9922900" y="3225116"/>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3</a:t>
              </a:r>
            </a:p>
          </p:txBody>
        </p:sp>
        <p:sp>
          <p:nvSpPr>
            <p:cNvPr id="76" name="Text Box 38">
              <a:extLst>
                <a:ext uri="{FF2B5EF4-FFF2-40B4-BE49-F238E27FC236}">
                  <a16:creationId xmlns:a16="http://schemas.microsoft.com/office/drawing/2014/main" id="{3011C175-89E3-8741-B58D-8B5BE4BAE690}"/>
                </a:ext>
              </a:extLst>
            </p:cNvPr>
            <p:cNvSpPr txBox="1">
              <a:spLocks noChangeArrowheads="1"/>
            </p:cNvSpPr>
            <p:nvPr/>
          </p:nvSpPr>
          <p:spPr bwMode="auto">
            <a:xfrm>
              <a:off x="9525471" y="3474353"/>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4</a:t>
              </a:r>
            </a:p>
          </p:txBody>
        </p:sp>
        <p:sp>
          <p:nvSpPr>
            <p:cNvPr id="77" name="Text Box 39">
              <a:extLst>
                <a:ext uri="{FF2B5EF4-FFF2-40B4-BE49-F238E27FC236}">
                  <a16:creationId xmlns:a16="http://schemas.microsoft.com/office/drawing/2014/main" id="{5B29F5A1-B63E-3846-A3E2-58E4C5752FB5}"/>
                </a:ext>
              </a:extLst>
            </p:cNvPr>
            <p:cNvSpPr txBox="1">
              <a:spLocks noChangeArrowheads="1"/>
            </p:cNvSpPr>
            <p:nvPr/>
          </p:nvSpPr>
          <p:spPr bwMode="auto">
            <a:xfrm>
              <a:off x="9061577" y="3440668"/>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5</a:t>
              </a:r>
            </a:p>
          </p:txBody>
        </p:sp>
        <p:sp>
          <p:nvSpPr>
            <p:cNvPr id="78" name="Text Box 40">
              <a:extLst>
                <a:ext uri="{FF2B5EF4-FFF2-40B4-BE49-F238E27FC236}">
                  <a16:creationId xmlns:a16="http://schemas.microsoft.com/office/drawing/2014/main" id="{5D63FF79-DA8B-0342-A3E1-AD2B9A26733B}"/>
                </a:ext>
              </a:extLst>
            </p:cNvPr>
            <p:cNvSpPr txBox="1">
              <a:spLocks noChangeArrowheads="1"/>
            </p:cNvSpPr>
            <p:nvPr/>
          </p:nvSpPr>
          <p:spPr bwMode="auto">
            <a:xfrm>
              <a:off x="8947483" y="3014530"/>
              <a:ext cx="319087"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6</a:t>
              </a:r>
            </a:p>
          </p:txBody>
        </p:sp>
        <p:sp>
          <p:nvSpPr>
            <p:cNvPr id="79" name="Rectangle 37">
              <a:extLst>
                <a:ext uri="{FF2B5EF4-FFF2-40B4-BE49-F238E27FC236}">
                  <a16:creationId xmlns:a16="http://schemas.microsoft.com/office/drawing/2014/main" id="{25F61537-69D9-2542-AF7D-1F7D5E80C63C}"/>
                </a:ext>
              </a:extLst>
            </p:cNvPr>
            <p:cNvSpPr>
              <a:spLocks noChangeArrowheads="1"/>
            </p:cNvSpPr>
            <p:nvPr/>
          </p:nvSpPr>
          <p:spPr bwMode="auto">
            <a:xfrm rot="5400000">
              <a:off x="8461713" y="2732202"/>
              <a:ext cx="103895" cy="2504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86" name="Rectangle 37">
              <a:extLst>
                <a:ext uri="{FF2B5EF4-FFF2-40B4-BE49-F238E27FC236}">
                  <a16:creationId xmlns:a16="http://schemas.microsoft.com/office/drawing/2014/main" id="{350C81E9-380A-7F46-91B4-FCA7A4B97870}"/>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87" name="Rectangle 37">
              <a:extLst>
                <a:ext uri="{FF2B5EF4-FFF2-40B4-BE49-F238E27FC236}">
                  <a16:creationId xmlns:a16="http://schemas.microsoft.com/office/drawing/2014/main" id="{D9512E3C-142E-9744-90C8-CAECC07908AF}"/>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90" name="Rectangle 37">
              <a:extLst>
                <a:ext uri="{FF2B5EF4-FFF2-40B4-BE49-F238E27FC236}">
                  <a16:creationId xmlns:a16="http://schemas.microsoft.com/office/drawing/2014/main" id="{411F0A98-6385-274D-A80E-3786685FBD70}"/>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94" name="Group 44">
              <a:extLst>
                <a:ext uri="{FF2B5EF4-FFF2-40B4-BE49-F238E27FC236}">
                  <a16:creationId xmlns:a16="http://schemas.microsoft.com/office/drawing/2014/main" id="{D14AFC91-71E2-F24B-902C-C917FA8FA94E}"/>
                </a:ext>
              </a:extLst>
            </p:cNvPr>
            <p:cNvGrpSpPr>
              <a:grpSpLocks/>
            </p:cNvGrpSpPr>
            <p:nvPr/>
          </p:nvGrpSpPr>
          <p:grpSpPr bwMode="auto">
            <a:xfrm>
              <a:off x="10416209" y="2517915"/>
              <a:ext cx="799548" cy="697947"/>
              <a:chOff x="-44" y="1473"/>
              <a:chExt cx="981" cy="1105"/>
            </a:xfrm>
          </p:grpSpPr>
          <p:pic>
            <p:nvPicPr>
              <p:cNvPr id="147" name="Picture 45" descr="desktop_computer_stylized_medium">
                <a:extLst>
                  <a:ext uri="{FF2B5EF4-FFF2-40B4-BE49-F238E27FC236}">
                    <a16:creationId xmlns:a16="http://schemas.microsoft.com/office/drawing/2014/main" id="{9D322BDD-E57A-8444-8AFE-B4159D0BD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8" name="Freeform 46">
                <a:extLst>
                  <a:ext uri="{FF2B5EF4-FFF2-40B4-BE49-F238E27FC236}">
                    <a16:creationId xmlns:a16="http://schemas.microsoft.com/office/drawing/2014/main" id="{7E0B05B5-6E51-3D4F-A876-9F08381512D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101" name="Picture 45" descr="desktop_computer_stylized_medium">
              <a:extLst>
                <a:ext uri="{FF2B5EF4-FFF2-40B4-BE49-F238E27FC236}">
                  <a16:creationId xmlns:a16="http://schemas.microsoft.com/office/drawing/2014/main" id="{6ED0D78A-97A6-FC4F-BA50-97C8A6D92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4" name="Freeform 46">
              <a:extLst>
                <a:ext uri="{FF2B5EF4-FFF2-40B4-BE49-F238E27FC236}">
                  <a16:creationId xmlns:a16="http://schemas.microsoft.com/office/drawing/2014/main" id="{A05F0CAB-4DF9-BF46-9ACB-FF9BB4E4CEA3}"/>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112" name="Straight Connector 111">
              <a:extLst>
                <a:ext uri="{FF2B5EF4-FFF2-40B4-BE49-F238E27FC236}">
                  <a16:creationId xmlns:a16="http://schemas.microsoft.com/office/drawing/2014/main" id="{5D7DEA5B-74C6-6D4E-A564-97C477937229}"/>
                </a:ext>
              </a:extLst>
            </p:cNvPr>
            <p:cNvCxnSpPr>
              <a:cxnSpLocks/>
              <a:stCxn id="79" idx="0"/>
              <a:endCxn id="90"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8B44F92-1523-6C40-AD86-F840EA2D6FA1}"/>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Rectangle 37">
              <a:extLst>
                <a:ext uri="{FF2B5EF4-FFF2-40B4-BE49-F238E27FC236}">
                  <a16:creationId xmlns:a16="http://schemas.microsoft.com/office/drawing/2014/main" id="{D75AB559-876E-124D-AE96-8DE8C51BB978}"/>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5" name="Rectangle 37">
              <a:extLst>
                <a:ext uri="{FF2B5EF4-FFF2-40B4-BE49-F238E27FC236}">
                  <a16:creationId xmlns:a16="http://schemas.microsoft.com/office/drawing/2014/main" id="{75D02172-6808-7F4C-B887-5DF27DF57A3D}"/>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17" name="Group 116">
              <a:extLst>
                <a:ext uri="{FF2B5EF4-FFF2-40B4-BE49-F238E27FC236}">
                  <a16:creationId xmlns:a16="http://schemas.microsoft.com/office/drawing/2014/main" id="{9BA061E6-1E33-7C4D-A760-2EAAE6F141CE}"/>
                </a:ext>
              </a:extLst>
            </p:cNvPr>
            <p:cNvGrpSpPr/>
            <p:nvPr/>
          </p:nvGrpSpPr>
          <p:grpSpPr>
            <a:xfrm>
              <a:off x="9236687" y="3108787"/>
              <a:ext cx="711278" cy="420709"/>
              <a:chOff x="3668110" y="2448910"/>
              <a:chExt cx="3794234" cy="2165130"/>
            </a:xfrm>
          </p:grpSpPr>
          <p:sp>
            <p:nvSpPr>
              <p:cNvPr id="140" name="Rectangle 139">
                <a:extLst>
                  <a:ext uri="{FF2B5EF4-FFF2-40B4-BE49-F238E27FC236}">
                    <a16:creationId xmlns:a16="http://schemas.microsoft.com/office/drawing/2014/main" id="{9EED6747-7F6F-7F43-9DCE-4375015BFE2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1" name="Freeform 140">
                <a:extLst>
                  <a:ext uri="{FF2B5EF4-FFF2-40B4-BE49-F238E27FC236}">
                    <a16:creationId xmlns:a16="http://schemas.microsoft.com/office/drawing/2014/main" id="{713BD2F3-A046-C844-9290-8007C98F1EE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42" name="Group 141">
                <a:extLst>
                  <a:ext uri="{FF2B5EF4-FFF2-40B4-BE49-F238E27FC236}">
                    <a16:creationId xmlns:a16="http://schemas.microsoft.com/office/drawing/2014/main" id="{58BA6AB3-60D9-084F-ADAD-5105679BCDE8}"/>
                  </a:ext>
                </a:extLst>
              </p:cNvPr>
              <p:cNvGrpSpPr/>
              <p:nvPr/>
            </p:nvGrpSpPr>
            <p:grpSpPr>
              <a:xfrm>
                <a:off x="3941378" y="2603243"/>
                <a:ext cx="3202061" cy="1066110"/>
                <a:chOff x="7939341" y="3037317"/>
                <a:chExt cx="897649" cy="353919"/>
              </a:xfrm>
            </p:grpSpPr>
            <p:sp>
              <p:nvSpPr>
                <p:cNvPr id="143" name="Freeform 142">
                  <a:extLst>
                    <a:ext uri="{FF2B5EF4-FFF2-40B4-BE49-F238E27FC236}">
                      <a16:creationId xmlns:a16="http://schemas.microsoft.com/office/drawing/2014/main" id="{B47D322F-8E6C-C740-9424-B4336CB386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4" name="Freeform 143">
                  <a:extLst>
                    <a:ext uri="{FF2B5EF4-FFF2-40B4-BE49-F238E27FC236}">
                      <a16:creationId xmlns:a16="http://schemas.microsoft.com/office/drawing/2014/main" id="{A90CA4C8-0135-1444-9709-18E5C661430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5" name="Freeform 144">
                  <a:extLst>
                    <a:ext uri="{FF2B5EF4-FFF2-40B4-BE49-F238E27FC236}">
                      <a16:creationId xmlns:a16="http://schemas.microsoft.com/office/drawing/2014/main" id="{6F5E61E2-0756-ED4D-8685-32B20FE49B3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6" name="Freeform 145">
                  <a:extLst>
                    <a:ext uri="{FF2B5EF4-FFF2-40B4-BE49-F238E27FC236}">
                      <a16:creationId xmlns:a16="http://schemas.microsoft.com/office/drawing/2014/main" id="{9EB332DA-F807-8347-93F2-C5388D159AB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33" name="Group 44">
              <a:extLst>
                <a:ext uri="{FF2B5EF4-FFF2-40B4-BE49-F238E27FC236}">
                  <a16:creationId xmlns:a16="http://schemas.microsoft.com/office/drawing/2014/main" id="{426DCB6B-A219-374F-8F06-F18D724B8563}"/>
                </a:ext>
              </a:extLst>
            </p:cNvPr>
            <p:cNvGrpSpPr>
              <a:grpSpLocks/>
            </p:cNvGrpSpPr>
            <p:nvPr/>
          </p:nvGrpSpPr>
          <p:grpSpPr bwMode="auto">
            <a:xfrm>
              <a:off x="9011867" y="4020081"/>
              <a:ext cx="853270" cy="741697"/>
              <a:chOff x="-44" y="1473"/>
              <a:chExt cx="981" cy="1105"/>
            </a:xfrm>
          </p:grpSpPr>
          <p:pic>
            <p:nvPicPr>
              <p:cNvPr id="138" name="Picture 45" descr="desktop_computer_stylized_medium">
                <a:extLst>
                  <a:ext uri="{FF2B5EF4-FFF2-40B4-BE49-F238E27FC236}">
                    <a16:creationId xmlns:a16="http://schemas.microsoft.com/office/drawing/2014/main" id="{BA7C916A-9A78-3E4C-80BC-A0D48EEB7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9" name="Freeform 46">
                <a:extLst>
                  <a:ext uri="{FF2B5EF4-FFF2-40B4-BE49-F238E27FC236}">
                    <a16:creationId xmlns:a16="http://schemas.microsoft.com/office/drawing/2014/main" id="{3B939C3B-3462-3744-96CE-3ECDF9D8EDB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35" name="Group 44">
              <a:extLst>
                <a:ext uri="{FF2B5EF4-FFF2-40B4-BE49-F238E27FC236}">
                  <a16:creationId xmlns:a16="http://schemas.microsoft.com/office/drawing/2014/main" id="{265543F6-BA09-9844-B798-D9E4755DE1B4}"/>
                </a:ext>
              </a:extLst>
            </p:cNvPr>
            <p:cNvGrpSpPr>
              <a:grpSpLocks/>
            </p:cNvGrpSpPr>
            <p:nvPr/>
          </p:nvGrpSpPr>
          <p:grpSpPr bwMode="auto">
            <a:xfrm>
              <a:off x="9087713" y="1697644"/>
              <a:ext cx="853270" cy="741697"/>
              <a:chOff x="-44" y="1473"/>
              <a:chExt cx="981" cy="1105"/>
            </a:xfrm>
          </p:grpSpPr>
          <p:pic>
            <p:nvPicPr>
              <p:cNvPr id="136" name="Picture 45" descr="desktop_computer_stylized_medium">
                <a:extLst>
                  <a:ext uri="{FF2B5EF4-FFF2-40B4-BE49-F238E27FC236}">
                    <a16:creationId xmlns:a16="http://schemas.microsoft.com/office/drawing/2014/main" id="{F5B56AF6-7AEE-0F4C-8EF5-5BAE87130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7" name="Freeform 46">
                <a:extLst>
                  <a:ext uri="{FF2B5EF4-FFF2-40B4-BE49-F238E27FC236}">
                    <a16:creationId xmlns:a16="http://schemas.microsoft.com/office/drawing/2014/main" id="{E5EF4B97-CB79-BF44-8332-3F89F741AC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cxnSp>
        <p:nvCxnSpPr>
          <p:cNvPr id="153" name="Straight Arrow Connector 152"/>
          <p:cNvCxnSpPr/>
          <p:nvPr/>
        </p:nvCxnSpPr>
        <p:spPr>
          <a:xfrm>
            <a:off x="6888594" y="2188953"/>
            <a:ext cx="7257" cy="4713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V="1">
            <a:off x="7124375" y="2576946"/>
            <a:ext cx="415269" cy="1886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a:off x="6949887" y="3047649"/>
            <a:ext cx="7257" cy="47136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77" idx="1"/>
          </p:cNvCxnSpPr>
          <p:nvPr/>
        </p:nvCxnSpPr>
        <p:spPr>
          <a:xfrm flipH="1">
            <a:off x="6029169" y="3059272"/>
            <a:ext cx="384766" cy="20569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7048629" y="3016158"/>
            <a:ext cx="491015" cy="25003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flipH="1" flipV="1">
            <a:off x="5933563" y="2526297"/>
            <a:ext cx="508627" cy="267313"/>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53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520124"/>
            <a:ext cx="7886700" cy="670967"/>
          </a:xfrm>
        </p:spPr>
        <p:txBody>
          <a:bodyPr>
            <a:normAutofit fontScale="90000"/>
          </a:bodyPr>
          <a:lstStyle/>
          <a:p>
            <a:r>
              <a:rPr lang="en-US" b="0" kern="0" dirty="0" smtClean="0">
                <a:ea typeface="ＭＳ Ｐゴシック" charset="0"/>
              </a:rPr>
              <a:t>Switches</a:t>
            </a:r>
            <a:endParaRPr lang="en-US" sz="3300" dirty="0"/>
          </a:p>
        </p:txBody>
      </p:sp>
      <p:grpSp>
        <p:nvGrpSpPr>
          <p:cNvPr id="121" name="Group 120">
            <a:extLst>
              <a:ext uri="{FF2B5EF4-FFF2-40B4-BE49-F238E27FC236}">
                <a16:creationId xmlns:a16="http://schemas.microsoft.com/office/drawing/2014/main" id="{8491F554-2C7A-214A-897B-0FB0A1CB751B}"/>
              </a:ext>
            </a:extLst>
          </p:cNvPr>
          <p:cNvGrpSpPr/>
          <p:nvPr/>
        </p:nvGrpSpPr>
        <p:grpSpPr>
          <a:xfrm>
            <a:off x="5611279" y="1309931"/>
            <a:ext cx="2683960" cy="2298101"/>
            <a:chOff x="7670306" y="1697644"/>
            <a:chExt cx="3578613" cy="3064134"/>
          </a:xfrm>
        </p:grpSpPr>
        <p:cxnSp>
          <p:nvCxnSpPr>
            <p:cNvPr id="120" name="Straight Connector 119">
              <a:extLst>
                <a:ext uri="{FF2B5EF4-FFF2-40B4-BE49-F238E27FC236}">
                  <a16:creationId xmlns:a16="http://schemas.microsoft.com/office/drawing/2014/main" id="{20924CCE-3F57-D049-9D0A-B1D8FCF20BDA}"/>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 Box 23">
              <a:extLst>
                <a:ext uri="{FF2B5EF4-FFF2-40B4-BE49-F238E27FC236}">
                  <a16:creationId xmlns:a16="http://schemas.microsoft.com/office/drawing/2014/main" id="{6622E46D-9FDC-6942-8443-B6EE96C08DD5}"/>
                </a:ext>
              </a:extLst>
            </p:cNvPr>
            <p:cNvSpPr txBox="1">
              <a:spLocks noChangeArrowheads="1"/>
            </p:cNvSpPr>
            <p:nvPr/>
          </p:nvSpPr>
          <p:spPr bwMode="auto">
            <a:xfrm>
              <a:off x="9846148" y="1727551"/>
              <a:ext cx="457819"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61" name="Text Box 24">
              <a:extLst>
                <a:ext uri="{FF2B5EF4-FFF2-40B4-BE49-F238E27FC236}">
                  <a16:creationId xmlns:a16="http://schemas.microsoft.com/office/drawing/2014/main" id="{FC43B703-F100-1449-9F08-04E8275B9785}"/>
                </a:ext>
              </a:extLst>
            </p:cNvPr>
            <p:cNvSpPr txBox="1">
              <a:spLocks noChangeArrowheads="1"/>
            </p:cNvSpPr>
            <p:nvPr/>
          </p:nvSpPr>
          <p:spPr bwMode="auto">
            <a:xfrm>
              <a:off x="9844696" y="4149731"/>
              <a:ext cx="536899"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62" name="Text Box 25">
              <a:extLst>
                <a:ext uri="{FF2B5EF4-FFF2-40B4-BE49-F238E27FC236}">
                  <a16:creationId xmlns:a16="http://schemas.microsoft.com/office/drawing/2014/main" id="{FF5419F0-A61E-DF4E-8994-AA7772D64A0C}"/>
                </a:ext>
              </a:extLst>
            </p:cNvPr>
            <p:cNvSpPr txBox="1">
              <a:spLocks noChangeArrowheads="1"/>
            </p:cNvSpPr>
            <p:nvPr/>
          </p:nvSpPr>
          <p:spPr bwMode="auto">
            <a:xfrm>
              <a:off x="10740738" y="2137677"/>
              <a:ext cx="44072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63" name="Text Box 26">
              <a:extLst>
                <a:ext uri="{FF2B5EF4-FFF2-40B4-BE49-F238E27FC236}">
                  <a16:creationId xmlns:a16="http://schemas.microsoft.com/office/drawing/2014/main" id="{6849FEF8-AECF-A148-8CDC-C71F2367AC54}"/>
                </a:ext>
              </a:extLst>
            </p:cNvPr>
            <p:cNvSpPr txBox="1">
              <a:spLocks noChangeArrowheads="1"/>
            </p:cNvSpPr>
            <p:nvPr/>
          </p:nvSpPr>
          <p:spPr bwMode="auto">
            <a:xfrm>
              <a:off x="8061935" y="3914988"/>
              <a:ext cx="51980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64" name="Text Box 27">
              <a:extLst>
                <a:ext uri="{FF2B5EF4-FFF2-40B4-BE49-F238E27FC236}">
                  <a16:creationId xmlns:a16="http://schemas.microsoft.com/office/drawing/2014/main" id="{9424AF7D-A121-114C-AC5C-79FC84F5CFB8}"/>
                </a:ext>
              </a:extLst>
            </p:cNvPr>
            <p:cNvSpPr txBox="1">
              <a:spLocks noChangeArrowheads="1"/>
            </p:cNvSpPr>
            <p:nvPr/>
          </p:nvSpPr>
          <p:spPr bwMode="auto">
            <a:xfrm>
              <a:off x="10739720" y="3994820"/>
              <a:ext cx="462093"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sp>
          <p:nvSpPr>
            <p:cNvPr id="65" name="Text Box 28">
              <a:extLst>
                <a:ext uri="{FF2B5EF4-FFF2-40B4-BE49-F238E27FC236}">
                  <a16:creationId xmlns:a16="http://schemas.microsoft.com/office/drawing/2014/main" id="{200E3495-163D-C24E-87E9-B15114F849C7}"/>
                </a:ext>
              </a:extLst>
            </p:cNvPr>
            <p:cNvSpPr txBox="1">
              <a:spLocks noChangeArrowheads="1"/>
            </p:cNvSpPr>
            <p:nvPr/>
          </p:nvSpPr>
          <p:spPr bwMode="auto">
            <a:xfrm>
              <a:off x="8044749" y="2060029"/>
              <a:ext cx="541173"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grpSp>
          <p:nvGrpSpPr>
            <p:cNvPr id="105" name="Group 49">
              <a:extLst>
                <a:ext uri="{FF2B5EF4-FFF2-40B4-BE49-F238E27FC236}">
                  <a16:creationId xmlns:a16="http://schemas.microsoft.com/office/drawing/2014/main" id="{2909A8E8-3B3E-B94A-A268-12FA81AA752D}"/>
                </a:ext>
              </a:extLst>
            </p:cNvPr>
            <p:cNvGrpSpPr>
              <a:grpSpLocks/>
            </p:cNvGrpSpPr>
            <p:nvPr/>
          </p:nvGrpSpPr>
          <p:grpSpPr bwMode="auto">
            <a:xfrm>
              <a:off x="7686715" y="2428791"/>
              <a:ext cx="833957" cy="690324"/>
              <a:chOff x="-44" y="1473"/>
              <a:chExt cx="981" cy="1105"/>
            </a:xfrm>
          </p:grpSpPr>
          <p:pic>
            <p:nvPicPr>
              <p:cNvPr id="106" name="Picture 50" descr="desktop_computer_stylized_medium">
                <a:extLst>
                  <a:ext uri="{FF2B5EF4-FFF2-40B4-BE49-F238E27FC236}">
                    <a16:creationId xmlns:a16="http://schemas.microsoft.com/office/drawing/2014/main" id="{4C993D65-A8AC-C24F-A8E1-0C71ED99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7" name="Freeform 51">
                <a:extLst>
                  <a:ext uri="{FF2B5EF4-FFF2-40B4-BE49-F238E27FC236}">
                    <a16:creationId xmlns:a16="http://schemas.microsoft.com/office/drawing/2014/main" id="{CB7E302C-C236-0244-87D6-1E3E70C4518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1" name="Group 49">
              <a:extLst>
                <a:ext uri="{FF2B5EF4-FFF2-40B4-BE49-F238E27FC236}">
                  <a16:creationId xmlns:a16="http://schemas.microsoft.com/office/drawing/2014/main" id="{5273BA26-CBE3-134E-8F22-04D4CD3E9FA1}"/>
                </a:ext>
              </a:extLst>
            </p:cNvPr>
            <p:cNvGrpSpPr>
              <a:grpSpLocks/>
            </p:cNvGrpSpPr>
            <p:nvPr/>
          </p:nvGrpSpPr>
          <p:grpSpPr bwMode="auto">
            <a:xfrm>
              <a:off x="7670306" y="3312731"/>
              <a:ext cx="833957" cy="690324"/>
              <a:chOff x="-44" y="1473"/>
              <a:chExt cx="981" cy="1105"/>
            </a:xfrm>
          </p:grpSpPr>
          <p:pic>
            <p:nvPicPr>
              <p:cNvPr id="92" name="Picture 50" descr="desktop_computer_stylized_medium">
                <a:extLst>
                  <a:ext uri="{FF2B5EF4-FFF2-40B4-BE49-F238E27FC236}">
                    <a16:creationId xmlns:a16="http://schemas.microsoft.com/office/drawing/2014/main" id="{0B5C182E-CEBC-6E47-AB60-C10090993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 name="Freeform 51">
                <a:extLst>
                  <a:ext uri="{FF2B5EF4-FFF2-40B4-BE49-F238E27FC236}">
                    <a16:creationId xmlns:a16="http://schemas.microsoft.com/office/drawing/2014/main" id="{FDBA5721-FF64-F348-B964-2E26A4468A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80" name="Text Box 35">
              <a:extLst>
                <a:ext uri="{FF2B5EF4-FFF2-40B4-BE49-F238E27FC236}">
                  <a16:creationId xmlns:a16="http://schemas.microsoft.com/office/drawing/2014/main" id="{D85F520A-7524-3D40-A439-8CDE292B34C5}"/>
                </a:ext>
              </a:extLst>
            </p:cNvPr>
            <p:cNvSpPr txBox="1">
              <a:spLocks noChangeArrowheads="1"/>
            </p:cNvSpPr>
            <p:nvPr/>
          </p:nvSpPr>
          <p:spPr bwMode="auto">
            <a:xfrm>
              <a:off x="9340355" y="2722016"/>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1</a:t>
              </a:r>
            </a:p>
          </p:txBody>
        </p:sp>
        <p:sp>
          <p:nvSpPr>
            <p:cNvPr id="81" name="Text Box 36">
              <a:extLst>
                <a:ext uri="{FF2B5EF4-FFF2-40B4-BE49-F238E27FC236}">
                  <a16:creationId xmlns:a16="http://schemas.microsoft.com/office/drawing/2014/main" id="{470DA178-E968-A943-85CD-CAF4B26DAEC8}"/>
                </a:ext>
              </a:extLst>
            </p:cNvPr>
            <p:cNvSpPr txBox="1">
              <a:spLocks noChangeArrowheads="1"/>
            </p:cNvSpPr>
            <p:nvPr/>
          </p:nvSpPr>
          <p:spPr bwMode="auto">
            <a:xfrm>
              <a:off x="9775744" y="2800425"/>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2</a:t>
              </a:r>
            </a:p>
          </p:txBody>
        </p:sp>
        <p:sp>
          <p:nvSpPr>
            <p:cNvPr id="82" name="Text Box 37">
              <a:extLst>
                <a:ext uri="{FF2B5EF4-FFF2-40B4-BE49-F238E27FC236}">
                  <a16:creationId xmlns:a16="http://schemas.microsoft.com/office/drawing/2014/main" id="{376E3621-6CFE-204E-8F4D-39AE53CF0430}"/>
                </a:ext>
              </a:extLst>
            </p:cNvPr>
            <p:cNvSpPr txBox="1">
              <a:spLocks noChangeArrowheads="1"/>
            </p:cNvSpPr>
            <p:nvPr/>
          </p:nvSpPr>
          <p:spPr bwMode="auto">
            <a:xfrm>
              <a:off x="9922900" y="3225116"/>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3</a:t>
              </a:r>
            </a:p>
          </p:txBody>
        </p:sp>
        <p:sp>
          <p:nvSpPr>
            <p:cNvPr id="83" name="Text Box 38">
              <a:extLst>
                <a:ext uri="{FF2B5EF4-FFF2-40B4-BE49-F238E27FC236}">
                  <a16:creationId xmlns:a16="http://schemas.microsoft.com/office/drawing/2014/main" id="{3011C175-89E3-8741-B58D-8B5BE4BAE690}"/>
                </a:ext>
              </a:extLst>
            </p:cNvPr>
            <p:cNvSpPr txBox="1">
              <a:spLocks noChangeArrowheads="1"/>
            </p:cNvSpPr>
            <p:nvPr/>
          </p:nvSpPr>
          <p:spPr bwMode="auto">
            <a:xfrm>
              <a:off x="9525471" y="3474353"/>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4</a:t>
              </a:r>
            </a:p>
          </p:txBody>
        </p:sp>
        <p:sp>
          <p:nvSpPr>
            <p:cNvPr id="84" name="Text Box 39">
              <a:extLst>
                <a:ext uri="{FF2B5EF4-FFF2-40B4-BE49-F238E27FC236}">
                  <a16:creationId xmlns:a16="http://schemas.microsoft.com/office/drawing/2014/main" id="{5B29F5A1-B63E-3846-A3E2-58E4C5752FB5}"/>
                </a:ext>
              </a:extLst>
            </p:cNvPr>
            <p:cNvSpPr txBox="1">
              <a:spLocks noChangeArrowheads="1"/>
            </p:cNvSpPr>
            <p:nvPr/>
          </p:nvSpPr>
          <p:spPr bwMode="auto">
            <a:xfrm>
              <a:off x="9061577" y="3440668"/>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5</a:t>
              </a:r>
            </a:p>
          </p:txBody>
        </p:sp>
        <p:sp>
          <p:nvSpPr>
            <p:cNvPr id="85" name="Text Box 40">
              <a:extLst>
                <a:ext uri="{FF2B5EF4-FFF2-40B4-BE49-F238E27FC236}">
                  <a16:creationId xmlns:a16="http://schemas.microsoft.com/office/drawing/2014/main" id="{5D63FF79-DA8B-0342-A3E1-AD2B9A26733B}"/>
                </a:ext>
              </a:extLst>
            </p:cNvPr>
            <p:cNvSpPr txBox="1">
              <a:spLocks noChangeArrowheads="1"/>
            </p:cNvSpPr>
            <p:nvPr/>
          </p:nvSpPr>
          <p:spPr bwMode="auto">
            <a:xfrm>
              <a:off x="8947483" y="3014530"/>
              <a:ext cx="319087"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6</a:t>
              </a:r>
            </a:p>
          </p:txBody>
        </p:sp>
        <p:sp>
          <p:nvSpPr>
            <p:cNvPr id="108" name="Rectangle 37">
              <a:extLst>
                <a:ext uri="{FF2B5EF4-FFF2-40B4-BE49-F238E27FC236}">
                  <a16:creationId xmlns:a16="http://schemas.microsoft.com/office/drawing/2014/main" id="{25F61537-69D9-2542-AF7D-1F7D5E80C63C}"/>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09" name="Rectangle 37">
              <a:extLst>
                <a:ext uri="{FF2B5EF4-FFF2-40B4-BE49-F238E27FC236}">
                  <a16:creationId xmlns:a16="http://schemas.microsoft.com/office/drawing/2014/main" id="{350C81E9-380A-7F46-91B4-FCA7A4B97870}"/>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0" name="Rectangle 37">
              <a:extLst>
                <a:ext uri="{FF2B5EF4-FFF2-40B4-BE49-F238E27FC236}">
                  <a16:creationId xmlns:a16="http://schemas.microsoft.com/office/drawing/2014/main" id="{D9512E3C-142E-9744-90C8-CAECC07908AF}"/>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1" name="Rectangle 37">
              <a:extLst>
                <a:ext uri="{FF2B5EF4-FFF2-40B4-BE49-F238E27FC236}">
                  <a16:creationId xmlns:a16="http://schemas.microsoft.com/office/drawing/2014/main" id="{411F0A98-6385-274D-A80E-3786685FBD70}"/>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00" name="Group 44">
              <a:extLst>
                <a:ext uri="{FF2B5EF4-FFF2-40B4-BE49-F238E27FC236}">
                  <a16:creationId xmlns:a16="http://schemas.microsoft.com/office/drawing/2014/main" id="{D14AFC91-71E2-F24B-902C-C917FA8FA94E}"/>
                </a:ext>
              </a:extLst>
            </p:cNvPr>
            <p:cNvGrpSpPr>
              <a:grpSpLocks/>
            </p:cNvGrpSpPr>
            <p:nvPr/>
          </p:nvGrpSpPr>
          <p:grpSpPr bwMode="auto">
            <a:xfrm>
              <a:off x="10416209" y="2517915"/>
              <a:ext cx="799548" cy="697947"/>
              <a:chOff x="-44" y="1473"/>
              <a:chExt cx="981" cy="1105"/>
            </a:xfrm>
          </p:grpSpPr>
          <p:pic>
            <p:nvPicPr>
              <p:cNvPr id="102" name="Picture 45" descr="desktop_computer_stylized_medium">
                <a:extLst>
                  <a:ext uri="{FF2B5EF4-FFF2-40B4-BE49-F238E27FC236}">
                    <a16:creationId xmlns:a16="http://schemas.microsoft.com/office/drawing/2014/main" id="{9D322BDD-E57A-8444-8AFE-B4159D0BD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 name="Freeform 46">
                <a:extLst>
                  <a:ext uri="{FF2B5EF4-FFF2-40B4-BE49-F238E27FC236}">
                    <a16:creationId xmlns:a16="http://schemas.microsoft.com/office/drawing/2014/main" id="{7E0B05B5-6E51-3D4F-A876-9F08381512D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88" name="Picture 45" descr="desktop_computer_stylized_medium">
              <a:extLst>
                <a:ext uri="{FF2B5EF4-FFF2-40B4-BE49-F238E27FC236}">
                  <a16:creationId xmlns:a16="http://schemas.microsoft.com/office/drawing/2014/main" id="{6ED0D78A-97A6-FC4F-BA50-97C8A6D92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 name="Freeform 46">
              <a:extLst>
                <a:ext uri="{FF2B5EF4-FFF2-40B4-BE49-F238E27FC236}">
                  <a16:creationId xmlns:a16="http://schemas.microsoft.com/office/drawing/2014/main" id="{A05F0CAB-4DF9-BF46-9ACB-FF9BB4E4CEA3}"/>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4" name="Straight Connector 3">
              <a:extLst>
                <a:ext uri="{FF2B5EF4-FFF2-40B4-BE49-F238E27FC236}">
                  <a16:creationId xmlns:a16="http://schemas.microsoft.com/office/drawing/2014/main" id="{5D7DEA5B-74C6-6D4E-A564-97C477937229}"/>
                </a:ext>
              </a:extLst>
            </p:cNvPr>
            <p:cNvCxnSpPr>
              <a:cxnSpLocks/>
              <a:stCxn id="108" idx="0"/>
              <a:endCxn id="111"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8B44F92-1523-6C40-AD86-F840EA2D6FA1}"/>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37">
              <a:extLst>
                <a:ext uri="{FF2B5EF4-FFF2-40B4-BE49-F238E27FC236}">
                  <a16:creationId xmlns:a16="http://schemas.microsoft.com/office/drawing/2014/main" id="{D75AB559-876E-124D-AE96-8DE8C51BB978}"/>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9" name="Rectangle 37">
              <a:extLst>
                <a:ext uri="{FF2B5EF4-FFF2-40B4-BE49-F238E27FC236}">
                  <a16:creationId xmlns:a16="http://schemas.microsoft.com/office/drawing/2014/main" id="{75D02172-6808-7F4C-B887-5DF27DF57A3D}"/>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22" name="Group 121">
              <a:extLst>
                <a:ext uri="{FF2B5EF4-FFF2-40B4-BE49-F238E27FC236}">
                  <a16:creationId xmlns:a16="http://schemas.microsoft.com/office/drawing/2014/main" id="{9BA061E6-1E33-7C4D-A760-2EAAE6F141CE}"/>
                </a:ext>
              </a:extLst>
            </p:cNvPr>
            <p:cNvGrpSpPr/>
            <p:nvPr/>
          </p:nvGrpSpPr>
          <p:grpSpPr>
            <a:xfrm>
              <a:off x="9236687" y="3108787"/>
              <a:ext cx="711278" cy="420709"/>
              <a:chOff x="3668110" y="2448910"/>
              <a:chExt cx="3794234" cy="2165130"/>
            </a:xfrm>
          </p:grpSpPr>
          <p:sp>
            <p:nvSpPr>
              <p:cNvPr id="123" name="Rectangle 122">
                <a:extLst>
                  <a:ext uri="{FF2B5EF4-FFF2-40B4-BE49-F238E27FC236}">
                    <a16:creationId xmlns:a16="http://schemas.microsoft.com/office/drawing/2014/main" id="{9EED6747-7F6F-7F43-9DCE-4375015BFE2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4" name="Freeform 123">
                <a:extLst>
                  <a:ext uri="{FF2B5EF4-FFF2-40B4-BE49-F238E27FC236}">
                    <a16:creationId xmlns:a16="http://schemas.microsoft.com/office/drawing/2014/main" id="{713BD2F3-A046-C844-9290-8007C98F1EE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25" name="Group 124">
                <a:extLst>
                  <a:ext uri="{FF2B5EF4-FFF2-40B4-BE49-F238E27FC236}">
                    <a16:creationId xmlns:a16="http://schemas.microsoft.com/office/drawing/2014/main" id="{58BA6AB3-60D9-084F-ADAD-5105679BCDE8}"/>
                  </a:ext>
                </a:extLst>
              </p:cNvPr>
              <p:cNvGrpSpPr/>
              <p:nvPr/>
            </p:nvGrpSpPr>
            <p:grpSpPr>
              <a:xfrm>
                <a:off x="3941378" y="2603243"/>
                <a:ext cx="3202061" cy="1066110"/>
                <a:chOff x="7939341" y="3037317"/>
                <a:chExt cx="897649" cy="353919"/>
              </a:xfrm>
            </p:grpSpPr>
            <p:sp>
              <p:nvSpPr>
                <p:cNvPr id="126" name="Freeform 125">
                  <a:extLst>
                    <a:ext uri="{FF2B5EF4-FFF2-40B4-BE49-F238E27FC236}">
                      <a16:creationId xmlns:a16="http://schemas.microsoft.com/office/drawing/2014/main" id="{B47D322F-8E6C-C740-9424-B4336CB386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7" name="Freeform 126">
                  <a:extLst>
                    <a:ext uri="{FF2B5EF4-FFF2-40B4-BE49-F238E27FC236}">
                      <a16:creationId xmlns:a16="http://schemas.microsoft.com/office/drawing/2014/main" id="{A90CA4C8-0135-1444-9709-18E5C661430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8" name="Freeform 127">
                  <a:extLst>
                    <a:ext uri="{FF2B5EF4-FFF2-40B4-BE49-F238E27FC236}">
                      <a16:creationId xmlns:a16="http://schemas.microsoft.com/office/drawing/2014/main" id="{6F5E61E2-0756-ED4D-8685-32B20FE49B3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9" name="Freeform 128">
                  <a:extLst>
                    <a:ext uri="{FF2B5EF4-FFF2-40B4-BE49-F238E27FC236}">
                      <a16:creationId xmlns:a16="http://schemas.microsoft.com/office/drawing/2014/main" id="{9EB332DA-F807-8347-93F2-C5388D159AB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95" name="Group 44">
              <a:extLst>
                <a:ext uri="{FF2B5EF4-FFF2-40B4-BE49-F238E27FC236}">
                  <a16:creationId xmlns:a16="http://schemas.microsoft.com/office/drawing/2014/main" id="{426DCB6B-A219-374F-8F06-F18D724B8563}"/>
                </a:ext>
              </a:extLst>
            </p:cNvPr>
            <p:cNvGrpSpPr>
              <a:grpSpLocks/>
            </p:cNvGrpSpPr>
            <p:nvPr/>
          </p:nvGrpSpPr>
          <p:grpSpPr bwMode="auto">
            <a:xfrm>
              <a:off x="9011867" y="4020081"/>
              <a:ext cx="853270" cy="741697"/>
              <a:chOff x="-44" y="1473"/>
              <a:chExt cx="981" cy="1105"/>
            </a:xfrm>
          </p:grpSpPr>
          <p:pic>
            <p:nvPicPr>
              <p:cNvPr id="96" name="Picture 45" descr="desktop_computer_stylized_medium">
                <a:extLst>
                  <a:ext uri="{FF2B5EF4-FFF2-40B4-BE49-F238E27FC236}">
                    <a16:creationId xmlns:a16="http://schemas.microsoft.com/office/drawing/2014/main" id="{BA7C916A-9A78-3E4C-80BC-A0D48EEB7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7" name="Freeform 46">
                <a:extLst>
                  <a:ext uri="{FF2B5EF4-FFF2-40B4-BE49-F238E27FC236}">
                    <a16:creationId xmlns:a16="http://schemas.microsoft.com/office/drawing/2014/main" id="{3B939C3B-3462-3744-96CE-3ECDF9D8EDB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73" name="Group 44">
              <a:extLst>
                <a:ext uri="{FF2B5EF4-FFF2-40B4-BE49-F238E27FC236}">
                  <a16:creationId xmlns:a16="http://schemas.microsoft.com/office/drawing/2014/main" id="{265543F6-BA09-9844-B798-D9E4755DE1B4}"/>
                </a:ext>
              </a:extLst>
            </p:cNvPr>
            <p:cNvGrpSpPr>
              <a:grpSpLocks/>
            </p:cNvGrpSpPr>
            <p:nvPr/>
          </p:nvGrpSpPr>
          <p:grpSpPr bwMode="auto">
            <a:xfrm>
              <a:off x="9087713" y="1697644"/>
              <a:ext cx="853270" cy="741697"/>
              <a:chOff x="-44" y="1473"/>
              <a:chExt cx="981" cy="1105"/>
            </a:xfrm>
          </p:grpSpPr>
          <p:pic>
            <p:nvPicPr>
              <p:cNvPr id="98" name="Picture 45" descr="desktop_computer_stylized_medium">
                <a:extLst>
                  <a:ext uri="{FF2B5EF4-FFF2-40B4-BE49-F238E27FC236}">
                    <a16:creationId xmlns:a16="http://schemas.microsoft.com/office/drawing/2014/main" id="{F5B56AF6-7AEE-0F4C-8EF5-5BAE87130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9" name="Freeform 46">
                <a:extLst>
                  <a:ext uri="{FF2B5EF4-FFF2-40B4-BE49-F238E27FC236}">
                    <a16:creationId xmlns:a16="http://schemas.microsoft.com/office/drawing/2014/main" id="{E5EF4B97-CB79-BF44-8332-3F89F741AC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sp>
        <p:nvSpPr>
          <p:cNvPr id="131" name="Rectangle 3">
            <a:extLst>
              <a:ext uri="{FF2B5EF4-FFF2-40B4-BE49-F238E27FC236}">
                <a16:creationId xmlns:a16="http://schemas.microsoft.com/office/drawing/2014/main" id="{C0047884-D119-174A-AE6D-FD50C58F7AB4}"/>
              </a:ext>
            </a:extLst>
          </p:cNvPr>
          <p:cNvSpPr txBox="1">
            <a:spLocks noChangeArrowheads="1"/>
          </p:cNvSpPr>
          <p:nvPr/>
        </p:nvSpPr>
        <p:spPr>
          <a:xfrm>
            <a:off x="697043" y="1408453"/>
            <a:ext cx="4384623" cy="2578037"/>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20266" defTabSz="685800">
              <a:spcBef>
                <a:spcPts val="750"/>
              </a:spcBef>
              <a:buClr>
                <a:srgbClr val="0000A8"/>
              </a:buClr>
              <a:defRPr/>
            </a:pPr>
            <a:r>
              <a:rPr lang="en-US" sz="2100" dirty="0">
                <a:solidFill>
                  <a:prstClr val="black"/>
                </a:solidFill>
                <a:latin typeface="Avenir Book" panose="020B0503020203020204" pitchFamily="34" charset="-78"/>
                <a:cs typeface="Avenir Book" panose="020B0503020203020204" pitchFamily="34" charset="-78"/>
              </a:rPr>
              <a:t>H</a:t>
            </a:r>
            <a:r>
              <a:rPr lang="en-US" sz="2100" dirty="0" smtClean="0">
                <a:solidFill>
                  <a:prstClr val="black"/>
                </a:solidFill>
                <a:latin typeface="Avenir Book" panose="020B0503020203020204" pitchFamily="34" charset="-78"/>
                <a:cs typeface="Avenir Book" panose="020B0503020203020204" pitchFamily="34" charset="-78"/>
              </a:rPr>
              <a:t>osts </a:t>
            </a:r>
            <a:r>
              <a:rPr lang="en-US" sz="2100" dirty="0">
                <a:solidFill>
                  <a:prstClr val="black"/>
                </a:solidFill>
                <a:latin typeface="Avenir Book" panose="020B0503020203020204" pitchFamily="34" charset="-78"/>
                <a:cs typeface="Avenir Book" panose="020B0503020203020204" pitchFamily="34" charset="-78"/>
              </a:rPr>
              <a:t>have dedicated, direct connection to switch</a:t>
            </a:r>
          </a:p>
          <a:p>
            <a:pPr marL="264319" indent="-220266" defTabSz="685800">
              <a:spcBef>
                <a:spcPts val="750"/>
              </a:spcBef>
              <a:buClr>
                <a:srgbClr val="0000A8"/>
              </a:buClr>
              <a:defRPr/>
            </a:pPr>
            <a:r>
              <a:rPr lang="en-US" sz="2100" dirty="0" smtClean="0">
                <a:solidFill>
                  <a:prstClr val="black"/>
                </a:solidFill>
                <a:latin typeface="Avenir Book" panose="020B0503020203020204" pitchFamily="34" charset="-78"/>
                <a:cs typeface="Avenir Book" panose="020B0503020203020204" pitchFamily="34" charset="-78"/>
              </a:rPr>
              <a:t>Switches </a:t>
            </a:r>
            <a:r>
              <a:rPr lang="en-US" sz="2100" dirty="0">
                <a:solidFill>
                  <a:prstClr val="black"/>
                </a:solidFill>
                <a:latin typeface="Avenir Book" panose="020B0503020203020204" pitchFamily="34" charset="-78"/>
                <a:cs typeface="Avenir Book" panose="020B0503020203020204" pitchFamily="34" charset="-78"/>
              </a:rPr>
              <a:t>buffer packets</a:t>
            </a:r>
          </a:p>
          <a:p>
            <a:pPr marL="264319" indent="-220266" defTabSz="685800">
              <a:spcBef>
                <a:spcPts val="750"/>
              </a:spcBef>
              <a:buClr>
                <a:srgbClr val="0000A8"/>
              </a:buClr>
              <a:defRPr/>
            </a:pPr>
            <a:r>
              <a:rPr lang="en-US" sz="2100" dirty="0">
                <a:solidFill>
                  <a:prstClr val="black"/>
                </a:solidFill>
                <a:latin typeface="Avenir Book" panose="020B0503020203020204" pitchFamily="34" charset="-78"/>
                <a:cs typeface="Avenir Book" panose="020B0503020203020204" pitchFamily="34" charset="-78"/>
              </a:rPr>
              <a:t>Ethernet protocol used on each incoming link, so: </a:t>
            </a:r>
          </a:p>
          <a:p>
            <a:pPr marL="521494" lvl="1" indent="-220266"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N</a:t>
            </a:r>
            <a:r>
              <a:rPr lang="en-US" sz="2100" dirty="0" smtClean="0">
                <a:solidFill>
                  <a:prstClr val="black"/>
                </a:solidFill>
                <a:latin typeface="Avenir Book" panose="020B0503020203020204" pitchFamily="34" charset="-78"/>
                <a:cs typeface="Avenir Book" panose="020B0503020203020204" pitchFamily="34" charset="-78"/>
              </a:rPr>
              <a:t>o collisions; </a:t>
            </a:r>
            <a:r>
              <a:rPr lang="en-US" sz="2100" dirty="0">
                <a:solidFill>
                  <a:prstClr val="black"/>
                </a:solidFill>
                <a:latin typeface="Avenir Book" panose="020B0503020203020204" pitchFamily="34" charset="-78"/>
                <a:cs typeface="Avenir Book" panose="020B0503020203020204" pitchFamily="34" charset="-78"/>
              </a:rPr>
              <a:t>full duplex</a:t>
            </a: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E</a:t>
            </a:r>
            <a:r>
              <a:rPr lang="en-US" sz="2100" dirty="0" smtClean="0">
                <a:solidFill>
                  <a:prstClr val="black"/>
                </a:solidFill>
                <a:latin typeface="Avenir Book" panose="020B0503020203020204" pitchFamily="34" charset="-78"/>
                <a:cs typeface="Avenir Book" panose="020B0503020203020204" pitchFamily="34" charset="-78"/>
              </a:rPr>
              <a:t>ach </a:t>
            </a:r>
            <a:r>
              <a:rPr lang="en-US" sz="2100" dirty="0">
                <a:solidFill>
                  <a:prstClr val="black"/>
                </a:solidFill>
                <a:latin typeface="Avenir Book" panose="020B0503020203020204" pitchFamily="34" charset="-78"/>
                <a:cs typeface="Avenir Book" panose="020B0503020203020204" pitchFamily="34" charset="-78"/>
              </a:rPr>
              <a:t>link is its own collision domain</a:t>
            </a:r>
          </a:p>
        </p:txBody>
      </p:sp>
      <p:sp>
        <p:nvSpPr>
          <p:cNvPr id="132" name="Rectangle 3">
            <a:extLst>
              <a:ext uri="{FF2B5EF4-FFF2-40B4-BE49-F238E27FC236}">
                <a16:creationId xmlns:a16="http://schemas.microsoft.com/office/drawing/2014/main" id="{8FD6AE89-27E8-A046-84EB-C8AE1F12B488}"/>
              </a:ext>
            </a:extLst>
          </p:cNvPr>
          <p:cNvSpPr txBox="1">
            <a:spLocks noChangeArrowheads="1"/>
          </p:cNvSpPr>
          <p:nvPr/>
        </p:nvSpPr>
        <p:spPr>
          <a:xfrm>
            <a:off x="695433" y="3806493"/>
            <a:ext cx="7791342" cy="1364534"/>
          </a:xfrm>
          <a:prstGeom prst="rect">
            <a:avLst/>
          </a:prstGeom>
        </p:spPr>
        <p:txBody>
          <a:bodyPr vert="horz" lIns="68580" tIns="34290" rIns="68580" bIns="3429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20266" defTabSz="685800">
              <a:spcBef>
                <a:spcPts val="750"/>
              </a:spcBef>
              <a:buClr>
                <a:srgbClr val="0000A8"/>
              </a:buClr>
              <a:defRPr/>
            </a:pPr>
            <a:r>
              <a:rPr lang="en-US" sz="2100" dirty="0">
                <a:solidFill>
                  <a:srgbClr val="C00000"/>
                </a:solidFill>
                <a:latin typeface="Avenir Book" panose="020B0503020203020204" pitchFamily="34" charset="-78"/>
                <a:cs typeface="Avenir Book" panose="020B0503020203020204" pitchFamily="34" charset="-78"/>
              </a:rPr>
              <a:t>S</a:t>
            </a:r>
            <a:r>
              <a:rPr lang="en-US" sz="2100" dirty="0" smtClean="0">
                <a:solidFill>
                  <a:srgbClr val="C00000"/>
                </a:solidFill>
                <a:latin typeface="Avenir Book" panose="020B0503020203020204" pitchFamily="34" charset="-78"/>
                <a:cs typeface="Avenir Book" panose="020B0503020203020204" pitchFamily="34" charset="-78"/>
              </a:rPr>
              <a:t>witching</a:t>
            </a:r>
            <a:r>
              <a:rPr lang="en-US" sz="2100" dirty="0">
                <a:solidFill>
                  <a:srgbClr val="C0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A-to-A’ and B-to-B</a:t>
            </a:r>
            <a:r>
              <a:rPr lang="en-US" altLang="ja-JP" sz="21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100" dirty="0">
                <a:solidFill>
                  <a:prstClr val="black"/>
                </a:solidFill>
                <a:latin typeface="Avenir Book" panose="020B0503020203020204" pitchFamily="34" charset="-78"/>
                <a:cs typeface="Avenir Book" panose="020B0503020203020204" pitchFamily="34" charset="-78"/>
              </a:rPr>
              <a:t> can transmit simultaneously, without </a:t>
            </a:r>
            <a:r>
              <a:rPr lang="en-US" sz="2100" dirty="0" smtClean="0">
                <a:solidFill>
                  <a:prstClr val="black"/>
                </a:solidFill>
                <a:latin typeface="Avenir Book" panose="020B0503020203020204" pitchFamily="34" charset="-78"/>
                <a:cs typeface="Avenir Book" panose="020B0503020203020204" pitchFamily="34" charset="-78"/>
              </a:rPr>
              <a:t>collisions</a:t>
            </a:r>
          </a:p>
          <a:p>
            <a:pPr marL="264319" indent="-220266" defTabSz="685800">
              <a:spcBef>
                <a:spcPts val="750"/>
              </a:spcBef>
              <a:buClr>
                <a:srgbClr val="0000A8"/>
              </a:buClr>
              <a:defRPr/>
            </a:pPr>
            <a:endParaRPr lang="en-US" sz="2100" dirty="0">
              <a:solidFill>
                <a:prstClr val="black"/>
              </a:solidFill>
              <a:latin typeface="Avenir Book" panose="020B0503020203020204" pitchFamily="34" charset="-78"/>
              <a:cs typeface="Avenir Book" panose="020B0503020203020204" pitchFamily="34" charset="-78"/>
            </a:endParaRPr>
          </a:p>
          <a:p>
            <a:pPr marL="264319" indent="-220266" defTabSz="685800">
              <a:spcBef>
                <a:spcPts val="750"/>
              </a:spcBef>
              <a:buClr>
                <a:srgbClr val="0000A8"/>
              </a:buClr>
              <a:defRPr/>
            </a:pPr>
            <a:r>
              <a:rPr lang="en-US" sz="2100" dirty="0" smtClean="0">
                <a:solidFill>
                  <a:prstClr val="black"/>
                </a:solidFill>
                <a:latin typeface="Avenir Book" panose="020B0503020203020204" pitchFamily="34" charset="-78"/>
                <a:cs typeface="Avenir Book" panose="020B0503020203020204" pitchFamily="34" charset="-78"/>
              </a:rPr>
              <a:t>Hubs </a:t>
            </a:r>
            <a:r>
              <a:rPr lang="en-US" sz="2100" dirty="0">
                <a:solidFill>
                  <a:prstClr val="black"/>
                </a:solidFill>
                <a:latin typeface="Avenir Book" panose="020B0503020203020204" pitchFamily="34" charset="-78"/>
                <a:cs typeface="Avenir Book" panose="020B0503020203020204" pitchFamily="34" charset="-78"/>
              </a:rPr>
              <a:t>vs switch: </a:t>
            </a:r>
            <a:r>
              <a:rPr lang="en-US" sz="2100" dirty="0">
                <a:solidFill>
                  <a:prstClr val="black"/>
                </a:solidFill>
                <a:latin typeface="Avenir Book" panose="020B0503020203020204" pitchFamily="34" charset="-78"/>
                <a:cs typeface="Avenir Book" panose="020B0503020203020204" pitchFamily="34" charset="-78"/>
                <a:hlinkClick r:id="rId5"/>
              </a:rPr>
              <a:t>https://</a:t>
            </a:r>
            <a:r>
              <a:rPr lang="en-US" sz="2100" dirty="0" smtClean="0">
                <a:solidFill>
                  <a:prstClr val="black"/>
                </a:solidFill>
                <a:latin typeface="Avenir Book" panose="020B0503020203020204" pitchFamily="34" charset="-78"/>
                <a:cs typeface="Avenir Book" panose="020B0503020203020204" pitchFamily="34" charset="-78"/>
                <a:hlinkClick r:id="rId5"/>
              </a:rPr>
              <a:t>community.fs.com/blog/do-you-know-the-differences-between-hubs-switches-and-routers.html</a:t>
            </a:r>
            <a:endParaRPr lang="en-US" sz="2100" dirty="0" smtClean="0">
              <a:solidFill>
                <a:prstClr val="black"/>
              </a:solidFill>
              <a:latin typeface="Avenir Book" panose="020B0503020203020204" pitchFamily="34" charset="-78"/>
              <a:cs typeface="Avenir Book" panose="020B0503020203020204" pitchFamily="34" charset="-78"/>
            </a:endParaRPr>
          </a:p>
          <a:p>
            <a:pPr marL="264319" indent="-220266" defTabSz="685800">
              <a:spcBef>
                <a:spcPts val="750"/>
              </a:spcBef>
              <a:buClr>
                <a:srgbClr val="0000A8"/>
              </a:buClr>
              <a:defRPr/>
            </a:pPr>
            <a:endParaRPr lang="en-US" sz="2100" dirty="0">
              <a:solidFill>
                <a:prstClr val="black"/>
              </a:solidFill>
              <a:latin typeface="Avenir Book" panose="020B0503020203020204" pitchFamily="34" charset="-78"/>
              <a:cs typeface="Avenir Book" panose="020B0503020203020204" pitchFamily="34" charset="-78"/>
            </a:endParaRPr>
          </a:p>
        </p:txBody>
      </p:sp>
      <p:sp>
        <p:nvSpPr>
          <p:cNvPr id="130" name="Left-Right Arrow 129">
            <a:extLst>
              <a:ext uri="{FF2B5EF4-FFF2-40B4-BE49-F238E27FC236}">
                <a16:creationId xmlns:a16="http://schemas.microsoft.com/office/drawing/2014/main" id="{390325D3-5B28-6141-9145-A34DF8C34806}"/>
              </a:ext>
            </a:extLst>
          </p:cNvPr>
          <p:cNvSpPr/>
          <p:nvPr/>
        </p:nvSpPr>
        <p:spPr>
          <a:xfrm rot="5400000">
            <a:off x="6553950" y="2386350"/>
            <a:ext cx="1014209" cy="133442"/>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4" name="Left-Right Arrow 133">
            <a:extLst>
              <a:ext uri="{FF2B5EF4-FFF2-40B4-BE49-F238E27FC236}">
                <a16:creationId xmlns:a16="http://schemas.microsoft.com/office/drawing/2014/main" id="{8716E4D4-5340-A04D-84B1-535BF0345A0D}"/>
              </a:ext>
            </a:extLst>
          </p:cNvPr>
          <p:cNvSpPr/>
          <p:nvPr/>
        </p:nvSpPr>
        <p:spPr>
          <a:xfrm rot="9282253">
            <a:off x="6286099" y="2403244"/>
            <a:ext cx="1490096" cy="149458"/>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67039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dissolve">
                                      <p:cBhvr>
                                        <p:cTn id="7" dur="500"/>
                                        <p:tgtEl>
                                          <p:spTgt spid="13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0"/>
                                        </p:tgtEl>
                                        <p:attrNameLst>
                                          <p:attrName>style.visibility</p:attrName>
                                        </p:attrNameLst>
                                      </p:cBhvr>
                                      <p:to>
                                        <p:strVal val="visible"/>
                                      </p:to>
                                    </p:set>
                                    <p:animEffect transition="in" filter="dissolve">
                                      <p:cBhvr>
                                        <p:cTn id="11" dur="500"/>
                                        <p:tgtEl>
                                          <p:spTgt spid="130"/>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34"/>
                                        </p:tgtEl>
                                        <p:attrNameLst>
                                          <p:attrName>style.visibility</p:attrName>
                                        </p:attrNameLst>
                                      </p:cBhvr>
                                      <p:to>
                                        <p:strVal val="visible"/>
                                      </p:to>
                                    </p:set>
                                    <p:animEffect transition="in" filter="dissolve">
                                      <p:cBhvr>
                                        <p:cTn id="15"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0" grpId="0" animBg="1"/>
      <p:bldP spid="1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18857" y="599045"/>
            <a:ext cx="7886700" cy="670967"/>
          </a:xfrm>
        </p:spPr>
        <p:txBody>
          <a:bodyPr>
            <a:normAutofit fontScale="90000"/>
          </a:bodyPr>
          <a:lstStyle/>
          <a:p>
            <a:r>
              <a:rPr lang="en-US" b="0" kern="0" dirty="0" smtClean="0">
                <a:ea typeface="ＭＳ Ｐゴシック" charset="0"/>
              </a:rPr>
              <a:t>Cut-through Switches</a:t>
            </a:r>
            <a:endParaRPr lang="en-US" sz="3300" dirty="0"/>
          </a:p>
        </p:txBody>
      </p:sp>
      <p:sp>
        <p:nvSpPr>
          <p:cNvPr id="131" name="Rectangle 3">
            <a:extLst>
              <a:ext uri="{FF2B5EF4-FFF2-40B4-BE49-F238E27FC236}">
                <a16:creationId xmlns:a16="http://schemas.microsoft.com/office/drawing/2014/main" id="{C0047884-D119-174A-AE6D-FD50C58F7AB4}"/>
              </a:ext>
            </a:extLst>
          </p:cNvPr>
          <p:cNvSpPr txBox="1">
            <a:spLocks noChangeArrowheads="1"/>
          </p:cNvSpPr>
          <p:nvPr/>
        </p:nvSpPr>
        <p:spPr>
          <a:xfrm>
            <a:off x="697043" y="1743937"/>
            <a:ext cx="4384623" cy="2578037"/>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20266" defTabSz="685800">
              <a:spcBef>
                <a:spcPts val="750"/>
              </a:spcBef>
              <a:buClr>
                <a:srgbClr val="0000A8"/>
              </a:buClr>
              <a:defRPr/>
            </a:pPr>
            <a:r>
              <a:rPr lang="en-US" sz="2100" dirty="0" smtClean="0">
                <a:solidFill>
                  <a:prstClr val="black"/>
                </a:solidFill>
                <a:latin typeface="Avenir Book" panose="020B0503020203020204" pitchFamily="34" charset="-78"/>
                <a:cs typeface="Avenir Book" panose="020B0503020203020204" pitchFamily="34" charset="-78"/>
              </a:rPr>
              <a:t>Switches start forwarding the frames just after reading the destination address</a:t>
            </a:r>
          </a:p>
          <a:p>
            <a:pPr marL="607219" lvl="1" indent="-220266" defTabSz="685800">
              <a:spcBef>
                <a:spcPts val="750"/>
              </a:spcBef>
              <a:defRPr/>
            </a:pPr>
            <a:r>
              <a:rPr lang="en-US" sz="1700" dirty="0" smtClean="0">
                <a:solidFill>
                  <a:prstClr val="black"/>
                </a:solidFill>
                <a:latin typeface="Avenir Book" panose="020B0503020203020204" pitchFamily="34" charset="-78"/>
                <a:cs typeface="Avenir Book" panose="020B0503020203020204" pitchFamily="34" charset="-78"/>
              </a:rPr>
              <a:t>Slightly reduces the latency</a:t>
            </a:r>
            <a:endParaRPr lang="en-US" sz="1700" dirty="0">
              <a:solidFill>
                <a:prstClr val="black"/>
              </a:solidFill>
              <a:latin typeface="Avenir Book" panose="020B0503020203020204" pitchFamily="34" charset="-78"/>
              <a:cs typeface="Avenir Book" panose="020B0503020203020204" pitchFamily="34" charset="-78"/>
            </a:endParaRPr>
          </a:p>
        </p:txBody>
      </p:sp>
      <p:grpSp>
        <p:nvGrpSpPr>
          <p:cNvPr id="79" name="Group 78">
            <a:extLst>
              <a:ext uri="{FF2B5EF4-FFF2-40B4-BE49-F238E27FC236}">
                <a16:creationId xmlns:a16="http://schemas.microsoft.com/office/drawing/2014/main" id="{8491F554-2C7A-214A-897B-0FB0A1CB751B}"/>
              </a:ext>
            </a:extLst>
          </p:cNvPr>
          <p:cNvGrpSpPr/>
          <p:nvPr/>
        </p:nvGrpSpPr>
        <p:grpSpPr>
          <a:xfrm>
            <a:off x="5370482" y="2034224"/>
            <a:ext cx="2683960" cy="2298101"/>
            <a:chOff x="7670306" y="1697644"/>
            <a:chExt cx="3578613" cy="3064134"/>
          </a:xfrm>
        </p:grpSpPr>
        <p:cxnSp>
          <p:nvCxnSpPr>
            <p:cNvPr id="86" name="Straight Connector 85">
              <a:extLst>
                <a:ext uri="{FF2B5EF4-FFF2-40B4-BE49-F238E27FC236}">
                  <a16:creationId xmlns:a16="http://schemas.microsoft.com/office/drawing/2014/main" id="{20924CCE-3F57-D049-9D0A-B1D8FCF20BDA}"/>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 Box 23">
              <a:extLst>
                <a:ext uri="{FF2B5EF4-FFF2-40B4-BE49-F238E27FC236}">
                  <a16:creationId xmlns:a16="http://schemas.microsoft.com/office/drawing/2014/main" id="{6622E46D-9FDC-6942-8443-B6EE96C08DD5}"/>
                </a:ext>
              </a:extLst>
            </p:cNvPr>
            <p:cNvSpPr txBox="1">
              <a:spLocks noChangeArrowheads="1"/>
            </p:cNvSpPr>
            <p:nvPr/>
          </p:nvSpPr>
          <p:spPr bwMode="auto">
            <a:xfrm>
              <a:off x="9846148" y="1727551"/>
              <a:ext cx="457819"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90" name="Text Box 24">
              <a:extLst>
                <a:ext uri="{FF2B5EF4-FFF2-40B4-BE49-F238E27FC236}">
                  <a16:creationId xmlns:a16="http://schemas.microsoft.com/office/drawing/2014/main" id="{FC43B703-F100-1449-9F08-04E8275B9785}"/>
                </a:ext>
              </a:extLst>
            </p:cNvPr>
            <p:cNvSpPr txBox="1">
              <a:spLocks noChangeArrowheads="1"/>
            </p:cNvSpPr>
            <p:nvPr/>
          </p:nvSpPr>
          <p:spPr bwMode="auto">
            <a:xfrm>
              <a:off x="9844696" y="4149731"/>
              <a:ext cx="536899"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94" name="Text Box 25">
              <a:extLst>
                <a:ext uri="{FF2B5EF4-FFF2-40B4-BE49-F238E27FC236}">
                  <a16:creationId xmlns:a16="http://schemas.microsoft.com/office/drawing/2014/main" id="{FF5419F0-A61E-DF4E-8994-AA7772D64A0C}"/>
                </a:ext>
              </a:extLst>
            </p:cNvPr>
            <p:cNvSpPr txBox="1">
              <a:spLocks noChangeArrowheads="1"/>
            </p:cNvSpPr>
            <p:nvPr/>
          </p:nvSpPr>
          <p:spPr bwMode="auto">
            <a:xfrm>
              <a:off x="10740738" y="2137677"/>
              <a:ext cx="44072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101" name="Text Box 26">
              <a:extLst>
                <a:ext uri="{FF2B5EF4-FFF2-40B4-BE49-F238E27FC236}">
                  <a16:creationId xmlns:a16="http://schemas.microsoft.com/office/drawing/2014/main" id="{6849FEF8-AECF-A148-8CDC-C71F2367AC54}"/>
                </a:ext>
              </a:extLst>
            </p:cNvPr>
            <p:cNvSpPr txBox="1">
              <a:spLocks noChangeArrowheads="1"/>
            </p:cNvSpPr>
            <p:nvPr/>
          </p:nvSpPr>
          <p:spPr bwMode="auto">
            <a:xfrm>
              <a:off x="8061935" y="3914988"/>
              <a:ext cx="51980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104" name="Text Box 27">
              <a:extLst>
                <a:ext uri="{FF2B5EF4-FFF2-40B4-BE49-F238E27FC236}">
                  <a16:creationId xmlns:a16="http://schemas.microsoft.com/office/drawing/2014/main" id="{9424AF7D-A121-114C-AC5C-79FC84F5CFB8}"/>
                </a:ext>
              </a:extLst>
            </p:cNvPr>
            <p:cNvSpPr txBox="1">
              <a:spLocks noChangeArrowheads="1"/>
            </p:cNvSpPr>
            <p:nvPr/>
          </p:nvSpPr>
          <p:spPr bwMode="auto">
            <a:xfrm>
              <a:off x="10739720" y="3994820"/>
              <a:ext cx="462093"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sp>
          <p:nvSpPr>
            <p:cNvPr id="112" name="Text Box 28">
              <a:extLst>
                <a:ext uri="{FF2B5EF4-FFF2-40B4-BE49-F238E27FC236}">
                  <a16:creationId xmlns:a16="http://schemas.microsoft.com/office/drawing/2014/main" id="{200E3495-163D-C24E-87E9-B15114F849C7}"/>
                </a:ext>
              </a:extLst>
            </p:cNvPr>
            <p:cNvSpPr txBox="1">
              <a:spLocks noChangeArrowheads="1"/>
            </p:cNvSpPr>
            <p:nvPr/>
          </p:nvSpPr>
          <p:spPr bwMode="auto">
            <a:xfrm>
              <a:off x="8044749" y="2060029"/>
              <a:ext cx="541173"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grpSp>
          <p:nvGrpSpPr>
            <p:cNvPr id="113" name="Group 49">
              <a:extLst>
                <a:ext uri="{FF2B5EF4-FFF2-40B4-BE49-F238E27FC236}">
                  <a16:creationId xmlns:a16="http://schemas.microsoft.com/office/drawing/2014/main" id="{2909A8E8-3B3E-B94A-A268-12FA81AA752D}"/>
                </a:ext>
              </a:extLst>
            </p:cNvPr>
            <p:cNvGrpSpPr>
              <a:grpSpLocks/>
            </p:cNvGrpSpPr>
            <p:nvPr/>
          </p:nvGrpSpPr>
          <p:grpSpPr bwMode="auto">
            <a:xfrm>
              <a:off x="7686715" y="2428791"/>
              <a:ext cx="833957" cy="690324"/>
              <a:chOff x="-44" y="1473"/>
              <a:chExt cx="981" cy="1105"/>
            </a:xfrm>
          </p:grpSpPr>
          <p:pic>
            <p:nvPicPr>
              <p:cNvPr id="167" name="Picture 50" descr="desktop_computer_stylized_medium">
                <a:extLst>
                  <a:ext uri="{FF2B5EF4-FFF2-40B4-BE49-F238E27FC236}">
                    <a16:creationId xmlns:a16="http://schemas.microsoft.com/office/drawing/2014/main" id="{4C993D65-A8AC-C24F-A8E1-0C71ED99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8" name="Freeform 51">
                <a:extLst>
                  <a:ext uri="{FF2B5EF4-FFF2-40B4-BE49-F238E27FC236}">
                    <a16:creationId xmlns:a16="http://schemas.microsoft.com/office/drawing/2014/main" id="{CB7E302C-C236-0244-87D6-1E3E70C4518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14" name="Group 49">
              <a:extLst>
                <a:ext uri="{FF2B5EF4-FFF2-40B4-BE49-F238E27FC236}">
                  <a16:creationId xmlns:a16="http://schemas.microsoft.com/office/drawing/2014/main" id="{5273BA26-CBE3-134E-8F22-04D4CD3E9FA1}"/>
                </a:ext>
              </a:extLst>
            </p:cNvPr>
            <p:cNvGrpSpPr>
              <a:grpSpLocks/>
            </p:cNvGrpSpPr>
            <p:nvPr/>
          </p:nvGrpSpPr>
          <p:grpSpPr bwMode="auto">
            <a:xfrm>
              <a:off x="7670306" y="3312731"/>
              <a:ext cx="833957" cy="690324"/>
              <a:chOff x="-44" y="1473"/>
              <a:chExt cx="981" cy="1105"/>
            </a:xfrm>
          </p:grpSpPr>
          <p:pic>
            <p:nvPicPr>
              <p:cNvPr id="165" name="Picture 50" descr="desktop_computer_stylized_medium">
                <a:extLst>
                  <a:ext uri="{FF2B5EF4-FFF2-40B4-BE49-F238E27FC236}">
                    <a16:creationId xmlns:a16="http://schemas.microsoft.com/office/drawing/2014/main" id="{0B5C182E-CEBC-6E47-AB60-C10090993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6" name="Freeform 51">
                <a:extLst>
                  <a:ext uri="{FF2B5EF4-FFF2-40B4-BE49-F238E27FC236}">
                    <a16:creationId xmlns:a16="http://schemas.microsoft.com/office/drawing/2014/main" id="{FDBA5721-FF64-F348-B964-2E26A4468A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15" name="Text Box 35">
              <a:extLst>
                <a:ext uri="{FF2B5EF4-FFF2-40B4-BE49-F238E27FC236}">
                  <a16:creationId xmlns:a16="http://schemas.microsoft.com/office/drawing/2014/main" id="{D85F520A-7524-3D40-A439-8CDE292B34C5}"/>
                </a:ext>
              </a:extLst>
            </p:cNvPr>
            <p:cNvSpPr txBox="1">
              <a:spLocks noChangeArrowheads="1"/>
            </p:cNvSpPr>
            <p:nvPr/>
          </p:nvSpPr>
          <p:spPr bwMode="auto">
            <a:xfrm>
              <a:off x="9340355" y="2722016"/>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1</a:t>
              </a:r>
            </a:p>
          </p:txBody>
        </p:sp>
        <p:sp>
          <p:nvSpPr>
            <p:cNvPr id="117" name="Text Box 36">
              <a:extLst>
                <a:ext uri="{FF2B5EF4-FFF2-40B4-BE49-F238E27FC236}">
                  <a16:creationId xmlns:a16="http://schemas.microsoft.com/office/drawing/2014/main" id="{470DA178-E968-A943-85CD-CAF4B26DAEC8}"/>
                </a:ext>
              </a:extLst>
            </p:cNvPr>
            <p:cNvSpPr txBox="1">
              <a:spLocks noChangeArrowheads="1"/>
            </p:cNvSpPr>
            <p:nvPr/>
          </p:nvSpPr>
          <p:spPr bwMode="auto">
            <a:xfrm>
              <a:off x="9775744" y="2800425"/>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2</a:t>
              </a:r>
            </a:p>
          </p:txBody>
        </p:sp>
        <p:sp>
          <p:nvSpPr>
            <p:cNvPr id="133" name="Text Box 37">
              <a:extLst>
                <a:ext uri="{FF2B5EF4-FFF2-40B4-BE49-F238E27FC236}">
                  <a16:creationId xmlns:a16="http://schemas.microsoft.com/office/drawing/2014/main" id="{376E3621-6CFE-204E-8F4D-39AE53CF0430}"/>
                </a:ext>
              </a:extLst>
            </p:cNvPr>
            <p:cNvSpPr txBox="1">
              <a:spLocks noChangeArrowheads="1"/>
            </p:cNvSpPr>
            <p:nvPr/>
          </p:nvSpPr>
          <p:spPr bwMode="auto">
            <a:xfrm>
              <a:off x="9922900" y="3225116"/>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3</a:t>
              </a:r>
            </a:p>
          </p:txBody>
        </p:sp>
        <p:sp>
          <p:nvSpPr>
            <p:cNvPr id="135" name="Text Box 38">
              <a:extLst>
                <a:ext uri="{FF2B5EF4-FFF2-40B4-BE49-F238E27FC236}">
                  <a16:creationId xmlns:a16="http://schemas.microsoft.com/office/drawing/2014/main" id="{3011C175-89E3-8741-B58D-8B5BE4BAE690}"/>
                </a:ext>
              </a:extLst>
            </p:cNvPr>
            <p:cNvSpPr txBox="1">
              <a:spLocks noChangeArrowheads="1"/>
            </p:cNvSpPr>
            <p:nvPr/>
          </p:nvSpPr>
          <p:spPr bwMode="auto">
            <a:xfrm>
              <a:off x="9525471" y="3474353"/>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4</a:t>
              </a:r>
            </a:p>
          </p:txBody>
        </p:sp>
        <p:sp>
          <p:nvSpPr>
            <p:cNvPr id="136" name="Text Box 39">
              <a:extLst>
                <a:ext uri="{FF2B5EF4-FFF2-40B4-BE49-F238E27FC236}">
                  <a16:creationId xmlns:a16="http://schemas.microsoft.com/office/drawing/2014/main" id="{5B29F5A1-B63E-3846-A3E2-58E4C5752FB5}"/>
                </a:ext>
              </a:extLst>
            </p:cNvPr>
            <p:cNvSpPr txBox="1">
              <a:spLocks noChangeArrowheads="1"/>
            </p:cNvSpPr>
            <p:nvPr/>
          </p:nvSpPr>
          <p:spPr bwMode="auto">
            <a:xfrm>
              <a:off x="9061577" y="3440668"/>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5</a:t>
              </a:r>
            </a:p>
          </p:txBody>
        </p:sp>
        <p:sp>
          <p:nvSpPr>
            <p:cNvPr id="137" name="Text Box 40">
              <a:extLst>
                <a:ext uri="{FF2B5EF4-FFF2-40B4-BE49-F238E27FC236}">
                  <a16:creationId xmlns:a16="http://schemas.microsoft.com/office/drawing/2014/main" id="{5D63FF79-DA8B-0342-A3E1-AD2B9A26733B}"/>
                </a:ext>
              </a:extLst>
            </p:cNvPr>
            <p:cNvSpPr txBox="1">
              <a:spLocks noChangeArrowheads="1"/>
            </p:cNvSpPr>
            <p:nvPr/>
          </p:nvSpPr>
          <p:spPr bwMode="auto">
            <a:xfrm>
              <a:off x="8947483" y="3014530"/>
              <a:ext cx="319087"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6</a:t>
              </a:r>
            </a:p>
          </p:txBody>
        </p:sp>
        <p:sp>
          <p:nvSpPr>
            <p:cNvPr id="138" name="Rectangle 37">
              <a:extLst>
                <a:ext uri="{FF2B5EF4-FFF2-40B4-BE49-F238E27FC236}">
                  <a16:creationId xmlns:a16="http://schemas.microsoft.com/office/drawing/2014/main" id="{25F61537-69D9-2542-AF7D-1F7D5E80C63C}"/>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39" name="Rectangle 37">
              <a:extLst>
                <a:ext uri="{FF2B5EF4-FFF2-40B4-BE49-F238E27FC236}">
                  <a16:creationId xmlns:a16="http://schemas.microsoft.com/office/drawing/2014/main" id="{350C81E9-380A-7F46-91B4-FCA7A4B97870}"/>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40" name="Rectangle 37">
              <a:extLst>
                <a:ext uri="{FF2B5EF4-FFF2-40B4-BE49-F238E27FC236}">
                  <a16:creationId xmlns:a16="http://schemas.microsoft.com/office/drawing/2014/main" id="{D9512E3C-142E-9744-90C8-CAECC07908AF}"/>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41" name="Rectangle 37">
              <a:extLst>
                <a:ext uri="{FF2B5EF4-FFF2-40B4-BE49-F238E27FC236}">
                  <a16:creationId xmlns:a16="http://schemas.microsoft.com/office/drawing/2014/main" id="{411F0A98-6385-274D-A80E-3786685FBD70}"/>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42" name="Group 44">
              <a:extLst>
                <a:ext uri="{FF2B5EF4-FFF2-40B4-BE49-F238E27FC236}">
                  <a16:creationId xmlns:a16="http://schemas.microsoft.com/office/drawing/2014/main" id="{D14AFC91-71E2-F24B-902C-C917FA8FA94E}"/>
                </a:ext>
              </a:extLst>
            </p:cNvPr>
            <p:cNvGrpSpPr>
              <a:grpSpLocks/>
            </p:cNvGrpSpPr>
            <p:nvPr/>
          </p:nvGrpSpPr>
          <p:grpSpPr bwMode="auto">
            <a:xfrm>
              <a:off x="10416209" y="2517915"/>
              <a:ext cx="799548" cy="697947"/>
              <a:chOff x="-44" y="1473"/>
              <a:chExt cx="981" cy="1105"/>
            </a:xfrm>
          </p:grpSpPr>
          <p:pic>
            <p:nvPicPr>
              <p:cNvPr id="163" name="Picture 45" descr="desktop_computer_stylized_medium">
                <a:extLst>
                  <a:ext uri="{FF2B5EF4-FFF2-40B4-BE49-F238E27FC236}">
                    <a16:creationId xmlns:a16="http://schemas.microsoft.com/office/drawing/2014/main" id="{9D322BDD-E57A-8444-8AFE-B4159D0BD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4" name="Freeform 46">
                <a:extLst>
                  <a:ext uri="{FF2B5EF4-FFF2-40B4-BE49-F238E27FC236}">
                    <a16:creationId xmlns:a16="http://schemas.microsoft.com/office/drawing/2014/main" id="{7E0B05B5-6E51-3D4F-A876-9F08381512D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143" name="Picture 45" descr="desktop_computer_stylized_medium">
              <a:extLst>
                <a:ext uri="{FF2B5EF4-FFF2-40B4-BE49-F238E27FC236}">
                  <a16:creationId xmlns:a16="http://schemas.microsoft.com/office/drawing/2014/main" id="{6ED0D78A-97A6-FC4F-BA50-97C8A6D92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4" name="Freeform 46">
              <a:extLst>
                <a:ext uri="{FF2B5EF4-FFF2-40B4-BE49-F238E27FC236}">
                  <a16:creationId xmlns:a16="http://schemas.microsoft.com/office/drawing/2014/main" id="{A05F0CAB-4DF9-BF46-9ACB-FF9BB4E4CEA3}"/>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145" name="Straight Connector 144">
              <a:extLst>
                <a:ext uri="{FF2B5EF4-FFF2-40B4-BE49-F238E27FC236}">
                  <a16:creationId xmlns:a16="http://schemas.microsoft.com/office/drawing/2014/main" id="{5D7DEA5B-74C6-6D4E-A564-97C477937229}"/>
                </a:ext>
              </a:extLst>
            </p:cNvPr>
            <p:cNvCxnSpPr>
              <a:cxnSpLocks/>
              <a:stCxn id="138" idx="0"/>
              <a:endCxn id="141"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8B44F92-1523-6C40-AD86-F840EA2D6FA1}"/>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Rectangle 37">
              <a:extLst>
                <a:ext uri="{FF2B5EF4-FFF2-40B4-BE49-F238E27FC236}">
                  <a16:creationId xmlns:a16="http://schemas.microsoft.com/office/drawing/2014/main" id="{D75AB559-876E-124D-AE96-8DE8C51BB978}"/>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48" name="Rectangle 37">
              <a:extLst>
                <a:ext uri="{FF2B5EF4-FFF2-40B4-BE49-F238E27FC236}">
                  <a16:creationId xmlns:a16="http://schemas.microsoft.com/office/drawing/2014/main" id="{75D02172-6808-7F4C-B887-5DF27DF57A3D}"/>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49" name="Group 148">
              <a:extLst>
                <a:ext uri="{FF2B5EF4-FFF2-40B4-BE49-F238E27FC236}">
                  <a16:creationId xmlns:a16="http://schemas.microsoft.com/office/drawing/2014/main" id="{9BA061E6-1E33-7C4D-A760-2EAAE6F141CE}"/>
                </a:ext>
              </a:extLst>
            </p:cNvPr>
            <p:cNvGrpSpPr/>
            <p:nvPr/>
          </p:nvGrpSpPr>
          <p:grpSpPr>
            <a:xfrm>
              <a:off x="9236687" y="3108787"/>
              <a:ext cx="711278" cy="420709"/>
              <a:chOff x="3668110" y="2448910"/>
              <a:chExt cx="3794234" cy="2165130"/>
            </a:xfrm>
          </p:grpSpPr>
          <p:sp>
            <p:nvSpPr>
              <p:cNvPr id="156" name="Rectangle 155">
                <a:extLst>
                  <a:ext uri="{FF2B5EF4-FFF2-40B4-BE49-F238E27FC236}">
                    <a16:creationId xmlns:a16="http://schemas.microsoft.com/office/drawing/2014/main" id="{9EED6747-7F6F-7F43-9DCE-4375015BFE2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7" name="Freeform 156">
                <a:extLst>
                  <a:ext uri="{FF2B5EF4-FFF2-40B4-BE49-F238E27FC236}">
                    <a16:creationId xmlns:a16="http://schemas.microsoft.com/office/drawing/2014/main" id="{713BD2F3-A046-C844-9290-8007C98F1EE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58" name="Group 157">
                <a:extLst>
                  <a:ext uri="{FF2B5EF4-FFF2-40B4-BE49-F238E27FC236}">
                    <a16:creationId xmlns:a16="http://schemas.microsoft.com/office/drawing/2014/main" id="{58BA6AB3-60D9-084F-ADAD-5105679BCDE8}"/>
                  </a:ext>
                </a:extLst>
              </p:cNvPr>
              <p:cNvGrpSpPr/>
              <p:nvPr/>
            </p:nvGrpSpPr>
            <p:grpSpPr>
              <a:xfrm>
                <a:off x="3941378" y="2603243"/>
                <a:ext cx="3202061" cy="1066110"/>
                <a:chOff x="7939341" y="3037317"/>
                <a:chExt cx="897649" cy="353919"/>
              </a:xfrm>
            </p:grpSpPr>
            <p:sp>
              <p:nvSpPr>
                <p:cNvPr id="159" name="Freeform 158">
                  <a:extLst>
                    <a:ext uri="{FF2B5EF4-FFF2-40B4-BE49-F238E27FC236}">
                      <a16:creationId xmlns:a16="http://schemas.microsoft.com/office/drawing/2014/main" id="{B47D322F-8E6C-C740-9424-B4336CB386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0" name="Freeform 159">
                  <a:extLst>
                    <a:ext uri="{FF2B5EF4-FFF2-40B4-BE49-F238E27FC236}">
                      <a16:creationId xmlns:a16="http://schemas.microsoft.com/office/drawing/2014/main" id="{A90CA4C8-0135-1444-9709-18E5C661430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1" name="Freeform 160">
                  <a:extLst>
                    <a:ext uri="{FF2B5EF4-FFF2-40B4-BE49-F238E27FC236}">
                      <a16:creationId xmlns:a16="http://schemas.microsoft.com/office/drawing/2014/main" id="{6F5E61E2-0756-ED4D-8685-32B20FE49B3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2" name="Freeform 161">
                  <a:extLst>
                    <a:ext uri="{FF2B5EF4-FFF2-40B4-BE49-F238E27FC236}">
                      <a16:creationId xmlns:a16="http://schemas.microsoft.com/office/drawing/2014/main" id="{9EB332DA-F807-8347-93F2-C5388D159AB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50" name="Group 44">
              <a:extLst>
                <a:ext uri="{FF2B5EF4-FFF2-40B4-BE49-F238E27FC236}">
                  <a16:creationId xmlns:a16="http://schemas.microsoft.com/office/drawing/2014/main" id="{426DCB6B-A219-374F-8F06-F18D724B8563}"/>
                </a:ext>
              </a:extLst>
            </p:cNvPr>
            <p:cNvGrpSpPr>
              <a:grpSpLocks/>
            </p:cNvGrpSpPr>
            <p:nvPr/>
          </p:nvGrpSpPr>
          <p:grpSpPr bwMode="auto">
            <a:xfrm>
              <a:off x="9011867" y="4020081"/>
              <a:ext cx="853270" cy="741697"/>
              <a:chOff x="-44" y="1473"/>
              <a:chExt cx="981" cy="1105"/>
            </a:xfrm>
          </p:grpSpPr>
          <p:pic>
            <p:nvPicPr>
              <p:cNvPr id="154" name="Picture 45" descr="desktop_computer_stylized_medium">
                <a:extLst>
                  <a:ext uri="{FF2B5EF4-FFF2-40B4-BE49-F238E27FC236}">
                    <a16:creationId xmlns:a16="http://schemas.microsoft.com/office/drawing/2014/main" id="{BA7C916A-9A78-3E4C-80BC-A0D48EEB7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5" name="Freeform 46">
                <a:extLst>
                  <a:ext uri="{FF2B5EF4-FFF2-40B4-BE49-F238E27FC236}">
                    <a16:creationId xmlns:a16="http://schemas.microsoft.com/office/drawing/2014/main" id="{3B939C3B-3462-3744-96CE-3ECDF9D8EDB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51" name="Group 44">
              <a:extLst>
                <a:ext uri="{FF2B5EF4-FFF2-40B4-BE49-F238E27FC236}">
                  <a16:creationId xmlns:a16="http://schemas.microsoft.com/office/drawing/2014/main" id="{265543F6-BA09-9844-B798-D9E4755DE1B4}"/>
                </a:ext>
              </a:extLst>
            </p:cNvPr>
            <p:cNvGrpSpPr>
              <a:grpSpLocks/>
            </p:cNvGrpSpPr>
            <p:nvPr/>
          </p:nvGrpSpPr>
          <p:grpSpPr bwMode="auto">
            <a:xfrm>
              <a:off x="9087713" y="1697644"/>
              <a:ext cx="853270" cy="741697"/>
              <a:chOff x="-44" y="1473"/>
              <a:chExt cx="981" cy="1105"/>
            </a:xfrm>
          </p:grpSpPr>
          <p:pic>
            <p:nvPicPr>
              <p:cNvPr id="152" name="Picture 45" descr="desktop_computer_stylized_medium">
                <a:extLst>
                  <a:ext uri="{FF2B5EF4-FFF2-40B4-BE49-F238E27FC236}">
                    <a16:creationId xmlns:a16="http://schemas.microsoft.com/office/drawing/2014/main" id="{F5B56AF6-7AEE-0F4C-8EF5-5BAE87130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3" name="Freeform 46">
                <a:extLst>
                  <a:ext uri="{FF2B5EF4-FFF2-40B4-BE49-F238E27FC236}">
                    <a16:creationId xmlns:a16="http://schemas.microsoft.com/office/drawing/2014/main" id="{E5EF4B97-CB79-BF44-8332-3F89F741AC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grpSp>
        <p:nvGrpSpPr>
          <p:cNvPr id="171" name="Group 51">
            <a:extLst>
              <a:ext uri="{FF2B5EF4-FFF2-40B4-BE49-F238E27FC236}">
                <a16:creationId xmlns:a16="http://schemas.microsoft.com/office/drawing/2014/main" id="{994C70D6-C6AB-E54E-8D0F-FF67C69F8D38}"/>
              </a:ext>
            </a:extLst>
          </p:cNvPr>
          <p:cNvGrpSpPr>
            <a:grpSpLocks/>
          </p:cNvGrpSpPr>
          <p:nvPr/>
        </p:nvGrpSpPr>
        <p:grpSpPr bwMode="auto">
          <a:xfrm>
            <a:off x="303299" y="4323065"/>
            <a:ext cx="5900834" cy="828304"/>
            <a:chOff x="940711" y="4902593"/>
            <a:chExt cx="6291001" cy="992895"/>
          </a:xfrm>
        </p:grpSpPr>
        <p:sp>
          <p:nvSpPr>
            <p:cNvPr id="172" name="Line 10">
              <a:extLst>
                <a:ext uri="{FF2B5EF4-FFF2-40B4-BE49-F238E27FC236}">
                  <a16:creationId xmlns:a16="http://schemas.microsoft.com/office/drawing/2014/main" id="{1608A646-C375-F246-B6A1-8B07BEE7EECD}"/>
                </a:ext>
              </a:extLst>
            </p:cNvPr>
            <p:cNvSpPr>
              <a:spLocks noChangeShapeType="1"/>
            </p:cNvSpPr>
            <p:nvPr/>
          </p:nvSpPr>
          <p:spPr bwMode="auto">
            <a:xfrm>
              <a:off x="3570934" y="5199463"/>
              <a:ext cx="0" cy="20464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173" name="Rectangle 1">
              <a:extLst>
                <a:ext uri="{FF2B5EF4-FFF2-40B4-BE49-F238E27FC236}">
                  <a16:creationId xmlns:a16="http://schemas.microsoft.com/office/drawing/2014/main" id="{122AD258-BA7C-5743-BDF1-579DC5FE4C4B}"/>
                </a:ext>
              </a:extLst>
            </p:cNvPr>
            <p:cNvSpPr>
              <a:spLocks noChangeArrowheads="1"/>
            </p:cNvSpPr>
            <p:nvPr/>
          </p:nvSpPr>
          <p:spPr bwMode="auto">
            <a:xfrm>
              <a:off x="976959" y="5272489"/>
              <a:ext cx="6254753" cy="547846"/>
            </a:xfrm>
            <a:prstGeom prst="rect">
              <a:avLst/>
            </a:prstGeom>
            <a:solidFill>
              <a:srgbClr val="00B050"/>
            </a:solidFill>
            <a:ln w="9525">
              <a:solidFill>
                <a:schemeClr val="bg1"/>
              </a:solidFill>
              <a:round/>
              <a:headEnd/>
              <a:tailEnd/>
            </a:ln>
            <a:effectLst>
              <a:outerShdw blurRad="50800" dist="38100" dir="18900000" algn="bl" rotWithShape="0">
                <a:prstClr val="black">
                  <a:alpha val="40000"/>
                </a:prstClr>
              </a:outerShdw>
            </a:effectLst>
          </p:spPr>
          <p:txBody>
            <a:bodyPr wrap="none"/>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cxnSp>
          <p:nvCxnSpPr>
            <p:cNvPr id="174" name="Straight Connector 3">
              <a:extLst>
                <a:ext uri="{FF2B5EF4-FFF2-40B4-BE49-F238E27FC236}">
                  <a16:creationId xmlns:a16="http://schemas.microsoft.com/office/drawing/2014/main" id="{389D496F-CC2B-3A43-95D1-ABF0C03ECFBB}"/>
                </a:ext>
              </a:extLst>
            </p:cNvPr>
            <p:cNvCxnSpPr>
              <a:cxnSpLocks noChangeShapeType="1"/>
            </p:cNvCxnSpPr>
            <p:nvPr/>
          </p:nvCxnSpPr>
          <p:spPr bwMode="auto">
            <a:xfrm>
              <a:off x="1970955" y="5262636"/>
              <a:ext cx="0" cy="550375"/>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5" name="Straight Connector 32">
              <a:extLst>
                <a:ext uri="{FF2B5EF4-FFF2-40B4-BE49-F238E27FC236}">
                  <a16:creationId xmlns:a16="http://schemas.microsoft.com/office/drawing/2014/main" id="{F87D7576-1243-F94E-ADCF-31C735652646}"/>
                </a:ext>
              </a:extLst>
            </p:cNvPr>
            <p:cNvCxnSpPr>
              <a:cxnSpLocks noChangeShapeType="1"/>
            </p:cNvCxnSpPr>
            <p:nvPr/>
          </p:nvCxnSpPr>
          <p:spPr bwMode="auto">
            <a:xfrm>
              <a:off x="2701175" y="5265808"/>
              <a:ext cx="0" cy="583683"/>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6" name="Straight Connector 33">
              <a:extLst>
                <a:ext uri="{FF2B5EF4-FFF2-40B4-BE49-F238E27FC236}">
                  <a16:creationId xmlns:a16="http://schemas.microsoft.com/office/drawing/2014/main" id="{14FE0A1A-93B7-6346-BDD3-6DC30F917A24}"/>
                </a:ext>
              </a:extLst>
            </p:cNvPr>
            <p:cNvCxnSpPr>
              <a:cxnSpLocks noChangeShapeType="1"/>
            </p:cNvCxnSpPr>
            <p:nvPr/>
          </p:nvCxnSpPr>
          <p:spPr bwMode="auto">
            <a:xfrm>
              <a:off x="3429808" y="5270567"/>
              <a:ext cx="0" cy="548789"/>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7" name="Straight Connector 34">
              <a:extLst>
                <a:ext uri="{FF2B5EF4-FFF2-40B4-BE49-F238E27FC236}">
                  <a16:creationId xmlns:a16="http://schemas.microsoft.com/office/drawing/2014/main" id="{66187199-26A8-6B43-9A30-9F6334B2BD4C}"/>
                </a:ext>
              </a:extLst>
            </p:cNvPr>
            <p:cNvCxnSpPr>
              <a:cxnSpLocks noChangeShapeType="1"/>
            </p:cNvCxnSpPr>
            <p:nvPr/>
          </p:nvCxnSpPr>
          <p:spPr bwMode="auto">
            <a:xfrm>
              <a:off x="3683797" y="5265808"/>
              <a:ext cx="0" cy="580510"/>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8" name="Straight Connector 35">
              <a:extLst>
                <a:ext uri="{FF2B5EF4-FFF2-40B4-BE49-F238E27FC236}">
                  <a16:creationId xmlns:a16="http://schemas.microsoft.com/office/drawing/2014/main" id="{0A42998D-88F0-C542-80A5-78C2C193217E}"/>
                </a:ext>
              </a:extLst>
            </p:cNvPr>
            <p:cNvCxnSpPr>
              <a:cxnSpLocks noChangeShapeType="1"/>
            </p:cNvCxnSpPr>
            <p:nvPr/>
          </p:nvCxnSpPr>
          <p:spPr bwMode="auto">
            <a:xfrm>
              <a:off x="5650628" y="5272152"/>
              <a:ext cx="0" cy="623336"/>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9" name="TextBox 5">
              <a:extLst>
                <a:ext uri="{FF2B5EF4-FFF2-40B4-BE49-F238E27FC236}">
                  <a16:creationId xmlns:a16="http://schemas.microsoft.com/office/drawing/2014/main" id="{D8C6AB0E-F540-8A4E-8BBA-EB58089CD6FD}"/>
                </a:ext>
              </a:extLst>
            </p:cNvPr>
            <p:cNvSpPr txBox="1">
              <a:spLocks noChangeArrowheads="1"/>
            </p:cNvSpPr>
            <p:nvPr/>
          </p:nvSpPr>
          <p:spPr bwMode="auto">
            <a:xfrm>
              <a:off x="1927354" y="5375237"/>
              <a:ext cx="844810" cy="3873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200" i="0" dirty="0">
                  <a:solidFill>
                    <a:prstClr val="white"/>
                  </a:solidFill>
                  <a:latin typeface="Avenir Book" panose="020B0503020203020204" pitchFamily="34" charset="-78"/>
                  <a:cs typeface="Avenir Book" panose="020B0503020203020204" pitchFamily="34" charset="-78"/>
                </a:rPr>
                <a:t>dest.</a:t>
              </a:r>
            </a:p>
            <a:p>
              <a:pPr algn="ctr" defTabSz="685800">
                <a:lnSpc>
                  <a:spcPts val="900"/>
                </a:lnSpc>
                <a:defRPr/>
              </a:pPr>
              <a:r>
                <a:rPr lang="en-US" sz="1200" i="0" dirty="0">
                  <a:solidFill>
                    <a:prstClr val="white"/>
                  </a:solidFill>
                  <a:latin typeface="Avenir Book" panose="020B0503020203020204" pitchFamily="34" charset="-78"/>
                  <a:cs typeface="Avenir Book" panose="020B0503020203020204" pitchFamily="34" charset="-78"/>
                </a:rPr>
                <a:t>address</a:t>
              </a:r>
            </a:p>
          </p:txBody>
        </p:sp>
        <p:sp>
          <p:nvSpPr>
            <p:cNvPr id="180" name="TextBox 37">
              <a:extLst>
                <a:ext uri="{FF2B5EF4-FFF2-40B4-BE49-F238E27FC236}">
                  <a16:creationId xmlns:a16="http://schemas.microsoft.com/office/drawing/2014/main" id="{03FFAEAD-5C41-4246-B3E9-7B76999E94B4}"/>
                </a:ext>
              </a:extLst>
            </p:cNvPr>
            <p:cNvSpPr txBox="1">
              <a:spLocks noChangeArrowheads="1"/>
            </p:cNvSpPr>
            <p:nvPr/>
          </p:nvSpPr>
          <p:spPr bwMode="auto">
            <a:xfrm>
              <a:off x="2652391" y="5379038"/>
              <a:ext cx="844810" cy="3873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200" i="0" dirty="0">
                  <a:solidFill>
                    <a:prstClr val="white"/>
                  </a:solidFill>
                  <a:latin typeface="Avenir Book" panose="020B0503020203020204" pitchFamily="34" charset="-78"/>
                  <a:cs typeface="Avenir Book" panose="020B0503020203020204" pitchFamily="34" charset="-78"/>
                </a:rPr>
                <a:t>source</a:t>
              </a:r>
            </a:p>
            <a:p>
              <a:pPr algn="ctr" defTabSz="685800">
                <a:lnSpc>
                  <a:spcPts val="900"/>
                </a:lnSpc>
                <a:defRPr/>
              </a:pPr>
              <a:r>
                <a:rPr lang="en-US" sz="1200" i="0" dirty="0">
                  <a:solidFill>
                    <a:prstClr val="white"/>
                  </a:solidFill>
                  <a:latin typeface="Avenir Book" panose="020B0503020203020204" pitchFamily="34" charset="-78"/>
                  <a:cs typeface="Avenir Book" panose="020B0503020203020204" pitchFamily="34" charset="-78"/>
                </a:rPr>
                <a:t>address</a:t>
              </a:r>
            </a:p>
          </p:txBody>
        </p:sp>
        <p:sp>
          <p:nvSpPr>
            <p:cNvPr id="181" name="TextBox 38">
              <a:extLst>
                <a:ext uri="{FF2B5EF4-FFF2-40B4-BE49-F238E27FC236}">
                  <a16:creationId xmlns:a16="http://schemas.microsoft.com/office/drawing/2014/main" id="{4CBFC6F3-AE10-314B-B936-C5F4A8AE62C2}"/>
                </a:ext>
              </a:extLst>
            </p:cNvPr>
            <p:cNvSpPr txBox="1">
              <a:spLocks noChangeArrowheads="1"/>
            </p:cNvSpPr>
            <p:nvPr/>
          </p:nvSpPr>
          <p:spPr bwMode="auto">
            <a:xfrm>
              <a:off x="3969632" y="5447787"/>
              <a:ext cx="1377407" cy="249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350" i="0" dirty="0">
                  <a:solidFill>
                    <a:prstClr val="white"/>
                  </a:solidFill>
                  <a:latin typeface="Avenir Book" panose="020B0503020203020204" pitchFamily="34" charset="-78"/>
                  <a:cs typeface="Avenir Book" panose="020B0503020203020204" pitchFamily="34" charset="-78"/>
                </a:rPr>
                <a:t>data (payload)</a:t>
              </a:r>
            </a:p>
          </p:txBody>
        </p:sp>
        <p:sp>
          <p:nvSpPr>
            <p:cNvPr id="182" name="TextBox 39">
              <a:extLst>
                <a:ext uri="{FF2B5EF4-FFF2-40B4-BE49-F238E27FC236}">
                  <a16:creationId xmlns:a16="http://schemas.microsoft.com/office/drawing/2014/main" id="{48BAC0FD-0D2D-7649-9DEF-4A90342AC0AF}"/>
                </a:ext>
              </a:extLst>
            </p:cNvPr>
            <p:cNvSpPr txBox="1">
              <a:spLocks noChangeArrowheads="1"/>
            </p:cNvSpPr>
            <p:nvPr/>
          </p:nvSpPr>
          <p:spPr bwMode="auto">
            <a:xfrm>
              <a:off x="5941065" y="5431291"/>
              <a:ext cx="855572" cy="249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350" i="0" dirty="0">
                  <a:solidFill>
                    <a:prstClr val="white"/>
                  </a:solidFill>
                  <a:latin typeface="Avenir Book" panose="020B0503020203020204" pitchFamily="34" charset="-78"/>
                  <a:cs typeface="Avenir Book" panose="020B0503020203020204" pitchFamily="34" charset="-78"/>
                </a:rPr>
                <a:t>CRC</a:t>
              </a:r>
            </a:p>
          </p:txBody>
        </p:sp>
        <p:sp>
          <p:nvSpPr>
            <p:cNvPr id="183" name="TextBox 40">
              <a:extLst>
                <a:ext uri="{FF2B5EF4-FFF2-40B4-BE49-F238E27FC236}">
                  <a16:creationId xmlns:a16="http://schemas.microsoft.com/office/drawing/2014/main" id="{BDA70AA3-D12B-1944-AB73-0E0BABDA7EE8}"/>
                </a:ext>
              </a:extLst>
            </p:cNvPr>
            <p:cNvSpPr txBox="1">
              <a:spLocks noChangeArrowheads="1"/>
            </p:cNvSpPr>
            <p:nvPr/>
          </p:nvSpPr>
          <p:spPr bwMode="auto">
            <a:xfrm>
              <a:off x="940711" y="5468237"/>
              <a:ext cx="1070128" cy="249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350" i="0" dirty="0">
                  <a:solidFill>
                    <a:prstClr val="white"/>
                  </a:solidFill>
                  <a:latin typeface="Avenir Book" panose="020B0503020203020204" pitchFamily="34" charset="-78"/>
                  <a:cs typeface="Avenir Book" panose="020B0503020203020204" pitchFamily="34" charset="-78"/>
                </a:rPr>
                <a:t>preamble</a:t>
              </a:r>
            </a:p>
          </p:txBody>
        </p:sp>
        <p:sp>
          <p:nvSpPr>
            <p:cNvPr id="184" name="Text Box 9">
              <a:extLst>
                <a:ext uri="{FF2B5EF4-FFF2-40B4-BE49-F238E27FC236}">
                  <a16:creationId xmlns:a16="http://schemas.microsoft.com/office/drawing/2014/main" id="{B8872802-E974-8E40-A27B-DFD5D80F231E}"/>
                </a:ext>
              </a:extLst>
            </p:cNvPr>
            <p:cNvSpPr txBox="1">
              <a:spLocks noChangeArrowheads="1"/>
            </p:cNvSpPr>
            <p:nvPr/>
          </p:nvSpPr>
          <p:spPr bwMode="auto">
            <a:xfrm>
              <a:off x="3321504" y="4902593"/>
              <a:ext cx="770260" cy="3597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a:defRPr/>
              </a:pPr>
              <a:r>
                <a:rPr lang="en-US" sz="1350" i="0" dirty="0">
                  <a:solidFill>
                    <a:srgbClr val="000000"/>
                  </a:solidFill>
                  <a:latin typeface="Avenir Book" panose="020B0503020203020204" pitchFamily="34" charset="-78"/>
                  <a:cs typeface="Avenir Book" panose="020B0503020203020204" pitchFamily="34" charset="-78"/>
                </a:rPr>
                <a:t>type</a:t>
              </a:r>
            </a:p>
          </p:txBody>
        </p:sp>
      </p:grpSp>
    </p:spTree>
    <p:extLst>
      <p:ext uri="{BB962C8B-B14F-4D97-AF65-F5344CB8AC3E}">
        <p14:creationId xmlns:p14="http://schemas.microsoft.com/office/powerpoint/2010/main" val="136044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a:xfrm>
            <a:off x="415925" y="39688"/>
            <a:ext cx="4560888" cy="1143000"/>
          </a:xfrm>
        </p:spPr>
        <p:txBody>
          <a:bodyPr/>
          <a:lstStyle/>
          <a:p>
            <a:pPr>
              <a:defRPr/>
            </a:pPr>
            <a:r>
              <a:rPr lang="en-US" sz="3600" dirty="0"/>
              <a:t>Switches vs. </a:t>
            </a:r>
            <a:r>
              <a:rPr lang="en-US" sz="3600" dirty="0" smtClean="0"/>
              <a:t>routers</a:t>
            </a:r>
            <a:endParaRPr lang="en-US" sz="3600" dirty="0"/>
          </a:p>
        </p:txBody>
      </p:sp>
      <p:sp>
        <p:nvSpPr>
          <p:cNvPr id="71685" name="Rectangle 3"/>
          <p:cNvSpPr>
            <a:spLocks noGrp="1" noChangeArrowheads="1"/>
          </p:cNvSpPr>
          <p:nvPr>
            <p:ph type="body" idx="1"/>
          </p:nvPr>
        </p:nvSpPr>
        <p:spPr>
          <a:xfrm>
            <a:off x="451527" y="1122702"/>
            <a:ext cx="3967162" cy="4994275"/>
          </a:xfrm>
        </p:spPr>
        <p:txBody>
          <a:bodyPr>
            <a:normAutofit/>
          </a:bodyPr>
          <a:lstStyle/>
          <a:p>
            <a:pPr marL="0" indent="0">
              <a:lnSpc>
                <a:spcPct val="80000"/>
              </a:lnSpc>
              <a:buFont typeface="Wingdings" charset="0"/>
              <a:buNone/>
              <a:defRPr/>
            </a:pPr>
            <a:r>
              <a:rPr lang="en-US" sz="2400" dirty="0">
                <a:solidFill>
                  <a:srgbClr val="000099"/>
                </a:solidFill>
              </a:rPr>
              <a:t>B</a:t>
            </a:r>
            <a:r>
              <a:rPr lang="en-US" sz="2400" dirty="0" smtClean="0">
                <a:solidFill>
                  <a:srgbClr val="000099"/>
                </a:solidFill>
              </a:rPr>
              <a:t>oth are store-&amp;-forward: </a:t>
            </a:r>
          </a:p>
          <a:p>
            <a:pPr marL="231775" indent="-231775">
              <a:buSzPct val="100000"/>
              <a:buFont typeface="Wingdings" charset="2"/>
              <a:buChar char="§"/>
              <a:defRPr/>
            </a:pPr>
            <a:r>
              <a:rPr lang="en-US" sz="2400" dirty="0">
                <a:solidFill>
                  <a:srgbClr val="CC0000"/>
                </a:solidFill>
              </a:rPr>
              <a:t>R</a:t>
            </a:r>
            <a:r>
              <a:rPr lang="en-US" sz="2400" dirty="0" smtClean="0">
                <a:solidFill>
                  <a:srgbClr val="CC0000"/>
                </a:solidFill>
              </a:rPr>
              <a:t>outers: </a:t>
            </a:r>
            <a:r>
              <a:rPr lang="en-US" sz="2400" dirty="0" smtClean="0"/>
              <a:t>network-layer devices (examine network-layer headers)</a:t>
            </a:r>
          </a:p>
          <a:p>
            <a:pPr marL="231775" indent="-231775">
              <a:buSzPct val="100000"/>
              <a:buFont typeface="Wingdings" charset="2"/>
              <a:buChar char="§"/>
              <a:defRPr/>
            </a:pPr>
            <a:r>
              <a:rPr lang="en-US" sz="2400" dirty="0">
                <a:solidFill>
                  <a:srgbClr val="CC0000"/>
                </a:solidFill>
              </a:rPr>
              <a:t>S</a:t>
            </a:r>
            <a:r>
              <a:rPr lang="en-US" sz="2400" dirty="0" smtClean="0">
                <a:solidFill>
                  <a:srgbClr val="CC0000"/>
                </a:solidFill>
              </a:rPr>
              <a:t>witches</a:t>
            </a:r>
            <a:r>
              <a:rPr lang="en-US" sz="2400" dirty="0" smtClean="0"/>
              <a:t>: link</a:t>
            </a:r>
            <a:r>
              <a:rPr lang="en-US" sz="2400" dirty="0"/>
              <a:t>-layer devices (examine link-layer headers)</a:t>
            </a:r>
          </a:p>
          <a:p>
            <a:pPr marL="0" indent="0">
              <a:lnSpc>
                <a:spcPct val="80000"/>
              </a:lnSpc>
              <a:spcBef>
                <a:spcPts val="0"/>
              </a:spcBef>
              <a:buFont typeface="Wingdings" charset="0"/>
              <a:buNone/>
              <a:defRPr/>
            </a:pPr>
            <a:endParaRPr lang="en-US" sz="2400" dirty="0" smtClean="0">
              <a:solidFill>
                <a:srgbClr val="CC0000"/>
              </a:solidFill>
            </a:endParaRPr>
          </a:p>
        </p:txBody>
      </p:sp>
      <p:sp>
        <p:nvSpPr>
          <p:cNvPr id="179205" name="Freeform 3"/>
          <p:cNvSpPr>
            <a:spLocks/>
          </p:cNvSpPr>
          <p:nvPr/>
        </p:nvSpPr>
        <p:spPr bwMode="auto">
          <a:xfrm flipH="1">
            <a:off x="6512601" y="1482726"/>
            <a:ext cx="638175" cy="852487"/>
          </a:xfrm>
          <a:custGeom>
            <a:avLst/>
            <a:gdLst>
              <a:gd name="T0" fmla="*/ 2147483647 w 402"/>
              <a:gd name="T1" fmla="*/ 2147483647 h 537"/>
              <a:gd name="T2" fmla="*/ 2147483647 w 402"/>
              <a:gd name="T3" fmla="*/ 0 h 537"/>
              <a:gd name="T4" fmla="*/ 0 w 402"/>
              <a:gd name="T5" fmla="*/ 2147483647 h 537"/>
              <a:gd name="T6" fmla="*/ 2147483647 w 402"/>
              <a:gd name="T7" fmla="*/ 2147483647 h 537"/>
              <a:gd name="T8" fmla="*/ 2147483647 w 402"/>
              <a:gd name="T9" fmla="*/ 2147483647 h 537"/>
              <a:gd name="T10" fmla="*/ 0 60000 65536"/>
              <a:gd name="T11" fmla="*/ 0 60000 65536"/>
              <a:gd name="T12" fmla="*/ 0 60000 65536"/>
              <a:gd name="T13" fmla="*/ 0 60000 65536"/>
              <a:gd name="T14" fmla="*/ 0 60000 65536"/>
              <a:gd name="T15" fmla="*/ 0 w 402"/>
              <a:gd name="T16" fmla="*/ 0 h 537"/>
              <a:gd name="T17" fmla="*/ 402 w 402"/>
              <a:gd name="T18" fmla="*/ 537 h 537"/>
            </a:gdLst>
            <a:ahLst/>
            <a:cxnLst>
              <a:cxn ang="T10">
                <a:pos x="T0" y="T1"/>
              </a:cxn>
              <a:cxn ang="T11">
                <a:pos x="T2" y="T3"/>
              </a:cxn>
              <a:cxn ang="T12">
                <a:pos x="T4" y="T5"/>
              </a:cxn>
              <a:cxn ang="T13">
                <a:pos x="T6" y="T7"/>
              </a:cxn>
              <a:cxn ang="T14">
                <a:pos x="T8" y="T9"/>
              </a:cxn>
            </a:cxnLst>
            <a:rect l="T15" t="T16" r="T17" b="T18"/>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Avenir Book" panose="020B0503020203020204" pitchFamily="34" charset="-78"/>
              <a:cs typeface="Avenir Book" panose="020B0503020203020204" pitchFamily="34" charset="-78"/>
            </a:endParaRPr>
          </a:p>
        </p:txBody>
      </p:sp>
      <p:sp>
        <p:nvSpPr>
          <p:cNvPr id="179206" name="Freeform 10"/>
          <p:cNvSpPr>
            <a:spLocks/>
          </p:cNvSpPr>
          <p:nvPr/>
        </p:nvSpPr>
        <p:spPr bwMode="auto">
          <a:xfrm>
            <a:off x="6499901" y="223838"/>
            <a:ext cx="360363" cy="1577975"/>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Avenir Book" panose="020B0503020203020204" pitchFamily="34" charset="-78"/>
              <a:cs typeface="Avenir Book" panose="020B0503020203020204" pitchFamily="34" charset="-78"/>
            </a:endParaRPr>
          </a:p>
        </p:txBody>
      </p:sp>
      <p:sp>
        <p:nvSpPr>
          <p:cNvPr id="179207" name="Rectangle 23"/>
          <p:cNvSpPr>
            <a:spLocks noChangeArrowheads="1"/>
          </p:cNvSpPr>
          <p:nvPr/>
        </p:nvSpPr>
        <p:spPr bwMode="auto">
          <a:xfrm>
            <a:off x="5275939" y="230188"/>
            <a:ext cx="1296987" cy="1546225"/>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400" dirty="0">
              <a:solidFill>
                <a:srgbClr val="000000"/>
              </a:solidFill>
              <a:latin typeface="Avenir Book" panose="020B0503020203020204" pitchFamily="34" charset="-78"/>
              <a:cs typeface="Avenir Book" panose="020B0503020203020204" pitchFamily="34" charset="-78"/>
            </a:endParaRPr>
          </a:p>
        </p:txBody>
      </p:sp>
      <p:sp>
        <p:nvSpPr>
          <p:cNvPr id="179208" name="Rectangle 24"/>
          <p:cNvSpPr>
            <a:spLocks noChangeArrowheads="1"/>
          </p:cNvSpPr>
          <p:nvPr/>
        </p:nvSpPr>
        <p:spPr bwMode="auto">
          <a:xfrm>
            <a:off x="5228314" y="301626"/>
            <a:ext cx="1273175" cy="1536700"/>
          </a:xfrm>
          <a:prstGeom prst="rect">
            <a:avLst/>
          </a:prstGeom>
          <a:solidFill>
            <a:schemeClr val="bg1"/>
          </a:solidFill>
          <a:ln w="28575">
            <a:solidFill>
              <a:schemeClr val="tx1"/>
            </a:solidFill>
            <a:miter lim="800000"/>
            <a:headEnd/>
            <a:tailEnd/>
          </a:ln>
        </p:spPr>
        <p:txBody>
          <a:bodyPr wrap="none" anchor="ctr"/>
          <a:lstStyle/>
          <a:p>
            <a:endParaRPr lang="en-US" sz="2400" dirty="0">
              <a:solidFill>
                <a:srgbClr val="000000"/>
              </a:solidFill>
              <a:latin typeface="Avenir Book" panose="020B0503020203020204" pitchFamily="34" charset="-78"/>
              <a:cs typeface="Avenir Book" panose="020B0503020203020204" pitchFamily="34" charset="-78"/>
            </a:endParaRPr>
          </a:p>
        </p:txBody>
      </p:sp>
      <p:sp>
        <p:nvSpPr>
          <p:cNvPr id="179209" name="Line 25"/>
          <p:cNvSpPr>
            <a:spLocks noChangeShapeType="1"/>
          </p:cNvSpPr>
          <p:nvPr/>
        </p:nvSpPr>
        <p:spPr bwMode="auto">
          <a:xfrm>
            <a:off x="5228314" y="619126"/>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sp>
        <p:nvSpPr>
          <p:cNvPr id="179210" name="Text Box 26"/>
          <p:cNvSpPr txBox="1">
            <a:spLocks noChangeArrowheads="1"/>
          </p:cNvSpPr>
          <p:nvPr/>
        </p:nvSpPr>
        <p:spPr bwMode="auto">
          <a:xfrm>
            <a:off x="5185451" y="268288"/>
            <a:ext cx="1317625"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application</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transport</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network</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link</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physical</a:t>
            </a:r>
          </a:p>
        </p:txBody>
      </p:sp>
      <p:sp>
        <p:nvSpPr>
          <p:cNvPr id="179211" name="Line 27"/>
          <p:cNvSpPr>
            <a:spLocks noChangeShapeType="1"/>
          </p:cNvSpPr>
          <p:nvPr/>
        </p:nvSpPr>
        <p:spPr bwMode="auto">
          <a:xfrm>
            <a:off x="5236251" y="939801"/>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sp>
        <p:nvSpPr>
          <p:cNvPr id="179212" name="Line 28"/>
          <p:cNvSpPr>
            <a:spLocks noChangeShapeType="1"/>
          </p:cNvSpPr>
          <p:nvPr/>
        </p:nvSpPr>
        <p:spPr bwMode="auto">
          <a:xfrm>
            <a:off x="5241014" y="1220788"/>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sp>
        <p:nvSpPr>
          <p:cNvPr id="179213" name="Line 29"/>
          <p:cNvSpPr>
            <a:spLocks noChangeShapeType="1"/>
          </p:cNvSpPr>
          <p:nvPr/>
        </p:nvSpPr>
        <p:spPr bwMode="auto">
          <a:xfrm>
            <a:off x="5241014" y="1497013"/>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grpSp>
        <p:nvGrpSpPr>
          <p:cNvPr id="179214" name="Group 88"/>
          <p:cNvGrpSpPr>
            <a:grpSpLocks/>
          </p:cNvGrpSpPr>
          <p:nvPr/>
        </p:nvGrpSpPr>
        <p:grpSpPr bwMode="auto">
          <a:xfrm>
            <a:off x="7352575" y="2844801"/>
            <a:ext cx="1387475" cy="1035050"/>
            <a:chOff x="3601" y="168"/>
            <a:chExt cx="874" cy="652"/>
          </a:xfrm>
        </p:grpSpPr>
        <p:sp>
          <p:nvSpPr>
            <p:cNvPr id="179263" name="Rectangle 89"/>
            <p:cNvSpPr>
              <a:spLocks noChangeArrowheads="1"/>
            </p:cNvSpPr>
            <p:nvPr/>
          </p:nvSpPr>
          <p:spPr bwMode="auto">
            <a:xfrm>
              <a:off x="3658" y="168"/>
              <a:ext cx="817" cy="59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400" dirty="0">
                <a:solidFill>
                  <a:srgbClr val="000000"/>
                </a:solidFill>
                <a:latin typeface="Avenir Book" panose="020B0503020203020204" pitchFamily="34" charset="-78"/>
                <a:cs typeface="Avenir Book" panose="020B0503020203020204" pitchFamily="34" charset="-78"/>
              </a:endParaRPr>
            </a:p>
          </p:txBody>
        </p:sp>
        <p:sp>
          <p:nvSpPr>
            <p:cNvPr id="179264"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p>
              <a:endParaRPr lang="en-US" sz="2400" dirty="0">
                <a:solidFill>
                  <a:srgbClr val="000000"/>
                </a:solidFill>
                <a:latin typeface="Avenir Book" panose="020B0503020203020204" pitchFamily="34" charset="-78"/>
                <a:cs typeface="Avenir Book" panose="020B0503020203020204" pitchFamily="34" charset="-78"/>
              </a:endParaRPr>
            </a:p>
          </p:txBody>
        </p:sp>
        <p:sp>
          <p:nvSpPr>
            <p:cNvPr id="179265" name="Line 91"/>
            <p:cNvSpPr>
              <a:spLocks noChangeShapeType="1"/>
            </p:cNvSpPr>
            <p:nvPr/>
          </p:nvSpPr>
          <p:spPr bwMode="auto">
            <a:xfrm>
              <a:off x="3628" y="413"/>
              <a:ext cx="796"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sp>
          <p:nvSpPr>
            <p:cNvPr id="179266"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network</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link</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physical</a:t>
              </a:r>
            </a:p>
          </p:txBody>
        </p:sp>
        <p:sp>
          <p:nvSpPr>
            <p:cNvPr id="179267" name="Line 93"/>
            <p:cNvSpPr>
              <a:spLocks noChangeShapeType="1"/>
            </p:cNvSpPr>
            <p:nvPr/>
          </p:nvSpPr>
          <p:spPr bwMode="auto">
            <a:xfrm>
              <a:off x="3633" y="615"/>
              <a:ext cx="796"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grpSp>
      <p:grpSp>
        <p:nvGrpSpPr>
          <p:cNvPr id="179215" name="Group 94"/>
          <p:cNvGrpSpPr>
            <a:grpSpLocks/>
          </p:cNvGrpSpPr>
          <p:nvPr/>
        </p:nvGrpSpPr>
        <p:grpSpPr bwMode="auto">
          <a:xfrm>
            <a:off x="7023776" y="1479551"/>
            <a:ext cx="1387475" cy="733425"/>
            <a:chOff x="4696" y="597"/>
            <a:chExt cx="874" cy="462"/>
          </a:xfrm>
        </p:grpSpPr>
        <p:sp>
          <p:nvSpPr>
            <p:cNvPr id="179259" name="Rectangle 95"/>
            <p:cNvSpPr>
              <a:spLocks noChangeArrowheads="1"/>
            </p:cNvSpPr>
            <p:nvPr/>
          </p:nvSpPr>
          <p:spPr bwMode="auto">
            <a:xfrm>
              <a:off x="4753" y="597"/>
              <a:ext cx="817" cy="41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400" dirty="0">
                <a:solidFill>
                  <a:srgbClr val="000000"/>
                </a:solidFill>
                <a:latin typeface="Avenir Book" panose="020B0503020203020204" pitchFamily="34" charset="-78"/>
                <a:cs typeface="Avenir Book" panose="020B0503020203020204" pitchFamily="34" charset="-78"/>
              </a:endParaRPr>
            </a:p>
          </p:txBody>
        </p:sp>
        <p:sp>
          <p:nvSpPr>
            <p:cNvPr id="179260" name="Rectangle 96"/>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p:spPr>
          <p:txBody>
            <a:bodyPr wrap="none" anchor="ctr"/>
            <a:lstStyle/>
            <a:p>
              <a:endParaRPr lang="en-US" sz="2400" dirty="0">
                <a:solidFill>
                  <a:srgbClr val="000000"/>
                </a:solidFill>
                <a:latin typeface="Avenir Book" panose="020B0503020203020204" pitchFamily="34" charset="-78"/>
                <a:cs typeface="Avenir Book" panose="020B0503020203020204" pitchFamily="34" charset="-78"/>
              </a:endParaRPr>
            </a:p>
          </p:txBody>
        </p:sp>
        <p:sp>
          <p:nvSpPr>
            <p:cNvPr id="179261" name="Line 97"/>
            <p:cNvSpPr>
              <a:spLocks noChangeShapeType="1"/>
            </p:cNvSpPr>
            <p:nvPr/>
          </p:nvSpPr>
          <p:spPr bwMode="auto">
            <a:xfrm>
              <a:off x="4723" y="842"/>
              <a:ext cx="796"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sp>
          <p:nvSpPr>
            <p:cNvPr id="179262" name="Text Box 98"/>
            <p:cNvSpPr txBox="1">
              <a:spLocks noChangeArrowheads="1"/>
            </p:cNvSpPr>
            <p:nvPr/>
          </p:nvSpPr>
          <p:spPr bwMode="auto">
            <a:xfrm>
              <a:off x="4696" y="621"/>
              <a:ext cx="830" cy="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link</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physical</a:t>
              </a:r>
            </a:p>
          </p:txBody>
        </p:sp>
      </p:grpSp>
      <p:sp>
        <p:nvSpPr>
          <p:cNvPr id="179216" name="Text Box 167"/>
          <p:cNvSpPr txBox="1">
            <a:spLocks noChangeArrowheads="1"/>
          </p:cNvSpPr>
          <p:nvPr/>
        </p:nvSpPr>
        <p:spPr bwMode="auto">
          <a:xfrm>
            <a:off x="5823626" y="2382838"/>
            <a:ext cx="8579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800" b="1" i="0" dirty="0">
                <a:solidFill>
                  <a:srgbClr val="000000"/>
                </a:solidFill>
                <a:latin typeface="Avenir Book" panose="020B0503020203020204" pitchFamily="34" charset="-78"/>
                <a:cs typeface="Avenir Book" panose="020B0503020203020204" pitchFamily="34" charset="-78"/>
              </a:rPr>
              <a:t>switch</a:t>
            </a:r>
          </a:p>
        </p:txBody>
      </p:sp>
      <p:grpSp>
        <p:nvGrpSpPr>
          <p:cNvPr id="179217" name="Group 39"/>
          <p:cNvGrpSpPr>
            <a:grpSpLocks/>
          </p:cNvGrpSpPr>
          <p:nvPr/>
        </p:nvGrpSpPr>
        <p:grpSpPr bwMode="auto">
          <a:xfrm>
            <a:off x="4377414" y="941388"/>
            <a:ext cx="962025" cy="304800"/>
            <a:chOff x="1070" y="918"/>
            <a:chExt cx="606" cy="192"/>
          </a:xfrm>
        </p:grpSpPr>
        <p:sp>
          <p:nvSpPr>
            <p:cNvPr id="71738" name="Rectangle 40"/>
            <p:cNvSpPr>
              <a:spLocks noChangeArrowheads="1"/>
            </p:cNvSpPr>
            <p:nvPr/>
          </p:nvSpPr>
          <p:spPr bwMode="auto">
            <a:xfrm>
              <a:off x="1082" y="939"/>
              <a:ext cx="576"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C0000"/>
                </a:solidFill>
                <a:latin typeface="Avenir Book" panose="020B0503020203020204" pitchFamily="34" charset="-78"/>
                <a:cs typeface="Avenir Book" panose="020B0503020203020204" pitchFamily="34" charset="-78"/>
              </a:endParaRPr>
            </a:p>
          </p:txBody>
        </p:sp>
        <p:sp>
          <p:nvSpPr>
            <p:cNvPr id="179258" name="Text Box 4"/>
            <p:cNvSpPr txBox="1">
              <a:spLocks noChangeArrowheads="1"/>
            </p:cNvSpPr>
            <p:nvPr/>
          </p:nvSpPr>
          <p:spPr bwMode="auto">
            <a:xfrm>
              <a:off x="1070" y="918"/>
              <a:ext cx="60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400" i="0" dirty="0">
                  <a:solidFill>
                    <a:srgbClr val="CC0000"/>
                  </a:solidFill>
                  <a:latin typeface="Avenir Book" panose="020B0503020203020204" pitchFamily="34" charset="-78"/>
                  <a:cs typeface="Avenir Book" panose="020B0503020203020204" pitchFamily="34" charset="-78"/>
                </a:rPr>
                <a:t>datagram</a:t>
              </a:r>
            </a:p>
          </p:txBody>
        </p:sp>
      </p:grpSp>
      <p:sp>
        <p:nvSpPr>
          <p:cNvPr id="179218" name="Rectangle 57"/>
          <p:cNvSpPr>
            <a:spLocks noChangeArrowheads="1"/>
          </p:cNvSpPr>
          <p:nvPr/>
        </p:nvSpPr>
        <p:spPr bwMode="auto">
          <a:xfrm>
            <a:off x="4550651" y="3143652"/>
            <a:ext cx="1296987" cy="1546225"/>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400" dirty="0">
              <a:solidFill>
                <a:srgbClr val="000000"/>
              </a:solidFill>
              <a:latin typeface="Avenir Book" panose="020B0503020203020204" pitchFamily="34" charset="-78"/>
              <a:cs typeface="Avenir Book" panose="020B0503020203020204" pitchFamily="34" charset="-78"/>
            </a:endParaRPr>
          </a:p>
        </p:txBody>
      </p:sp>
      <p:sp>
        <p:nvSpPr>
          <p:cNvPr id="179219" name="Rectangle 58"/>
          <p:cNvSpPr>
            <a:spLocks noChangeArrowheads="1"/>
          </p:cNvSpPr>
          <p:nvPr/>
        </p:nvSpPr>
        <p:spPr bwMode="auto">
          <a:xfrm>
            <a:off x="4503026" y="3215090"/>
            <a:ext cx="1273175" cy="1536700"/>
          </a:xfrm>
          <a:prstGeom prst="rect">
            <a:avLst/>
          </a:prstGeom>
          <a:solidFill>
            <a:schemeClr val="bg1"/>
          </a:solidFill>
          <a:ln w="28575">
            <a:solidFill>
              <a:schemeClr val="tx1"/>
            </a:solidFill>
            <a:miter lim="800000"/>
            <a:headEnd/>
            <a:tailEnd/>
          </a:ln>
        </p:spPr>
        <p:txBody>
          <a:bodyPr wrap="none" anchor="ctr"/>
          <a:lstStyle/>
          <a:p>
            <a:endParaRPr lang="en-US" sz="2400" dirty="0">
              <a:solidFill>
                <a:srgbClr val="000000"/>
              </a:solidFill>
              <a:latin typeface="Avenir Book" panose="020B0503020203020204" pitchFamily="34" charset="-78"/>
              <a:cs typeface="Avenir Book" panose="020B0503020203020204" pitchFamily="34" charset="-78"/>
            </a:endParaRPr>
          </a:p>
        </p:txBody>
      </p:sp>
      <p:sp>
        <p:nvSpPr>
          <p:cNvPr id="179220" name="Line 59"/>
          <p:cNvSpPr>
            <a:spLocks noChangeShapeType="1"/>
          </p:cNvSpPr>
          <p:nvPr/>
        </p:nvSpPr>
        <p:spPr bwMode="auto">
          <a:xfrm>
            <a:off x="4503026" y="3532590"/>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sp>
        <p:nvSpPr>
          <p:cNvPr id="179221" name="Text Box 60"/>
          <p:cNvSpPr txBox="1">
            <a:spLocks noChangeArrowheads="1"/>
          </p:cNvSpPr>
          <p:nvPr/>
        </p:nvSpPr>
        <p:spPr bwMode="auto">
          <a:xfrm>
            <a:off x="4460163" y="3181752"/>
            <a:ext cx="1317625"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application</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transport</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network</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link</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physical</a:t>
            </a:r>
          </a:p>
        </p:txBody>
      </p:sp>
      <p:sp>
        <p:nvSpPr>
          <p:cNvPr id="179222" name="Line 61"/>
          <p:cNvSpPr>
            <a:spLocks noChangeShapeType="1"/>
          </p:cNvSpPr>
          <p:nvPr/>
        </p:nvSpPr>
        <p:spPr bwMode="auto">
          <a:xfrm>
            <a:off x="4510963" y="3853265"/>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sp>
        <p:nvSpPr>
          <p:cNvPr id="179223" name="Line 62"/>
          <p:cNvSpPr>
            <a:spLocks noChangeShapeType="1"/>
          </p:cNvSpPr>
          <p:nvPr/>
        </p:nvSpPr>
        <p:spPr bwMode="auto">
          <a:xfrm>
            <a:off x="4515726" y="4134252"/>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sp>
        <p:nvSpPr>
          <p:cNvPr id="179224" name="Line 63"/>
          <p:cNvSpPr>
            <a:spLocks noChangeShapeType="1"/>
          </p:cNvSpPr>
          <p:nvPr/>
        </p:nvSpPr>
        <p:spPr bwMode="auto">
          <a:xfrm>
            <a:off x="4515726" y="4410477"/>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sp>
        <p:nvSpPr>
          <p:cNvPr id="179225" name="Freeform 49"/>
          <p:cNvSpPr>
            <a:spLocks/>
          </p:cNvSpPr>
          <p:nvPr/>
        </p:nvSpPr>
        <p:spPr bwMode="auto">
          <a:xfrm>
            <a:off x="5814301" y="3150002"/>
            <a:ext cx="381000" cy="1857375"/>
          </a:xfrm>
          <a:custGeom>
            <a:avLst/>
            <a:gdLst>
              <a:gd name="T0" fmla="*/ 0 w 240"/>
              <a:gd name="T1" fmla="*/ 2147483647 h 1170"/>
              <a:gd name="T2" fmla="*/ 2147483647 w 240"/>
              <a:gd name="T3" fmla="*/ 0 h 1170"/>
              <a:gd name="T4" fmla="*/ 2147483647 w 240"/>
              <a:gd name="T5" fmla="*/ 2147483647 h 1170"/>
              <a:gd name="T6" fmla="*/ 2147483647 w 240"/>
              <a:gd name="T7" fmla="*/ 2147483647 h 1170"/>
              <a:gd name="T8" fmla="*/ 0 w 240"/>
              <a:gd name="T9" fmla="*/ 2147483647 h 11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1170">
                <a:moveTo>
                  <a:pt x="0" y="960"/>
                </a:moveTo>
                <a:lnTo>
                  <a:pt x="6" y="0"/>
                </a:lnTo>
                <a:lnTo>
                  <a:pt x="240" y="1092"/>
                </a:lnTo>
                <a:lnTo>
                  <a:pt x="168" y="1170"/>
                </a:lnTo>
                <a:lnTo>
                  <a:pt x="0" y="960"/>
                </a:lnTo>
                <a:close/>
              </a:path>
            </a:pathLst>
          </a:custGeom>
          <a:gradFill rotWithShape="1">
            <a:gsLst>
              <a:gs pos="0">
                <a:srgbClr val="000099"/>
              </a:gs>
              <a:gs pos="100000">
                <a:schemeClr val="bg1"/>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Avenir Book" panose="020B0503020203020204" pitchFamily="34" charset="-78"/>
              <a:cs typeface="Avenir Book" panose="020B0503020203020204" pitchFamily="34" charset="-78"/>
            </a:endParaRPr>
          </a:p>
        </p:txBody>
      </p:sp>
      <p:grpSp>
        <p:nvGrpSpPr>
          <p:cNvPr id="179226" name="Group 50"/>
          <p:cNvGrpSpPr>
            <a:grpSpLocks/>
          </p:cNvGrpSpPr>
          <p:nvPr/>
        </p:nvGrpSpPr>
        <p:grpSpPr bwMode="auto">
          <a:xfrm>
            <a:off x="4263114" y="1193801"/>
            <a:ext cx="1095375" cy="338137"/>
            <a:chOff x="998" y="1077"/>
            <a:chExt cx="690" cy="213"/>
          </a:xfrm>
        </p:grpSpPr>
        <p:sp>
          <p:nvSpPr>
            <p:cNvPr id="71736" name="Rectangle 51"/>
            <p:cNvSpPr>
              <a:spLocks noChangeArrowheads="1"/>
            </p:cNvSpPr>
            <p:nvPr/>
          </p:nvSpPr>
          <p:spPr bwMode="auto">
            <a:xfrm>
              <a:off x="998" y="1113"/>
              <a:ext cx="690"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C0000"/>
                </a:solidFill>
                <a:latin typeface="Avenir Book" panose="020B0503020203020204" pitchFamily="34" charset="-78"/>
                <a:cs typeface="Avenir Book" panose="020B0503020203020204" pitchFamily="34" charset="-78"/>
              </a:endParaRPr>
            </a:p>
          </p:txBody>
        </p:sp>
        <p:sp>
          <p:nvSpPr>
            <p:cNvPr id="179256" name="Text Box 7"/>
            <p:cNvSpPr txBox="1">
              <a:spLocks noChangeArrowheads="1"/>
            </p:cNvSpPr>
            <p:nvPr/>
          </p:nvSpPr>
          <p:spPr bwMode="auto">
            <a:xfrm>
              <a:off x="1107" y="1077"/>
              <a:ext cx="44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a:solidFill>
                    <a:srgbClr val="CC0000"/>
                  </a:solidFill>
                  <a:latin typeface="Avenir Book" panose="020B0503020203020204" pitchFamily="34" charset="-78"/>
                  <a:cs typeface="Avenir Book" panose="020B0503020203020204" pitchFamily="34" charset="-78"/>
                </a:rPr>
                <a:t>frame</a:t>
              </a:r>
            </a:p>
          </p:txBody>
        </p:sp>
      </p:grpSp>
      <p:grpSp>
        <p:nvGrpSpPr>
          <p:cNvPr id="179228" name="Group 54"/>
          <p:cNvGrpSpPr>
            <a:grpSpLocks/>
          </p:cNvGrpSpPr>
          <p:nvPr/>
        </p:nvGrpSpPr>
        <p:grpSpPr bwMode="auto">
          <a:xfrm>
            <a:off x="7911189" y="1530149"/>
            <a:ext cx="1095375" cy="338137"/>
            <a:chOff x="998" y="1077"/>
            <a:chExt cx="690" cy="213"/>
          </a:xfrm>
        </p:grpSpPr>
        <p:sp>
          <p:nvSpPr>
            <p:cNvPr id="71734" name="Rectangle 55"/>
            <p:cNvSpPr>
              <a:spLocks noChangeArrowheads="1"/>
            </p:cNvSpPr>
            <p:nvPr/>
          </p:nvSpPr>
          <p:spPr bwMode="auto">
            <a:xfrm>
              <a:off x="998" y="1113"/>
              <a:ext cx="690"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C0000"/>
                </a:solidFill>
                <a:latin typeface="Avenir Book" panose="020B0503020203020204" pitchFamily="34" charset="-78"/>
                <a:cs typeface="Avenir Book" panose="020B0503020203020204" pitchFamily="34" charset="-78"/>
              </a:endParaRPr>
            </a:p>
          </p:txBody>
        </p:sp>
        <p:sp>
          <p:nvSpPr>
            <p:cNvPr id="179254" name="Text Box 7"/>
            <p:cNvSpPr txBox="1">
              <a:spLocks noChangeArrowheads="1"/>
            </p:cNvSpPr>
            <p:nvPr/>
          </p:nvSpPr>
          <p:spPr bwMode="auto">
            <a:xfrm>
              <a:off x="1107" y="1077"/>
              <a:ext cx="44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a:solidFill>
                    <a:srgbClr val="CC0000"/>
                  </a:solidFill>
                  <a:latin typeface="Avenir Book" panose="020B0503020203020204" pitchFamily="34" charset="-78"/>
                  <a:cs typeface="Avenir Book" panose="020B0503020203020204" pitchFamily="34" charset="-78"/>
                </a:rPr>
                <a:t>frame</a:t>
              </a:r>
            </a:p>
          </p:txBody>
        </p:sp>
      </p:grpSp>
      <p:grpSp>
        <p:nvGrpSpPr>
          <p:cNvPr id="179229" name="Group 57"/>
          <p:cNvGrpSpPr>
            <a:grpSpLocks/>
          </p:cNvGrpSpPr>
          <p:nvPr/>
        </p:nvGrpSpPr>
        <p:grpSpPr bwMode="auto">
          <a:xfrm>
            <a:off x="7972092" y="3257943"/>
            <a:ext cx="1095375" cy="338137"/>
            <a:chOff x="998" y="1077"/>
            <a:chExt cx="690" cy="213"/>
          </a:xfrm>
        </p:grpSpPr>
        <p:sp>
          <p:nvSpPr>
            <p:cNvPr id="71732" name="Rectangle 58"/>
            <p:cNvSpPr>
              <a:spLocks noChangeArrowheads="1"/>
            </p:cNvSpPr>
            <p:nvPr/>
          </p:nvSpPr>
          <p:spPr bwMode="auto">
            <a:xfrm>
              <a:off x="998" y="1113"/>
              <a:ext cx="690"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C0000"/>
                </a:solidFill>
                <a:latin typeface="Avenir Book" panose="020B0503020203020204" pitchFamily="34" charset="-78"/>
                <a:cs typeface="Avenir Book" panose="020B0503020203020204" pitchFamily="34" charset="-78"/>
              </a:endParaRPr>
            </a:p>
          </p:txBody>
        </p:sp>
        <p:sp>
          <p:nvSpPr>
            <p:cNvPr id="179252" name="Text Box 7"/>
            <p:cNvSpPr txBox="1">
              <a:spLocks noChangeArrowheads="1"/>
            </p:cNvSpPr>
            <p:nvPr/>
          </p:nvSpPr>
          <p:spPr bwMode="auto">
            <a:xfrm>
              <a:off x="1107" y="1077"/>
              <a:ext cx="44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a:solidFill>
                    <a:srgbClr val="CC0000"/>
                  </a:solidFill>
                  <a:latin typeface="Avenir Book" panose="020B0503020203020204" pitchFamily="34" charset="-78"/>
                  <a:cs typeface="Avenir Book" panose="020B0503020203020204" pitchFamily="34" charset="-78"/>
                </a:rPr>
                <a:t>frame</a:t>
              </a:r>
            </a:p>
          </p:txBody>
        </p:sp>
      </p:grpSp>
      <p:grpSp>
        <p:nvGrpSpPr>
          <p:cNvPr id="179230" name="Group 60"/>
          <p:cNvGrpSpPr>
            <a:grpSpLocks/>
          </p:cNvGrpSpPr>
          <p:nvPr/>
        </p:nvGrpSpPr>
        <p:grpSpPr bwMode="auto">
          <a:xfrm>
            <a:off x="8038767" y="2976955"/>
            <a:ext cx="962025" cy="304800"/>
            <a:chOff x="1070" y="918"/>
            <a:chExt cx="606" cy="192"/>
          </a:xfrm>
        </p:grpSpPr>
        <p:sp>
          <p:nvSpPr>
            <p:cNvPr id="71730" name="Rectangle 61"/>
            <p:cNvSpPr>
              <a:spLocks noChangeArrowheads="1"/>
            </p:cNvSpPr>
            <p:nvPr/>
          </p:nvSpPr>
          <p:spPr bwMode="auto">
            <a:xfrm>
              <a:off x="1082" y="939"/>
              <a:ext cx="576"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C0000"/>
                </a:solidFill>
                <a:latin typeface="Avenir Book" panose="020B0503020203020204" pitchFamily="34" charset="-78"/>
                <a:cs typeface="Avenir Book" panose="020B0503020203020204" pitchFamily="34" charset="-78"/>
              </a:endParaRPr>
            </a:p>
          </p:txBody>
        </p:sp>
        <p:sp>
          <p:nvSpPr>
            <p:cNvPr id="179250" name="Text Box 4"/>
            <p:cNvSpPr txBox="1">
              <a:spLocks noChangeArrowheads="1"/>
            </p:cNvSpPr>
            <p:nvPr/>
          </p:nvSpPr>
          <p:spPr bwMode="auto">
            <a:xfrm>
              <a:off x="1070" y="918"/>
              <a:ext cx="60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400" i="0" dirty="0">
                  <a:solidFill>
                    <a:srgbClr val="CC0000"/>
                  </a:solidFill>
                  <a:latin typeface="Avenir Book" panose="020B0503020203020204" pitchFamily="34" charset="-78"/>
                  <a:cs typeface="Avenir Book" panose="020B0503020203020204" pitchFamily="34" charset="-78"/>
                </a:rPr>
                <a:t>datagram</a:t>
              </a:r>
            </a:p>
          </p:txBody>
        </p:sp>
      </p:grpSp>
      <p:sp>
        <p:nvSpPr>
          <p:cNvPr id="179231" name="Freeform 63"/>
          <p:cNvSpPr>
            <a:spLocks/>
          </p:cNvSpPr>
          <p:nvPr/>
        </p:nvSpPr>
        <p:spPr bwMode="auto">
          <a:xfrm>
            <a:off x="7060475" y="2852738"/>
            <a:ext cx="361950" cy="923925"/>
          </a:xfrm>
          <a:custGeom>
            <a:avLst/>
            <a:gdLst>
              <a:gd name="T0" fmla="*/ 2147483647 w 228"/>
              <a:gd name="T1" fmla="*/ 0 h 582"/>
              <a:gd name="T2" fmla="*/ 2147483647 w 228"/>
              <a:gd name="T3" fmla="*/ 2147483647 h 582"/>
              <a:gd name="T4" fmla="*/ 2147483647 w 228"/>
              <a:gd name="T5" fmla="*/ 2147483647 h 582"/>
              <a:gd name="T6" fmla="*/ 0 w 228"/>
              <a:gd name="T7" fmla="*/ 2147483647 h 582"/>
              <a:gd name="T8" fmla="*/ 2147483647 w 228"/>
              <a:gd name="T9" fmla="*/ 0 h 5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8" h="582">
                <a:moveTo>
                  <a:pt x="228" y="0"/>
                </a:moveTo>
                <a:lnTo>
                  <a:pt x="228" y="582"/>
                </a:lnTo>
                <a:lnTo>
                  <a:pt x="12" y="360"/>
                </a:lnTo>
                <a:lnTo>
                  <a:pt x="0" y="222"/>
                </a:lnTo>
                <a:lnTo>
                  <a:pt x="228" y="0"/>
                </a:lnTo>
                <a:close/>
              </a:path>
            </a:pathLst>
          </a:custGeom>
          <a:gradFill rotWithShape="1">
            <a:gsLst>
              <a:gs pos="0">
                <a:schemeClr val="bg1"/>
              </a:gs>
              <a:gs pos="100000">
                <a:srgbClr val="000099"/>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Avenir Book" panose="020B0503020203020204" pitchFamily="34" charset="-78"/>
              <a:cs typeface="Avenir Book" panose="020B0503020203020204" pitchFamily="34" charset="-78"/>
            </a:endParaRPr>
          </a:p>
        </p:txBody>
      </p:sp>
      <p:grpSp>
        <p:nvGrpSpPr>
          <p:cNvPr id="179232" name="Group 44"/>
          <p:cNvGrpSpPr>
            <a:grpSpLocks/>
          </p:cNvGrpSpPr>
          <p:nvPr/>
        </p:nvGrpSpPr>
        <p:grpSpPr bwMode="auto">
          <a:xfrm>
            <a:off x="6450689" y="727076"/>
            <a:ext cx="762000" cy="693737"/>
            <a:chOff x="-44" y="1473"/>
            <a:chExt cx="981" cy="1105"/>
          </a:xfrm>
        </p:grpSpPr>
        <p:pic>
          <p:nvPicPr>
            <p:cNvPr id="179247"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9248"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Avenir Book" panose="020B0503020203020204" pitchFamily="34" charset="-78"/>
                <a:cs typeface="Avenir Book" panose="020B0503020203020204" pitchFamily="34" charset="-78"/>
              </a:endParaRPr>
            </a:p>
          </p:txBody>
        </p:sp>
      </p:grpSp>
      <p:grpSp>
        <p:nvGrpSpPr>
          <p:cNvPr id="179233" name="Group 44"/>
          <p:cNvGrpSpPr>
            <a:grpSpLocks/>
          </p:cNvGrpSpPr>
          <p:nvPr/>
        </p:nvGrpSpPr>
        <p:grpSpPr bwMode="auto">
          <a:xfrm>
            <a:off x="5803188" y="4551765"/>
            <a:ext cx="762000" cy="693737"/>
            <a:chOff x="-44" y="1473"/>
            <a:chExt cx="981" cy="1105"/>
          </a:xfrm>
        </p:grpSpPr>
        <p:pic>
          <p:nvPicPr>
            <p:cNvPr id="179245"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9246"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Avenir Book" panose="020B0503020203020204" pitchFamily="34" charset="-78"/>
                <a:cs typeface="Avenir Book" panose="020B0503020203020204" pitchFamily="34" charset="-78"/>
              </a:endParaRPr>
            </a:p>
          </p:txBody>
        </p:sp>
      </p:grpSp>
      <p:pic>
        <p:nvPicPr>
          <p:cNvPr id="717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2389" y="2051051"/>
            <a:ext cx="877887" cy="390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71" name="Group 347"/>
          <p:cNvGrpSpPr>
            <a:grpSpLocks/>
          </p:cNvGrpSpPr>
          <p:nvPr/>
        </p:nvGrpSpPr>
        <p:grpSpPr bwMode="auto">
          <a:xfrm>
            <a:off x="6443616" y="3153889"/>
            <a:ext cx="781085" cy="431171"/>
            <a:chOff x="1871277" y="1576300"/>
            <a:chExt cx="1128371" cy="437861"/>
          </a:xfrm>
        </p:grpSpPr>
        <p:sp>
          <p:nvSpPr>
            <p:cNvPr id="72" name="Oval 71"/>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latin typeface="Avenir Book" panose="020B0503020203020204" pitchFamily="34" charset="-78"/>
                <a:cs typeface="Avenir Book" panose="020B0503020203020204" pitchFamily="34" charset="-78"/>
              </a:endParaRPr>
            </a:p>
          </p:txBody>
        </p:sp>
        <p:sp>
          <p:nvSpPr>
            <p:cNvPr id="73" name="Rectangle 72"/>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venir Book" panose="020B0503020203020204" pitchFamily="34" charset="-78"/>
                <a:cs typeface="Avenir Book" panose="020B0503020203020204" pitchFamily="34" charset="-78"/>
              </a:endParaRPr>
            </a:p>
          </p:txBody>
        </p:sp>
        <p:sp>
          <p:nvSpPr>
            <p:cNvPr id="74" name="Oval 73"/>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latin typeface="Avenir Book" panose="020B0503020203020204" pitchFamily="34" charset="-78"/>
                <a:cs typeface="Avenir Book" panose="020B0503020203020204" pitchFamily="34" charset="-78"/>
              </a:endParaRPr>
            </a:p>
          </p:txBody>
        </p:sp>
        <p:sp>
          <p:nvSpPr>
            <p:cNvPr id="75" name="Freeform 74"/>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venir Book" panose="020B0503020203020204" pitchFamily="34" charset="-78"/>
                <a:cs typeface="Avenir Book" panose="020B0503020203020204" pitchFamily="34" charset="-78"/>
              </a:endParaRPr>
            </a:p>
          </p:txBody>
        </p:sp>
        <p:sp>
          <p:nvSpPr>
            <p:cNvPr id="76" name="Freeform 75"/>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venir Book" panose="020B0503020203020204" pitchFamily="34" charset="-78"/>
                <a:cs typeface="Avenir Book" panose="020B0503020203020204" pitchFamily="34" charset="-78"/>
              </a:endParaRPr>
            </a:p>
          </p:txBody>
        </p:sp>
        <p:sp>
          <p:nvSpPr>
            <p:cNvPr id="77" name="Freeform 76"/>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venir Book" panose="020B0503020203020204" pitchFamily="34" charset="-78"/>
                <a:cs typeface="Avenir Book" panose="020B0503020203020204" pitchFamily="34" charset="-78"/>
              </a:endParaRPr>
            </a:p>
          </p:txBody>
        </p:sp>
        <p:sp>
          <p:nvSpPr>
            <p:cNvPr id="78" name="Freeform 77"/>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venir Book" panose="020B0503020203020204" pitchFamily="34" charset="-78"/>
                <a:cs typeface="Avenir Book" panose="020B0503020203020204" pitchFamily="34" charset="-78"/>
              </a:endParaRPr>
            </a:p>
          </p:txBody>
        </p:sp>
        <p:cxnSp>
          <p:nvCxnSpPr>
            <p:cNvPr id="79" name="Straight Connector 78"/>
            <p:cNvCxnSpPr>
              <a:endCxn id="74"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sp>
        <p:nvSpPr>
          <p:cNvPr id="179227" name="Freeform 53"/>
          <p:cNvSpPr>
            <a:spLocks/>
          </p:cNvSpPr>
          <p:nvPr/>
        </p:nvSpPr>
        <p:spPr bwMode="auto">
          <a:xfrm>
            <a:off x="5250539" y="423949"/>
            <a:ext cx="2924175" cy="4583428"/>
          </a:xfrm>
          <a:custGeom>
            <a:avLst/>
            <a:gdLst>
              <a:gd name="T0" fmla="*/ 2147483647 w 1842"/>
              <a:gd name="T1" fmla="*/ 0 h 3348"/>
              <a:gd name="T2" fmla="*/ 2147483647 w 1842"/>
              <a:gd name="T3" fmla="*/ 2147483647 h 3348"/>
              <a:gd name="T4" fmla="*/ 2147483647 w 1842"/>
              <a:gd name="T5" fmla="*/ 2147483647 h 3348"/>
              <a:gd name="T6" fmla="*/ 2147483647 w 1842"/>
              <a:gd name="T7" fmla="*/ 2147483647 h 3348"/>
              <a:gd name="T8" fmla="*/ 2147483647 w 1842"/>
              <a:gd name="T9" fmla="*/ 2147483647 h 3348"/>
              <a:gd name="T10" fmla="*/ 2147483647 w 1842"/>
              <a:gd name="T11" fmla="*/ 2147483647 h 3348"/>
              <a:gd name="T12" fmla="*/ 2147483647 w 1842"/>
              <a:gd name="T13" fmla="*/ 2147483647 h 3348"/>
              <a:gd name="T14" fmla="*/ 2147483647 w 1842"/>
              <a:gd name="T15" fmla="*/ 2147483647 h 3348"/>
              <a:gd name="T16" fmla="*/ 2147483647 w 1842"/>
              <a:gd name="T17" fmla="*/ 2147483647 h 3348"/>
              <a:gd name="T18" fmla="*/ 2147483647 w 1842"/>
              <a:gd name="T19" fmla="*/ 2147483647 h 3348"/>
              <a:gd name="T20" fmla="*/ 2147483647 w 1842"/>
              <a:gd name="T21" fmla="*/ 2147483647 h 3348"/>
              <a:gd name="T22" fmla="*/ 2147483647 w 1842"/>
              <a:gd name="T23" fmla="*/ 2147483647 h 3348"/>
              <a:gd name="T24" fmla="*/ 0 w 1842"/>
              <a:gd name="T25" fmla="*/ 2147483647 h 33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42" h="3348">
                <a:moveTo>
                  <a:pt x="132" y="0"/>
                </a:moveTo>
                <a:lnTo>
                  <a:pt x="138" y="1200"/>
                </a:lnTo>
                <a:lnTo>
                  <a:pt x="1326" y="1200"/>
                </a:lnTo>
                <a:lnTo>
                  <a:pt x="1326" y="948"/>
                </a:lnTo>
                <a:lnTo>
                  <a:pt x="1830" y="948"/>
                </a:lnTo>
                <a:lnTo>
                  <a:pt x="1842" y="2496"/>
                </a:lnTo>
                <a:lnTo>
                  <a:pt x="1656" y="2340"/>
                </a:lnTo>
                <a:lnTo>
                  <a:pt x="1644" y="1896"/>
                </a:lnTo>
                <a:lnTo>
                  <a:pt x="1248" y="1902"/>
                </a:lnTo>
                <a:lnTo>
                  <a:pt x="1230" y="2430"/>
                </a:lnTo>
                <a:lnTo>
                  <a:pt x="774" y="3348"/>
                </a:lnTo>
                <a:lnTo>
                  <a:pt x="6" y="3348"/>
                </a:lnTo>
                <a:lnTo>
                  <a:pt x="0" y="2226"/>
                </a:lnTo>
              </a:path>
            </a:pathLst>
          </a:custGeom>
          <a:noFill/>
          <a:ln w="2857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751984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a:xfrm>
            <a:off x="415925" y="39688"/>
            <a:ext cx="4560888" cy="1143000"/>
          </a:xfrm>
        </p:spPr>
        <p:txBody>
          <a:bodyPr/>
          <a:lstStyle/>
          <a:p>
            <a:pPr>
              <a:defRPr/>
            </a:pPr>
            <a:r>
              <a:rPr lang="en-US" sz="3600" dirty="0"/>
              <a:t>Switches vs. </a:t>
            </a:r>
            <a:r>
              <a:rPr lang="en-US" sz="3600" dirty="0" smtClean="0"/>
              <a:t>routers</a:t>
            </a:r>
            <a:endParaRPr lang="en-US" sz="3600" dirty="0"/>
          </a:p>
        </p:txBody>
      </p:sp>
      <p:sp>
        <p:nvSpPr>
          <p:cNvPr id="71685" name="Rectangle 3"/>
          <p:cNvSpPr>
            <a:spLocks noGrp="1" noChangeArrowheads="1"/>
          </p:cNvSpPr>
          <p:nvPr>
            <p:ph type="body" idx="1"/>
          </p:nvPr>
        </p:nvSpPr>
        <p:spPr>
          <a:xfrm>
            <a:off x="451527" y="1122702"/>
            <a:ext cx="3967162" cy="4994275"/>
          </a:xfrm>
        </p:spPr>
        <p:txBody>
          <a:bodyPr>
            <a:normAutofit/>
          </a:bodyPr>
          <a:lstStyle/>
          <a:p>
            <a:pPr marL="0" indent="0">
              <a:lnSpc>
                <a:spcPct val="80000"/>
              </a:lnSpc>
              <a:spcBef>
                <a:spcPts val="0"/>
              </a:spcBef>
              <a:buFont typeface="Wingdings" charset="0"/>
              <a:buNone/>
              <a:defRPr/>
            </a:pPr>
            <a:r>
              <a:rPr lang="en-US" sz="2400" dirty="0" smtClean="0">
                <a:solidFill>
                  <a:srgbClr val="000099"/>
                </a:solidFill>
              </a:rPr>
              <a:t>Both have forwarding tables:</a:t>
            </a:r>
          </a:p>
          <a:p>
            <a:pPr marL="231775" indent="-231775">
              <a:lnSpc>
                <a:spcPct val="80000"/>
              </a:lnSpc>
              <a:buSzPct val="100000"/>
              <a:buFont typeface="Wingdings" charset="2"/>
              <a:buChar char="§"/>
              <a:defRPr/>
            </a:pPr>
            <a:r>
              <a:rPr lang="en-US" sz="2400" dirty="0">
                <a:solidFill>
                  <a:srgbClr val="CC0000"/>
                </a:solidFill>
              </a:rPr>
              <a:t>R</a:t>
            </a:r>
            <a:r>
              <a:rPr lang="en-US" sz="2400" dirty="0" smtClean="0">
                <a:solidFill>
                  <a:srgbClr val="CC0000"/>
                </a:solidFill>
              </a:rPr>
              <a:t>outers: </a:t>
            </a:r>
            <a:r>
              <a:rPr lang="en-US" sz="2400" dirty="0" smtClean="0"/>
              <a:t>compute tables using routing algorithms, IP addresses</a:t>
            </a:r>
          </a:p>
          <a:p>
            <a:pPr marL="231775" indent="-231775">
              <a:lnSpc>
                <a:spcPct val="80000"/>
              </a:lnSpc>
              <a:buSzPct val="100000"/>
              <a:buFont typeface="Wingdings" charset="2"/>
              <a:buChar char="§"/>
              <a:defRPr/>
            </a:pPr>
            <a:r>
              <a:rPr lang="en-US" sz="2400" dirty="0">
                <a:solidFill>
                  <a:srgbClr val="CC0000"/>
                </a:solidFill>
              </a:rPr>
              <a:t>S</a:t>
            </a:r>
            <a:r>
              <a:rPr lang="en-US" sz="2400" dirty="0" smtClean="0">
                <a:solidFill>
                  <a:srgbClr val="CC0000"/>
                </a:solidFill>
              </a:rPr>
              <a:t>witches: </a:t>
            </a:r>
            <a:r>
              <a:rPr lang="en-US" sz="2400" dirty="0" smtClean="0"/>
              <a:t>learn forwarding table using flooding, learning, MAC addresses </a:t>
            </a:r>
            <a:endParaRPr lang="en-US" sz="2400" dirty="0"/>
          </a:p>
        </p:txBody>
      </p:sp>
      <p:sp>
        <p:nvSpPr>
          <p:cNvPr id="179205" name="Freeform 3"/>
          <p:cNvSpPr>
            <a:spLocks/>
          </p:cNvSpPr>
          <p:nvPr/>
        </p:nvSpPr>
        <p:spPr bwMode="auto">
          <a:xfrm flipH="1">
            <a:off x="6512601" y="1482726"/>
            <a:ext cx="638175" cy="852487"/>
          </a:xfrm>
          <a:custGeom>
            <a:avLst/>
            <a:gdLst>
              <a:gd name="T0" fmla="*/ 2147483647 w 402"/>
              <a:gd name="T1" fmla="*/ 2147483647 h 537"/>
              <a:gd name="T2" fmla="*/ 2147483647 w 402"/>
              <a:gd name="T3" fmla="*/ 0 h 537"/>
              <a:gd name="T4" fmla="*/ 0 w 402"/>
              <a:gd name="T5" fmla="*/ 2147483647 h 537"/>
              <a:gd name="T6" fmla="*/ 2147483647 w 402"/>
              <a:gd name="T7" fmla="*/ 2147483647 h 537"/>
              <a:gd name="T8" fmla="*/ 2147483647 w 402"/>
              <a:gd name="T9" fmla="*/ 2147483647 h 537"/>
              <a:gd name="T10" fmla="*/ 0 60000 65536"/>
              <a:gd name="T11" fmla="*/ 0 60000 65536"/>
              <a:gd name="T12" fmla="*/ 0 60000 65536"/>
              <a:gd name="T13" fmla="*/ 0 60000 65536"/>
              <a:gd name="T14" fmla="*/ 0 60000 65536"/>
              <a:gd name="T15" fmla="*/ 0 w 402"/>
              <a:gd name="T16" fmla="*/ 0 h 537"/>
              <a:gd name="T17" fmla="*/ 402 w 402"/>
              <a:gd name="T18" fmla="*/ 537 h 537"/>
            </a:gdLst>
            <a:ahLst/>
            <a:cxnLst>
              <a:cxn ang="T10">
                <a:pos x="T0" y="T1"/>
              </a:cxn>
              <a:cxn ang="T11">
                <a:pos x="T2" y="T3"/>
              </a:cxn>
              <a:cxn ang="T12">
                <a:pos x="T4" y="T5"/>
              </a:cxn>
              <a:cxn ang="T13">
                <a:pos x="T6" y="T7"/>
              </a:cxn>
              <a:cxn ang="T14">
                <a:pos x="T8" y="T9"/>
              </a:cxn>
            </a:cxnLst>
            <a:rect l="T15" t="T16" r="T17" b="T18"/>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Avenir Book" panose="020B0503020203020204" pitchFamily="34" charset="-78"/>
              <a:cs typeface="Avenir Book" panose="020B0503020203020204" pitchFamily="34" charset="-78"/>
            </a:endParaRPr>
          </a:p>
        </p:txBody>
      </p:sp>
      <p:sp>
        <p:nvSpPr>
          <p:cNvPr id="179206" name="Freeform 10"/>
          <p:cNvSpPr>
            <a:spLocks/>
          </p:cNvSpPr>
          <p:nvPr/>
        </p:nvSpPr>
        <p:spPr bwMode="auto">
          <a:xfrm>
            <a:off x="6499901" y="223838"/>
            <a:ext cx="360363" cy="1577975"/>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Avenir Book" panose="020B0503020203020204" pitchFamily="34" charset="-78"/>
              <a:cs typeface="Avenir Book" panose="020B0503020203020204" pitchFamily="34" charset="-78"/>
            </a:endParaRPr>
          </a:p>
        </p:txBody>
      </p:sp>
      <p:sp>
        <p:nvSpPr>
          <p:cNvPr id="179207" name="Rectangle 23"/>
          <p:cNvSpPr>
            <a:spLocks noChangeArrowheads="1"/>
          </p:cNvSpPr>
          <p:nvPr/>
        </p:nvSpPr>
        <p:spPr bwMode="auto">
          <a:xfrm>
            <a:off x="5275939" y="230188"/>
            <a:ext cx="1296987" cy="1546225"/>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400" dirty="0">
              <a:solidFill>
                <a:srgbClr val="000000"/>
              </a:solidFill>
              <a:latin typeface="Avenir Book" panose="020B0503020203020204" pitchFamily="34" charset="-78"/>
              <a:cs typeface="Avenir Book" panose="020B0503020203020204" pitchFamily="34" charset="-78"/>
            </a:endParaRPr>
          </a:p>
        </p:txBody>
      </p:sp>
      <p:sp>
        <p:nvSpPr>
          <p:cNvPr id="179208" name="Rectangle 24"/>
          <p:cNvSpPr>
            <a:spLocks noChangeArrowheads="1"/>
          </p:cNvSpPr>
          <p:nvPr/>
        </p:nvSpPr>
        <p:spPr bwMode="auto">
          <a:xfrm>
            <a:off x="5228314" y="301626"/>
            <a:ext cx="1273175" cy="1536700"/>
          </a:xfrm>
          <a:prstGeom prst="rect">
            <a:avLst/>
          </a:prstGeom>
          <a:solidFill>
            <a:schemeClr val="bg1"/>
          </a:solidFill>
          <a:ln w="28575">
            <a:solidFill>
              <a:schemeClr val="tx1"/>
            </a:solidFill>
            <a:miter lim="800000"/>
            <a:headEnd/>
            <a:tailEnd/>
          </a:ln>
        </p:spPr>
        <p:txBody>
          <a:bodyPr wrap="none" anchor="ctr"/>
          <a:lstStyle/>
          <a:p>
            <a:endParaRPr lang="en-US" sz="2400" dirty="0">
              <a:solidFill>
                <a:srgbClr val="000000"/>
              </a:solidFill>
              <a:latin typeface="Avenir Book" panose="020B0503020203020204" pitchFamily="34" charset="-78"/>
              <a:cs typeface="Avenir Book" panose="020B0503020203020204" pitchFamily="34" charset="-78"/>
            </a:endParaRPr>
          </a:p>
        </p:txBody>
      </p:sp>
      <p:sp>
        <p:nvSpPr>
          <p:cNvPr id="179209" name="Line 25"/>
          <p:cNvSpPr>
            <a:spLocks noChangeShapeType="1"/>
          </p:cNvSpPr>
          <p:nvPr/>
        </p:nvSpPr>
        <p:spPr bwMode="auto">
          <a:xfrm>
            <a:off x="5228314" y="619126"/>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sp>
        <p:nvSpPr>
          <p:cNvPr id="179210" name="Text Box 26"/>
          <p:cNvSpPr txBox="1">
            <a:spLocks noChangeArrowheads="1"/>
          </p:cNvSpPr>
          <p:nvPr/>
        </p:nvSpPr>
        <p:spPr bwMode="auto">
          <a:xfrm>
            <a:off x="5185451" y="268288"/>
            <a:ext cx="1317625"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application</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transport</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network</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link</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physical</a:t>
            </a:r>
          </a:p>
        </p:txBody>
      </p:sp>
      <p:sp>
        <p:nvSpPr>
          <p:cNvPr id="179211" name="Line 27"/>
          <p:cNvSpPr>
            <a:spLocks noChangeShapeType="1"/>
          </p:cNvSpPr>
          <p:nvPr/>
        </p:nvSpPr>
        <p:spPr bwMode="auto">
          <a:xfrm>
            <a:off x="5236251" y="939801"/>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sp>
        <p:nvSpPr>
          <p:cNvPr id="179212" name="Line 28"/>
          <p:cNvSpPr>
            <a:spLocks noChangeShapeType="1"/>
          </p:cNvSpPr>
          <p:nvPr/>
        </p:nvSpPr>
        <p:spPr bwMode="auto">
          <a:xfrm>
            <a:off x="5241014" y="1220788"/>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sp>
        <p:nvSpPr>
          <p:cNvPr id="179213" name="Line 29"/>
          <p:cNvSpPr>
            <a:spLocks noChangeShapeType="1"/>
          </p:cNvSpPr>
          <p:nvPr/>
        </p:nvSpPr>
        <p:spPr bwMode="auto">
          <a:xfrm>
            <a:off x="5241014" y="1497013"/>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grpSp>
        <p:nvGrpSpPr>
          <p:cNvPr id="179214" name="Group 88"/>
          <p:cNvGrpSpPr>
            <a:grpSpLocks/>
          </p:cNvGrpSpPr>
          <p:nvPr/>
        </p:nvGrpSpPr>
        <p:grpSpPr bwMode="auto">
          <a:xfrm>
            <a:off x="7352575" y="2844801"/>
            <a:ext cx="1387475" cy="1035050"/>
            <a:chOff x="3601" y="168"/>
            <a:chExt cx="874" cy="652"/>
          </a:xfrm>
        </p:grpSpPr>
        <p:sp>
          <p:nvSpPr>
            <p:cNvPr id="179263" name="Rectangle 89"/>
            <p:cNvSpPr>
              <a:spLocks noChangeArrowheads="1"/>
            </p:cNvSpPr>
            <p:nvPr/>
          </p:nvSpPr>
          <p:spPr bwMode="auto">
            <a:xfrm>
              <a:off x="3658" y="168"/>
              <a:ext cx="817" cy="59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400" dirty="0">
                <a:solidFill>
                  <a:srgbClr val="000000"/>
                </a:solidFill>
                <a:latin typeface="Avenir Book" panose="020B0503020203020204" pitchFamily="34" charset="-78"/>
                <a:cs typeface="Avenir Book" panose="020B0503020203020204" pitchFamily="34" charset="-78"/>
              </a:endParaRPr>
            </a:p>
          </p:txBody>
        </p:sp>
        <p:sp>
          <p:nvSpPr>
            <p:cNvPr id="179264"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p>
              <a:endParaRPr lang="en-US" sz="2400" dirty="0">
                <a:solidFill>
                  <a:srgbClr val="000000"/>
                </a:solidFill>
                <a:latin typeface="Avenir Book" panose="020B0503020203020204" pitchFamily="34" charset="-78"/>
                <a:cs typeface="Avenir Book" panose="020B0503020203020204" pitchFamily="34" charset="-78"/>
              </a:endParaRPr>
            </a:p>
          </p:txBody>
        </p:sp>
        <p:sp>
          <p:nvSpPr>
            <p:cNvPr id="179265" name="Line 91"/>
            <p:cNvSpPr>
              <a:spLocks noChangeShapeType="1"/>
            </p:cNvSpPr>
            <p:nvPr/>
          </p:nvSpPr>
          <p:spPr bwMode="auto">
            <a:xfrm>
              <a:off x="3628" y="413"/>
              <a:ext cx="796"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sp>
          <p:nvSpPr>
            <p:cNvPr id="179266"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network</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link</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physical</a:t>
              </a:r>
            </a:p>
          </p:txBody>
        </p:sp>
        <p:sp>
          <p:nvSpPr>
            <p:cNvPr id="179267" name="Line 93"/>
            <p:cNvSpPr>
              <a:spLocks noChangeShapeType="1"/>
            </p:cNvSpPr>
            <p:nvPr/>
          </p:nvSpPr>
          <p:spPr bwMode="auto">
            <a:xfrm>
              <a:off x="3633" y="615"/>
              <a:ext cx="796"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grpSp>
      <p:grpSp>
        <p:nvGrpSpPr>
          <p:cNvPr id="179215" name="Group 94"/>
          <p:cNvGrpSpPr>
            <a:grpSpLocks/>
          </p:cNvGrpSpPr>
          <p:nvPr/>
        </p:nvGrpSpPr>
        <p:grpSpPr bwMode="auto">
          <a:xfrm>
            <a:off x="7023776" y="1479551"/>
            <a:ext cx="1387475" cy="733425"/>
            <a:chOff x="4696" y="597"/>
            <a:chExt cx="874" cy="462"/>
          </a:xfrm>
        </p:grpSpPr>
        <p:sp>
          <p:nvSpPr>
            <p:cNvPr id="179259" name="Rectangle 95"/>
            <p:cNvSpPr>
              <a:spLocks noChangeArrowheads="1"/>
            </p:cNvSpPr>
            <p:nvPr/>
          </p:nvSpPr>
          <p:spPr bwMode="auto">
            <a:xfrm>
              <a:off x="4753" y="597"/>
              <a:ext cx="817" cy="41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400" dirty="0">
                <a:solidFill>
                  <a:srgbClr val="000000"/>
                </a:solidFill>
                <a:latin typeface="Avenir Book" panose="020B0503020203020204" pitchFamily="34" charset="-78"/>
                <a:cs typeface="Avenir Book" panose="020B0503020203020204" pitchFamily="34" charset="-78"/>
              </a:endParaRPr>
            </a:p>
          </p:txBody>
        </p:sp>
        <p:sp>
          <p:nvSpPr>
            <p:cNvPr id="179260" name="Rectangle 96"/>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p:spPr>
          <p:txBody>
            <a:bodyPr wrap="none" anchor="ctr"/>
            <a:lstStyle/>
            <a:p>
              <a:endParaRPr lang="en-US" sz="2400" dirty="0">
                <a:solidFill>
                  <a:srgbClr val="000000"/>
                </a:solidFill>
                <a:latin typeface="Avenir Book" panose="020B0503020203020204" pitchFamily="34" charset="-78"/>
                <a:cs typeface="Avenir Book" panose="020B0503020203020204" pitchFamily="34" charset="-78"/>
              </a:endParaRPr>
            </a:p>
          </p:txBody>
        </p:sp>
        <p:sp>
          <p:nvSpPr>
            <p:cNvPr id="179261" name="Line 97"/>
            <p:cNvSpPr>
              <a:spLocks noChangeShapeType="1"/>
            </p:cNvSpPr>
            <p:nvPr/>
          </p:nvSpPr>
          <p:spPr bwMode="auto">
            <a:xfrm>
              <a:off x="4723" y="842"/>
              <a:ext cx="796"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sp>
          <p:nvSpPr>
            <p:cNvPr id="179262" name="Text Box 98"/>
            <p:cNvSpPr txBox="1">
              <a:spLocks noChangeArrowheads="1"/>
            </p:cNvSpPr>
            <p:nvPr/>
          </p:nvSpPr>
          <p:spPr bwMode="auto">
            <a:xfrm>
              <a:off x="4696" y="621"/>
              <a:ext cx="830" cy="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link</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physical</a:t>
              </a:r>
            </a:p>
          </p:txBody>
        </p:sp>
      </p:grpSp>
      <p:sp>
        <p:nvSpPr>
          <p:cNvPr id="179216" name="Text Box 167"/>
          <p:cNvSpPr txBox="1">
            <a:spLocks noChangeArrowheads="1"/>
          </p:cNvSpPr>
          <p:nvPr/>
        </p:nvSpPr>
        <p:spPr bwMode="auto">
          <a:xfrm>
            <a:off x="5823626" y="2382838"/>
            <a:ext cx="8579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800" b="1" i="0" dirty="0">
                <a:solidFill>
                  <a:srgbClr val="000000"/>
                </a:solidFill>
                <a:latin typeface="Avenir Book" panose="020B0503020203020204" pitchFamily="34" charset="-78"/>
                <a:cs typeface="Avenir Book" panose="020B0503020203020204" pitchFamily="34" charset="-78"/>
              </a:rPr>
              <a:t>switch</a:t>
            </a:r>
          </a:p>
        </p:txBody>
      </p:sp>
      <p:grpSp>
        <p:nvGrpSpPr>
          <p:cNvPr id="179217" name="Group 39"/>
          <p:cNvGrpSpPr>
            <a:grpSpLocks/>
          </p:cNvGrpSpPr>
          <p:nvPr/>
        </p:nvGrpSpPr>
        <p:grpSpPr bwMode="auto">
          <a:xfrm>
            <a:off x="4377414" y="941388"/>
            <a:ext cx="962025" cy="304800"/>
            <a:chOff x="1070" y="918"/>
            <a:chExt cx="606" cy="192"/>
          </a:xfrm>
        </p:grpSpPr>
        <p:sp>
          <p:nvSpPr>
            <p:cNvPr id="71738" name="Rectangle 40"/>
            <p:cNvSpPr>
              <a:spLocks noChangeArrowheads="1"/>
            </p:cNvSpPr>
            <p:nvPr/>
          </p:nvSpPr>
          <p:spPr bwMode="auto">
            <a:xfrm>
              <a:off x="1082" y="939"/>
              <a:ext cx="576"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C0000"/>
                </a:solidFill>
                <a:latin typeface="Avenir Book" panose="020B0503020203020204" pitchFamily="34" charset="-78"/>
                <a:cs typeface="Avenir Book" panose="020B0503020203020204" pitchFamily="34" charset="-78"/>
              </a:endParaRPr>
            </a:p>
          </p:txBody>
        </p:sp>
        <p:sp>
          <p:nvSpPr>
            <p:cNvPr id="179258" name="Text Box 4"/>
            <p:cNvSpPr txBox="1">
              <a:spLocks noChangeArrowheads="1"/>
            </p:cNvSpPr>
            <p:nvPr/>
          </p:nvSpPr>
          <p:spPr bwMode="auto">
            <a:xfrm>
              <a:off x="1070" y="918"/>
              <a:ext cx="60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400" i="0" dirty="0">
                  <a:solidFill>
                    <a:srgbClr val="CC0000"/>
                  </a:solidFill>
                  <a:latin typeface="Avenir Book" panose="020B0503020203020204" pitchFamily="34" charset="-78"/>
                  <a:cs typeface="Avenir Book" panose="020B0503020203020204" pitchFamily="34" charset="-78"/>
                </a:rPr>
                <a:t>datagram</a:t>
              </a:r>
            </a:p>
          </p:txBody>
        </p:sp>
      </p:grpSp>
      <p:sp>
        <p:nvSpPr>
          <p:cNvPr id="179218" name="Rectangle 57"/>
          <p:cNvSpPr>
            <a:spLocks noChangeArrowheads="1"/>
          </p:cNvSpPr>
          <p:nvPr/>
        </p:nvSpPr>
        <p:spPr bwMode="auto">
          <a:xfrm>
            <a:off x="4550651" y="3143652"/>
            <a:ext cx="1296987" cy="1546225"/>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400" dirty="0">
              <a:solidFill>
                <a:srgbClr val="000000"/>
              </a:solidFill>
              <a:latin typeface="Avenir Book" panose="020B0503020203020204" pitchFamily="34" charset="-78"/>
              <a:cs typeface="Avenir Book" panose="020B0503020203020204" pitchFamily="34" charset="-78"/>
            </a:endParaRPr>
          </a:p>
        </p:txBody>
      </p:sp>
      <p:sp>
        <p:nvSpPr>
          <p:cNvPr id="179219" name="Rectangle 58"/>
          <p:cNvSpPr>
            <a:spLocks noChangeArrowheads="1"/>
          </p:cNvSpPr>
          <p:nvPr/>
        </p:nvSpPr>
        <p:spPr bwMode="auto">
          <a:xfrm>
            <a:off x="4503026" y="3215090"/>
            <a:ext cx="1273175" cy="1536700"/>
          </a:xfrm>
          <a:prstGeom prst="rect">
            <a:avLst/>
          </a:prstGeom>
          <a:solidFill>
            <a:schemeClr val="bg1"/>
          </a:solidFill>
          <a:ln w="28575">
            <a:solidFill>
              <a:schemeClr val="tx1"/>
            </a:solidFill>
            <a:miter lim="800000"/>
            <a:headEnd/>
            <a:tailEnd/>
          </a:ln>
        </p:spPr>
        <p:txBody>
          <a:bodyPr wrap="none" anchor="ctr"/>
          <a:lstStyle/>
          <a:p>
            <a:endParaRPr lang="en-US" sz="2400" dirty="0">
              <a:solidFill>
                <a:srgbClr val="000000"/>
              </a:solidFill>
              <a:latin typeface="Avenir Book" panose="020B0503020203020204" pitchFamily="34" charset="-78"/>
              <a:cs typeface="Avenir Book" panose="020B0503020203020204" pitchFamily="34" charset="-78"/>
            </a:endParaRPr>
          </a:p>
        </p:txBody>
      </p:sp>
      <p:sp>
        <p:nvSpPr>
          <p:cNvPr id="179220" name="Line 59"/>
          <p:cNvSpPr>
            <a:spLocks noChangeShapeType="1"/>
          </p:cNvSpPr>
          <p:nvPr/>
        </p:nvSpPr>
        <p:spPr bwMode="auto">
          <a:xfrm>
            <a:off x="4503026" y="3532590"/>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sp>
        <p:nvSpPr>
          <p:cNvPr id="179221" name="Text Box 60"/>
          <p:cNvSpPr txBox="1">
            <a:spLocks noChangeArrowheads="1"/>
          </p:cNvSpPr>
          <p:nvPr/>
        </p:nvSpPr>
        <p:spPr bwMode="auto">
          <a:xfrm>
            <a:off x="4460163" y="3181752"/>
            <a:ext cx="1317625"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application</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transport</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network</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link</a:t>
            </a:r>
          </a:p>
          <a:p>
            <a:pPr algn="ctr">
              <a:lnSpc>
                <a:spcPct val="110000"/>
              </a:lnSpc>
            </a:pPr>
            <a:r>
              <a:rPr lang="en-US" sz="1800" i="0" dirty="0">
                <a:solidFill>
                  <a:srgbClr val="000000"/>
                </a:solidFill>
                <a:latin typeface="Avenir Book" panose="020B0503020203020204" pitchFamily="34" charset="-78"/>
                <a:cs typeface="Avenir Book" panose="020B0503020203020204" pitchFamily="34" charset="-78"/>
              </a:rPr>
              <a:t>physical</a:t>
            </a:r>
          </a:p>
        </p:txBody>
      </p:sp>
      <p:sp>
        <p:nvSpPr>
          <p:cNvPr id="179222" name="Line 61"/>
          <p:cNvSpPr>
            <a:spLocks noChangeShapeType="1"/>
          </p:cNvSpPr>
          <p:nvPr/>
        </p:nvSpPr>
        <p:spPr bwMode="auto">
          <a:xfrm>
            <a:off x="4510963" y="3853265"/>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sp>
        <p:nvSpPr>
          <p:cNvPr id="179223" name="Line 62"/>
          <p:cNvSpPr>
            <a:spLocks noChangeShapeType="1"/>
          </p:cNvSpPr>
          <p:nvPr/>
        </p:nvSpPr>
        <p:spPr bwMode="auto">
          <a:xfrm>
            <a:off x="4515726" y="4134252"/>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sp>
        <p:nvSpPr>
          <p:cNvPr id="179224" name="Line 63"/>
          <p:cNvSpPr>
            <a:spLocks noChangeShapeType="1"/>
          </p:cNvSpPr>
          <p:nvPr/>
        </p:nvSpPr>
        <p:spPr bwMode="auto">
          <a:xfrm>
            <a:off x="4515726" y="4410477"/>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sp>
        <p:nvSpPr>
          <p:cNvPr id="179225" name="Freeform 49"/>
          <p:cNvSpPr>
            <a:spLocks/>
          </p:cNvSpPr>
          <p:nvPr/>
        </p:nvSpPr>
        <p:spPr bwMode="auto">
          <a:xfrm>
            <a:off x="5814301" y="3150002"/>
            <a:ext cx="381000" cy="1857375"/>
          </a:xfrm>
          <a:custGeom>
            <a:avLst/>
            <a:gdLst>
              <a:gd name="T0" fmla="*/ 0 w 240"/>
              <a:gd name="T1" fmla="*/ 2147483647 h 1170"/>
              <a:gd name="T2" fmla="*/ 2147483647 w 240"/>
              <a:gd name="T3" fmla="*/ 0 h 1170"/>
              <a:gd name="T4" fmla="*/ 2147483647 w 240"/>
              <a:gd name="T5" fmla="*/ 2147483647 h 1170"/>
              <a:gd name="T6" fmla="*/ 2147483647 w 240"/>
              <a:gd name="T7" fmla="*/ 2147483647 h 1170"/>
              <a:gd name="T8" fmla="*/ 0 w 240"/>
              <a:gd name="T9" fmla="*/ 2147483647 h 11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1170">
                <a:moveTo>
                  <a:pt x="0" y="960"/>
                </a:moveTo>
                <a:lnTo>
                  <a:pt x="6" y="0"/>
                </a:lnTo>
                <a:lnTo>
                  <a:pt x="240" y="1092"/>
                </a:lnTo>
                <a:lnTo>
                  <a:pt x="168" y="1170"/>
                </a:lnTo>
                <a:lnTo>
                  <a:pt x="0" y="960"/>
                </a:lnTo>
                <a:close/>
              </a:path>
            </a:pathLst>
          </a:custGeom>
          <a:gradFill rotWithShape="1">
            <a:gsLst>
              <a:gs pos="0">
                <a:srgbClr val="000099"/>
              </a:gs>
              <a:gs pos="100000">
                <a:schemeClr val="bg1"/>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Avenir Book" panose="020B0503020203020204" pitchFamily="34" charset="-78"/>
              <a:cs typeface="Avenir Book" panose="020B0503020203020204" pitchFamily="34" charset="-78"/>
            </a:endParaRPr>
          </a:p>
        </p:txBody>
      </p:sp>
      <p:grpSp>
        <p:nvGrpSpPr>
          <p:cNvPr id="179226" name="Group 50"/>
          <p:cNvGrpSpPr>
            <a:grpSpLocks/>
          </p:cNvGrpSpPr>
          <p:nvPr/>
        </p:nvGrpSpPr>
        <p:grpSpPr bwMode="auto">
          <a:xfrm>
            <a:off x="4263114" y="1193801"/>
            <a:ext cx="1095375" cy="338137"/>
            <a:chOff x="998" y="1077"/>
            <a:chExt cx="690" cy="213"/>
          </a:xfrm>
        </p:grpSpPr>
        <p:sp>
          <p:nvSpPr>
            <p:cNvPr id="71736" name="Rectangle 51"/>
            <p:cNvSpPr>
              <a:spLocks noChangeArrowheads="1"/>
            </p:cNvSpPr>
            <p:nvPr/>
          </p:nvSpPr>
          <p:spPr bwMode="auto">
            <a:xfrm>
              <a:off x="998" y="1113"/>
              <a:ext cx="690"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C0000"/>
                </a:solidFill>
                <a:latin typeface="Avenir Book" panose="020B0503020203020204" pitchFamily="34" charset="-78"/>
                <a:cs typeface="Avenir Book" panose="020B0503020203020204" pitchFamily="34" charset="-78"/>
              </a:endParaRPr>
            </a:p>
          </p:txBody>
        </p:sp>
        <p:sp>
          <p:nvSpPr>
            <p:cNvPr id="179256" name="Text Box 7"/>
            <p:cNvSpPr txBox="1">
              <a:spLocks noChangeArrowheads="1"/>
            </p:cNvSpPr>
            <p:nvPr/>
          </p:nvSpPr>
          <p:spPr bwMode="auto">
            <a:xfrm>
              <a:off x="1107" y="1077"/>
              <a:ext cx="44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a:solidFill>
                    <a:srgbClr val="CC0000"/>
                  </a:solidFill>
                  <a:latin typeface="Avenir Book" panose="020B0503020203020204" pitchFamily="34" charset="-78"/>
                  <a:cs typeface="Avenir Book" panose="020B0503020203020204" pitchFamily="34" charset="-78"/>
                </a:rPr>
                <a:t>frame</a:t>
              </a:r>
            </a:p>
          </p:txBody>
        </p:sp>
      </p:grpSp>
      <p:grpSp>
        <p:nvGrpSpPr>
          <p:cNvPr id="179228" name="Group 54"/>
          <p:cNvGrpSpPr>
            <a:grpSpLocks/>
          </p:cNvGrpSpPr>
          <p:nvPr/>
        </p:nvGrpSpPr>
        <p:grpSpPr bwMode="auto">
          <a:xfrm>
            <a:off x="7834989" y="1540671"/>
            <a:ext cx="1095375" cy="338137"/>
            <a:chOff x="998" y="1077"/>
            <a:chExt cx="690" cy="213"/>
          </a:xfrm>
        </p:grpSpPr>
        <p:sp>
          <p:nvSpPr>
            <p:cNvPr id="71734" name="Rectangle 55"/>
            <p:cNvSpPr>
              <a:spLocks noChangeArrowheads="1"/>
            </p:cNvSpPr>
            <p:nvPr/>
          </p:nvSpPr>
          <p:spPr bwMode="auto">
            <a:xfrm>
              <a:off x="998" y="1113"/>
              <a:ext cx="690"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C0000"/>
                </a:solidFill>
                <a:latin typeface="Avenir Book" panose="020B0503020203020204" pitchFamily="34" charset="-78"/>
                <a:cs typeface="Avenir Book" panose="020B0503020203020204" pitchFamily="34" charset="-78"/>
              </a:endParaRPr>
            </a:p>
          </p:txBody>
        </p:sp>
        <p:sp>
          <p:nvSpPr>
            <p:cNvPr id="179254" name="Text Box 7"/>
            <p:cNvSpPr txBox="1">
              <a:spLocks noChangeArrowheads="1"/>
            </p:cNvSpPr>
            <p:nvPr/>
          </p:nvSpPr>
          <p:spPr bwMode="auto">
            <a:xfrm>
              <a:off x="1107" y="1077"/>
              <a:ext cx="44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a:solidFill>
                    <a:srgbClr val="CC0000"/>
                  </a:solidFill>
                  <a:latin typeface="Avenir Book" panose="020B0503020203020204" pitchFamily="34" charset="-78"/>
                  <a:cs typeface="Avenir Book" panose="020B0503020203020204" pitchFamily="34" charset="-78"/>
                </a:rPr>
                <a:t>frame</a:t>
              </a:r>
            </a:p>
          </p:txBody>
        </p:sp>
      </p:grpSp>
      <p:grpSp>
        <p:nvGrpSpPr>
          <p:cNvPr id="179229" name="Group 57"/>
          <p:cNvGrpSpPr>
            <a:grpSpLocks/>
          </p:cNvGrpSpPr>
          <p:nvPr/>
        </p:nvGrpSpPr>
        <p:grpSpPr bwMode="auto">
          <a:xfrm>
            <a:off x="7995804" y="3258346"/>
            <a:ext cx="1095375" cy="338137"/>
            <a:chOff x="998" y="1077"/>
            <a:chExt cx="690" cy="213"/>
          </a:xfrm>
        </p:grpSpPr>
        <p:sp>
          <p:nvSpPr>
            <p:cNvPr id="71732" name="Rectangle 58"/>
            <p:cNvSpPr>
              <a:spLocks noChangeArrowheads="1"/>
            </p:cNvSpPr>
            <p:nvPr/>
          </p:nvSpPr>
          <p:spPr bwMode="auto">
            <a:xfrm>
              <a:off x="998" y="1113"/>
              <a:ext cx="690"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C0000"/>
                </a:solidFill>
                <a:latin typeface="Avenir Book" panose="020B0503020203020204" pitchFamily="34" charset="-78"/>
                <a:cs typeface="Avenir Book" panose="020B0503020203020204" pitchFamily="34" charset="-78"/>
              </a:endParaRPr>
            </a:p>
          </p:txBody>
        </p:sp>
        <p:sp>
          <p:nvSpPr>
            <p:cNvPr id="179252" name="Text Box 7"/>
            <p:cNvSpPr txBox="1">
              <a:spLocks noChangeArrowheads="1"/>
            </p:cNvSpPr>
            <p:nvPr/>
          </p:nvSpPr>
          <p:spPr bwMode="auto">
            <a:xfrm>
              <a:off x="1107" y="1077"/>
              <a:ext cx="44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a:solidFill>
                    <a:srgbClr val="CC0000"/>
                  </a:solidFill>
                  <a:latin typeface="Avenir Book" panose="020B0503020203020204" pitchFamily="34" charset="-78"/>
                  <a:cs typeface="Avenir Book" panose="020B0503020203020204" pitchFamily="34" charset="-78"/>
                </a:rPr>
                <a:t>frame</a:t>
              </a:r>
            </a:p>
          </p:txBody>
        </p:sp>
      </p:grpSp>
      <p:grpSp>
        <p:nvGrpSpPr>
          <p:cNvPr id="179230" name="Group 60"/>
          <p:cNvGrpSpPr>
            <a:grpSpLocks/>
          </p:cNvGrpSpPr>
          <p:nvPr/>
        </p:nvGrpSpPr>
        <p:grpSpPr bwMode="auto">
          <a:xfrm>
            <a:off x="8062479" y="2977358"/>
            <a:ext cx="962025" cy="304800"/>
            <a:chOff x="1070" y="918"/>
            <a:chExt cx="606" cy="192"/>
          </a:xfrm>
        </p:grpSpPr>
        <p:sp>
          <p:nvSpPr>
            <p:cNvPr id="71730" name="Rectangle 61"/>
            <p:cNvSpPr>
              <a:spLocks noChangeArrowheads="1"/>
            </p:cNvSpPr>
            <p:nvPr/>
          </p:nvSpPr>
          <p:spPr bwMode="auto">
            <a:xfrm>
              <a:off x="1082" y="939"/>
              <a:ext cx="576"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C0000"/>
                </a:solidFill>
                <a:latin typeface="Avenir Book" panose="020B0503020203020204" pitchFamily="34" charset="-78"/>
                <a:cs typeface="Avenir Book" panose="020B0503020203020204" pitchFamily="34" charset="-78"/>
              </a:endParaRPr>
            </a:p>
          </p:txBody>
        </p:sp>
        <p:sp>
          <p:nvSpPr>
            <p:cNvPr id="179250" name="Text Box 4"/>
            <p:cNvSpPr txBox="1">
              <a:spLocks noChangeArrowheads="1"/>
            </p:cNvSpPr>
            <p:nvPr/>
          </p:nvSpPr>
          <p:spPr bwMode="auto">
            <a:xfrm>
              <a:off x="1070" y="918"/>
              <a:ext cx="60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400" i="0" dirty="0">
                  <a:solidFill>
                    <a:srgbClr val="CC0000"/>
                  </a:solidFill>
                  <a:latin typeface="Avenir Book" panose="020B0503020203020204" pitchFamily="34" charset="-78"/>
                  <a:cs typeface="Avenir Book" panose="020B0503020203020204" pitchFamily="34" charset="-78"/>
                </a:rPr>
                <a:t>datagram</a:t>
              </a:r>
            </a:p>
          </p:txBody>
        </p:sp>
      </p:grpSp>
      <p:sp>
        <p:nvSpPr>
          <p:cNvPr id="179231" name="Freeform 63"/>
          <p:cNvSpPr>
            <a:spLocks/>
          </p:cNvSpPr>
          <p:nvPr/>
        </p:nvSpPr>
        <p:spPr bwMode="auto">
          <a:xfrm>
            <a:off x="7060475" y="2852738"/>
            <a:ext cx="361950" cy="923925"/>
          </a:xfrm>
          <a:custGeom>
            <a:avLst/>
            <a:gdLst>
              <a:gd name="T0" fmla="*/ 2147483647 w 228"/>
              <a:gd name="T1" fmla="*/ 0 h 582"/>
              <a:gd name="T2" fmla="*/ 2147483647 w 228"/>
              <a:gd name="T3" fmla="*/ 2147483647 h 582"/>
              <a:gd name="T4" fmla="*/ 2147483647 w 228"/>
              <a:gd name="T5" fmla="*/ 2147483647 h 582"/>
              <a:gd name="T6" fmla="*/ 0 w 228"/>
              <a:gd name="T7" fmla="*/ 2147483647 h 582"/>
              <a:gd name="T8" fmla="*/ 2147483647 w 228"/>
              <a:gd name="T9" fmla="*/ 0 h 5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8" h="582">
                <a:moveTo>
                  <a:pt x="228" y="0"/>
                </a:moveTo>
                <a:lnTo>
                  <a:pt x="228" y="582"/>
                </a:lnTo>
                <a:lnTo>
                  <a:pt x="12" y="360"/>
                </a:lnTo>
                <a:lnTo>
                  <a:pt x="0" y="222"/>
                </a:lnTo>
                <a:lnTo>
                  <a:pt x="228" y="0"/>
                </a:lnTo>
                <a:close/>
              </a:path>
            </a:pathLst>
          </a:custGeom>
          <a:gradFill rotWithShape="1">
            <a:gsLst>
              <a:gs pos="0">
                <a:schemeClr val="bg1"/>
              </a:gs>
              <a:gs pos="100000">
                <a:srgbClr val="000099"/>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Avenir Book" panose="020B0503020203020204" pitchFamily="34" charset="-78"/>
              <a:cs typeface="Avenir Book" panose="020B0503020203020204" pitchFamily="34" charset="-78"/>
            </a:endParaRPr>
          </a:p>
        </p:txBody>
      </p:sp>
      <p:grpSp>
        <p:nvGrpSpPr>
          <p:cNvPr id="179232" name="Group 44"/>
          <p:cNvGrpSpPr>
            <a:grpSpLocks/>
          </p:cNvGrpSpPr>
          <p:nvPr/>
        </p:nvGrpSpPr>
        <p:grpSpPr bwMode="auto">
          <a:xfrm>
            <a:off x="6450689" y="727076"/>
            <a:ext cx="762000" cy="693737"/>
            <a:chOff x="-44" y="1473"/>
            <a:chExt cx="981" cy="1105"/>
          </a:xfrm>
        </p:grpSpPr>
        <p:pic>
          <p:nvPicPr>
            <p:cNvPr id="179247"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9248"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Avenir Book" panose="020B0503020203020204" pitchFamily="34" charset="-78"/>
                <a:cs typeface="Avenir Book" panose="020B0503020203020204" pitchFamily="34" charset="-78"/>
              </a:endParaRPr>
            </a:p>
          </p:txBody>
        </p:sp>
      </p:grpSp>
      <p:grpSp>
        <p:nvGrpSpPr>
          <p:cNvPr id="179233" name="Group 44"/>
          <p:cNvGrpSpPr>
            <a:grpSpLocks/>
          </p:cNvGrpSpPr>
          <p:nvPr/>
        </p:nvGrpSpPr>
        <p:grpSpPr bwMode="auto">
          <a:xfrm>
            <a:off x="5803188" y="4551765"/>
            <a:ext cx="762000" cy="693737"/>
            <a:chOff x="-44" y="1473"/>
            <a:chExt cx="981" cy="1105"/>
          </a:xfrm>
        </p:grpSpPr>
        <p:pic>
          <p:nvPicPr>
            <p:cNvPr id="179245"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9246"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Avenir Book" panose="020B0503020203020204" pitchFamily="34" charset="-78"/>
                <a:cs typeface="Avenir Book" panose="020B0503020203020204" pitchFamily="34" charset="-78"/>
              </a:endParaRPr>
            </a:p>
          </p:txBody>
        </p:sp>
      </p:grpSp>
      <p:pic>
        <p:nvPicPr>
          <p:cNvPr id="717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2389" y="2051051"/>
            <a:ext cx="877887" cy="390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71" name="Group 347"/>
          <p:cNvGrpSpPr>
            <a:grpSpLocks/>
          </p:cNvGrpSpPr>
          <p:nvPr/>
        </p:nvGrpSpPr>
        <p:grpSpPr bwMode="auto">
          <a:xfrm>
            <a:off x="6443616" y="3153889"/>
            <a:ext cx="781085" cy="431171"/>
            <a:chOff x="1871277" y="1576300"/>
            <a:chExt cx="1128371" cy="437861"/>
          </a:xfrm>
        </p:grpSpPr>
        <p:sp>
          <p:nvSpPr>
            <p:cNvPr id="72" name="Oval 71"/>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latin typeface="Avenir Book" panose="020B0503020203020204" pitchFamily="34" charset="-78"/>
                <a:cs typeface="Avenir Book" panose="020B0503020203020204" pitchFamily="34" charset="-78"/>
              </a:endParaRPr>
            </a:p>
          </p:txBody>
        </p:sp>
        <p:sp>
          <p:nvSpPr>
            <p:cNvPr id="73" name="Rectangle 72"/>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venir Book" panose="020B0503020203020204" pitchFamily="34" charset="-78"/>
                <a:cs typeface="Avenir Book" panose="020B0503020203020204" pitchFamily="34" charset="-78"/>
              </a:endParaRPr>
            </a:p>
          </p:txBody>
        </p:sp>
        <p:sp>
          <p:nvSpPr>
            <p:cNvPr id="74" name="Oval 73"/>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latin typeface="Avenir Book" panose="020B0503020203020204" pitchFamily="34" charset="-78"/>
                <a:cs typeface="Avenir Book" panose="020B0503020203020204" pitchFamily="34" charset="-78"/>
              </a:endParaRPr>
            </a:p>
          </p:txBody>
        </p:sp>
        <p:sp>
          <p:nvSpPr>
            <p:cNvPr id="75" name="Freeform 74"/>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venir Book" panose="020B0503020203020204" pitchFamily="34" charset="-78"/>
                <a:cs typeface="Avenir Book" panose="020B0503020203020204" pitchFamily="34" charset="-78"/>
              </a:endParaRPr>
            </a:p>
          </p:txBody>
        </p:sp>
        <p:sp>
          <p:nvSpPr>
            <p:cNvPr id="76" name="Freeform 75"/>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venir Book" panose="020B0503020203020204" pitchFamily="34" charset="-78"/>
                <a:cs typeface="Avenir Book" panose="020B0503020203020204" pitchFamily="34" charset="-78"/>
              </a:endParaRPr>
            </a:p>
          </p:txBody>
        </p:sp>
        <p:sp>
          <p:nvSpPr>
            <p:cNvPr id="77" name="Freeform 76"/>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venir Book" panose="020B0503020203020204" pitchFamily="34" charset="-78"/>
                <a:cs typeface="Avenir Book" panose="020B0503020203020204" pitchFamily="34" charset="-78"/>
              </a:endParaRPr>
            </a:p>
          </p:txBody>
        </p:sp>
        <p:sp>
          <p:nvSpPr>
            <p:cNvPr id="78" name="Freeform 77"/>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venir Book" panose="020B0503020203020204" pitchFamily="34" charset="-78"/>
                <a:cs typeface="Avenir Book" panose="020B0503020203020204" pitchFamily="34" charset="-78"/>
              </a:endParaRPr>
            </a:p>
          </p:txBody>
        </p:sp>
        <p:cxnSp>
          <p:nvCxnSpPr>
            <p:cNvPr id="79" name="Straight Connector 78"/>
            <p:cNvCxnSpPr>
              <a:endCxn id="74"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sp>
        <p:nvSpPr>
          <p:cNvPr id="179227" name="Freeform 53"/>
          <p:cNvSpPr>
            <a:spLocks/>
          </p:cNvSpPr>
          <p:nvPr/>
        </p:nvSpPr>
        <p:spPr bwMode="auto">
          <a:xfrm>
            <a:off x="5250539" y="423949"/>
            <a:ext cx="2924175" cy="4583428"/>
          </a:xfrm>
          <a:custGeom>
            <a:avLst/>
            <a:gdLst>
              <a:gd name="T0" fmla="*/ 2147483647 w 1842"/>
              <a:gd name="T1" fmla="*/ 0 h 3348"/>
              <a:gd name="T2" fmla="*/ 2147483647 w 1842"/>
              <a:gd name="T3" fmla="*/ 2147483647 h 3348"/>
              <a:gd name="T4" fmla="*/ 2147483647 w 1842"/>
              <a:gd name="T5" fmla="*/ 2147483647 h 3348"/>
              <a:gd name="T6" fmla="*/ 2147483647 w 1842"/>
              <a:gd name="T7" fmla="*/ 2147483647 h 3348"/>
              <a:gd name="T8" fmla="*/ 2147483647 w 1842"/>
              <a:gd name="T9" fmla="*/ 2147483647 h 3348"/>
              <a:gd name="T10" fmla="*/ 2147483647 w 1842"/>
              <a:gd name="T11" fmla="*/ 2147483647 h 3348"/>
              <a:gd name="T12" fmla="*/ 2147483647 w 1842"/>
              <a:gd name="T13" fmla="*/ 2147483647 h 3348"/>
              <a:gd name="T14" fmla="*/ 2147483647 w 1842"/>
              <a:gd name="T15" fmla="*/ 2147483647 h 3348"/>
              <a:gd name="T16" fmla="*/ 2147483647 w 1842"/>
              <a:gd name="T17" fmla="*/ 2147483647 h 3348"/>
              <a:gd name="T18" fmla="*/ 2147483647 w 1842"/>
              <a:gd name="T19" fmla="*/ 2147483647 h 3348"/>
              <a:gd name="T20" fmla="*/ 2147483647 w 1842"/>
              <a:gd name="T21" fmla="*/ 2147483647 h 3348"/>
              <a:gd name="T22" fmla="*/ 2147483647 w 1842"/>
              <a:gd name="T23" fmla="*/ 2147483647 h 3348"/>
              <a:gd name="T24" fmla="*/ 0 w 1842"/>
              <a:gd name="T25" fmla="*/ 2147483647 h 33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42" h="3348">
                <a:moveTo>
                  <a:pt x="132" y="0"/>
                </a:moveTo>
                <a:lnTo>
                  <a:pt x="138" y="1200"/>
                </a:lnTo>
                <a:lnTo>
                  <a:pt x="1326" y="1200"/>
                </a:lnTo>
                <a:lnTo>
                  <a:pt x="1326" y="948"/>
                </a:lnTo>
                <a:lnTo>
                  <a:pt x="1830" y="948"/>
                </a:lnTo>
                <a:lnTo>
                  <a:pt x="1842" y="2496"/>
                </a:lnTo>
                <a:lnTo>
                  <a:pt x="1656" y="2340"/>
                </a:lnTo>
                <a:lnTo>
                  <a:pt x="1644" y="1896"/>
                </a:lnTo>
                <a:lnTo>
                  <a:pt x="1248" y="1902"/>
                </a:lnTo>
                <a:lnTo>
                  <a:pt x="1230" y="2430"/>
                </a:lnTo>
                <a:lnTo>
                  <a:pt x="774" y="3348"/>
                </a:lnTo>
                <a:lnTo>
                  <a:pt x="6" y="3348"/>
                </a:lnTo>
                <a:lnTo>
                  <a:pt x="0" y="2226"/>
                </a:lnTo>
              </a:path>
            </a:pathLst>
          </a:custGeom>
          <a:noFill/>
          <a:ln w="2857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601020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a:xfrm>
            <a:off x="415925" y="39688"/>
            <a:ext cx="7797050" cy="1143000"/>
          </a:xfrm>
        </p:spPr>
        <p:txBody>
          <a:bodyPr/>
          <a:lstStyle/>
          <a:p>
            <a:pPr>
              <a:defRPr/>
            </a:pPr>
            <a:r>
              <a:rPr lang="en-US" sz="3600" dirty="0" smtClean="0"/>
              <a:t>Hubs vs Switches vs Routers</a:t>
            </a:r>
            <a:endParaRPr lang="en-US" sz="3600" dirty="0"/>
          </a:p>
        </p:txBody>
      </p:sp>
      <p:pic>
        <p:nvPicPr>
          <p:cNvPr id="6" name="Picture 5" descr="04_Page_42.tif"/>
          <p:cNvPicPr>
            <a:picLocks noRot="1" noChangeAspect="1" noMove="1" noResize="1"/>
          </p:cNvPicPr>
          <p:nvPr isPhoto="1"/>
        </p:nvPicPr>
        <p:blipFill rotWithShape="1">
          <a:blip r:embed="rId3" cstate="print">
            <a:lum/>
          </a:blip>
          <a:srcRect l="54278" t="18430" b="9938"/>
          <a:stretch/>
        </p:blipFill>
        <p:spPr>
          <a:xfrm>
            <a:off x="4904509" y="2128058"/>
            <a:ext cx="3553691" cy="1903615"/>
          </a:xfrm>
          <a:prstGeom prst="rect">
            <a:avLst/>
          </a:prstGeom>
          <a:noFill/>
          <a:ln>
            <a:noFill/>
          </a:ln>
        </p:spPr>
      </p:pic>
      <p:pic>
        <p:nvPicPr>
          <p:cNvPr id="2" name="Picture 1"/>
          <p:cNvPicPr>
            <a:picLocks noChangeAspect="1"/>
          </p:cNvPicPr>
          <p:nvPr/>
        </p:nvPicPr>
        <p:blipFill>
          <a:blip r:embed="rId4"/>
          <a:stretch>
            <a:fillRect/>
          </a:stretch>
        </p:blipFill>
        <p:spPr>
          <a:xfrm>
            <a:off x="686757" y="2128058"/>
            <a:ext cx="3481118" cy="1481456"/>
          </a:xfrm>
          <a:prstGeom prst="rect">
            <a:avLst/>
          </a:prstGeom>
        </p:spPr>
      </p:pic>
    </p:spTree>
    <p:extLst>
      <p:ext uri="{BB962C8B-B14F-4D97-AF65-F5344CB8AC3E}">
        <p14:creationId xmlns:p14="http://schemas.microsoft.com/office/powerpoint/2010/main" val="99429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21682</TotalTime>
  <Words>441</Words>
  <Application>Microsoft Office PowerPoint</Application>
  <PresentationFormat>On-screen Show (4:3)</PresentationFormat>
  <Paragraphs>171</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ＭＳ Ｐゴシック</vt:lpstr>
      <vt:lpstr>游ゴシック</vt:lpstr>
      <vt:lpstr>Arial</vt:lpstr>
      <vt:lpstr>Avenir Book</vt:lpstr>
      <vt:lpstr>Calibri</vt:lpstr>
      <vt:lpstr>Calibri Light</vt:lpstr>
      <vt:lpstr>Times New Roman</vt:lpstr>
      <vt:lpstr>Wingdings</vt:lpstr>
      <vt:lpstr>Presentation Template 13_9_21</vt:lpstr>
      <vt:lpstr> Computer Networks  Hubs and Switches</vt:lpstr>
      <vt:lpstr>Hubs vs Switches</vt:lpstr>
      <vt:lpstr>Hubs vs Switches</vt:lpstr>
      <vt:lpstr>Hubs</vt:lpstr>
      <vt:lpstr>Switches</vt:lpstr>
      <vt:lpstr>Cut-through Switches</vt:lpstr>
      <vt:lpstr>Switches vs. routers</vt:lpstr>
      <vt:lpstr>Switches vs. routers</vt:lpstr>
      <vt:lpstr>Hubs vs Switches vs Routers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594</cp:revision>
  <cp:lastPrinted>2022-06-02T14:47:56Z</cp:lastPrinted>
  <dcterms:created xsi:type="dcterms:W3CDTF">2021-09-13T14:43:22Z</dcterms:created>
  <dcterms:modified xsi:type="dcterms:W3CDTF">2023-02-15T06:01:19Z</dcterms:modified>
</cp:coreProperties>
</file>