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handoutMasterIdLst>
    <p:handoutMasterId r:id="rId16"/>
  </p:handoutMasterIdLst>
  <p:sldIdLst>
    <p:sldId id="265" r:id="rId2"/>
    <p:sldId id="478" r:id="rId3"/>
    <p:sldId id="493" r:id="rId4"/>
    <p:sldId id="479" r:id="rId5"/>
    <p:sldId id="480" r:id="rId6"/>
    <p:sldId id="481" r:id="rId7"/>
    <p:sldId id="485" r:id="rId8"/>
    <p:sldId id="488" r:id="rId9"/>
    <p:sldId id="491" r:id="rId10"/>
    <p:sldId id="489" r:id="rId11"/>
    <p:sldId id="492" r:id="rId12"/>
    <p:sldId id="486" r:id="rId13"/>
    <p:sldId id="494" r:id="rId14"/>
  </p:sldIdLst>
  <p:sldSz cx="9144000" cy="6858000" type="screen4x3"/>
  <p:notesSz cx="9929813"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CCCC"/>
    <a:srgbClr val="FF99CC"/>
    <a:srgbClr val="36675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890"/>
  </p:normalViewPr>
  <p:slideViewPr>
    <p:cSldViewPr snapToGrid="0" snapToObjects="1">
      <p:cViewPr varScale="1">
        <p:scale>
          <a:sx n="115" d="100"/>
          <a:sy n="115" d="100"/>
        </p:scale>
        <p:origin x="1530"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4001" cy="34124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623494" y="0"/>
            <a:ext cx="4304001" cy="341242"/>
          </a:xfrm>
          <a:prstGeom prst="rect">
            <a:avLst/>
          </a:prstGeom>
        </p:spPr>
        <p:txBody>
          <a:bodyPr vert="horz" lIns="91440" tIns="45720" rIns="91440" bIns="45720" rtlCol="0"/>
          <a:lstStyle>
            <a:lvl1pPr algn="r">
              <a:defRPr sz="1200"/>
            </a:lvl1pPr>
          </a:lstStyle>
          <a:p>
            <a:fld id="{ABC86ED3-83A1-415E-B018-B1E46DF31CFD}" type="datetimeFigureOut">
              <a:rPr lang="en-IN" smtClean="0"/>
              <a:t>27-02-2023</a:t>
            </a:fld>
            <a:endParaRPr lang="en-IN"/>
          </a:p>
        </p:txBody>
      </p:sp>
      <p:sp>
        <p:nvSpPr>
          <p:cNvPr id="4" name="Footer Placeholder 3"/>
          <p:cNvSpPr>
            <a:spLocks noGrp="1"/>
          </p:cNvSpPr>
          <p:nvPr>
            <p:ph type="ftr" sz="quarter" idx="2"/>
          </p:nvPr>
        </p:nvSpPr>
        <p:spPr>
          <a:xfrm>
            <a:off x="0" y="6456433"/>
            <a:ext cx="4304001" cy="34124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623494" y="6456433"/>
            <a:ext cx="4304001" cy="341242"/>
          </a:xfrm>
          <a:prstGeom prst="rect">
            <a:avLst/>
          </a:prstGeom>
        </p:spPr>
        <p:txBody>
          <a:bodyPr vert="horz" lIns="91440" tIns="45720" rIns="91440" bIns="45720" rtlCol="0" anchor="b"/>
          <a:lstStyle>
            <a:lvl1pPr algn="r">
              <a:defRPr sz="1200"/>
            </a:lvl1pPr>
          </a:lstStyle>
          <a:p>
            <a:fld id="{A83670B8-C772-4CC6-AB05-AB1566C74071}" type="slidenum">
              <a:rPr lang="en-IN" smtClean="0"/>
              <a:t>‹#›</a:t>
            </a:fld>
            <a:endParaRPr lang="en-IN"/>
          </a:p>
        </p:txBody>
      </p:sp>
    </p:spTree>
    <p:extLst>
      <p:ext uri="{BB962C8B-B14F-4D97-AF65-F5344CB8AC3E}">
        <p14:creationId xmlns:p14="http://schemas.microsoft.com/office/powerpoint/2010/main" val="2594044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919" cy="341064"/>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24597" y="0"/>
            <a:ext cx="4302919" cy="341064"/>
          </a:xfrm>
          <a:prstGeom prst="rect">
            <a:avLst/>
          </a:prstGeom>
        </p:spPr>
        <p:txBody>
          <a:bodyPr vert="horz" lIns="91440" tIns="45720" rIns="91440" bIns="45720" rtlCol="0"/>
          <a:lstStyle>
            <a:lvl1pPr algn="r">
              <a:defRPr sz="1200"/>
            </a:lvl1pPr>
          </a:lstStyle>
          <a:p>
            <a:fld id="{BDA1889E-C7EC-45CB-B713-9702810221D9}" type="datetimeFigureOut">
              <a:rPr lang="en-IN" smtClean="0"/>
              <a:t>27-02-2023</a:t>
            </a:fld>
            <a:endParaRPr lang="en-IN"/>
          </a:p>
        </p:txBody>
      </p:sp>
      <p:sp>
        <p:nvSpPr>
          <p:cNvPr id="4" name="Slide Image Placeholder 3"/>
          <p:cNvSpPr>
            <a:spLocks noGrp="1" noRot="1" noChangeAspect="1"/>
          </p:cNvSpPr>
          <p:nvPr>
            <p:ph type="sldImg" idx="2"/>
          </p:nvPr>
        </p:nvSpPr>
        <p:spPr>
          <a:xfrm>
            <a:off x="3435350" y="849313"/>
            <a:ext cx="3059113" cy="229393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92982" y="3271381"/>
            <a:ext cx="7943850" cy="267658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456612"/>
            <a:ext cx="4302919" cy="34106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24597" y="6456612"/>
            <a:ext cx="4302919" cy="341064"/>
          </a:xfrm>
          <a:prstGeom prst="rect">
            <a:avLst/>
          </a:prstGeom>
        </p:spPr>
        <p:txBody>
          <a:bodyPr vert="horz" lIns="91440" tIns="45720" rIns="91440" bIns="45720" rtlCol="0" anchor="b"/>
          <a:lstStyle>
            <a:lvl1pPr algn="r">
              <a:defRPr sz="1200"/>
            </a:lvl1pPr>
          </a:lstStyle>
          <a:p>
            <a:fld id="{BEC38954-55DA-4B58-B5A1-805DC88A142F}" type="slidenum">
              <a:rPr lang="en-IN" smtClean="0"/>
              <a:t>‹#›</a:t>
            </a:fld>
            <a:endParaRPr lang="en-IN"/>
          </a:p>
        </p:txBody>
      </p:sp>
    </p:spTree>
    <p:extLst>
      <p:ext uri="{BB962C8B-B14F-4D97-AF65-F5344CB8AC3E}">
        <p14:creationId xmlns:p14="http://schemas.microsoft.com/office/powerpoint/2010/main" val="2522590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dirty="0" smtClean="0"/>
          </a:p>
        </p:txBody>
      </p:sp>
      <p:sp>
        <p:nvSpPr>
          <p:cNvPr id="61444"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1445"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ECC79330-1379-4D1A-A640-B153B418A841}" type="datetime8">
              <a:rPr lang="en-GB" sz="1200" smtClean="0">
                <a:cs typeface="Arial" pitchFamily="34" charset="0"/>
              </a:rPr>
              <a:pPr/>
              <a:t>27/02/2023 22:37</a:t>
            </a:fld>
            <a:endParaRPr lang="en-GB" sz="1200" smtClean="0">
              <a:cs typeface="Arial" pitchFamily="34" charset="0"/>
            </a:endParaRPr>
          </a:p>
        </p:txBody>
      </p:sp>
      <p:sp>
        <p:nvSpPr>
          <p:cNvPr id="61446" name="Footer Placeholder 5"/>
          <p:cNvSpPr>
            <a:spLocks noGrp="1"/>
          </p:cNvSpPr>
          <p:nvPr>
            <p:ph type="ftr" sz="quarter" idx="4"/>
          </p:nvPr>
        </p:nvSpPr>
        <p:spPr>
          <a:xfrm>
            <a:off x="0" y="6564005"/>
            <a:ext cx="913450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GB" sz="500" smtClean="0">
                <a:solidFill>
                  <a:srgbClr val="000000"/>
                </a:solidFill>
                <a:cs typeface="Arial" pitchFamily="34" charset="0"/>
              </a:rPr>
              <a:t>© 2007 Microsoft Corporation. All rights reserved. Microsoft, Windows, Windows Vista and other product names are or may be registered trademarks and/or trademarks in the U.S. and/or other countries.</a:t>
            </a:r>
          </a:p>
          <a:p>
            <a:r>
              <a:rPr lang="en-GB" sz="500" smtClean="0">
                <a:solidFill>
                  <a:srgbClr val="000000"/>
                </a:solidFill>
                <a:cs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GB" sz="500" smtClean="0">
                <a:solidFill>
                  <a:srgbClr val="000000"/>
                </a:solidFill>
                <a:cs typeface="Arial" pitchFamily="34" charset="0"/>
              </a:rPr>
            </a:br>
            <a:r>
              <a:rPr lang="en-GB" sz="500" smtClean="0">
                <a:solidFill>
                  <a:srgbClr val="000000"/>
                </a:solidFill>
                <a:cs typeface="Arial" pitchFamily="34" charset="0"/>
              </a:rPr>
              <a:t>MICROSOFT MAKES NO WARRANTIES, EXPRESS, IMPLIED OR STATUTORY, AS TO THE INFORMATION IN THIS PRESENTATION.</a:t>
            </a:r>
          </a:p>
          <a:p>
            <a:endParaRPr lang="en-GB" sz="500" smtClean="0">
              <a:cs typeface="Arial" pitchFamily="34" charset="0"/>
            </a:endParaRPr>
          </a:p>
        </p:txBody>
      </p:sp>
      <p:sp>
        <p:nvSpPr>
          <p:cNvPr id="61447" name="Slide Number Placeholder 6"/>
          <p:cNvSpPr>
            <a:spLocks noGrp="1"/>
          </p:cNvSpPr>
          <p:nvPr>
            <p:ph type="sldNum" sz="quarter" idx="5"/>
          </p:nvPr>
        </p:nvSpPr>
        <p:spPr>
          <a:xfrm>
            <a:off x="9134508" y="6564005"/>
            <a:ext cx="1013669" cy="3457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3B000D14-7105-452D-9919-33C61B2ECE5D}" type="slidenum">
              <a:rPr lang="en-GB" sz="1200" smtClean="0">
                <a:cs typeface="Arial" pitchFamily="34" charset="0"/>
              </a:rPr>
              <a:pPr/>
              <a:t>1</a:t>
            </a:fld>
            <a:endParaRPr lang="en-GB" sz="1200" smtClean="0">
              <a:cs typeface="Arial" pitchFamily="34" charset="0"/>
            </a:endParaRPr>
          </a:p>
        </p:txBody>
      </p:sp>
    </p:spTree>
    <p:extLst>
      <p:ext uri="{BB962C8B-B14F-4D97-AF65-F5344CB8AC3E}">
        <p14:creationId xmlns:p14="http://schemas.microsoft.com/office/powerpoint/2010/main" val="12014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0755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8040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5066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24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endParaRPr lang="en-US" sz="1200" smtClean="0">
              <a:cs typeface="Arial" pitchFamily="34" charset="0"/>
            </a:endParaRPr>
          </a:p>
        </p:txBody>
      </p:sp>
      <p:sp>
        <p:nvSpPr>
          <p:cNvPr id="624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1D4DC42-398E-450A-B40B-9238DDDFF2EF}" type="datetime8">
              <a:rPr lang="en-GB" sz="1200" smtClean="0">
                <a:cs typeface="Arial" pitchFamily="34" charset="0"/>
              </a:rPr>
              <a:pPr/>
              <a:t>27/02/2023 22:37</a:t>
            </a:fld>
            <a:endParaRPr lang="en-GB" sz="1200" smtClean="0">
              <a:cs typeface="Arial" pitchFamily="34" charset="0"/>
            </a:endParaRPr>
          </a:p>
        </p:txBody>
      </p:sp>
      <p:sp>
        <p:nvSpPr>
          <p:cNvPr id="624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r>
              <a:rPr lang="en-US" sz="1200" smtClean="0">
                <a:solidFill>
                  <a:srgbClr val="000000"/>
                </a:solidFill>
                <a:cs typeface="Arial" pitchFamily="34" charset="0"/>
              </a:rPr>
              <a:t>IEEE SOUTHEASTCON 2010, CHARLOTTE, NC</a:t>
            </a:r>
            <a:endParaRPr lang="en-GB" sz="1200" smtClean="0">
              <a:cs typeface="Arial" pitchFamily="34" charset="0"/>
            </a:endParaRPr>
          </a:p>
        </p:txBody>
      </p:sp>
      <p:sp>
        <p:nvSpPr>
          <p:cNvPr id="624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a:defRPr sz="2400">
                <a:solidFill>
                  <a:schemeClr val="tx1"/>
                </a:solidFill>
                <a:latin typeface="Times New Roman" pitchFamily="18" charset="0"/>
              </a:defRPr>
            </a:lvl1pPr>
            <a:lvl2pPr marL="742950" indent="-285750" defTabSz="911225">
              <a:defRPr sz="2400">
                <a:solidFill>
                  <a:schemeClr val="tx1"/>
                </a:solidFill>
                <a:latin typeface="Times New Roman" pitchFamily="18" charset="0"/>
              </a:defRPr>
            </a:lvl2pPr>
            <a:lvl3pPr marL="1143000" indent="-228600" defTabSz="911225">
              <a:defRPr sz="2400">
                <a:solidFill>
                  <a:schemeClr val="tx1"/>
                </a:solidFill>
                <a:latin typeface="Times New Roman" pitchFamily="18" charset="0"/>
              </a:defRPr>
            </a:lvl3pPr>
            <a:lvl4pPr marL="1600200" indent="-228600" defTabSz="911225">
              <a:defRPr sz="2400">
                <a:solidFill>
                  <a:schemeClr val="tx1"/>
                </a:solidFill>
                <a:latin typeface="Times New Roman" pitchFamily="18" charset="0"/>
              </a:defRPr>
            </a:lvl4pPr>
            <a:lvl5pPr marL="2057400" indent="-228600" defTabSz="911225">
              <a:defRPr sz="2400">
                <a:solidFill>
                  <a:schemeClr val="tx1"/>
                </a:solidFill>
                <a:latin typeface="Times New Roman" pitchFamily="18" charset="0"/>
              </a:defRPr>
            </a:lvl5pPr>
            <a:lvl6pPr marL="2514600" indent="-228600" defTabSz="911225" eaLnBrk="0" fontAlgn="base" hangingPunct="0">
              <a:spcBef>
                <a:spcPct val="0"/>
              </a:spcBef>
              <a:spcAft>
                <a:spcPct val="0"/>
              </a:spcAft>
              <a:defRPr sz="2400">
                <a:solidFill>
                  <a:schemeClr val="tx1"/>
                </a:solidFill>
                <a:latin typeface="Times New Roman" pitchFamily="18" charset="0"/>
              </a:defRPr>
            </a:lvl6pPr>
            <a:lvl7pPr marL="2971800" indent="-228600" defTabSz="911225" eaLnBrk="0" fontAlgn="base" hangingPunct="0">
              <a:spcBef>
                <a:spcPct val="0"/>
              </a:spcBef>
              <a:spcAft>
                <a:spcPct val="0"/>
              </a:spcAft>
              <a:defRPr sz="2400">
                <a:solidFill>
                  <a:schemeClr val="tx1"/>
                </a:solidFill>
                <a:latin typeface="Times New Roman" pitchFamily="18" charset="0"/>
              </a:defRPr>
            </a:lvl7pPr>
            <a:lvl8pPr marL="3429000" indent="-228600" defTabSz="911225" eaLnBrk="0" fontAlgn="base" hangingPunct="0">
              <a:spcBef>
                <a:spcPct val="0"/>
              </a:spcBef>
              <a:spcAft>
                <a:spcPct val="0"/>
              </a:spcAft>
              <a:defRPr sz="2400">
                <a:solidFill>
                  <a:schemeClr val="tx1"/>
                </a:solidFill>
                <a:latin typeface="Times New Roman" pitchFamily="18" charset="0"/>
              </a:defRPr>
            </a:lvl8pPr>
            <a:lvl9pPr marL="3886200" indent="-228600" defTabSz="911225" eaLnBrk="0" fontAlgn="base" hangingPunct="0">
              <a:spcBef>
                <a:spcPct val="0"/>
              </a:spcBef>
              <a:spcAft>
                <a:spcPct val="0"/>
              </a:spcAft>
              <a:defRPr sz="2400">
                <a:solidFill>
                  <a:schemeClr val="tx1"/>
                </a:solidFill>
                <a:latin typeface="Times New Roman" pitchFamily="18" charset="0"/>
              </a:defRPr>
            </a:lvl9pPr>
          </a:lstStyle>
          <a:p>
            <a:fld id="{FAB5836E-F8FA-4D16-A89D-78EAE727C29F}" type="slidenum">
              <a:rPr lang="en-GB" sz="1200" smtClean="0">
                <a:cs typeface="Arial" pitchFamily="34" charset="0"/>
              </a:rPr>
              <a:pPr/>
              <a:t>13</a:t>
            </a:fld>
            <a:endParaRPr lang="en-GB" sz="1200" smtClean="0">
              <a:cs typeface="Arial" pitchFamily="34" charset="0"/>
            </a:endParaRPr>
          </a:p>
        </p:txBody>
      </p:sp>
    </p:spTree>
    <p:extLst>
      <p:ext uri="{BB962C8B-B14F-4D97-AF65-F5344CB8AC3E}">
        <p14:creationId xmlns:p14="http://schemas.microsoft.com/office/powerpoint/2010/main" val="760949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1044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0672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1451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194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1580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6EA1AD-6EA3-1049-AB4E-FC15F4DC35F9}" type="slidenum">
              <a:rPr lang="en-US" smtClean="0"/>
              <a:t>7</a:t>
            </a:fld>
            <a:endParaRPr lang="en-US"/>
          </a:p>
        </p:txBody>
      </p:sp>
    </p:spTree>
    <p:extLst>
      <p:ext uri="{BB962C8B-B14F-4D97-AF65-F5344CB8AC3E}">
        <p14:creationId xmlns:p14="http://schemas.microsoft.com/office/powerpoint/2010/main" val="774548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7181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99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venir Book" panose="020B0503020203020204" pitchFamily="34" charset="-78"/>
                <a:cs typeface="Avenir Book" panose="020B0503020203020204" pitchFamily="34" charset="-78"/>
              </a:defRPr>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venir Book" panose="020B0503020203020204" pitchFamily="34" charset="-78"/>
                <a:cs typeface="Avenir Book" panose="020B0503020203020204" pitchFamily="34"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04927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639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0982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Avenir Book" panose="020B0503020203020204" pitchFamily="34" charset="-78"/>
                <a:cs typeface="Avenir Book" panose="020B0503020203020204" pitchFamily="34" charset="-78"/>
              </a:defRPr>
            </a:lvl1pPr>
            <a:lvl2pPr>
              <a:lnSpc>
                <a:spcPct val="90000"/>
              </a:lnSpc>
              <a:defRPr>
                <a:latin typeface="Avenir Book" panose="020B0503020203020204" pitchFamily="34" charset="-78"/>
                <a:cs typeface="Avenir Book" panose="020B0503020203020204" pitchFamily="34" charset="-78"/>
              </a:defRPr>
            </a:lvl2pPr>
            <a:lvl3pPr>
              <a:lnSpc>
                <a:spcPct val="90000"/>
              </a:lnSpc>
              <a:defRPr>
                <a:latin typeface="Avenir Book" panose="020B0503020203020204" pitchFamily="34" charset="-78"/>
                <a:cs typeface="Avenir Book" panose="020B0503020203020204" pitchFamily="34" charset="-78"/>
              </a:defRPr>
            </a:lvl3pPr>
            <a:lvl4pPr>
              <a:lnSpc>
                <a:spcPct val="90000"/>
              </a:lnSpc>
              <a:defRPr>
                <a:latin typeface="Avenir Book" panose="020B0503020203020204" pitchFamily="34" charset="-78"/>
                <a:cs typeface="Avenir Book" panose="020B0503020203020204" pitchFamily="34" charset="-78"/>
              </a:defRPr>
            </a:lvl4pPr>
            <a:lvl5pPr>
              <a:lnSpc>
                <a:spcPct val="90000"/>
              </a:lnSpc>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76200" y="6324600"/>
            <a:ext cx="3200400" cy="533400"/>
          </a:xfrm>
          <a:prstGeom prst="rect">
            <a:avLst/>
          </a:prstGeom>
          <a:solidFill>
            <a:schemeClr val="bg1"/>
          </a:solidFill>
        </p:spPr>
        <p:txBody>
          <a:bodyPr wrap="square" rtlCol="0">
            <a:spAutoFit/>
          </a:bodyPr>
          <a:lstStyle/>
          <a:p>
            <a:endParaRPr lang="en-US" dirty="0"/>
          </a:p>
        </p:txBody>
      </p:sp>
      <p:cxnSp>
        <p:nvCxnSpPr>
          <p:cNvPr id="5" name="Straight Connector 4"/>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0161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idx="1"/>
          </p:nvPr>
        </p:nvSpPr>
        <p:spPr>
          <a:xfrm>
            <a:off x="628650" y="1825625"/>
            <a:ext cx="7886700" cy="3298310"/>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sp>
        <p:nvSpPr>
          <p:cNvPr id="6" name="Slide Number Placeholder 5"/>
          <p:cNvSpPr>
            <a:spLocks noGrp="1"/>
          </p:cNvSpPr>
          <p:nvPr>
            <p:ph type="sldNum" sz="quarter" idx="12"/>
          </p:nvPr>
        </p:nvSpPr>
        <p:spPr/>
        <p:txBody>
          <a:bodyPr/>
          <a:lstStyle>
            <a:lvl1pPr>
              <a:defRPr>
                <a:latin typeface="Avenir Book" panose="020B0503020203020204" pitchFamily="34" charset="-78"/>
                <a:cs typeface="Avenir Book" panose="020B0503020203020204" pitchFamily="34" charset="-78"/>
              </a:defRPr>
            </a:lvl1pPr>
          </a:lstStyle>
          <a:p>
            <a:fld id="{42D945F5-5B7A-BE43-BE56-11CC737CC9DC}" type="slidenum">
              <a:rPr lang="en-US" smtClean="0"/>
              <a:pPr/>
              <a:t>‹#›</a:t>
            </a:fld>
            <a:endParaRPr lang="en-US" dirty="0"/>
          </a:p>
        </p:txBody>
      </p:sp>
      <p:cxnSp>
        <p:nvCxnSpPr>
          <p:cNvPr id="7" name="Straight Connector 6"/>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0794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80800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Avenir Book" panose="020B0503020203020204" pitchFamily="34" charset="-78"/>
                <a:cs typeface="Avenir Book" panose="020B0503020203020204" pitchFamily="34" charset="-78"/>
              </a:defRPr>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lvl1pPr>
              <a:defRPr>
                <a:latin typeface="Avenir Book" panose="020B0503020203020204" pitchFamily="34" charset="-78"/>
                <a:cs typeface="Avenir Book" panose="020B0503020203020204" pitchFamily="34" charset="-78"/>
              </a:defRPr>
            </a:lvl1pPr>
            <a:lvl2pPr>
              <a:defRPr>
                <a:latin typeface="Avenir Book" panose="020B0503020203020204" pitchFamily="34" charset="-78"/>
                <a:cs typeface="Avenir Book" panose="020B0503020203020204" pitchFamily="34" charset="-78"/>
              </a:defRPr>
            </a:lvl2pPr>
            <a:lvl3pPr>
              <a:defRPr>
                <a:latin typeface="Avenir Book" panose="020B0503020203020204" pitchFamily="34" charset="-78"/>
                <a:cs typeface="Avenir Book" panose="020B0503020203020204" pitchFamily="34" charset="-78"/>
              </a:defRPr>
            </a:lvl3pPr>
            <a:lvl4pPr>
              <a:defRPr>
                <a:latin typeface="Avenir Book" panose="020B0503020203020204" pitchFamily="34" charset="-78"/>
                <a:cs typeface="Avenir Book" panose="020B0503020203020204" pitchFamily="34" charset="-78"/>
              </a:defRPr>
            </a:lvl4pPr>
            <a:lvl5pPr>
              <a:defRPr>
                <a:latin typeface="Avenir Book" panose="020B0503020203020204" pitchFamily="34" charset="-78"/>
                <a:cs typeface="Avenir Book" panose="020B0503020203020204" pitchFamily="34"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B0503020203020204" pitchFamily="34" charset="-78"/>
                <a:cs typeface="Avenir Book" panose="020B0503020203020204" pitchFamily="34" charset="-78"/>
              </a:defRPr>
            </a:lvl1pPr>
          </a:lstStyle>
          <a:p>
            <a:fld id="{9C4E2C89-3D21-5645-8D07-A6E26F08B175}" type="datetimeFigureOut">
              <a:rPr lang="en-US" smtClean="0"/>
              <a:pPr/>
              <a:t>2/27/2023</a:t>
            </a:fld>
            <a:endParaRPr lang="en-US" dirty="0"/>
          </a:p>
        </p:txBody>
      </p:sp>
      <p:sp>
        <p:nvSpPr>
          <p:cNvPr id="6" name="Footer Placeholder 5"/>
          <p:cNvSpPr>
            <a:spLocks noGrp="1"/>
          </p:cNvSpPr>
          <p:nvPr>
            <p:ph type="ftr" sz="quarter" idx="11"/>
          </p:nvPr>
        </p:nvSpPr>
        <p:spPr/>
        <p:txBody>
          <a:bodyPr/>
          <a:lstStyle>
            <a:lvl1pPr>
              <a:defRPr>
                <a:latin typeface="Avenir Book" panose="020B0503020203020204" pitchFamily="34" charset="-78"/>
                <a:cs typeface="Avenir Book" panose="020B0503020203020204" pitchFamily="34" charset="-78"/>
              </a:defRPr>
            </a:lvl1pPr>
          </a:lstStyle>
          <a:p>
            <a:endParaRPr lang="en-US" dirty="0"/>
          </a:p>
        </p:txBody>
      </p:sp>
      <p:cxnSp>
        <p:nvCxnSpPr>
          <p:cNvPr id="8" name="Straight Connector 7"/>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3586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72430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2D945F5-5B7A-BE43-BE56-11CC737CC9DC}" type="slidenum">
              <a:rPr lang="en-US" smtClean="0"/>
              <a:pPr/>
              <a:t>‹#›</a:t>
            </a:fld>
            <a:endParaRPr lang="en-US" dirty="0"/>
          </a:p>
        </p:txBody>
      </p:sp>
      <p:cxnSp>
        <p:nvCxnSpPr>
          <p:cNvPr id="6" name="Straight Connector 5"/>
          <p:cNvCxnSpPr/>
          <p:nvPr userDrawn="1"/>
        </p:nvCxnSpPr>
        <p:spPr>
          <a:xfrm>
            <a:off x="8262" y="52578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9783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2783241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602173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4E2C89-3D21-5645-8D07-A6E26F08B175}" type="datetimeFigureOut">
              <a:rPr lang="en-US" smtClean="0"/>
              <a:pPr/>
              <a:t>2/27/2023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331720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2C89-3D21-5645-8D07-A6E26F08B175}" type="datetimeFigureOut">
              <a:rPr lang="en-US" smtClean="0"/>
              <a:pPr/>
              <a:t>2/27/2023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45F5-5B7A-BE43-BE56-11CC737CC9DC}" type="slidenum">
              <a:rPr lang="en-US" smtClean="0"/>
              <a:pPr/>
              <a:t>‹#›</a:t>
            </a:fld>
            <a:endParaRPr lang="en-US" dirty="0"/>
          </a:p>
        </p:txBody>
      </p:sp>
    </p:spTree>
    <p:extLst>
      <p:ext uri="{BB962C8B-B14F-4D97-AF65-F5344CB8AC3E}">
        <p14:creationId xmlns:p14="http://schemas.microsoft.com/office/powerpoint/2010/main" val="1849331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457200" y="1687513"/>
            <a:ext cx="8382000" cy="1568450"/>
          </a:xfrm>
        </p:spPr>
        <p:txBody>
          <a:bodyPr>
            <a:normAutofit fontScale="90000"/>
          </a:bodyPr>
          <a:lstStyle/>
          <a:p>
            <a:r>
              <a:rPr lang="en-US" sz="3200" dirty="0" smtClean="0"/>
              <a:t/>
            </a:r>
            <a:br>
              <a:rPr lang="en-US" sz="3200" dirty="0" smtClean="0"/>
            </a:br>
            <a:r>
              <a:rPr lang="en-US" sz="3200" smtClean="0"/>
              <a:t>Computer </a:t>
            </a:r>
            <a:r>
              <a:rPr lang="en-US" sz="3200" smtClean="0"/>
              <a:t>Networks</a:t>
            </a:r>
            <a:r>
              <a:rPr lang="en-US" sz="3200" dirty="0" smtClean="0"/>
              <a:t/>
            </a:r>
            <a:br>
              <a:rPr lang="en-US" sz="3200" dirty="0" smtClean="0"/>
            </a:br>
            <a:r>
              <a:rPr lang="en-US" sz="3200" dirty="0" smtClean="0"/>
              <a:t/>
            </a:r>
            <a:br>
              <a:rPr lang="en-US" sz="3200" dirty="0" smtClean="0"/>
            </a:br>
            <a:r>
              <a:rPr lang="en-US" sz="3200" dirty="0" smtClean="0"/>
              <a:t>Network Layer - Introduction </a:t>
            </a:r>
            <a:r>
              <a:rPr lang="en-US" sz="3200" dirty="0"/>
              <a:t/>
            </a:r>
            <a:br>
              <a:rPr lang="en-US" sz="3200" dirty="0"/>
            </a:br>
            <a:endParaRPr lang="en-US" sz="2200" dirty="0" smtClean="0"/>
          </a:p>
        </p:txBody>
      </p:sp>
      <p:sp>
        <p:nvSpPr>
          <p:cNvPr id="8" name="Rounded Rectangle 4"/>
          <p:cNvSpPr/>
          <p:nvPr/>
        </p:nvSpPr>
        <p:spPr bwMode="auto">
          <a:xfrm>
            <a:off x="560388" y="519113"/>
            <a:ext cx="8137525" cy="2563812"/>
          </a:xfrm>
          <a:prstGeom prst="rect">
            <a:avLst/>
          </a:prstGeom>
        </p:spPr>
        <p:style>
          <a:lnRef idx="0">
            <a:scrgbClr r="0" g="0" b="0"/>
          </a:lnRef>
          <a:fillRef idx="0">
            <a:scrgbClr r="0" g="0" b="0"/>
          </a:fillRef>
          <a:effectRef idx="0">
            <a:scrgbClr r="0" g="0" b="0"/>
          </a:effectRef>
          <a:fontRef idx="minor">
            <a:schemeClr val="dk1"/>
          </a:fontRef>
        </p:style>
        <p:txBody>
          <a:bodyPr lIns="148590" tIns="148590" rIns="148590" bIns="148590" spcCol="1270" anchor="ctr"/>
          <a:lstStyle/>
          <a:p>
            <a:pPr algn="ctr" defTabSz="1733550">
              <a:lnSpc>
                <a:spcPct val="90000"/>
              </a:lnSpc>
              <a:spcAft>
                <a:spcPct val="35000"/>
              </a:spcAft>
              <a:defRPr/>
            </a:pPr>
            <a:endParaRPr lang="en-US" sz="4400" dirty="0">
              <a:solidFill>
                <a:schemeClr val="accent2">
                  <a:lumMod val="75000"/>
                </a:schemeClr>
              </a:solidFill>
              <a:effectLst>
                <a:outerShdw blurRad="38100" dist="38100" dir="2700000" algn="tl">
                  <a:srgbClr val="000000">
                    <a:alpha val="43137"/>
                  </a:srgbClr>
                </a:outerShdw>
              </a:effectLst>
              <a:latin typeface="Avenir Book" panose="020B0503020203020204" pitchFamily="34" charset="-78"/>
              <a:cs typeface="Avenir Book" panose="020B0503020203020204" pitchFamily="34" charset="-78"/>
            </a:endParaRPr>
          </a:p>
        </p:txBody>
      </p:sp>
      <p:sp>
        <p:nvSpPr>
          <p:cNvPr id="6" name="Subtitle 3"/>
          <p:cNvSpPr txBox="1">
            <a:spLocks/>
          </p:cNvSpPr>
          <p:nvPr/>
        </p:nvSpPr>
        <p:spPr bwMode="auto">
          <a:xfrm>
            <a:off x="1428750" y="39624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1"/>
              </a:buClr>
              <a:buSzPct val="65000"/>
              <a:buFont typeface="Wingdings" pitchFamily="2" charset="2"/>
              <a:buNone/>
              <a:defRPr sz="30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2"/>
              </a:buClr>
              <a:buSzPct val="60000"/>
              <a:buFont typeface="Wingdings" pitchFamily="2" charset="2"/>
              <a:buNone/>
              <a:defRPr sz="2600">
                <a:solidFill>
                  <a:schemeClr val="tx1"/>
                </a:solidFill>
                <a:latin typeface="+mn-lt"/>
              </a:defRPr>
            </a:lvl2pPr>
            <a:lvl3pPr marL="914400" indent="0" algn="ctr" rtl="0" eaLnBrk="0" fontAlgn="base" hangingPunct="0">
              <a:spcBef>
                <a:spcPct val="20000"/>
              </a:spcBef>
              <a:spcAft>
                <a:spcPct val="0"/>
              </a:spcAft>
              <a:buClr>
                <a:schemeClr val="accent1"/>
              </a:buClr>
              <a:buSzPct val="65000"/>
              <a:buFont typeface="Wingdings" pitchFamily="2" charset="2"/>
              <a:buNone/>
              <a:defRPr sz="2200">
                <a:solidFill>
                  <a:schemeClr val="tx1"/>
                </a:solidFill>
                <a:latin typeface="+mn-lt"/>
              </a:defRPr>
            </a:lvl3pPr>
            <a:lvl4pPr marL="1371600" indent="0" algn="ctr" rtl="0" eaLnBrk="0" fontAlgn="base" hangingPunct="0">
              <a:spcBef>
                <a:spcPct val="20000"/>
              </a:spcBef>
              <a:spcAft>
                <a:spcPct val="0"/>
              </a:spcAft>
              <a:buClr>
                <a:schemeClr val="accent2"/>
              </a:buClr>
              <a:buSzPct val="70000"/>
              <a:buFont typeface="Wingdings" pitchFamily="2" charset="2"/>
              <a:buNone/>
              <a:defRPr sz="2000">
                <a:solidFill>
                  <a:schemeClr val="tx1"/>
                </a:solidFill>
                <a:latin typeface="+mn-lt"/>
              </a:defRPr>
            </a:lvl4pPr>
            <a:lvl5pPr marL="1828800" indent="0" algn="ctr" rtl="0" eaLnBrk="0" fontAlgn="base" hangingPunct="0">
              <a:spcBef>
                <a:spcPct val="20000"/>
              </a:spcBef>
              <a:spcAft>
                <a:spcPct val="0"/>
              </a:spcAft>
              <a:buClr>
                <a:schemeClr val="accent1"/>
              </a:buClr>
              <a:buSzPct val="75000"/>
              <a:buFont typeface="Wingdings" pitchFamily="2" charset="2"/>
              <a:buNone/>
              <a:defRPr sz="2000">
                <a:solidFill>
                  <a:schemeClr val="tx1"/>
                </a:solidFill>
                <a:latin typeface="+mn-lt"/>
              </a:defRPr>
            </a:lvl5pPr>
            <a:lvl6pPr marL="22860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6pPr>
            <a:lvl7pPr marL="27432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7pPr>
            <a:lvl8pPr marL="32004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8pPr>
            <a:lvl9pPr marL="3657600" indent="0" algn="ctr" rtl="0" eaLnBrk="1" fontAlgn="base" hangingPunct="1">
              <a:spcBef>
                <a:spcPct val="20000"/>
              </a:spcBef>
              <a:spcAft>
                <a:spcPct val="0"/>
              </a:spcAft>
              <a:buClr>
                <a:schemeClr val="accent1"/>
              </a:buClr>
              <a:buSzPct val="75000"/>
              <a:buFont typeface="Wingdings" pitchFamily="2" charset="2"/>
              <a:buNone/>
              <a:defRPr sz="2000">
                <a:solidFill>
                  <a:schemeClr val="tx1"/>
                </a:solidFill>
                <a:latin typeface="+mn-lt"/>
              </a:defRPr>
            </a:lvl9pPr>
          </a:lstStyle>
          <a:p>
            <a:pPr eaLnBrk="1" hangingPunct="1"/>
            <a:r>
              <a:rPr lang="en-US" sz="2000" kern="0" dirty="0" err="1" smtClean="0">
                <a:latin typeface="Avenir Book" panose="020B0503020203020204" pitchFamily="34" charset="-78"/>
                <a:cs typeface="Avenir Book" panose="020B0503020203020204" pitchFamily="34" charset="-78"/>
              </a:rPr>
              <a:t>Amitangshu</a:t>
            </a:r>
            <a:r>
              <a:rPr lang="en-US" sz="2000" kern="0" dirty="0" smtClean="0">
                <a:latin typeface="Avenir Book" panose="020B0503020203020204" pitchFamily="34" charset="-78"/>
                <a:cs typeface="Avenir Book" panose="020B0503020203020204" pitchFamily="34" charset="-78"/>
              </a:rPr>
              <a:t> Pal</a:t>
            </a:r>
          </a:p>
          <a:p>
            <a:pPr eaLnBrk="1" hangingPunct="1"/>
            <a:r>
              <a:rPr lang="en-US" sz="2000" kern="0" dirty="0" smtClean="0">
                <a:latin typeface="Avenir Book" panose="020B0503020203020204" pitchFamily="34" charset="-78"/>
                <a:cs typeface="Avenir Book" panose="020B0503020203020204" pitchFamily="34" charset="-78"/>
              </a:rPr>
              <a:t>Computer Science and Engineering</a:t>
            </a:r>
          </a:p>
          <a:p>
            <a:pPr eaLnBrk="1" hangingPunct="1"/>
            <a:r>
              <a:rPr lang="en-US" sz="2000" kern="0" dirty="0" smtClean="0">
                <a:latin typeface="Avenir Book" panose="020B0503020203020204" pitchFamily="34" charset="-78"/>
                <a:cs typeface="Avenir Book" panose="020B0503020203020204" pitchFamily="34" charset="-78"/>
              </a:rPr>
              <a:t>IIT Kanpur</a:t>
            </a:r>
          </a:p>
        </p:txBody>
      </p:sp>
    </p:spTree>
    <p:extLst>
      <p:ext uri="{BB962C8B-B14F-4D97-AF65-F5344CB8AC3E}">
        <p14:creationId xmlns:p14="http://schemas.microsoft.com/office/powerpoint/2010/main" val="4257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553836" y="95794"/>
            <a:ext cx="7886700" cy="670967"/>
          </a:xfrm>
        </p:spPr>
        <p:txBody>
          <a:bodyPr>
            <a:normAutofit/>
          </a:bodyPr>
          <a:lstStyle/>
          <a:p>
            <a:r>
              <a:rPr lang="en-US" sz="3600" dirty="0" smtClean="0"/>
              <a:t>Comparison of Datagrams and VC</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3156894758"/>
              </p:ext>
            </p:extLst>
          </p:nvPr>
        </p:nvGraphicFramePr>
        <p:xfrm>
          <a:off x="470708" y="921130"/>
          <a:ext cx="8382001" cy="3728825"/>
        </p:xfrm>
        <a:graphic>
          <a:graphicData uri="http://schemas.openxmlformats.org/drawingml/2006/table">
            <a:tbl>
              <a:tblPr firstRow="1" bandRow="1">
                <a:tableStyleId>{5C22544A-7EE6-4342-B048-85BDC9FD1C3A}</a:tableStyleId>
              </a:tblPr>
              <a:tblGrid>
                <a:gridCol w="1600201">
                  <a:extLst>
                    <a:ext uri="{9D8B030D-6E8A-4147-A177-3AD203B41FA5}">
                      <a16:colId xmlns:a16="http://schemas.microsoft.com/office/drawing/2014/main" val="20000"/>
                    </a:ext>
                  </a:extLst>
                </a:gridCol>
                <a:gridCol w="3144328">
                  <a:extLst>
                    <a:ext uri="{9D8B030D-6E8A-4147-A177-3AD203B41FA5}">
                      <a16:colId xmlns:a16="http://schemas.microsoft.com/office/drawing/2014/main" val="20001"/>
                    </a:ext>
                  </a:extLst>
                </a:gridCol>
                <a:gridCol w="3637472">
                  <a:extLst>
                    <a:ext uri="{9D8B030D-6E8A-4147-A177-3AD203B41FA5}">
                      <a16:colId xmlns:a16="http://schemas.microsoft.com/office/drawing/2014/main" val="20002"/>
                    </a:ext>
                  </a:extLst>
                </a:gridCol>
              </a:tblGrid>
              <a:tr h="354407">
                <a:tc>
                  <a:txBody>
                    <a:bodyPr/>
                    <a:lstStyle/>
                    <a:p>
                      <a:pPr algn="ctr" fontAlgn="b"/>
                      <a:r>
                        <a:rPr lang="en-US" sz="1800" b="1" i="0" u="none" strike="noStrike" dirty="0">
                          <a:solidFill>
                            <a:srgbClr val="000000"/>
                          </a:solidFill>
                          <a:latin typeface="Arial" pitchFamily="34" charset="0"/>
                          <a:cs typeface="Arial" pitchFamily="34" charset="0"/>
                        </a:rPr>
                        <a:t>Issue</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800" b="1" i="0" u="none" strike="noStrike" dirty="0">
                          <a:solidFill>
                            <a:srgbClr val="000000"/>
                          </a:solidFill>
                          <a:latin typeface="Arial" pitchFamily="34" charset="0"/>
                          <a:cs typeface="Arial" pitchFamily="34" charset="0"/>
                        </a:rPr>
                        <a:t>Datagram network</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ctr" fontAlgn="b"/>
                      <a:r>
                        <a:rPr lang="en-US" sz="1800" b="1" i="0" u="none" strike="noStrike" dirty="0">
                          <a:solidFill>
                            <a:srgbClr val="000000"/>
                          </a:solidFill>
                          <a:latin typeface="Arial" pitchFamily="34" charset="0"/>
                          <a:cs typeface="Arial" pitchFamily="34" charset="0"/>
                        </a:rPr>
                        <a:t>Virtual-circuit network</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354407">
                <a:tc>
                  <a:txBody>
                    <a:bodyPr/>
                    <a:lstStyle/>
                    <a:p>
                      <a:pPr algn="l" fontAlgn="b"/>
                      <a:r>
                        <a:rPr lang="en-US" sz="1800" b="0" i="0" u="none" strike="noStrike">
                          <a:solidFill>
                            <a:srgbClr val="000000"/>
                          </a:solidFill>
                          <a:latin typeface="Arial" pitchFamily="34" charset="0"/>
                          <a:cs typeface="Arial" pitchFamily="34" charset="0"/>
                        </a:rPr>
                        <a:t>Circuit setup</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Not needed</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Required</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620212">
                <a:tc>
                  <a:txBody>
                    <a:bodyPr/>
                    <a:lstStyle/>
                    <a:p>
                      <a:pPr algn="l" fontAlgn="b"/>
                      <a:r>
                        <a:rPr lang="en-US" sz="1800" b="0" i="0" u="none" strike="noStrike">
                          <a:solidFill>
                            <a:srgbClr val="000000"/>
                          </a:solidFill>
                          <a:latin typeface="Arial" pitchFamily="34" charset="0"/>
                          <a:cs typeface="Arial" pitchFamily="34" charset="0"/>
                        </a:rPr>
                        <a:t>Addressing</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Each packet contains the full source </a:t>
                      </a:r>
                      <a:r>
                        <a:rPr lang="en-US" sz="1800" b="0" i="0" u="none" strike="noStrike" dirty="0" smtClean="0">
                          <a:solidFill>
                            <a:srgbClr val="000000"/>
                          </a:solidFill>
                          <a:latin typeface="Arial" pitchFamily="34" charset="0"/>
                          <a:cs typeface="Arial" pitchFamily="34" charset="0"/>
                        </a:rPr>
                        <a:t>&amp; destination </a:t>
                      </a:r>
                      <a:r>
                        <a:rPr lang="en-US" sz="1800" b="0" i="0" u="none" strike="noStrike" dirty="0">
                          <a:solidFill>
                            <a:srgbClr val="000000"/>
                          </a:solidFill>
                          <a:latin typeface="Arial" pitchFamily="34" charset="0"/>
                          <a:cs typeface="Arial" pitchFamily="34" charset="0"/>
                        </a:rPr>
                        <a:t>address</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a:solidFill>
                            <a:srgbClr val="000000"/>
                          </a:solidFill>
                          <a:latin typeface="Arial" pitchFamily="34" charset="0"/>
                          <a:cs typeface="Arial" pitchFamily="34" charset="0"/>
                        </a:rPr>
                        <a:t>Each packet contains a short VC number</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620212">
                <a:tc>
                  <a:txBody>
                    <a:bodyPr/>
                    <a:lstStyle/>
                    <a:p>
                      <a:pPr algn="l" fontAlgn="b"/>
                      <a:r>
                        <a:rPr lang="en-US" sz="1800" b="0" i="0" u="none" strike="noStrike" dirty="0">
                          <a:solidFill>
                            <a:srgbClr val="000000"/>
                          </a:solidFill>
                          <a:latin typeface="Arial" pitchFamily="34" charset="0"/>
                          <a:cs typeface="Arial" pitchFamily="34" charset="0"/>
                        </a:rPr>
                        <a:t>Routing</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Each packet is routed independently</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Route chosen when VC is set up; all packets follow it</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620212">
                <a:tc>
                  <a:txBody>
                    <a:bodyPr/>
                    <a:lstStyle/>
                    <a:p>
                      <a:pPr algn="l" fontAlgn="b"/>
                      <a:r>
                        <a:rPr lang="en-US" sz="1800" b="0" i="0" u="none" strike="noStrike" dirty="0">
                          <a:solidFill>
                            <a:srgbClr val="000000"/>
                          </a:solidFill>
                          <a:latin typeface="Arial" pitchFamily="34" charset="0"/>
                          <a:cs typeface="Arial" pitchFamily="34" charset="0"/>
                        </a:rPr>
                        <a:t>Effect of router failures</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Arial" pitchFamily="34" charset="0"/>
                          <a:cs typeface="Arial" pitchFamily="34" charset="0"/>
                        </a:rPr>
                        <a:t>Less severe, </a:t>
                      </a:r>
                      <a:r>
                        <a:rPr lang="en-US" sz="1800" b="0" i="0" u="none" strike="noStrike" dirty="0">
                          <a:solidFill>
                            <a:srgbClr val="000000"/>
                          </a:solidFill>
                          <a:latin typeface="Arial" pitchFamily="34" charset="0"/>
                          <a:cs typeface="Arial" pitchFamily="34" charset="0"/>
                        </a:rPr>
                        <a:t>except for packets lost during the crash</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smtClean="0">
                          <a:solidFill>
                            <a:srgbClr val="000000"/>
                          </a:solidFill>
                          <a:latin typeface="Arial" pitchFamily="34" charset="0"/>
                          <a:cs typeface="Arial" pitchFamily="34" charset="0"/>
                        </a:rPr>
                        <a:t>More severe, all </a:t>
                      </a:r>
                      <a:r>
                        <a:rPr lang="en-US" sz="1800" b="0" i="0" u="none" strike="noStrike" dirty="0">
                          <a:solidFill>
                            <a:srgbClr val="000000"/>
                          </a:solidFill>
                          <a:latin typeface="Arial" pitchFamily="34" charset="0"/>
                          <a:cs typeface="Arial" pitchFamily="34" charset="0"/>
                        </a:rPr>
                        <a:t>VCs that passed through the failed router are terminated</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5"/>
                  </a:ext>
                </a:extLst>
              </a:tr>
              <a:tr h="802745">
                <a:tc>
                  <a:txBody>
                    <a:bodyPr/>
                    <a:lstStyle/>
                    <a:p>
                      <a:pPr algn="l" fontAlgn="b"/>
                      <a:r>
                        <a:rPr lang="en-US" sz="1800" b="0" i="0" u="none" strike="noStrike" dirty="0">
                          <a:solidFill>
                            <a:srgbClr val="000000"/>
                          </a:solidFill>
                          <a:latin typeface="Arial" pitchFamily="34" charset="0"/>
                          <a:cs typeface="Arial" pitchFamily="34" charset="0"/>
                        </a:rPr>
                        <a:t>Quality of service</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Difficult</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tc>
                  <a:txBody>
                    <a:bodyPr/>
                    <a:lstStyle/>
                    <a:p>
                      <a:pPr algn="l" fontAlgn="b"/>
                      <a:r>
                        <a:rPr lang="en-US" sz="1800" b="0" i="0" u="none" strike="noStrike" dirty="0">
                          <a:solidFill>
                            <a:srgbClr val="000000"/>
                          </a:solidFill>
                          <a:latin typeface="Arial" pitchFamily="34" charset="0"/>
                          <a:cs typeface="Arial" pitchFamily="34" charset="0"/>
                        </a:rPr>
                        <a:t>Easy if enough resources can be allocated in advance for each VC</a:t>
                      </a:r>
                    </a:p>
                  </a:txBody>
                  <a:tcPr marL="45720" marR="45720" anchor="ctr">
                    <a:lnL w="1905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24183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616058" y="601398"/>
            <a:ext cx="7886700" cy="670967"/>
          </a:xfrm>
        </p:spPr>
        <p:txBody>
          <a:bodyPr>
            <a:normAutofit/>
          </a:bodyPr>
          <a:lstStyle/>
          <a:p>
            <a:r>
              <a:rPr lang="en-US" sz="3600" dirty="0" smtClean="0"/>
              <a:t>Internet Protocol (IP) </a:t>
            </a:r>
            <a:r>
              <a:rPr lang="en-US" sz="3600" dirty="0"/>
              <a:t>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329127" y="1611097"/>
            <a:ext cx="1234697" cy="320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defTabSz="685800">
              <a:defRPr/>
            </a:pPr>
            <a:r>
              <a:rPr lang="en-US" altLang="en-US" sz="1500" dirty="0">
                <a:solidFill>
                  <a:prstClr val="black"/>
                </a:solidFill>
                <a:latin typeface="Avenir Book" panose="020B0503020203020204" pitchFamily="34" charset="-78"/>
                <a:cs typeface="Avenir Book" panose="020B0503020203020204" pitchFamily="34" charset="-78"/>
              </a:rPr>
              <a:t>Network</a:t>
            </a:r>
          </a:p>
          <a:p>
            <a:pPr algn="r" defTabSz="685800">
              <a:defRPr/>
            </a:pPr>
            <a:r>
              <a:rPr lang="en-US" altLang="en-US" sz="1500" dirty="0">
                <a:solidFill>
                  <a:prstClr val="black"/>
                </a:solidFill>
                <a:latin typeface="Avenir Book" panose="020B0503020203020204" pitchFamily="34" charset="-78"/>
                <a:cs typeface="Avenir Book" panose="020B0503020203020204" pitchFamily="34" charset="-78"/>
              </a:rPr>
              <a:t>Architecture</a:t>
            </a:r>
          </a:p>
          <a:p>
            <a:pPr algn="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algn="r" defTabSz="685800">
              <a:defRPr/>
            </a:pPr>
            <a:r>
              <a:rPr lang="en-US" altLang="en-US" sz="1500" dirty="0" smtClean="0">
                <a:solidFill>
                  <a:prstClr val="black"/>
                </a:solidFill>
                <a:latin typeface="Avenir Book" panose="020B0503020203020204" pitchFamily="34" charset="-78"/>
                <a:cs typeface="Avenir Book" panose="020B0503020203020204" pitchFamily="34" charset="-78"/>
              </a:rPr>
              <a:t>Internet </a:t>
            </a:r>
          </a:p>
          <a:p>
            <a:pPr algn="r" defTabSz="685800">
              <a:defRPr/>
            </a:pPr>
            <a:r>
              <a:rPr lang="en-US" altLang="en-US" sz="1500" dirty="0" smtClean="0">
                <a:solidFill>
                  <a:prstClr val="black"/>
                </a:solidFill>
                <a:latin typeface="Avenir Book" panose="020B0503020203020204" pitchFamily="34" charset="-78"/>
                <a:cs typeface="Avenir Book" panose="020B0503020203020204" pitchFamily="34" charset="-78"/>
              </a:rPr>
              <a:t>Protocol (IP)</a:t>
            </a:r>
            <a:endParaRPr lang="en-US" altLang="en-US" sz="1500" dirty="0">
              <a:solidFill>
                <a:prstClr val="black"/>
              </a:solidFill>
              <a:latin typeface="Avenir Book" panose="020B0503020203020204" pitchFamily="34" charset="-78"/>
              <a:cs typeface="Avenir Book" panose="020B0503020203020204" pitchFamily="34" charset="-78"/>
            </a:endParaRPr>
          </a:p>
          <a:p>
            <a:pPr algn="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algn="r" defTabSz="685800">
              <a:defRPr/>
            </a:pPr>
            <a:r>
              <a:rPr lang="en-US" altLang="en-US" sz="1500" dirty="0">
                <a:solidFill>
                  <a:prstClr val="black"/>
                </a:solidFill>
                <a:latin typeface="Avenir Book" panose="020B0503020203020204" pitchFamily="34" charset="-78"/>
                <a:cs typeface="Avenir Book" panose="020B0503020203020204" pitchFamily="34" charset="-78"/>
              </a:rPr>
              <a:t>ATM</a:t>
            </a:r>
          </a:p>
          <a:p>
            <a:pPr algn="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algn="r" defTabSz="685800">
              <a:defRPr/>
            </a:pPr>
            <a:r>
              <a:rPr lang="en-US" altLang="en-US" sz="1500" dirty="0">
                <a:solidFill>
                  <a:prstClr val="black"/>
                </a:solidFill>
                <a:latin typeface="Avenir Book" panose="020B0503020203020204" pitchFamily="34" charset="-78"/>
                <a:cs typeface="Avenir Book" panose="020B0503020203020204" pitchFamily="34" charset="-78"/>
              </a:rPr>
              <a:t>ATM</a:t>
            </a:r>
          </a:p>
          <a:p>
            <a:pPr algn="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algn="r" defTabSz="685800">
              <a:defRPr/>
            </a:pPr>
            <a:r>
              <a:rPr lang="en-US" altLang="en-US" sz="1500" dirty="0">
                <a:solidFill>
                  <a:prstClr val="black"/>
                </a:solidFill>
                <a:latin typeface="Avenir Book" panose="020B0503020203020204" pitchFamily="34" charset="-78"/>
                <a:cs typeface="Avenir Book" panose="020B0503020203020204" pitchFamily="34" charset="-78"/>
              </a:rPr>
              <a:t>Internet</a:t>
            </a:r>
          </a:p>
          <a:p>
            <a:pPr algn="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algn="r" defTabSz="685800">
              <a:spcBef>
                <a:spcPts val="900"/>
              </a:spcBef>
              <a:defRPr/>
            </a:pPr>
            <a:r>
              <a:rPr lang="en-US" altLang="en-US" sz="1500" dirty="0">
                <a:solidFill>
                  <a:prstClr val="black"/>
                </a:solidFill>
                <a:latin typeface="Avenir Book" panose="020B0503020203020204" pitchFamily="34" charset="-78"/>
                <a:cs typeface="Avenir Book" panose="020B0503020203020204" pitchFamily="34" charset="-78"/>
              </a:rPr>
              <a:t>Internet</a:t>
            </a: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1827476" y="1622721"/>
            <a:ext cx="1984139" cy="2964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Service</a:t>
            </a: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Model</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best effort</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Constant Bit Rate</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Available Bit Rate</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err="1">
                <a:solidFill>
                  <a:prstClr val="black"/>
                </a:solidFill>
                <a:latin typeface="Avenir Book" panose="020B0503020203020204" pitchFamily="34" charset="-78"/>
                <a:cs typeface="Avenir Book" panose="020B0503020203020204" pitchFamily="34" charset="-78"/>
              </a:rPr>
              <a:t>Intserv</a:t>
            </a:r>
            <a:r>
              <a:rPr lang="en-US" altLang="en-US" sz="1500" dirty="0">
                <a:solidFill>
                  <a:prstClr val="black"/>
                </a:solidFill>
                <a:latin typeface="Avenir Book" panose="020B0503020203020204" pitchFamily="34" charset="-78"/>
                <a:cs typeface="Avenir Book" panose="020B0503020203020204" pitchFamily="34" charset="-78"/>
              </a:rPr>
              <a:t> Guaranteed</a:t>
            </a:r>
          </a:p>
          <a:p>
            <a:pPr defTabSz="685800">
              <a:defRPr/>
            </a:pPr>
            <a:r>
              <a:rPr lang="en-US" altLang="en-US" sz="1200" dirty="0">
                <a:solidFill>
                  <a:prstClr val="black"/>
                </a:solidFill>
                <a:latin typeface="Avenir Book" panose="020B0503020203020204" pitchFamily="34" charset="-78"/>
                <a:cs typeface="Avenir Book" panose="020B0503020203020204" pitchFamily="34" charset="-78"/>
              </a:rPr>
              <a:t>(RFC 1633</a:t>
            </a:r>
            <a:r>
              <a:rPr lang="en-US" altLang="en-US" sz="1500" dirty="0">
                <a:solidFill>
                  <a:prstClr val="black"/>
                </a:solidFill>
                <a:latin typeface="Avenir Book" panose="020B0503020203020204" pitchFamily="34" charset="-78"/>
                <a:cs typeface="Avenir Book" panose="020B0503020203020204" pitchFamily="34" charset="-78"/>
              </a:rPr>
              <a:t>)</a:t>
            </a:r>
          </a:p>
          <a:p>
            <a:pPr defTabSz="685800">
              <a:spcBef>
                <a:spcPts val="750"/>
              </a:spcBef>
              <a:defRPr/>
            </a:pPr>
            <a:r>
              <a:rPr lang="en-US" altLang="en-US" sz="1500" dirty="0" err="1">
                <a:solidFill>
                  <a:prstClr val="black"/>
                </a:solidFill>
                <a:latin typeface="Avenir Book" panose="020B0503020203020204" pitchFamily="34" charset="-78"/>
                <a:cs typeface="Avenir Book" panose="020B0503020203020204" pitchFamily="34" charset="-78"/>
              </a:rPr>
              <a:t>Diffserv</a:t>
            </a:r>
            <a:r>
              <a:rPr lang="en-US" altLang="en-US" sz="1500" dirty="0">
                <a:solidFill>
                  <a:prstClr val="black"/>
                </a:solidFill>
                <a:latin typeface="Avenir Book" panose="020B0503020203020204" pitchFamily="34" charset="-78"/>
                <a:cs typeface="Avenir Book" panose="020B0503020203020204" pitchFamily="34" charset="-78"/>
              </a:rPr>
              <a:t>  </a:t>
            </a:r>
            <a:r>
              <a:rPr lang="en-US" altLang="en-US" sz="1200" dirty="0">
                <a:solidFill>
                  <a:prstClr val="black"/>
                </a:solidFill>
                <a:latin typeface="Avenir Book" panose="020B0503020203020204" pitchFamily="34" charset="-78"/>
                <a:cs typeface="Avenir Book" panose="020B0503020203020204" pitchFamily="34" charset="-78"/>
              </a:rPr>
              <a:t>(RFC 2475</a:t>
            </a:r>
            <a:r>
              <a:rPr lang="en-US" altLang="en-US" sz="1500" dirty="0">
                <a:solidFill>
                  <a:prstClr val="black"/>
                </a:solidFill>
                <a:latin typeface="Avenir Book" panose="020B0503020203020204" pitchFamily="34" charset="-78"/>
                <a:cs typeface="Avenir Book" panose="020B0503020203020204" pitchFamily="34" charset="-78"/>
              </a:rPr>
              <a:t>) </a:t>
            </a: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3927852" y="1855800"/>
            <a:ext cx="1603323" cy="27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Bandwidth</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none</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Constant rate</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Guaranteed min</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yes</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spcBef>
                <a:spcPts val="900"/>
              </a:spcBef>
              <a:defRPr/>
            </a:pPr>
            <a:r>
              <a:rPr lang="en-US" altLang="en-US" sz="1500" dirty="0">
                <a:solidFill>
                  <a:prstClr val="black"/>
                </a:solidFill>
                <a:latin typeface="Avenir Book" panose="020B0503020203020204" pitchFamily="34" charset="-78"/>
                <a:cs typeface="Avenir Book" panose="020B0503020203020204" pitchFamily="34" charset="-78"/>
              </a:rPr>
              <a:t>possible</a:t>
            </a: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5470184" y="1855800"/>
            <a:ext cx="881973" cy="27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Loss</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no</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yes</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no</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yes</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spcBef>
                <a:spcPts val="900"/>
              </a:spcBef>
              <a:defRPr/>
            </a:pPr>
            <a:r>
              <a:rPr lang="en-US" altLang="en-US" sz="1500" dirty="0">
                <a:solidFill>
                  <a:prstClr val="black"/>
                </a:solidFill>
                <a:latin typeface="Avenir Book" panose="020B0503020203020204" pitchFamily="34" charset="-78"/>
                <a:cs typeface="Avenir Book" panose="020B0503020203020204" pitchFamily="34" charset="-78"/>
              </a:rPr>
              <a:t>possibly</a:t>
            </a: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6350195" y="1862944"/>
            <a:ext cx="881973" cy="27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Order</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no</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yes</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yes</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yes</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spcBef>
                <a:spcPts val="900"/>
              </a:spcBef>
              <a:defRPr/>
            </a:pPr>
            <a:r>
              <a:rPr lang="en-US" altLang="en-US" sz="1500" dirty="0">
                <a:solidFill>
                  <a:prstClr val="black"/>
                </a:solidFill>
                <a:latin typeface="Avenir Book" panose="020B0503020203020204" pitchFamily="34" charset="-78"/>
                <a:cs typeface="Avenir Book" panose="020B0503020203020204" pitchFamily="34" charset="-78"/>
              </a:rPr>
              <a:t>possibly</a:t>
            </a: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7272101" y="1862944"/>
            <a:ext cx="776175" cy="274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Timing</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no</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yes</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no</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yes</a:t>
            </a:r>
          </a:p>
          <a:p>
            <a:pPr defTabSz="685800">
              <a:defRPr/>
            </a:pPr>
            <a:endParaRPr lang="en-US" altLang="en-US" sz="1500" dirty="0">
              <a:solidFill>
                <a:prstClr val="black"/>
              </a:solidFill>
              <a:latin typeface="Avenir Book" panose="020B0503020203020204" pitchFamily="34" charset="-78"/>
              <a:cs typeface="Avenir Book" panose="020B0503020203020204" pitchFamily="34" charset="-78"/>
            </a:endParaRPr>
          </a:p>
          <a:p>
            <a:pPr defTabSz="685800">
              <a:spcBef>
                <a:spcPts val="900"/>
              </a:spcBef>
              <a:defRPr/>
            </a:pPr>
            <a:r>
              <a:rPr lang="en-US" altLang="en-US" sz="1500" dirty="0">
                <a:solidFill>
                  <a:prstClr val="black"/>
                </a:solidFill>
                <a:latin typeface="Avenir Book" panose="020B0503020203020204" pitchFamily="34" charset="-78"/>
                <a:cs typeface="Avenir Book" panose="020B0503020203020204" pitchFamily="34" charset="-78"/>
              </a:rPr>
              <a:t>no</a:t>
            </a:r>
            <a:endParaRPr lang="en-US" altLang="en-US" sz="1800" dirty="0">
              <a:solidFill>
                <a:prstClr val="black"/>
              </a:solidFill>
              <a:latin typeface="Avenir Book" panose="020B0503020203020204" pitchFamily="34" charset="-78"/>
              <a:cs typeface="Avenir Book" panose="020B0503020203020204" pitchFamily="34" charset="-78"/>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790383" y="2235610"/>
            <a:ext cx="72173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786508" y="3173258"/>
            <a:ext cx="72173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784571" y="3636269"/>
            <a:ext cx="72173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794257" y="4215518"/>
            <a:ext cx="72173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 name="Rectangle 2">
            <a:extLst>
              <a:ext uri="{FF2B5EF4-FFF2-40B4-BE49-F238E27FC236}">
                <a16:creationId xmlns:a16="http://schemas.microsoft.com/office/drawing/2014/main" id="{A76539A4-4744-8842-8ED2-36EF0B5DAA55}"/>
              </a:ext>
            </a:extLst>
          </p:cNvPr>
          <p:cNvSpPr/>
          <p:nvPr/>
        </p:nvSpPr>
        <p:spPr>
          <a:xfrm>
            <a:off x="526103" y="2811288"/>
            <a:ext cx="7590295" cy="2178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7" name="Line 16">
            <a:extLst>
              <a:ext uri="{FF2B5EF4-FFF2-40B4-BE49-F238E27FC236}">
                <a16:creationId xmlns:a16="http://schemas.microsoft.com/office/drawing/2014/main" id="{B1FE5F6C-026F-0544-9F5F-295E95B4FC3A}"/>
              </a:ext>
            </a:extLst>
          </p:cNvPr>
          <p:cNvSpPr>
            <a:spLocks noChangeShapeType="1"/>
          </p:cNvSpPr>
          <p:nvPr/>
        </p:nvSpPr>
        <p:spPr bwMode="auto">
          <a:xfrm flipV="1">
            <a:off x="3974348" y="1808115"/>
            <a:ext cx="402181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8" name="Group 7">
            <a:extLst>
              <a:ext uri="{FF2B5EF4-FFF2-40B4-BE49-F238E27FC236}">
                <a16:creationId xmlns:a16="http://schemas.microsoft.com/office/drawing/2014/main" id="{B777822C-9D57-814F-877A-2273D1202ED7}"/>
              </a:ext>
            </a:extLst>
          </p:cNvPr>
          <p:cNvGrpSpPr/>
          <p:nvPr/>
        </p:nvGrpSpPr>
        <p:grpSpPr>
          <a:xfrm>
            <a:off x="1382256" y="3132730"/>
            <a:ext cx="6265925" cy="1917916"/>
            <a:chOff x="852407" y="3270142"/>
            <a:chExt cx="8354566" cy="2557221"/>
          </a:xfrm>
        </p:grpSpPr>
        <p:sp>
          <p:nvSpPr>
            <p:cNvPr id="28" name="TextBox 27">
              <a:extLst>
                <a:ext uri="{FF2B5EF4-FFF2-40B4-BE49-F238E27FC236}">
                  <a16:creationId xmlns:a16="http://schemas.microsoft.com/office/drawing/2014/main" id="{828EFD12-C61D-5143-AE81-9D893932CA81}"/>
                </a:ext>
              </a:extLst>
            </p:cNvPr>
            <p:cNvSpPr txBox="1"/>
            <p:nvPr/>
          </p:nvSpPr>
          <p:spPr>
            <a:xfrm>
              <a:off x="1175287" y="3794501"/>
              <a:ext cx="8031686" cy="1846660"/>
            </a:xfrm>
            <a:prstGeom prst="rect">
              <a:avLst/>
            </a:prstGeom>
            <a:noFill/>
          </p:spPr>
          <p:txBody>
            <a:bodyPr wrap="none" rtlCol="0">
              <a:spAutoFit/>
            </a:bodyPr>
            <a:lstStyle/>
            <a:p>
              <a:pPr defTabSz="685800">
                <a:defRPr/>
              </a:pPr>
              <a:r>
                <a:rPr lang="en-US" sz="2100" dirty="0">
                  <a:solidFill>
                    <a:srgbClr val="0013A3"/>
                  </a:solidFill>
                  <a:latin typeface="Avenir Book" panose="020B0503020203020204" pitchFamily="34" charset="-78"/>
                  <a:cs typeface="Avenir Book" panose="020B0503020203020204" pitchFamily="34" charset="-78"/>
                </a:rPr>
                <a:t>No</a:t>
              </a:r>
              <a:r>
                <a:rPr lang="en-US" sz="2100" dirty="0">
                  <a:solidFill>
                    <a:prstClr val="black"/>
                  </a:solidFill>
                  <a:latin typeface="Avenir Book" panose="020B0503020203020204" pitchFamily="34" charset="-78"/>
                  <a:cs typeface="Avenir Book" panose="020B0503020203020204" pitchFamily="34" charset="-78"/>
                </a:rPr>
                <a:t> guarantees on: </a:t>
              </a:r>
            </a:p>
            <a:p>
              <a:pPr marL="650081" lvl="1" indent="-307181" defTabSz="685800">
                <a:buFont typeface="+mj-lt"/>
                <a:buAutoNum type="romanLcPeriod"/>
                <a:defRPr/>
              </a:pPr>
              <a:r>
                <a:rPr lang="en-US" sz="2100" dirty="0">
                  <a:solidFill>
                    <a:prstClr val="black"/>
                  </a:solidFill>
                  <a:latin typeface="Avenir Book" panose="020B0503020203020204" pitchFamily="34" charset="-78"/>
                  <a:cs typeface="Avenir Book" panose="020B0503020203020204" pitchFamily="34" charset="-78"/>
                </a:rPr>
                <a:t>successful datagram delivery to destination</a:t>
              </a:r>
            </a:p>
            <a:p>
              <a:pPr marL="650081" lvl="1" indent="-307181" defTabSz="685800">
                <a:buFont typeface="+mj-lt"/>
                <a:buAutoNum type="romanLcPeriod"/>
                <a:defRPr/>
              </a:pPr>
              <a:r>
                <a:rPr lang="en-US" sz="2100" dirty="0">
                  <a:solidFill>
                    <a:prstClr val="black"/>
                  </a:solidFill>
                  <a:latin typeface="Avenir Book" panose="020B0503020203020204" pitchFamily="34" charset="-78"/>
                  <a:cs typeface="Avenir Book" panose="020B0503020203020204" pitchFamily="34" charset="-78"/>
                </a:rPr>
                <a:t>timing or order of delivery</a:t>
              </a:r>
            </a:p>
            <a:p>
              <a:pPr marL="650081" lvl="1" indent="-307181" defTabSz="685800">
                <a:buFont typeface="+mj-lt"/>
                <a:buAutoNum type="romanLcPeriod"/>
                <a:defRPr/>
              </a:pPr>
              <a:r>
                <a:rPr lang="en-US" sz="2100" dirty="0">
                  <a:solidFill>
                    <a:prstClr val="black"/>
                  </a:solidFill>
                  <a:latin typeface="Avenir Book" panose="020B0503020203020204" pitchFamily="34" charset="-78"/>
                  <a:cs typeface="Avenir Book" panose="020B0503020203020204" pitchFamily="34" charset="-78"/>
                </a:rPr>
                <a:t>bandwidth available to end-end flow</a:t>
              </a:r>
              <a:endParaRPr lang="en-US" sz="1350" dirty="0">
                <a:solidFill>
                  <a:prstClr val="black"/>
                </a:solidFill>
                <a:latin typeface="Avenir Book" panose="020B0503020203020204" pitchFamily="34" charset="-78"/>
                <a:cs typeface="Avenir Book" panose="020B0503020203020204" pitchFamily="34" charset="-78"/>
              </a:endParaRPr>
            </a:p>
          </p:txBody>
        </p:sp>
        <p:sp>
          <p:nvSpPr>
            <p:cNvPr id="7" name="Rectangle 6">
              <a:extLst>
                <a:ext uri="{FF2B5EF4-FFF2-40B4-BE49-F238E27FC236}">
                  <a16:creationId xmlns:a16="http://schemas.microsoft.com/office/drawing/2014/main" id="{78D0C32C-957E-6540-8CA6-963771BBE837}"/>
                </a:ext>
              </a:extLst>
            </p:cNvPr>
            <p:cNvSpPr/>
            <p:nvPr/>
          </p:nvSpPr>
          <p:spPr>
            <a:xfrm>
              <a:off x="852407" y="3502617"/>
              <a:ext cx="8105613" cy="2324746"/>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6" name="TextBox 5">
              <a:extLst>
                <a:ext uri="{FF2B5EF4-FFF2-40B4-BE49-F238E27FC236}">
                  <a16:creationId xmlns:a16="http://schemas.microsoft.com/office/drawing/2014/main" id="{611B64E3-F240-2E4A-9BB4-1C9FDFBB21EA}"/>
                </a:ext>
              </a:extLst>
            </p:cNvPr>
            <p:cNvSpPr txBox="1"/>
            <p:nvPr/>
          </p:nvSpPr>
          <p:spPr>
            <a:xfrm>
              <a:off x="1100380" y="3270142"/>
              <a:ext cx="5104389" cy="553997"/>
            </a:xfrm>
            <a:prstGeom prst="rect">
              <a:avLst/>
            </a:prstGeom>
            <a:solidFill>
              <a:schemeClr val="bg1"/>
            </a:solidFill>
          </p:spPr>
          <p:txBody>
            <a:bodyPr wrap="none" rtlCol="0">
              <a:spAutoFit/>
            </a:bodyPr>
            <a:lstStyle/>
            <a:p>
              <a:pPr defTabSz="685800">
                <a:defRPr/>
              </a:pPr>
              <a:r>
                <a:rPr lang="en-US" sz="2100" dirty="0" smtClean="0">
                  <a:solidFill>
                    <a:prstClr val="black"/>
                  </a:solidFill>
                  <a:latin typeface="Avenir Book" panose="020B0503020203020204" pitchFamily="34" charset="-78"/>
                  <a:cs typeface="Avenir Book" panose="020B0503020203020204" pitchFamily="34" charset="-78"/>
                </a:rPr>
                <a:t>IP  </a:t>
              </a:r>
              <a:r>
                <a:rPr lang="en-US" sz="2100" dirty="0">
                  <a:solidFill>
                    <a:prstClr val="black"/>
                  </a:solidFill>
                  <a:latin typeface="Avenir Book" panose="020B0503020203020204" pitchFamily="34" charset="-78"/>
                  <a:cs typeface="Avenir Book" panose="020B0503020203020204" pitchFamily="34" charset="-78"/>
                </a:rPr>
                <a:t>“best effort” service model</a:t>
              </a:r>
            </a:p>
          </p:txBody>
        </p:sp>
      </p:grpSp>
      <p:sp>
        <p:nvSpPr>
          <p:cNvPr id="29" name="Text Box 15">
            <a:extLst>
              <a:ext uri="{FF2B5EF4-FFF2-40B4-BE49-F238E27FC236}">
                <a16:creationId xmlns:a16="http://schemas.microsoft.com/office/drawing/2014/main" id="{9BD70DA9-3274-304C-A354-2FF885CD2536}"/>
              </a:ext>
            </a:extLst>
          </p:cNvPr>
          <p:cNvSpPr txBox="1">
            <a:spLocks noChangeArrowheads="1"/>
          </p:cNvSpPr>
          <p:nvPr/>
        </p:nvSpPr>
        <p:spPr bwMode="auto">
          <a:xfrm>
            <a:off x="4321251" y="1477404"/>
            <a:ext cx="34788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sz="1500" dirty="0">
                <a:solidFill>
                  <a:prstClr val="black"/>
                </a:solidFill>
                <a:latin typeface="Avenir Book" panose="020B0503020203020204" pitchFamily="34" charset="-78"/>
                <a:cs typeface="Avenir Book" panose="020B0503020203020204" pitchFamily="34" charset="-78"/>
              </a:rPr>
              <a:t>Qu</a:t>
            </a:r>
            <a:r>
              <a:rPr lang="en-US" altLang="en-US" sz="1500" dirty="0" err="1">
                <a:solidFill>
                  <a:prstClr val="black"/>
                </a:solidFill>
                <a:latin typeface="Avenir Book" panose="020B0503020203020204" pitchFamily="34" charset="-78"/>
                <a:cs typeface="Avenir Book" panose="020B0503020203020204" pitchFamily="34" charset="-78"/>
              </a:rPr>
              <a:t>ality</a:t>
            </a:r>
            <a:r>
              <a:rPr lang="en-US" altLang="en-US" sz="1500" dirty="0">
                <a:solidFill>
                  <a:prstClr val="black"/>
                </a:solidFill>
                <a:latin typeface="Avenir Book" panose="020B0503020203020204" pitchFamily="34" charset="-78"/>
                <a:cs typeface="Avenir Book" panose="020B0503020203020204" pitchFamily="34" charset="-78"/>
              </a:rPr>
              <a:t> of Service (QoS) Guarantees ?</a:t>
            </a:r>
            <a:endParaRPr lang="en-US" altLang="en-US" sz="1800" dirty="0">
              <a:solidFill>
                <a:prstClr val="black"/>
              </a:solidFill>
              <a:latin typeface="Avenir Book" panose="020B0503020203020204" pitchFamily="34" charset="-78"/>
              <a:cs typeface="Avenir Book" panose="020B0503020203020204" pitchFamily="34" charset="-78"/>
            </a:endParaRPr>
          </a:p>
        </p:txBody>
      </p:sp>
    </p:spTree>
    <p:extLst>
      <p:ext uri="{BB962C8B-B14F-4D97-AF65-F5344CB8AC3E}">
        <p14:creationId xmlns:p14="http://schemas.microsoft.com/office/powerpoint/2010/main" val="3618940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540503" y="326365"/>
            <a:ext cx="7886700" cy="670967"/>
          </a:xfrm>
        </p:spPr>
        <p:txBody>
          <a:bodyPr>
            <a:normAutofit/>
          </a:bodyPr>
          <a:lstStyle/>
          <a:p>
            <a:r>
              <a:rPr lang="en-US" sz="3600" dirty="0" smtClean="0"/>
              <a:t>Why best-effort  service?</a:t>
            </a:r>
            <a:endParaRPr lang="en-US" sz="3600" dirty="0"/>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636567" y="997331"/>
            <a:ext cx="8127725" cy="2898807"/>
          </a:xfrm>
        </p:spPr>
        <p:txBody>
          <a:bodyPr>
            <a:normAutofit fontScale="70000" lnSpcReduction="20000"/>
          </a:bodyPr>
          <a:lstStyle/>
          <a:p>
            <a:pPr>
              <a:lnSpc>
                <a:spcPct val="110000"/>
              </a:lnSpc>
              <a:buFont typeface="Wingdings" charset="2"/>
              <a:buChar char="§"/>
              <a:defRPr/>
            </a:pPr>
            <a:r>
              <a:rPr lang="en-US" sz="2400" dirty="0">
                <a:solidFill>
                  <a:srgbClr val="0013A3"/>
                </a:solidFill>
              </a:rPr>
              <a:t>S</a:t>
            </a:r>
            <a:r>
              <a:rPr lang="en-US" sz="2400" dirty="0" smtClean="0">
                <a:solidFill>
                  <a:srgbClr val="0013A3"/>
                </a:solidFill>
              </a:rPr>
              <a:t>implicity </a:t>
            </a:r>
            <a:r>
              <a:rPr lang="en-US" sz="2400" dirty="0">
                <a:solidFill>
                  <a:srgbClr val="0013A3"/>
                </a:solidFill>
              </a:rPr>
              <a:t>of mechanism </a:t>
            </a:r>
            <a:r>
              <a:rPr lang="en-US" sz="2400" dirty="0"/>
              <a:t>has allowed Internet to be widely deployed adopted</a:t>
            </a:r>
          </a:p>
          <a:p>
            <a:pPr>
              <a:lnSpc>
                <a:spcPct val="110000"/>
              </a:lnSpc>
              <a:buFont typeface="Wingdings" charset="2"/>
              <a:buChar char="§"/>
              <a:defRPr/>
            </a:pPr>
            <a:r>
              <a:rPr lang="en-US" sz="2400" dirty="0" smtClean="0"/>
              <a:t>Sufficient </a:t>
            </a:r>
            <a:r>
              <a:rPr lang="en-US" sz="2400" dirty="0">
                <a:solidFill>
                  <a:srgbClr val="0013A3"/>
                </a:solidFill>
              </a:rPr>
              <a:t>provisioning of bandwidth</a:t>
            </a:r>
            <a:r>
              <a:rPr lang="en-US" sz="2400" dirty="0"/>
              <a:t> allows performance of real-time applications (e.g., interactive voice, video) to be “good enough” for “most of the time”</a:t>
            </a:r>
          </a:p>
          <a:p>
            <a:pPr>
              <a:lnSpc>
                <a:spcPct val="110000"/>
              </a:lnSpc>
              <a:buFont typeface="Wingdings" charset="2"/>
              <a:buChar char="§"/>
              <a:defRPr/>
            </a:pPr>
            <a:r>
              <a:rPr lang="en-US" sz="2400" dirty="0" smtClean="0">
                <a:solidFill>
                  <a:srgbClr val="0013A3"/>
                </a:solidFill>
              </a:rPr>
              <a:t>Replicated</a:t>
            </a:r>
            <a:r>
              <a:rPr lang="en-US" sz="2400" dirty="0">
                <a:solidFill>
                  <a:srgbClr val="0013A3"/>
                </a:solidFill>
              </a:rPr>
              <a:t>, application-layer distributed services </a:t>
            </a:r>
            <a:r>
              <a:rPr lang="en-US" sz="2400" dirty="0"/>
              <a:t>(datacenters, content distribution networks) connecting close to clients’ networks, allow services to be provided from multiple locations</a:t>
            </a:r>
          </a:p>
          <a:p>
            <a:pPr>
              <a:lnSpc>
                <a:spcPct val="110000"/>
              </a:lnSpc>
              <a:buFont typeface="Wingdings" charset="2"/>
              <a:buChar char="§"/>
              <a:defRPr/>
            </a:pPr>
            <a:r>
              <a:rPr lang="en-US" sz="2400" dirty="0" smtClean="0"/>
              <a:t>Reliability and congestion control may be implemented by the upper layers</a:t>
            </a:r>
            <a:endParaRPr lang="en-US" sz="2400" dirty="0"/>
          </a:p>
          <a:p>
            <a:pPr marL="97631" indent="0">
              <a:buNone/>
            </a:pPr>
            <a:endParaRPr lang="en-US" dirty="0"/>
          </a:p>
        </p:txBody>
      </p:sp>
      <p:pic>
        <p:nvPicPr>
          <p:cNvPr id="2050" name="Picture 2" descr="https://upload.wikimedia.org/wikipedia/commons/thumb/2/26/NCDN_-_CDN.svg/1920px-NCDN_-_CD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674" y="3447406"/>
            <a:ext cx="3800613" cy="15321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2643864" y="4979528"/>
            <a:ext cx="3554232"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https://commons.wikimedia.org/wiki/File:NCDN_-_CDN.svg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336697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81000" y="287338"/>
            <a:ext cx="8382000" cy="665162"/>
          </a:xfrm>
        </p:spPr>
        <p:txBody>
          <a:bodyPr/>
          <a:lstStyle/>
          <a:p>
            <a:pPr defTabSz="912813" eaLnBrk="1" hangingPunct="1"/>
            <a:r>
              <a:rPr lang="en-US" dirty="0" smtClean="0"/>
              <a:t>Summary</a:t>
            </a:r>
          </a:p>
        </p:txBody>
      </p:sp>
      <p:sp>
        <p:nvSpPr>
          <p:cNvPr id="10243" name="Text Placeholder 2"/>
          <p:cNvSpPr>
            <a:spLocks noGrp="1"/>
          </p:cNvSpPr>
          <p:nvPr>
            <p:ph type="body" sz="quarter" idx="10"/>
          </p:nvPr>
        </p:nvSpPr>
        <p:spPr>
          <a:xfrm>
            <a:off x="190500" y="861060"/>
            <a:ext cx="8763000" cy="5207000"/>
          </a:xfrm>
        </p:spPr>
        <p:txBody>
          <a:bodyPr/>
          <a:lstStyle/>
          <a:p>
            <a:pPr>
              <a:buFont typeface="Wingdings" pitchFamily="2" charset="2"/>
              <a:buChar char="q"/>
            </a:pPr>
            <a:r>
              <a:rPr lang="en-US" sz="2400" dirty="0" smtClean="0">
                <a:solidFill>
                  <a:srgbClr val="0070C0"/>
                </a:solidFill>
              </a:rPr>
              <a:t>Network layer services and functions:</a:t>
            </a:r>
          </a:p>
          <a:p>
            <a:pPr lvl="1" eaLnBrk="1" hangingPunct="1"/>
            <a:r>
              <a:rPr lang="en-US" sz="2000" dirty="0" smtClean="0"/>
              <a:t>Forwarding vs Routing</a:t>
            </a:r>
          </a:p>
          <a:p>
            <a:pPr lvl="1" eaLnBrk="1" hangingPunct="1"/>
            <a:r>
              <a:rPr lang="en-US" sz="2000" dirty="0" smtClean="0"/>
              <a:t>Data plane vs Control plane</a:t>
            </a:r>
          </a:p>
          <a:p>
            <a:pPr lvl="1" eaLnBrk="1" hangingPunct="1"/>
            <a:r>
              <a:rPr lang="en-US" sz="2000" dirty="0" smtClean="0"/>
              <a:t>Network services</a:t>
            </a:r>
          </a:p>
          <a:p>
            <a:pPr lvl="2"/>
            <a:r>
              <a:rPr lang="en-IN" sz="1600" dirty="0"/>
              <a:t>Connectionless Service – Datagrams</a:t>
            </a:r>
          </a:p>
          <a:p>
            <a:pPr lvl="2"/>
            <a:r>
              <a:rPr lang="en-IN" sz="1600" dirty="0"/>
              <a:t>Connection-Oriented – Virtual Circuits</a:t>
            </a:r>
          </a:p>
          <a:p>
            <a:pPr lvl="2"/>
            <a:endParaRPr lang="en-US" sz="1600" dirty="0" smtClean="0"/>
          </a:p>
          <a:p>
            <a:pPr lvl="2"/>
            <a:endParaRPr lang="en-US" sz="1600" dirty="0" smtClean="0"/>
          </a:p>
        </p:txBody>
      </p:sp>
    </p:spTree>
    <p:extLst>
      <p:ext uri="{BB962C8B-B14F-4D97-AF65-F5344CB8AC3E}">
        <p14:creationId xmlns:p14="http://schemas.microsoft.com/office/powerpoint/2010/main" val="1162423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1" end="1"/>
                                            </p:txEl>
                                          </p:spTgt>
                                        </p:tgtEl>
                                        <p:attrNameLst>
                                          <p:attrName>style.visibility</p:attrName>
                                        </p:attrNameLst>
                                      </p:cBhvr>
                                      <p:to>
                                        <p:strVal val="visible"/>
                                      </p:to>
                                    </p:set>
                                    <p:animEffect transition="in" filter="fade">
                                      <p:cBhvr>
                                        <p:cTn id="14" dur="1000"/>
                                        <p:tgtEl>
                                          <p:spTgt spid="10243">
                                            <p:txEl>
                                              <p:pRg st="1" end="1"/>
                                            </p:txEl>
                                          </p:spTgt>
                                        </p:tgtEl>
                                      </p:cBhvr>
                                    </p:animEffect>
                                    <p:anim calcmode="lin" valueType="num">
                                      <p:cBhvr>
                                        <p:cTn id="15"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2" end="2"/>
                                            </p:txEl>
                                          </p:spTgt>
                                        </p:tgtEl>
                                        <p:attrNameLst>
                                          <p:attrName>style.visibility</p:attrName>
                                        </p:attrNameLst>
                                      </p:cBhvr>
                                      <p:to>
                                        <p:strVal val="visible"/>
                                      </p:to>
                                    </p:set>
                                    <p:animEffect transition="in" filter="fade">
                                      <p:cBhvr>
                                        <p:cTn id="21" dur="1000"/>
                                        <p:tgtEl>
                                          <p:spTgt spid="10243">
                                            <p:txEl>
                                              <p:pRg st="2" end="2"/>
                                            </p:txEl>
                                          </p:spTgt>
                                        </p:tgtEl>
                                      </p:cBhvr>
                                    </p:animEffect>
                                    <p:anim calcmode="lin" valueType="num">
                                      <p:cBhvr>
                                        <p:cTn id="22"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3" end="3"/>
                                            </p:txEl>
                                          </p:spTgt>
                                        </p:tgtEl>
                                        <p:attrNameLst>
                                          <p:attrName>style.visibility</p:attrName>
                                        </p:attrNameLst>
                                      </p:cBhvr>
                                      <p:to>
                                        <p:strVal val="visible"/>
                                      </p:to>
                                    </p:set>
                                    <p:animEffect transition="in" filter="fade">
                                      <p:cBhvr>
                                        <p:cTn id="28" dur="1000"/>
                                        <p:tgtEl>
                                          <p:spTgt spid="10243">
                                            <p:txEl>
                                              <p:pRg st="3" end="3"/>
                                            </p:txEl>
                                          </p:spTgt>
                                        </p:tgtEl>
                                      </p:cBhvr>
                                    </p:animEffect>
                                    <p:anim calcmode="lin" valueType="num">
                                      <p:cBhvr>
                                        <p:cTn id="29"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4" end="4"/>
                                            </p:txEl>
                                          </p:spTgt>
                                        </p:tgtEl>
                                        <p:attrNameLst>
                                          <p:attrName>style.visibility</p:attrName>
                                        </p:attrNameLst>
                                      </p:cBhvr>
                                      <p:to>
                                        <p:strVal val="visible"/>
                                      </p:to>
                                    </p:set>
                                    <p:animEffect transition="in" filter="fade">
                                      <p:cBhvr>
                                        <p:cTn id="35" dur="1000"/>
                                        <p:tgtEl>
                                          <p:spTgt spid="10243">
                                            <p:txEl>
                                              <p:pRg st="4" end="4"/>
                                            </p:txEl>
                                          </p:spTgt>
                                        </p:tgtEl>
                                      </p:cBhvr>
                                    </p:animEffect>
                                    <p:anim calcmode="lin" valueType="num">
                                      <p:cBhvr>
                                        <p:cTn id="36"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243">
                                            <p:txEl>
                                              <p:pRg st="5" end="5"/>
                                            </p:txEl>
                                          </p:spTgt>
                                        </p:tgtEl>
                                        <p:attrNameLst>
                                          <p:attrName>style.visibility</p:attrName>
                                        </p:attrNameLst>
                                      </p:cBhvr>
                                      <p:to>
                                        <p:strVal val="visible"/>
                                      </p:to>
                                    </p:set>
                                    <p:animEffect transition="in" filter="fade">
                                      <p:cBhvr>
                                        <p:cTn id="42" dur="1000"/>
                                        <p:tgtEl>
                                          <p:spTgt spid="10243">
                                            <p:txEl>
                                              <p:pRg st="5" end="5"/>
                                            </p:txEl>
                                          </p:spTgt>
                                        </p:tgtEl>
                                      </p:cBhvr>
                                    </p:animEffect>
                                    <p:anim calcmode="lin" valueType="num">
                                      <p:cBhvr>
                                        <p:cTn id="43"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81593" y="265410"/>
            <a:ext cx="7886700" cy="670967"/>
          </a:xfrm>
        </p:spPr>
        <p:txBody>
          <a:bodyPr>
            <a:normAutofit/>
          </a:bodyPr>
          <a:lstStyle/>
          <a:p>
            <a:r>
              <a:rPr lang="en-US" altLang="en-US" sz="3300" dirty="0"/>
              <a:t>Network-layer </a:t>
            </a:r>
            <a:r>
              <a:rPr lang="en-US" altLang="en-US" sz="3300" dirty="0" smtClean="0"/>
              <a:t>services </a:t>
            </a:r>
            <a:r>
              <a:rPr lang="en-US" altLang="en-US" sz="3300" dirty="0"/>
              <a:t>and protocols</a:t>
            </a:r>
            <a:endParaRPr lang="en-US" sz="33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478519" y="1063104"/>
            <a:ext cx="4213486" cy="4153330"/>
          </a:xfrm>
          <a:prstGeom prst="rect">
            <a:avLst/>
          </a:prstGeom>
        </p:spPr>
        <p:txBody>
          <a:bodyPr vert="horz" lIns="68580" tIns="34290" rIns="68580" bIns="34290" rtlCol="0">
            <a:normAutofit fontScale="77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3610" indent="-205979" defTabSz="685800">
              <a:lnSpc>
                <a:spcPct val="120000"/>
              </a:lnSpc>
              <a:spcBef>
                <a:spcPts val="750"/>
              </a:spcBef>
              <a:defRPr/>
            </a:pPr>
            <a:r>
              <a:rPr lang="en-US" altLang="en-US" sz="22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T</a:t>
            </a:r>
            <a:r>
              <a:rPr lang="en-US" altLang="en-US" sz="225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ransport </a:t>
            </a:r>
            <a:r>
              <a:rPr lang="en-US" altLang="en-US" sz="22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segment from sending to receiving host </a:t>
            </a:r>
          </a:p>
          <a:p>
            <a:pPr marL="521494" lvl="1" indent="-166688" defTabSz="685800">
              <a:lnSpc>
                <a:spcPct val="120000"/>
              </a:lnSpc>
              <a:spcBef>
                <a:spcPts val="450"/>
              </a:spcBef>
              <a:buClr>
                <a:srgbClr val="0000A3"/>
              </a:buClr>
              <a:defRPr/>
            </a:pPr>
            <a:r>
              <a:rPr lang="en-US" altLang="en-US" sz="1950" dirty="0">
                <a:solidFill>
                  <a:srgbClr val="0013A3"/>
                </a:solidFill>
                <a:latin typeface="Avenir Book" panose="020B0503020203020204" pitchFamily="34" charset="-78"/>
                <a:ea typeface="ＭＳ Ｐゴシック" panose="020B0600070205080204" pitchFamily="34" charset="-128"/>
                <a:cs typeface="Avenir Book" panose="020B0503020203020204" pitchFamily="34" charset="-78"/>
              </a:rPr>
              <a:t>S</a:t>
            </a:r>
            <a:r>
              <a:rPr lang="en-US" altLang="en-US" sz="1950" dirty="0" smtClean="0">
                <a:solidFill>
                  <a:srgbClr val="0013A3"/>
                </a:solidFill>
                <a:latin typeface="Avenir Book" panose="020B0503020203020204" pitchFamily="34" charset="-78"/>
                <a:ea typeface="ＭＳ Ｐゴシック" panose="020B0600070205080204" pitchFamily="34" charset="-128"/>
                <a:cs typeface="Avenir Book" panose="020B0503020203020204" pitchFamily="34" charset="-78"/>
              </a:rPr>
              <a:t>ender</a:t>
            </a:r>
            <a:r>
              <a:rPr lang="en-US" altLang="en-US" sz="1950" dirty="0">
                <a:solidFill>
                  <a:srgbClr val="0013A3"/>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9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encapsulates segments into datagrams, passes to link layer</a:t>
            </a:r>
          </a:p>
          <a:p>
            <a:pPr marL="521494" lvl="1" indent="-166688" defTabSz="685800">
              <a:lnSpc>
                <a:spcPct val="120000"/>
              </a:lnSpc>
              <a:spcBef>
                <a:spcPts val="450"/>
              </a:spcBef>
              <a:buClr>
                <a:srgbClr val="0000A3"/>
              </a:buClr>
              <a:defRPr/>
            </a:pPr>
            <a:r>
              <a:rPr lang="en-US" altLang="en-US" sz="1950" dirty="0">
                <a:solidFill>
                  <a:srgbClr val="0013A3"/>
                </a:solidFill>
                <a:latin typeface="Avenir Book" panose="020B0503020203020204" pitchFamily="34" charset="-78"/>
                <a:ea typeface="ＭＳ Ｐゴシック" panose="020B0600070205080204" pitchFamily="34" charset="-128"/>
                <a:cs typeface="Avenir Book" panose="020B0503020203020204" pitchFamily="34" charset="-78"/>
              </a:rPr>
              <a:t>R</a:t>
            </a:r>
            <a:r>
              <a:rPr lang="en-US" altLang="en-US" sz="1950" dirty="0" smtClean="0">
                <a:solidFill>
                  <a:srgbClr val="0013A3"/>
                </a:solidFill>
                <a:latin typeface="Avenir Book" panose="020B0503020203020204" pitchFamily="34" charset="-78"/>
                <a:ea typeface="ＭＳ Ｐゴシック" panose="020B0600070205080204" pitchFamily="34" charset="-128"/>
                <a:cs typeface="Avenir Book" panose="020B0503020203020204" pitchFamily="34" charset="-78"/>
              </a:rPr>
              <a:t>eceiver</a:t>
            </a:r>
            <a:r>
              <a:rPr lang="en-US" altLang="en-US" sz="1950" dirty="0">
                <a:solidFill>
                  <a:srgbClr val="0013A3"/>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19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delivers segments to transport layer protocol</a:t>
            </a:r>
          </a:p>
          <a:p>
            <a:pPr marL="303610" indent="-205979" defTabSz="685800">
              <a:lnSpc>
                <a:spcPct val="120000"/>
              </a:lnSpc>
              <a:spcBef>
                <a:spcPts val="750"/>
              </a:spcBef>
              <a:defRPr/>
            </a:pP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N</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etwork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layer protocols in </a:t>
            </a:r>
            <a:r>
              <a:rPr lang="en-US" altLang="en-US" sz="21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every Internet device</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hosts, routers</a:t>
            </a:r>
          </a:p>
          <a:p>
            <a:pPr marL="303610" indent="-205979" defTabSz="685800">
              <a:lnSpc>
                <a:spcPct val="120000"/>
              </a:lnSpc>
              <a:spcBef>
                <a:spcPts val="750"/>
              </a:spcBef>
              <a:defRPr/>
            </a:pPr>
            <a:r>
              <a:rPr lang="en-US" altLang="en-US" sz="2100" dirty="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R</a:t>
            </a:r>
            <a:r>
              <a:rPr lang="en-US" altLang="en-US" sz="2100" dirty="0" smtClean="0">
                <a:solidFill>
                  <a:srgbClr val="C00000"/>
                </a:solidFill>
                <a:latin typeface="Avenir Book" panose="020B0503020203020204" pitchFamily="34" charset="-78"/>
                <a:ea typeface="ＭＳ Ｐゴシック" panose="020B0600070205080204" pitchFamily="34" charset="-128"/>
                <a:cs typeface="Avenir Book" panose="020B0503020203020204" pitchFamily="34" charset="-78"/>
              </a:rPr>
              <a:t>outers</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a:t>
            </a:r>
          </a:p>
          <a:p>
            <a:pPr marL="521494" lvl="1" indent="-219075" defTabSz="685800">
              <a:lnSpc>
                <a:spcPct val="120000"/>
              </a:lnSpc>
              <a:spcBef>
                <a:spcPts val="450"/>
              </a:spcBef>
              <a:buClr>
                <a:srgbClr val="0000A3"/>
              </a:buClr>
              <a:defRPr/>
            </a:pPr>
            <a:r>
              <a:rPr lang="en-US" altLang="en-US" sz="195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examines </a:t>
            </a:r>
            <a:r>
              <a:rPr lang="en-US" altLang="en-US" sz="19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header fields in all IP datagrams passing through it</a:t>
            </a:r>
          </a:p>
          <a:p>
            <a:pPr marL="521494" lvl="1" indent="-219075" defTabSz="685800">
              <a:lnSpc>
                <a:spcPct val="120000"/>
              </a:lnSpc>
              <a:spcBef>
                <a:spcPts val="450"/>
              </a:spcBef>
              <a:buClr>
                <a:srgbClr val="0000A3"/>
              </a:buClr>
              <a:defRPr/>
            </a:pPr>
            <a:r>
              <a:rPr lang="en-US" altLang="en-US" sz="195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moves datagrams from input ports to output ports to transfer datagrams along end-end path</a:t>
            </a:r>
          </a:p>
        </p:txBody>
      </p:sp>
      <p:sp>
        <p:nvSpPr>
          <p:cNvPr id="10" name="Freeform 9">
            <a:extLst>
              <a:ext uri="{FF2B5EF4-FFF2-40B4-BE49-F238E27FC236}">
                <a16:creationId xmlns:a16="http://schemas.microsoft.com/office/drawing/2014/main" id="{7FC4FF92-130F-BB41-8C2E-AD6E35A5EFB3}"/>
              </a:ext>
            </a:extLst>
          </p:cNvPr>
          <p:cNvSpPr/>
          <p:nvPr/>
        </p:nvSpPr>
        <p:spPr>
          <a:xfrm>
            <a:off x="6821467" y="2532736"/>
            <a:ext cx="843605" cy="1003436"/>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5538132" y="1602928"/>
            <a:ext cx="1302544" cy="988278"/>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5486588" y="2700340"/>
            <a:ext cx="1094184" cy="700088"/>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800">
                <a:solidFill>
                  <a:srgbClr val="00CCFF"/>
                </a:solidFill>
                <a:latin typeface="Avenir Book" panose="020B0503020203020204" pitchFamily="34" charset="-78"/>
                <a:cs typeface="Avenir Book" panose="020B0503020203020204" pitchFamily="34" charset="-78"/>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5866876" y="3745753"/>
            <a:ext cx="2309813" cy="1248966"/>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5842031" y="1349748"/>
            <a:ext cx="11208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5562756" y="4568234"/>
            <a:ext cx="1035861" cy="350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8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enterprise</a:t>
            </a:r>
          </a:p>
          <a:p>
            <a:pPr defTabSz="685800">
              <a:lnSpc>
                <a:spcPct val="80000"/>
              </a:lnSpc>
              <a:spcBef>
                <a:spcPct val="0"/>
              </a:spcBef>
              <a:buClrTx/>
              <a:buSzTx/>
              <a:buNone/>
              <a:defRPr/>
            </a:pPr>
            <a:r>
              <a:rPr lang="en-US" altLang="en-US" sz="1050" dirty="0">
                <a:solidFill>
                  <a:prstClr val="black"/>
                </a:solidFill>
                <a:latin typeface="Avenir Book" panose="020B0503020203020204" pitchFamily="34" charset="-78"/>
                <a:cs typeface="Avenir Book" panose="020B0503020203020204" pitchFamily="34" charset="-78"/>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7749185" y="2618057"/>
            <a:ext cx="954875" cy="145181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8210850" y="3179440"/>
            <a:ext cx="515545" cy="541161"/>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8160954" y="2629030"/>
            <a:ext cx="445960" cy="486252"/>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7238185" y="1569934"/>
            <a:ext cx="1123398" cy="1039841"/>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7152976" y="1621799"/>
            <a:ext cx="1467068" cy="237757"/>
          </a:xfrm>
          <a:prstGeom prst="rect">
            <a:avLst/>
          </a:prstGeom>
          <a:noFill/>
        </p:spPr>
        <p:txBody>
          <a:bodyPr wrap="none" rtlCol="0">
            <a:spAutoFit/>
          </a:bodyPr>
          <a:lstStyle/>
          <a:p>
            <a:pPr defTabSz="685800">
              <a:lnSpc>
                <a:spcPct val="90000"/>
              </a:lnSpc>
              <a:defRPr/>
            </a:pPr>
            <a:r>
              <a:rPr lang="en-US" sz="1050" dirty="0">
                <a:solidFill>
                  <a:prstClr val="black"/>
                </a:solidFill>
                <a:latin typeface="Avenir Book" panose="020B0503020203020204" pitchFamily="34" charset="-78"/>
                <a:cs typeface="Avenir Book" panose="020B0503020203020204" pitchFamily="34" charset="-78"/>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7041876" y="2991834"/>
            <a:ext cx="229312" cy="148385"/>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8270900" y="3741855"/>
            <a:ext cx="699230" cy="310598"/>
          </a:xfrm>
          <a:prstGeom prst="rect">
            <a:avLst/>
          </a:prstGeom>
          <a:noFill/>
        </p:spPr>
        <p:txBody>
          <a:bodyPr wrap="none" rtlCol="0">
            <a:spAutoFit/>
          </a:bodyPr>
          <a:lstStyle/>
          <a:p>
            <a:pPr defTabSz="685800">
              <a:lnSpc>
                <a:spcPct val="90000"/>
              </a:lnSpc>
              <a:defRPr/>
            </a:pPr>
            <a:r>
              <a:rPr lang="en-US" sz="788" dirty="0">
                <a:solidFill>
                  <a:prstClr val="black"/>
                </a:solidFill>
                <a:latin typeface="Avenir Book" panose="020B0503020203020204" pitchFamily="34" charset="-78"/>
                <a:cs typeface="Avenir Book" panose="020B0503020203020204" pitchFamily="34" charset="-78"/>
              </a:rPr>
              <a:t>datacenter </a:t>
            </a:r>
          </a:p>
          <a:p>
            <a:pPr defTabSz="685800">
              <a:lnSpc>
                <a:spcPct val="90000"/>
              </a:lnSpc>
              <a:defRPr/>
            </a:pPr>
            <a:r>
              <a:rPr lang="en-US" sz="788" dirty="0">
                <a:solidFill>
                  <a:prstClr val="black"/>
                </a:solidFill>
                <a:latin typeface="Avenir Book" panose="020B0503020203020204" pitchFamily="34" charset="-78"/>
                <a:cs typeface="Avenir Book" panose="020B0503020203020204" pitchFamily="34" charset="-78"/>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8002515" y="2918496"/>
            <a:ext cx="309723" cy="477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8078201" y="2963916"/>
            <a:ext cx="259400" cy="5542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8060248" y="2958468"/>
            <a:ext cx="251990" cy="296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8010656" y="2929574"/>
            <a:ext cx="1" cy="3643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7995541" y="3287134"/>
            <a:ext cx="381407" cy="261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7503972" y="3299209"/>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6997287" y="3299209"/>
            <a:ext cx="4915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7040226" y="2864156"/>
            <a:ext cx="286818" cy="387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7382377" y="2864156"/>
            <a:ext cx="0" cy="405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7685826" y="2299421"/>
            <a:ext cx="366131" cy="629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7431614" y="2254662"/>
            <a:ext cx="285324" cy="52110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5754254" y="1828896"/>
            <a:ext cx="2684150" cy="2730212"/>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6238470" y="2258671"/>
            <a:ext cx="170973" cy="1307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6120598" y="1965434"/>
            <a:ext cx="223838" cy="348006"/>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2987" y="3129827"/>
            <a:ext cx="277627" cy="23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0533" y="4376576"/>
            <a:ext cx="285701" cy="23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 name="Group 112">
            <a:extLst>
              <a:ext uri="{FF2B5EF4-FFF2-40B4-BE49-F238E27FC236}">
                <a16:creationId xmlns:a16="http://schemas.microsoft.com/office/drawing/2014/main" id="{827C4B55-0BAE-0949-8777-F3099C171813}"/>
              </a:ext>
            </a:extLst>
          </p:cNvPr>
          <p:cNvGrpSpPr/>
          <p:nvPr/>
        </p:nvGrpSpPr>
        <p:grpSpPr>
          <a:xfrm>
            <a:off x="7469599" y="4237680"/>
            <a:ext cx="232305" cy="143129"/>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6590039" y="3958967"/>
            <a:ext cx="295320" cy="163934"/>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6316215" y="4129227"/>
            <a:ext cx="232305" cy="143129"/>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6412445" y="2342634"/>
            <a:ext cx="265259" cy="126206"/>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8245639" y="2934426"/>
            <a:ext cx="128242" cy="72789"/>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7890532" y="2855506"/>
            <a:ext cx="265259" cy="148758"/>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7544118" y="1885121"/>
            <a:ext cx="265259" cy="148758"/>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7977985" y="2193427"/>
            <a:ext cx="265259" cy="148758"/>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8065444" y="1814374"/>
            <a:ext cx="265259" cy="148758"/>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7567669" y="2229576"/>
            <a:ext cx="265259" cy="148758"/>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7205429" y="2778926"/>
            <a:ext cx="275418" cy="180228"/>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7864019" y="3227646"/>
            <a:ext cx="265259" cy="148758"/>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8277062" y="3510246"/>
            <a:ext cx="171221" cy="903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5661881" y="2000862"/>
            <a:ext cx="401240" cy="305991"/>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6560911" y="1973198"/>
            <a:ext cx="398027" cy="358507"/>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6457229" y="1777745"/>
            <a:ext cx="636984" cy="169582"/>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5702714" y="2727470"/>
            <a:ext cx="643304" cy="437823"/>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8381285" y="2804766"/>
            <a:ext cx="388836" cy="90918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6068216" y="3908523"/>
            <a:ext cx="259223" cy="240227"/>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6983836" y="4623009"/>
            <a:ext cx="232640" cy="230856"/>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6198007" y="4361895"/>
            <a:ext cx="259223" cy="240227"/>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6496675" y="4377999"/>
            <a:ext cx="259223" cy="240227"/>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7233635" y="4579756"/>
            <a:ext cx="239448" cy="190034"/>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7697770" y="4461130"/>
            <a:ext cx="25537" cy="249693"/>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7702553" y="4476094"/>
            <a:ext cx="15250" cy="2310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7699214" y="4592967"/>
            <a:ext cx="23732" cy="20644"/>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7602300" y="4489202"/>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7650937" y="4486799"/>
            <a:ext cx="52427" cy="15838"/>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7603202" y="4525465"/>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7650757" y="4522407"/>
            <a:ext cx="52427" cy="14636"/>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7603202" y="4561728"/>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7604104" y="4594606"/>
            <a:ext cx="53962" cy="5134"/>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7649674" y="4591548"/>
            <a:ext cx="52518" cy="16493"/>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7699576" y="4561728"/>
            <a:ext cx="23732" cy="20535"/>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7650035" y="4558779"/>
            <a:ext cx="52518" cy="15182"/>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7695784" y="4460693"/>
            <a:ext cx="6317" cy="24958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7701741" y="4523827"/>
            <a:ext cx="21386" cy="23265"/>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7702011" y="4488110"/>
            <a:ext cx="22018" cy="26215"/>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7720058" y="4699027"/>
            <a:ext cx="4512" cy="1037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7700838" y="4699355"/>
            <a:ext cx="22108" cy="21845"/>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7595983" y="4706018"/>
            <a:ext cx="107924" cy="16384"/>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7602300" y="4710277"/>
            <a:ext cx="96193" cy="862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7611232" y="4674013"/>
            <a:ext cx="14348" cy="1551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7627475" y="4674013"/>
            <a:ext cx="14348" cy="1551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a:solidFill>
                <a:srgbClr val="FF0000"/>
              </a:solidFill>
              <a:latin typeface="Avenir Book" panose="020B0503020203020204" pitchFamily="34" charset="-78"/>
              <a:cs typeface="Avenir Book" panose="020B0503020203020204" pitchFamily="34" charset="-78"/>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7642726" y="4674013"/>
            <a:ext cx="14348" cy="1551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7679633" y="4614485"/>
            <a:ext cx="7219" cy="82904"/>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5913061" y="4194197"/>
            <a:ext cx="259223" cy="240227"/>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5895243" y="1628196"/>
            <a:ext cx="311944" cy="289322"/>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7773068" y="4188866"/>
            <a:ext cx="132894" cy="248125"/>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a:solidFill>
                  <a:srgbClr val="FF0000"/>
                </a:solidFill>
                <a:latin typeface="Avenir Book" panose="020B0503020203020204" pitchFamily="34" charset="-78"/>
                <a:cs typeface="Avenir Book" panose="020B0503020203020204" pitchFamily="34" charset="-78"/>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grpSp>
        <p:nvGrpSpPr>
          <p:cNvPr id="474" name="Group 473">
            <a:extLst>
              <a:ext uri="{FF2B5EF4-FFF2-40B4-BE49-F238E27FC236}">
                <a16:creationId xmlns:a16="http://schemas.microsoft.com/office/drawing/2014/main" id="{68802756-5E0F-D142-AA8F-2D274E297BB1}"/>
              </a:ext>
            </a:extLst>
          </p:cNvPr>
          <p:cNvGrpSpPr/>
          <p:nvPr/>
        </p:nvGrpSpPr>
        <p:grpSpPr>
          <a:xfrm>
            <a:off x="5011360" y="2248121"/>
            <a:ext cx="991669" cy="784829"/>
            <a:chOff x="6571713" y="2686293"/>
            <a:chExt cx="1038308" cy="1046439"/>
          </a:xfrm>
        </p:grpSpPr>
        <p:sp>
          <p:nvSpPr>
            <p:cNvPr id="463" name="Freeform 917">
              <a:extLst>
                <a:ext uri="{FF2B5EF4-FFF2-40B4-BE49-F238E27FC236}">
                  <a16:creationId xmlns:a16="http://schemas.microsoft.com/office/drawing/2014/main" id="{ADACC4C8-123A-0642-ADC2-DC6E1D927429}"/>
                </a:ext>
              </a:extLst>
            </p:cNvPr>
            <p:cNvSpPr>
              <a:spLocks/>
            </p:cNvSpPr>
            <p:nvPr/>
          </p:nvSpPr>
          <p:spPr bwMode="auto">
            <a:xfrm flipH="1">
              <a:off x="7291095" y="2700162"/>
              <a:ext cx="318926" cy="94291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 h="10279">
                  <a:moveTo>
                    <a:pt x="2669" y="10279"/>
                  </a:moveTo>
                  <a:lnTo>
                    <a:pt x="0" y="9878"/>
                  </a:lnTo>
                  <a:lnTo>
                    <a:pt x="10319" y="0"/>
                  </a:lnTo>
                  <a:lnTo>
                    <a:pt x="10319" y="8912"/>
                  </a:lnTo>
                  <a:lnTo>
                    <a:pt x="2669" y="10279"/>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55" name="Group 454">
              <a:extLst>
                <a:ext uri="{FF2B5EF4-FFF2-40B4-BE49-F238E27FC236}">
                  <a16:creationId xmlns:a16="http://schemas.microsoft.com/office/drawing/2014/main" id="{F51EF82F-6B76-1D43-BDCE-36A16F512D10}"/>
                </a:ext>
              </a:extLst>
            </p:cNvPr>
            <p:cNvGrpSpPr/>
            <p:nvPr/>
          </p:nvGrpSpPr>
          <p:grpSpPr>
            <a:xfrm>
              <a:off x="6571713" y="2686293"/>
              <a:ext cx="764135" cy="1046439"/>
              <a:chOff x="6571713" y="2686293"/>
              <a:chExt cx="764135" cy="1046439"/>
            </a:xfrm>
          </p:grpSpPr>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6571713" y="2686293"/>
                <a:ext cx="764135" cy="104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application</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transport</a:t>
                </a:r>
              </a:p>
              <a:p>
                <a:pPr algn="ctr" defTabSz="685800">
                  <a:spcBef>
                    <a:spcPct val="0"/>
                  </a:spcBef>
                  <a:defRPr/>
                </a:pPr>
                <a:r>
                  <a:rPr lang="en-US" altLang="en-US" sz="75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9" name="Straight Connector 8">
                <a:extLst>
                  <a:ext uri="{FF2B5EF4-FFF2-40B4-BE49-F238E27FC236}">
                    <a16:creationId xmlns:a16="http://schemas.microsoft.com/office/drawing/2014/main" id="{3862EE7F-63B9-EE4A-8A32-E1BB698AA3F2}"/>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29A4F7E-FE01-E545-A0B9-9F724FDE264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BD3F59DE-C12C-D645-AC9D-20A80143D6BE}"/>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7757E2F0-9B94-084A-90A0-8529D1B757E6}"/>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4" name="Group 463">
            <a:extLst>
              <a:ext uri="{FF2B5EF4-FFF2-40B4-BE49-F238E27FC236}">
                <a16:creationId xmlns:a16="http://schemas.microsoft.com/office/drawing/2014/main" id="{6D7E4C2B-1DC3-2A4C-90A6-0BDE31D46D3B}"/>
              </a:ext>
            </a:extLst>
          </p:cNvPr>
          <p:cNvGrpSpPr/>
          <p:nvPr/>
        </p:nvGrpSpPr>
        <p:grpSpPr>
          <a:xfrm>
            <a:off x="7734079" y="4251806"/>
            <a:ext cx="875317" cy="784830"/>
            <a:chOff x="10202006" y="5357871"/>
            <a:chExt cx="970347" cy="1046439"/>
          </a:xfrm>
        </p:grpSpPr>
        <p:sp>
          <p:nvSpPr>
            <p:cNvPr id="530" name="Freeform 917">
              <a:extLst>
                <a:ext uri="{FF2B5EF4-FFF2-40B4-BE49-F238E27FC236}">
                  <a16:creationId xmlns:a16="http://schemas.microsoft.com/office/drawing/2014/main" id="{88BB7911-0614-1748-A570-7F1CD9A39BB8}"/>
                </a:ext>
              </a:extLst>
            </p:cNvPr>
            <p:cNvSpPr>
              <a:spLocks/>
            </p:cNvSpPr>
            <p:nvPr/>
          </p:nvSpPr>
          <p:spPr bwMode="auto">
            <a:xfrm>
              <a:off x="10202006" y="5397682"/>
              <a:ext cx="281273" cy="77312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2669 w 10319"/>
                <a:gd name="connsiteY0" fmla="*/ 10279 h 11889"/>
                <a:gd name="connsiteX1" fmla="*/ 0 w 10319"/>
                <a:gd name="connsiteY1" fmla="*/ 9878 h 11889"/>
                <a:gd name="connsiteX2" fmla="*/ 10319 w 10319"/>
                <a:gd name="connsiteY2" fmla="*/ 0 h 11889"/>
                <a:gd name="connsiteX3" fmla="*/ 10011 w 10319"/>
                <a:gd name="connsiteY3" fmla="*/ 11889 h 11889"/>
                <a:gd name="connsiteX4" fmla="*/ 2669 w 10319"/>
                <a:gd name="connsiteY4" fmla="*/ 10279 h 11889"/>
                <a:gd name="connsiteX0" fmla="*/ 2669 w 10024"/>
                <a:gd name="connsiteY0" fmla="*/ 6818 h 8428"/>
                <a:gd name="connsiteX1" fmla="*/ 0 w 10024"/>
                <a:gd name="connsiteY1" fmla="*/ 6417 h 8428"/>
                <a:gd name="connsiteX2" fmla="*/ 9703 w 10024"/>
                <a:gd name="connsiteY2" fmla="*/ 0 h 8428"/>
                <a:gd name="connsiteX3" fmla="*/ 10011 w 10024"/>
                <a:gd name="connsiteY3" fmla="*/ 8428 h 8428"/>
                <a:gd name="connsiteX4" fmla="*/ 2669 w 10024"/>
                <a:gd name="connsiteY4" fmla="*/ 6818 h 8428"/>
                <a:gd name="connsiteX0" fmla="*/ 1741 w 9078"/>
                <a:gd name="connsiteY0" fmla="*/ 8090 h 10000"/>
                <a:gd name="connsiteX1" fmla="*/ 0 w 9078"/>
                <a:gd name="connsiteY1" fmla="*/ 6834 h 10000"/>
                <a:gd name="connsiteX2" fmla="*/ 8758 w 9078"/>
                <a:gd name="connsiteY2" fmla="*/ 0 h 10000"/>
                <a:gd name="connsiteX3" fmla="*/ 9065 w 9078"/>
                <a:gd name="connsiteY3" fmla="*/ 10000 h 10000"/>
                <a:gd name="connsiteX4" fmla="*/ 1741 w 9078"/>
                <a:gd name="connsiteY4" fmla="*/ 8090 h 10000"/>
                <a:gd name="connsiteX0" fmla="*/ 112 w 10001"/>
                <a:gd name="connsiteY0" fmla="*/ 7638 h 10000"/>
                <a:gd name="connsiteX1" fmla="*/ 0 w 10001"/>
                <a:gd name="connsiteY1" fmla="*/ 6834 h 10000"/>
                <a:gd name="connsiteX2" fmla="*/ 9647 w 10001"/>
                <a:gd name="connsiteY2" fmla="*/ 0 h 10000"/>
                <a:gd name="connsiteX3" fmla="*/ 9986 w 10001"/>
                <a:gd name="connsiteY3" fmla="*/ 10000 h 10000"/>
                <a:gd name="connsiteX4" fmla="*/ 112 w 10001"/>
                <a:gd name="connsiteY4" fmla="*/ 763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00">
                  <a:moveTo>
                    <a:pt x="112" y="7638"/>
                  </a:moveTo>
                  <a:cubicBezTo>
                    <a:pt x="75" y="7370"/>
                    <a:pt x="37" y="7102"/>
                    <a:pt x="0" y="6834"/>
                  </a:cubicBezTo>
                  <a:lnTo>
                    <a:pt x="9647" y="0"/>
                  </a:lnTo>
                  <a:cubicBezTo>
                    <a:pt x="9534" y="4702"/>
                    <a:pt x="10099" y="5298"/>
                    <a:pt x="9986" y="10000"/>
                  </a:cubicBezTo>
                  <a:lnTo>
                    <a:pt x="112" y="7638"/>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531" name="Group 530">
              <a:extLst>
                <a:ext uri="{FF2B5EF4-FFF2-40B4-BE49-F238E27FC236}">
                  <a16:creationId xmlns:a16="http://schemas.microsoft.com/office/drawing/2014/main" id="{19A9DE1D-45C9-C144-A1C0-784FDCD971D3}"/>
                </a:ext>
              </a:extLst>
            </p:cNvPr>
            <p:cNvGrpSpPr/>
            <p:nvPr/>
          </p:nvGrpSpPr>
          <p:grpSpPr>
            <a:xfrm>
              <a:off x="10408218" y="5357871"/>
              <a:ext cx="764135" cy="1046439"/>
              <a:chOff x="6571713" y="2686293"/>
              <a:chExt cx="764135" cy="1046439"/>
            </a:xfrm>
          </p:grpSpPr>
          <p:sp>
            <p:nvSpPr>
              <p:cNvPr id="532" name="Rectangle 228">
                <a:extLst>
                  <a:ext uri="{FF2B5EF4-FFF2-40B4-BE49-F238E27FC236}">
                    <a16:creationId xmlns:a16="http://schemas.microsoft.com/office/drawing/2014/main" id="{5DD713FD-EA40-9B4B-802C-3AF871B580F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33" name="Rectangle 229">
                <a:extLst>
                  <a:ext uri="{FF2B5EF4-FFF2-40B4-BE49-F238E27FC236}">
                    <a16:creationId xmlns:a16="http://schemas.microsoft.com/office/drawing/2014/main" id="{719538F1-BB3F-A747-B46B-E825372287C2}"/>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34" name="Text Box 230">
                <a:extLst>
                  <a:ext uri="{FF2B5EF4-FFF2-40B4-BE49-F238E27FC236}">
                    <a16:creationId xmlns:a16="http://schemas.microsoft.com/office/drawing/2014/main" id="{67AF1768-8AEF-FD44-8A30-E764E9F88B70}"/>
                  </a:ext>
                </a:extLst>
              </p:cNvPr>
              <p:cNvSpPr txBox="1">
                <a:spLocks noChangeArrowheads="1"/>
              </p:cNvSpPr>
              <p:nvPr/>
            </p:nvSpPr>
            <p:spPr bwMode="auto">
              <a:xfrm>
                <a:off x="6571713" y="2686293"/>
                <a:ext cx="764135" cy="104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application</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transport</a:t>
                </a:r>
              </a:p>
              <a:p>
                <a:pPr algn="ctr" defTabSz="685800">
                  <a:spcBef>
                    <a:spcPct val="0"/>
                  </a:spcBef>
                  <a:defRPr/>
                </a:pPr>
                <a:r>
                  <a:rPr lang="en-US" altLang="en-US" sz="75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75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535" name="Straight Connector 534">
                <a:extLst>
                  <a:ext uri="{FF2B5EF4-FFF2-40B4-BE49-F238E27FC236}">
                    <a16:creationId xmlns:a16="http://schemas.microsoft.com/office/drawing/2014/main" id="{22CAF256-C57E-8848-9992-472431799A88}"/>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7573D7D3-A7AB-0B4F-A08C-BA6A7E07CA0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211E2459-6D52-2248-81F0-411DFD34BC1D}"/>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0F9C417-B611-7043-A15F-F361AA3E9B74}"/>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7584456" y="4445702"/>
            <a:ext cx="161231" cy="30294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defTabSz="685800">
                <a:lnSpc>
                  <a:spcPct val="100000"/>
                </a:lnSpc>
                <a:spcBef>
                  <a:spcPct val="0"/>
                </a:spcBef>
                <a:buClrTx/>
                <a:buSzTx/>
                <a:buNone/>
                <a:defRPr/>
              </a:pPr>
              <a:endParaRPr lang="en-US" altLang="en-US" sz="1350">
                <a:solidFill>
                  <a:srgbClr val="FF0000"/>
                </a:solidFill>
                <a:latin typeface="Avenir Book" panose="020B0503020203020204" pitchFamily="34" charset="-78"/>
                <a:cs typeface="Avenir Book" panose="020B0503020203020204" pitchFamily="34" charset="-78"/>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defTabSz="685800">
                <a:lnSpc>
                  <a:spcPct val="100000"/>
                </a:lnSpc>
                <a:spcBef>
                  <a:spcPct val="0"/>
                </a:spcBef>
                <a:buClrTx/>
                <a:buSzTx/>
                <a:buNone/>
                <a:defRPr/>
              </a:pPr>
              <a:endParaRPr lang="en-US" altLang="en-US" sz="1800">
                <a:solidFill>
                  <a:prstClr val="black"/>
                </a:solidFill>
                <a:latin typeface="Avenir Book" panose="020B0503020203020204" pitchFamily="34" charset="-78"/>
                <a:cs typeface="Avenir Book" panose="020B0503020203020204" pitchFamily="34" charset="-78"/>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6906666" y="3200870"/>
            <a:ext cx="275418" cy="180228"/>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7283741" y="3233224"/>
            <a:ext cx="275418" cy="180228"/>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6120127" y="3207898"/>
            <a:ext cx="266240" cy="131751"/>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7018495" y="3815166"/>
            <a:ext cx="295320" cy="163934"/>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grpSp>
        <p:nvGrpSpPr>
          <p:cNvPr id="473" name="Group 472">
            <a:extLst>
              <a:ext uri="{FF2B5EF4-FFF2-40B4-BE49-F238E27FC236}">
                <a16:creationId xmlns:a16="http://schemas.microsoft.com/office/drawing/2014/main" id="{60901EC0-CB41-754B-B4DA-85BC262C3E55}"/>
              </a:ext>
            </a:extLst>
          </p:cNvPr>
          <p:cNvGrpSpPr/>
          <p:nvPr/>
        </p:nvGrpSpPr>
        <p:grpSpPr>
          <a:xfrm>
            <a:off x="5906103" y="2830989"/>
            <a:ext cx="2314421" cy="1268027"/>
            <a:chOff x="7764702" y="3463448"/>
            <a:chExt cx="3085894" cy="1690703"/>
          </a:xfrm>
        </p:grpSpPr>
        <p:grpSp>
          <p:nvGrpSpPr>
            <p:cNvPr id="458" name="Group 457">
              <a:extLst>
                <a:ext uri="{FF2B5EF4-FFF2-40B4-BE49-F238E27FC236}">
                  <a16:creationId xmlns:a16="http://schemas.microsoft.com/office/drawing/2014/main" id="{B4570A0C-5E2B-7C40-89EC-C23D39A482DA}"/>
                </a:ext>
              </a:extLst>
            </p:cNvPr>
            <p:cNvGrpSpPr/>
            <p:nvPr/>
          </p:nvGrpSpPr>
          <p:grpSpPr>
            <a:xfrm>
              <a:off x="7764702" y="4090572"/>
              <a:ext cx="694722" cy="608470"/>
              <a:chOff x="7764702" y="4090572"/>
              <a:chExt cx="694722" cy="608470"/>
            </a:xfrm>
          </p:grpSpPr>
          <p:sp>
            <p:nvSpPr>
              <p:cNvPr id="575" name="Freeform 917">
                <a:extLst>
                  <a:ext uri="{FF2B5EF4-FFF2-40B4-BE49-F238E27FC236}">
                    <a16:creationId xmlns:a16="http://schemas.microsoft.com/office/drawing/2014/main" id="{23F7F5C6-92E3-C040-BD26-8FBF5B6476F1}"/>
                  </a:ext>
                </a:extLst>
              </p:cNvPr>
              <p:cNvSpPr>
                <a:spLocks/>
              </p:cNvSpPr>
              <p:nvPr/>
            </p:nvSpPr>
            <p:spPr bwMode="auto">
              <a:xfrm rot="10800000">
                <a:off x="7818844" y="4090572"/>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576" name="Group 575">
                <a:extLst>
                  <a:ext uri="{FF2B5EF4-FFF2-40B4-BE49-F238E27FC236}">
                    <a16:creationId xmlns:a16="http://schemas.microsoft.com/office/drawing/2014/main" id="{E45930EA-CBF5-A94B-B8A6-7DD15266A71D}"/>
                  </a:ext>
                </a:extLst>
              </p:cNvPr>
              <p:cNvGrpSpPr/>
              <p:nvPr/>
            </p:nvGrpSpPr>
            <p:grpSpPr>
              <a:xfrm>
                <a:off x="7764702" y="4206600"/>
                <a:ext cx="694722" cy="492442"/>
                <a:chOff x="9968682" y="726571"/>
                <a:chExt cx="801393" cy="492442"/>
              </a:xfrm>
            </p:grpSpPr>
            <p:sp>
              <p:nvSpPr>
                <p:cNvPr id="577" name="Rectangle 228">
                  <a:extLst>
                    <a:ext uri="{FF2B5EF4-FFF2-40B4-BE49-F238E27FC236}">
                      <a16:creationId xmlns:a16="http://schemas.microsoft.com/office/drawing/2014/main" id="{7E692C2A-D1BF-0D4C-B32B-089A3522A6AB}"/>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78" name="Rectangle 229">
                  <a:extLst>
                    <a:ext uri="{FF2B5EF4-FFF2-40B4-BE49-F238E27FC236}">
                      <a16:creationId xmlns:a16="http://schemas.microsoft.com/office/drawing/2014/main" id="{48E2C8F8-BEC3-2F43-8CBC-8EDE87C1274B}"/>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79" name="Text Box 230">
                  <a:extLst>
                    <a:ext uri="{FF2B5EF4-FFF2-40B4-BE49-F238E27FC236}">
                      <a16:creationId xmlns:a16="http://schemas.microsoft.com/office/drawing/2014/main" id="{FDE32090-CC8A-8241-9AA0-5E1A3B044951}"/>
                    </a:ext>
                  </a:extLst>
                </p:cNvPr>
                <p:cNvSpPr txBox="1">
                  <a:spLocks noChangeArrowheads="1"/>
                </p:cNvSpPr>
                <p:nvPr/>
              </p:nvSpPr>
              <p:spPr bwMode="auto">
                <a:xfrm>
                  <a:off x="9968682" y="726571"/>
                  <a:ext cx="801393"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60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580" name="Straight Connector 579">
                  <a:extLst>
                    <a:ext uri="{FF2B5EF4-FFF2-40B4-BE49-F238E27FC236}">
                      <a16:creationId xmlns:a16="http://schemas.microsoft.com/office/drawing/2014/main" id="{C9A663DC-B3E2-E244-A55A-89E7E902796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6DA0B88E-C18A-5449-904A-0022412086E7}"/>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9" name="Group 458">
              <a:extLst>
                <a:ext uri="{FF2B5EF4-FFF2-40B4-BE49-F238E27FC236}">
                  <a16:creationId xmlns:a16="http://schemas.microsoft.com/office/drawing/2014/main" id="{1E322C66-C2C1-C349-B912-5AA0767A8324}"/>
                </a:ext>
              </a:extLst>
            </p:cNvPr>
            <p:cNvGrpSpPr/>
            <p:nvPr/>
          </p:nvGrpSpPr>
          <p:grpSpPr>
            <a:xfrm>
              <a:off x="8653138" y="3463448"/>
              <a:ext cx="611401" cy="574365"/>
              <a:chOff x="8653138" y="3463448"/>
              <a:chExt cx="611401" cy="574365"/>
            </a:xfrm>
          </p:grpSpPr>
          <p:sp>
            <p:nvSpPr>
              <p:cNvPr id="573" name="Freeform 917">
                <a:extLst>
                  <a:ext uri="{FF2B5EF4-FFF2-40B4-BE49-F238E27FC236}">
                    <a16:creationId xmlns:a16="http://schemas.microsoft.com/office/drawing/2014/main" id="{09253F5C-3E18-6A4E-86CE-63A57FDD27F0}"/>
                  </a:ext>
                </a:extLst>
              </p:cNvPr>
              <p:cNvSpPr>
                <a:spLocks/>
              </p:cNvSpPr>
              <p:nvPr/>
            </p:nvSpPr>
            <p:spPr bwMode="auto">
              <a:xfrm flipH="1">
                <a:off x="8735937" y="3883244"/>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582" name="Group 581">
                <a:extLst>
                  <a:ext uri="{FF2B5EF4-FFF2-40B4-BE49-F238E27FC236}">
                    <a16:creationId xmlns:a16="http://schemas.microsoft.com/office/drawing/2014/main" id="{2B3B79E0-A9CA-8343-BC50-944B3D057C83}"/>
                  </a:ext>
                </a:extLst>
              </p:cNvPr>
              <p:cNvGrpSpPr/>
              <p:nvPr/>
            </p:nvGrpSpPr>
            <p:grpSpPr>
              <a:xfrm>
                <a:off x="8653138" y="3463448"/>
                <a:ext cx="611401" cy="492442"/>
                <a:chOff x="9935013" y="726571"/>
                <a:chExt cx="705279" cy="492442"/>
              </a:xfrm>
            </p:grpSpPr>
            <p:sp>
              <p:nvSpPr>
                <p:cNvPr id="583" name="Rectangle 228">
                  <a:extLst>
                    <a:ext uri="{FF2B5EF4-FFF2-40B4-BE49-F238E27FC236}">
                      <a16:creationId xmlns:a16="http://schemas.microsoft.com/office/drawing/2014/main" id="{E7793237-B524-9348-8D4A-2C1027CD2AC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84" name="Rectangle 229">
                  <a:extLst>
                    <a:ext uri="{FF2B5EF4-FFF2-40B4-BE49-F238E27FC236}">
                      <a16:creationId xmlns:a16="http://schemas.microsoft.com/office/drawing/2014/main" id="{5F0972A7-9FB8-4E4A-9B5E-39F0D7CDC82A}"/>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85" name="Text Box 230">
                  <a:extLst>
                    <a:ext uri="{FF2B5EF4-FFF2-40B4-BE49-F238E27FC236}">
                      <a16:creationId xmlns:a16="http://schemas.microsoft.com/office/drawing/2014/main" id="{B600132A-08D1-5845-B328-72B9C0CEC49A}"/>
                    </a:ext>
                  </a:extLst>
                </p:cNvPr>
                <p:cNvSpPr txBox="1">
                  <a:spLocks noChangeArrowheads="1"/>
                </p:cNvSpPr>
                <p:nvPr/>
              </p:nvSpPr>
              <p:spPr bwMode="auto">
                <a:xfrm>
                  <a:off x="9935013" y="726571"/>
                  <a:ext cx="705279"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60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586" name="Straight Connector 585">
                  <a:extLst>
                    <a:ext uri="{FF2B5EF4-FFF2-40B4-BE49-F238E27FC236}">
                      <a16:creationId xmlns:a16="http://schemas.microsoft.com/office/drawing/2014/main" id="{0C4F0C12-1A41-BA45-B327-EE0A215695BD}"/>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A0EA22A-33EB-C945-8E74-EB8BC9C330C4}"/>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0" name="Group 459">
              <a:extLst>
                <a:ext uri="{FF2B5EF4-FFF2-40B4-BE49-F238E27FC236}">
                  <a16:creationId xmlns:a16="http://schemas.microsoft.com/office/drawing/2014/main" id="{6480027A-C6CF-D74D-A342-F3EE54633FA0}"/>
                </a:ext>
              </a:extLst>
            </p:cNvPr>
            <p:cNvGrpSpPr/>
            <p:nvPr/>
          </p:nvGrpSpPr>
          <p:grpSpPr>
            <a:xfrm>
              <a:off x="9846125" y="3502221"/>
              <a:ext cx="639725" cy="607211"/>
              <a:chOff x="9846125" y="3502221"/>
              <a:chExt cx="639725" cy="607211"/>
            </a:xfrm>
          </p:grpSpPr>
          <p:sp>
            <p:nvSpPr>
              <p:cNvPr id="574" name="Freeform 917">
                <a:extLst>
                  <a:ext uri="{FF2B5EF4-FFF2-40B4-BE49-F238E27FC236}">
                    <a16:creationId xmlns:a16="http://schemas.microsoft.com/office/drawing/2014/main" id="{846385EA-7D91-F547-BC81-FC77126DF237}"/>
                  </a:ext>
                </a:extLst>
              </p:cNvPr>
              <p:cNvSpPr>
                <a:spLocks/>
              </p:cNvSpPr>
              <p:nvPr/>
            </p:nvSpPr>
            <p:spPr bwMode="auto">
              <a:xfrm>
                <a:off x="9904716" y="3925785"/>
                <a:ext cx="466702" cy="183647"/>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2676">
                    <a:moveTo>
                      <a:pt x="1334" y="12676"/>
                    </a:moveTo>
                    <a:lnTo>
                      <a:pt x="51" y="7461"/>
                    </a:lnTo>
                    <a:cubicBezTo>
                      <a:pt x="-117" y="4751"/>
                      <a:pt x="199" y="2710"/>
                      <a:pt x="30" y="0"/>
                    </a:cubicBezTo>
                    <a:lnTo>
                      <a:pt x="10000" y="6"/>
                    </a:lnTo>
                    <a:lnTo>
                      <a:pt x="1334" y="12676"/>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589" name="Group 588">
                <a:extLst>
                  <a:ext uri="{FF2B5EF4-FFF2-40B4-BE49-F238E27FC236}">
                    <a16:creationId xmlns:a16="http://schemas.microsoft.com/office/drawing/2014/main" id="{0318DF36-59E8-B646-A5EA-22C52DB7533C}"/>
                  </a:ext>
                </a:extLst>
              </p:cNvPr>
              <p:cNvGrpSpPr/>
              <p:nvPr/>
            </p:nvGrpSpPr>
            <p:grpSpPr>
              <a:xfrm>
                <a:off x="9846125" y="3502221"/>
                <a:ext cx="639725" cy="492442"/>
                <a:chOff x="9980560" y="726571"/>
                <a:chExt cx="737952" cy="492442"/>
              </a:xfrm>
            </p:grpSpPr>
            <p:sp>
              <p:nvSpPr>
                <p:cNvPr id="590" name="Rectangle 228">
                  <a:extLst>
                    <a:ext uri="{FF2B5EF4-FFF2-40B4-BE49-F238E27FC236}">
                      <a16:creationId xmlns:a16="http://schemas.microsoft.com/office/drawing/2014/main" id="{131C8400-834E-5345-B332-0CA44FC7426E}"/>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91" name="Rectangle 229">
                  <a:extLst>
                    <a:ext uri="{FF2B5EF4-FFF2-40B4-BE49-F238E27FC236}">
                      <a16:creationId xmlns:a16="http://schemas.microsoft.com/office/drawing/2014/main" id="{55AFC556-EB02-774A-AF5B-36D0B2144B8F}"/>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92" name="Text Box 230">
                  <a:extLst>
                    <a:ext uri="{FF2B5EF4-FFF2-40B4-BE49-F238E27FC236}">
                      <a16:creationId xmlns:a16="http://schemas.microsoft.com/office/drawing/2014/main" id="{8D3E0672-2F8A-B948-9454-93F597182C93}"/>
                    </a:ext>
                  </a:extLst>
                </p:cNvPr>
                <p:cNvSpPr txBox="1">
                  <a:spLocks noChangeArrowheads="1"/>
                </p:cNvSpPr>
                <p:nvPr/>
              </p:nvSpPr>
              <p:spPr bwMode="auto">
                <a:xfrm>
                  <a:off x="9980560" y="726571"/>
                  <a:ext cx="737952"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60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593" name="Straight Connector 592">
                  <a:extLst>
                    <a:ext uri="{FF2B5EF4-FFF2-40B4-BE49-F238E27FC236}">
                      <a16:creationId xmlns:a16="http://schemas.microsoft.com/office/drawing/2014/main" id="{8D2F48EB-4CEE-D44B-8209-C126FF35BBE2}"/>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0248C143-6367-CE41-9442-465AEAB8C7A6}"/>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1" name="Group 460">
              <a:extLst>
                <a:ext uri="{FF2B5EF4-FFF2-40B4-BE49-F238E27FC236}">
                  <a16:creationId xmlns:a16="http://schemas.microsoft.com/office/drawing/2014/main" id="{D0C86AC5-6FCF-FF4A-BC5F-A236021B8F1A}"/>
                </a:ext>
              </a:extLst>
            </p:cNvPr>
            <p:cNvGrpSpPr/>
            <p:nvPr/>
          </p:nvGrpSpPr>
          <p:grpSpPr>
            <a:xfrm>
              <a:off x="9480936" y="4299763"/>
              <a:ext cx="645770" cy="630904"/>
              <a:chOff x="9480936" y="4299763"/>
              <a:chExt cx="645770" cy="630904"/>
            </a:xfrm>
          </p:grpSpPr>
          <p:sp>
            <p:nvSpPr>
              <p:cNvPr id="595" name="Freeform 917">
                <a:extLst>
                  <a:ext uri="{FF2B5EF4-FFF2-40B4-BE49-F238E27FC236}">
                    <a16:creationId xmlns:a16="http://schemas.microsoft.com/office/drawing/2014/main" id="{5ED6F1FC-EC2E-3248-A181-32D9CFD8B2B9}"/>
                  </a:ext>
                </a:extLst>
              </p:cNvPr>
              <p:cNvSpPr>
                <a:spLocks/>
              </p:cNvSpPr>
              <p:nvPr/>
            </p:nvSpPr>
            <p:spPr bwMode="auto">
              <a:xfrm>
                <a:off x="9598301" y="4724405"/>
                <a:ext cx="466702" cy="20626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4237">
                    <a:moveTo>
                      <a:pt x="434" y="14237"/>
                    </a:moveTo>
                    <a:cubicBezTo>
                      <a:pt x="306" y="11978"/>
                      <a:pt x="179" y="9720"/>
                      <a:pt x="51" y="7461"/>
                    </a:cubicBezTo>
                    <a:cubicBezTo>
                      <a:pt x="-117" y="4751"/>
                      <a:pt x="199" y="2710"/>
                      <a:pt x="30" y="0"/>
                    </a:cubicBezTo>
                    <a:lnTo>
                      <a:pt x="10000" y="6"/>
                    </a:lnTo>
                    <a:lnTo>
                      <a:pt x="434" y="14237"/>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a:solidFill>
                    <a:prstClr val="black"/>
                  </a:solidFill>
                  <a:latin typeface="Avenir Book" panose="020B0503020203020204" pitchFamily="34" charset="-78"/>
                  <a:cs typeface="Avenir Book" panose="020B0503020203020204" pitchFamily="34" charset="-78"/>
                </a:endParaRPr>
              </a:p>
            </p:txBody>
          </p:sp>
          <p:grpSp>
            <p:nvGrpSpPr>
              <p:cNvPr id="567" name="Group 566">
                <a:extLst>
                  <a:ext uri="{FF2B5EF4-FFF2-40B4-BE49-F238E27FC236}">
                    <a16:creationId xmlns:a16="http://schemas.microsoft.com/office/drawing/2014/main" id="{F3F36025-2038-BC49-AF0C-2475C376E0E9}"/>
                  </a:ext>
                </a:extLst>
              </p:cNvPr>
              <p:cNvGrpSpPr/>
              <p:nvPr/>
            </p:nvGrpSpPr>
            <p:grpSpPr>
              <a:xfrm>
                <a:off x="9480936" y="4299763"/>
                <a:ext cx="645770" cy="492442"/>
                <a:chOff x="9895367" y="726571"/>
                <a:chExt cx="744925" cy="492442"/>
              </a:xfrm>
            </p:grpSpPr>
            <p:sp>
              <p:nvSpPr>
                <p:cNvPr id="568" name="Rectangle 228">
                  <a:extLst>
                    <a:ext uri="{FF2B5EF4-FFF2-40B4-BE49-F238E27FC236}">
                      <a16:creationId xmlns:a16="http://schemas.microsoft.com/office/drawing/2014/main" id="{ED5E50F7-5461-574C-9AF9-CB79813E9BB7}"/>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69" name="Rectangle 229">
                  <a:extLst>
                    <a:ext uri="{FF2B5EF4-FFF2-40B4-BE49-F238E27FC236}">
                      <a16:creationId xmlns:a16="http://schemas.microsoft.com/office/drawing/2014/main" id="{2F7C9861-2086-4945-8713-75641140A371}"/>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70" name="Text Box 230">
                  <a:extLst>
                    <a:ext uri="{FF2B5EF4-FFF2-40B4-BE49-F238E27FC236}">
                      <a16:creationId xmlns:a16="http://schemas.microsoft.com/office/drawing/2014/main" id="{12582F5C-7D7F-2140-8A3F-3E4115557DF4}"/>
                    </a:ext>
                  </a:extLst>
                </p:cNvPr>
                <p:cNvSpPr txBox="1">
                  <a:spLocks noChangeArrowheads="1"/>
                </p:cNvSpPr>
                <p:nvPr/>
              </p:nvSpPr>
              <p:spPr bwMode="auto">
                <a:xfrm>
                  <a:off x="9895367" y="726571"/>
                  <a:ext cx="74492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60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571" name="Straight Connector 570">
                  <a:extLst>
                    <a:ext uri="{FF2B5EF4-FFF2-40B4-BE49-F238E27FC236}">
                      <a16:creationId xmlns:a16="http://schemas.microsoft.com/office/drawing/2014/main" id="{4562A11B-D98F-9E4C-8877-765050F91F2E}"/>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D978BF9-AAF0-644C-A151-30CDCA01EAA8}"/>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2" name="Group 461">
              <a:extLst>
                <a:ext uri="{FF2B5EF4-FFF2-40B4-BE49-F238E27FC236}">
                  <a16:creationId xmlns:a16="http://schemas.microsoft.com/office/drawing/2014/main" id="{22F3DB9F-6BFB-3D4D-9EE3-40BAB140C142}"/>
                </a:ext>
              </a:extLst>
            </p:cNvPr>
            <p:cNvGrpSpPr/>
            <p:nvPr/>
          </p:nvGrpSpPr>
          <p:grpSpPr>
            <a:xfrm>
              <a:off x="10153753" y="4577638"/>
              <a:ext cx="696843" cy="576513"/>
              <a:chOff x="10153753" y="4577638"/>
              <a:chExt cx="696843" cy="576513"/>
            </a:xfrm>
          </p:grpSpPr>
          <p:sp>
            <p:nvSpPr>
              <p:cNvPr id="596" name="Freeform 917">
                <a:extLst>
                  <a:ext uri="{FF2B5EF4-FFF2-40B4-BE49-F238E27FC236}">
                    <a16:creationId xmlns:a16="http://schemas.microsoft.com/office/drawing/2014/main" id="{879A7AD4-7015-EA48-8AC1-1D4830161CB6}"/>
                  </a:ext>
                </a:extLst>
              </p:cNvPr>
              <p:cNvSpPr>
                <a:spLocks/>
              </p:cNvSpPr>
              <p:nvPr/>
            </p:nvSpPr>
            <p:spPr bwMode="auto">
              <a:xfrm>
                <a:off x="10153753" y="5002899"/>
                <a:ext cx="590332" cy="15125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 name="connsiteX0" fmla="*/ 434 w 12908"/>
                  <a:gd name="connsiteY0" fmla="*/ 14237 h 14237"/>
                  <a:gd name="connsiteX1" fmla="*/ 51 w 12908"/>
                  <a:gd name="connsiteY1" fmla="*/ 7461 h 14237"/>
                  <a:gd name="connsiteX2" fmla="*/ 30 w 12908"/>
                  <a:gd name="connsiteY2" fmla="*/ 0 h 14237"/>
                  <a:gd name="connsiteX3" fmla="*/ 12908 w 12908"/>
                  <a:gd name="connsiteY3" fmla="*/ 3797 h 14237"/>
                  <a:gd name="connsiteX4" fmla="*/ 434 w 12908"/>
                  <a:gd name="connsiteY4" fmla="*/ 14237 h 14237"/>
                  <a:gd name="connsiteX0" fmla="*/ 391 w 12865"/>
                  <a:gd name="connsiteY0" fmla="*/ 10892 h 10892"/>
                  <a:gd name="connsiteX1" fmla="*/ 8 w 12865"/>
                  <a:gd name="connsiteY1" fmla="*/ 4116 h 10892"/>
                  <a:gd name="connsiteX2" fmla="*/ 2479 w 12865"/>
                  <a:gd name="connsiteY2" fmla="*/ 0 h 10892"/>
                  <a:gd name="connsiteX3" fmla="*/ 12865 w 12865"/>
                  <a:gd name="connsiteY3" fmla="*/ 452 h 10892"/>
                  <a:gd name="connsiteX4" fmla="*/ 391 w 12865"/>
                  <a:gd name="connsiteY4" fmla="*/ 10892 h 10892"/>
                  <a:gd name="connsiteX0" fmla="*/ 183 w 12657"/>
                  <a:gd name="connsiteY0" fmla="*/ 10892 h 10892"/>
                  <a:gd name="connsiteX1" fmla="*/ 8 w 12657"/>
                  <a:gd name="connsiteY1" fmla="*/ 7238 h 10892"/>
                  <a:gd name="connsiteX2" fmla="*/ 2271 w 12657"/>
                  <a:gd name="connsiteY2" fmla="*/ 0 h 10892"/>
                  <a:gd name="connsiteX3" fmla="*/ 12657 w 12657"/>
                  <a:gd name="connsiteY3" fmla="*/ 452 h 10892"/>
                  <a:gd name="connsiteX4" fmla="*/ 183 w 12657"/>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440 h 10440"/>
                  <a:gd name="connsiteX1" fmla="*/ 0 w 12649"/>
                  <a:gd name="connsiteY1" fmla="*/ 6786 h 10440"/>
                  <a:gd name="connsiteX2" fmla="*/ 2263 w 12649"/>
                  <a:gd name="connsiteY2" fmla="*/ 217 h 10440"/>
                  <a:gd name="connsiteX3" fmla="*/ 12649 w 12649"/>
                  <a:gd name="connsiteY3" fmla="*/ 0 h 10440"/>
                  <a:gd name="connsiteX4" fmla="*/ 175 w 12649"/>
                  <a:gd name="connsiteY4" fmla="*/ 10440 h 1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9" h="10440">
                    <a:moveTo>
                      <a:pt x="175" y="10440"/>
                    </a:moveTo>
                    <a:cubicBezTo>
                      <a:pt x="47" y="8181"/>
                      <a:pt x="128" y="9045"/>
                      <a:pt x="0" y="6786"/>
                    </a:cubicBezTo>
                    <a:cubicBezTo>
                      <a:pt x="1563" y="2515"/>
                      <a:pt x="1463" y="3373"/>
                      <a:pt x="2263" y="217"/>
                    </a:cubicBezTo>
                    <a:lnTo>
                      <a:pt x="12649" y="0"/>
                    </a:lnTo>
                    <a:lnTo>
                      <a:pt x="175" y="10440"/>
                    </a:lnTo>
                    <a:close/>
                  </a:path>
                </a:pathLst>
              </a:custGeom>
              <a:gradFill rotWithShape="1">
                <a:gsLst>
                  <a:gs pos="0">
                    <a:schemeClr val="bg1"/>
                  </a:gs>
                  <a:gs pos="99000">
                    <a:schemeClr val="bg1">
                      <a:lumMod val="75000"/>
                    </a:schemeClr>
                  </a:gs>
                </a:gsLst>
                <a:lin ang="0" scaled="1"/>
              </a:gradFill>
              <a:ln>
                <a:noFill/>
              </a:ln>
            </p:spPr>
            <p:txBody>
              <a:bodyPr/>
              <a:lstStyle/>
              <a:p>
                <a:pPr defTabSz="685800">
                  <a:defRPr/>
                </a:pPr>
                <a:endParaRPr lang="en-US" sz="1350" dirty="0">
                  <a:solidFill>
                    <a:prstClr val="black"/>
                  </a:solidFill>
                  <a:latin typeface="Avenir Book" panose="020B0503020203020204" pitchFamily="34" charset="-78"/>
                  <a:cs typeface="Avenir Book" panose="020B0503020203020204" pitchFamily="34" charset="-78"/>
                </a:endParaRPr>
              </a:p>
            </p:txBody>
          </p:sp>
          <p:grpSp>
            <p:nvGrpSpPr>
              <p:cNvPr id="561" name="Group 560">
                <a:extLst>
                  <a:ext uri="{FF2B5EF4-FFF2-40B4-BE49-F238E27FC236}">
                    <a16:creationId xmlns:a16="http://schemas.microsoft.com/office/drawing/2014/main" id="{C29EA216-1A13-4648-B304-50B3793355C6}"/>
                  </a:ext>
                </a:extLst>
              </p:cNvPr>
              <p:cNvGrpSpPr/>
              <p:nvPr/>
            </p:nvGrpSpPr>
            <p:grpSpPr>
              <a:xfrm>
                <a:off x="10200871" y="4577638"/>
                <a:ext cx="649725" cy="492442"/>
                <a:chOff x="9969215" y="726571"/>
                <a:chExt cx="749487" cy="492442"/>
              </a:xfrm>
            </p:grpSpPr>
            <p:sp>
              <p:nvSpPr>
                <p:cNvPr id="562" name="Rectangle 228">
                  <a:extLst>
                    <a:ext uri="{FF2B5EF4-FFF2-40B4-BE49-F238E27FC236}">
                      <a16:creationId xmlns:a16="http://schemas.microsoft.com/office/drawing/2014/main" id="{DE075DD4-ED42-6A4D-AE73-7FF16B94014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63" name="Rectangle 229">
                  <a:extLst>
                    <a:ext uri="{FF2B5EF4-FFF2-40B4-BE49-F238E27FC236}">
                      <a16:creationId xmlns:a16="http://schemas.microsoft.com/office/drawing/2014/main" id="{F7259EAC-8796-1E43-A2F4-D2BFE8251B24}"/>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defTabSz="685800">
                    <a:defRPr/>
                  </a:pPr>
                  <a:endParaRPr lang="en-US" altLang="en-US" sz="1800">
                    <a:solidFill>
                      <a:prstClr val="black"/>
                    </a:solidFill>
                    <a:latin typeface="Avenir Book" panose="020B0503020203020204" pitchFamily="34" charset="-78"/>
                    <a:cs typeface="Avenir Book" panose="020B0503020203020204" pitchFamily="34" charset="-78"/>
                  </a:endParaRPr>
                </a:p>
              </p:txBody>
            </p:sp>
            <p:sp>
              <p:nvSpPr>
                <p:cNvPr id="564" name="Text Box 230">
                  <a:extLst>
                    <a:ext uri="{FF2B5EF4-FFF2-40B4-BE49-F238E27FC236}">
                      <a16:creationId xmlns:a16="http://schemas.microsoft.com/office/drawing/2014/main" id="{1FFEDBB2-C626-674C-897C-7265632ACAB1}"/>
                    </a:ext>
                  </a:extLst>
                </p:cNvPr>
                <p:cNvSpPr txBox="1">
                  <a:spLocks noChangeArrowheads="1"/>
                </p:cNvSpPr>
                <p:nvPr/>
              </p:nvSpPr>
              <p:spPr bwMode="auto">
                <a:xfrm>
                  <a:off x="9969215" y="726571"/>
                  <a:ext cx="749487"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algn="ctr" defTabSz="685800">
                    <a:spcBef>
                      <a:spcPct val="0"/>
                    </a:spcBef>
                    <a:defRPr/>
                  </a:pPr>
                  <a:r>
                    <a:rPr lang="en-US" altLang="en-US" sz="600" dirty="0">
                      <a:solidFill>
                        <a:prstClr val="white"/>
                      </a:solidFill>
                      <a:latin typeface="Avenir Book" panose="020B0503020203020204" pitchFamily="34" charset="-78"/>
                      <a:cs typeface="Avenir Book" panose="020B0503020203020204" pitchFamily="34" charset="-78"/>
                    </a:rPr>
                    <a:t>network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link</a:t>
                  </a:r>
                </a:p>
                <a:p>
                  <a:pPr algn="ctr" defTabSz="685800">
                    <a:spcBef>
                      <a:spcPct val="0"/>
                    </a:spcBef>
                    <a:defRPr/>
                  </a:pPr>
                  <a:r>
                    <a:rPr lang="en-US" altLang="en-US" sz="600" dirty="0">
                      <a:solidFill>
                        <a:prstClr val="black"/>
                      </a:solidFill>
                      <a:latin typeface="Avenir Book" panose="020B0503020203020204" pitchFamily="34" charset="-78"/>
                      <a:cs typeface="Avenir Book" panose="020B0503020203020204" pitchFamily="34" charset="-78"/>
                    </a:rPr>
                    <a:t>physical</a:t>
                  </a:r>
                  <a:endParaRPr lang="en-US" altLang="en-US" sz="1800" dirty="0">
                    <a:solidFill>
                      <a:prstClr val="black"/>
                    </a:solidFill>
                    <a:latin typeface="Avenir Book" panose="020B0503020203020204" pitchFamily="34" charset="-78"/>
                    <a:cs typeface="Avenir Book" panose="020B0503020203020204" pitchFamily="34" charset="-78"/>
                  </a:endParaRPr>
                </a:p>
              </p:txBody>
            </p:sp>
            <p:cxnSp>
              <p:nvCxnSpPr>
                <p:cNvPr id="565" name="Straight Connector 564">
                  <a:extLst>
                    <a:ext uri="{FF2B5EF4-FFF2-40B4-BE49-F238E27FC236}">
                      <a16:creationId xmlns:a16="http://schemas.microsoft.com/office/drawing/2014/main" id="{219CCEA3-E9D0-E24D-8DA6-838694003D8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3166A4C7-E5AA-FA45-9EA8-29BB7351E88B}"/>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7420244" y="3975889"/>
            <a:ext cx="295320" cy="163934"/>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sz="1350" dirty="0">
                  <a:solidFill>
                    <a:prstClr val="white"/>
                  </a:solidFill>
                  <a:latin typeface="Avenir Book" panose="020B0503020203020204" pitchFamily="34" charset="-78"/>
                  <a:cs typeface="Avenir Book" panose="020B0503020203020204" pitchFamily="34" charset="-78"/>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grpSp>
      <p:sp>
        <p:nvSpPr>
          <p:cNvPr id="457" name="Freeform 456">
            <a:extLst>
              <a:ext uri="{FF2B5EF4-FFF2-40B4-BE49-F238E27FC236}">
                <a16:creationId xmlns:a16="http://schemas.microsoft.com/office/drawing/2014/main" id="{C29E3841-9511-CE48-9C97-7A796907B706}"/>
              </a:ext>
            </a:extLst>
          </p:cNvPr>
          <p:cNvSpPr/>
          <p:nvPr/>
        </p:nvSpPr>
        <p:spPr>
          <a:xfrm>
            <a:off x="5549097" y="2569098"/>
            <a:ext cx="2298073" cy="2012816"/>
          </a:xfrm>
          <a:custGeom>
            <a:avLst/>
            <a:gdLst>
              <a:gd name="connsiteX0" fmla="*/ 0 w 2769704"/>
              <a:gd name="connsiteY0" fmla="*/ 0 h 2637182"/>
              <a:gd name="connsiteX1" fmla="*/ 980661 w 2769704"/>
              <a:gd name="connsiteY1" fmla="*/ 1007165 h 2637182"/>
              <a:gd name="connsiteX2" fmla="*/ 2014330 w 2769704"/>
              <a:gd name="connsiteY2" fmla="*/ 993913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621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998374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753026 w 2769704"/>
              <a:gd name="connsiteY5" fmla="*/ 2050143 h 2637182"/>
              <a:gd name="connsiteX6" fmla="*/ 2769704 w 2769704"/>
              <a:gd name="connsiteY6" fmla="*/ 2637182 h 2637182"/>
              <a:gd name="connsiteX0" fmla="*/ 0 w 2753026"/>
              <a:gd name="connsiteY0" fmla="*/ 0 h 2628261"/>
              <a:gd name="connsiteX1" fmla="*/ 980661 w 2753026"/>
              <a:gd name="connsiteY1" fmla="*/ 1007165 h 2628261"/>
              <a:gd name="connsiteX2" fmla="*/ 2014330 w 2753026"/>
              <a:gd name="connsiteY2" fmla="*/ 1011756 h 2628261"/>
              <a:gd name="connsiteX3" fmla="*/ 2478156 w 2753026"/>
              <a:gd name="connsiteY3" fmla="*/ 1007165 h 2628261"/>
              <a:gd name="connsiteX4" fmla="*/ 2054087 w 2753026"/>
              <a:gd name="connsiteY4" fmla="*/ 1709530 h 2628261"/>
              <a:gd name="connsiteX5" fmla="*/ 2753026 w 2753026"/>
              <a:gd name="connsiteY5" fmla="*/ 2050143 h 2628261"/>
              <a:gd name="connsiteX6" fmla="*/ 2742942 w 2753026"/>
              <a:gd name="connsiteY6" fmla="*/ 2628261 h 2628261"/>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4 w 2760784"/>
              <a:gd name="connsiteY6" fmla="*/ 2820062 h 2820062"/>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3 w 2760784"/>
              <a:gd name="connsiteY6" fmla="*/ 2639768 h 2820062"/>
              <a:gd name="connsiteX7" fmla="*/ 2760784 w 2760784"/>
              <a:gd name="connsiteY7" fmla="*/ 2820062 h 2820062"/>
              <a:gd name="connsiteX0" fmla="*/ 0 w 3188991"/>
              <a:gd name="connsiteY0" fmla="*/ 0 h 2681787"/>
              <a:gd name="connsiteX1" fmla="*/ 980661 w 3188991"/>
              <a:gd name="connsiteY1" fmla="*/ 1007165 h 2681787"/>
              <a:gd name="connsiteX2" fmla="*/ 2014330 w 3188991"/>
              <a:gd name="connsiteY2" fmla="*/ 1011756 h 2681787"/>
              <a:gd name="connsiteX3" fmla="*/ 2478156 w 3188991"/>
              <a:gd name="connsiteY3" fmla="*/ 1007165 h 2681787"/>
              <a:gd name="connsiteX4" fmla="*/ 2054087 w 3188991"/>
              <a:gd name="connsiteY4" fmla="*/ 1709530 h 2681787"/>
              <a:gd name="connsiteX5" fmla="*/ 2753026 w 3188991"/>
              <a:gd name="connsiteY5" fmla="*/ 2050143 h 2681787"/>
              <a:gd name="connsiteX6" fmla="*/ 2760783 w 3188991"/>
              <a:gd name="connsiteY6" fmla="*/ 2639768 h 2681787"/>
              <a:gd name="connsiteX7" fmla="*/ 3188991 w 3188991"/>
              <a:gd name="connsiteY7" fmla="*/ 2681787 h 2681787"/>
              <a:gd name="connsiteX0" fmla="*/ 0 w 3188991"/>
              <a:gd name="connsiteY0" fmla="*/ 0 h 2691285"/>
              <a:gd name="connsiteX1" fmla="*/ 980661 w 3188991"/>
              <a:gd name="connsiteY1" fmla="*/ 1007165 h 2691285"/>
              <a:gd name="connsiteX2" fmla="*/ 2014330 w 3188991"/>
              <a:gd name="connsiteY2" fmla="*/ 1011756 h 2691285"/>
              <a:gd name="connsiteX3" fmla="*/ 2478156 w 3188991"/>
              <a:gd name="connsiteY3" fmla="*/ 1007165 h 2691285"/>
              <a:gd name="connsiteX4" fmla="*/ 2054087 w 3188991"/>
              <a:gd name="connsiteY4" fmla="*/ 1709530 h 2691285"/>
              <a:gd name="connsiteX5" fmla="*/ 2753026 w 3188991"/>
              <a:gd name="connsiteY5" fmla="*/ 2050143 h 2691285"/>
              <a:gd name="connsiteX6" fmla="*/ 2760783 w 3188991"/>
              <a:gd name="connsiteY6" fmla="*/ 2639768 h 2691285"/>
              <a:gd name="connsiteX7" fmla="*/ 3188991 w 3188991"/>
              <a:gd name="connsiteY7" fmla="*/ 2681787 h 2691285"/>
              <a:gd name="connsiteX0" fmla="*/ 0 w 3188991"/>
              <a:gd name="connsiteY0" fmla="*/ 0 h 2700394"/>
              <a:gd name="connsiteX1" fmla="*/ 980661 w 3188991"/>
              <a:gd name="connsiteY1" fmla="*/ 1007165 h 2700394"/>
              <a:gd name="connsiteX2" fmla="*/ 2014330 w 3188991"/>
              <a:gd name="connsiteY2" fmla="*/ 1011756 h 2700394"/>
              <a:gd name="connsiteX3" fmla="*/ 2478156 w 3188991"/>
              <a:gd name="connsiteY3" fmla="*/ 1007165 h 2700394"/>
              <a:gd name="connsiteX4" fmla="*/ 2054087 w 3188991"/>
              <a:gd name="connsiteY4" fmla="*/ 1709530 h 2700394"/>
              <a:gd name="connsiteX5" fmla="*/ 2753026 w 3188991"/>
              <a:gd name="connsiteY5" fmla="*/ 2050143 h 2700394"/>
              <a:gd name="connsiteX6" fmla="*/ 2765243 w 3188991"/>
              <a:gd name="connsiteY6" fmla="*/ 2662071 h 2700394"/>
              <a:gd name="connsiteX7" fmla="*/ 3188991 w 3188991"/>
              <a:gd name="connsiteY7" fmla="*/ 2681787 h 2700394"/>
              <a:gd name="connsiteX0" fmla="*/ 0 w 3188991"/>
              <a:gd name="connsiteY0" fmla="*/ 0 h 2686921"/>
              <a:gd name="connsiteX1" fmla="*/ 980661 w 3188991"/>
              <a:gd name="connsiteY1" fmla="*/ 1007165 h 2686921"/>
              <a:gd name="connsiteX2" fmla="*/ 2014330 w 3188991"/>
              <a:gd name="connsiteY2" fmla="*/ 1011756 h 2686921"/>
              <a:gd name="connsiteX3" fmla="*/ 2478156 w 3188991"/>
              <a:gd name="connsiteY3" fmla="*/ 1007165 h 2686921"/>
              <a:gd name="connsiteX4" fmla="*/ 2054087 w 3188991"/>
              <a:gd name="connsiteY4" fmla="*/ 1709530 h 2686921"/>
              <a:gd name="connsiteX5" fmla="*/ 2753026 w 3188991"/>
              <a:gd name="connsiteY5" fmla="*/ 2050143 h 2686921"/>
              <a:gd name="connsiteX6" fmla="*/ 2765243 w 3188991"/>
              <a:gd name="connsiteY6" fmla="*/ 2662071 h 2686921"/>
              <a:gd name="connsiteX7" fmla="*/ 3188991 w 3188991"/>
              <a:gd name="connsiteY7" fmla="*/ 2681787 h 2686921"/>
              <a:gd name="connsiteX0" fmla="*/ 0 w 3188991"/>
              <a:gd name="connsiteY0" fmla="*/ 0 h 2689619"/>
              <a:gd name="connsiteX1" fmla="*/ 980661 w 3188991"/>
              <a:gd name="connsiteY1" fmla="*/ 1007165 h 2689619"/>
              <a:gd name="connsiteX2" fmla="*/ 2014330 w 3188991"/>
              <a:gd name="connsiteY2" fmla="*/ 1011756 h 2689619"/>
              <a:gd name="connsiteX3" fmla="*/ 2478156 w 3188991"/>
              <a:gd name="connsiteY3" fmla="*/ 1007165 h 2689619"/>
              <a:gd name="connsiteX4" fmla="*/ 2054087 w 3188991"/>
              <a:gd name="connsiteY4" fmla="*/ 1709530 h 2689619"/>
              <a:gd name="connsiteX5" fmla="*/ 2753026 w 3188991"/>
              <a:gd name="connsiteY5" fmla="*/ 2050143 h 2689619"/>
              <a:gd name="connsiteX6" fmla="*/ 2769703 w 3188991"/>
              <a:gd name="connsiteY6" fmla="*/ 2675452 h 2689619"/>
              <a:gd name="connsiteX7" fmla="*/ 3188991 w 3188991"/>
              <a:gd name="connsiteY7" fmla="*/ 2681787 h 2689619"/>
              <a:gd name="connsiteX0" fmla="*/ 0 w 3188991"/>
              <a:gd name="connsiteY0" fmla="*/ 0 h 2681967"/>
              <a:gd name="connsiteX1" fmla="*/ 980661 w 3188991"/>
              <a:gd name="connsiteY1" fmla="*/ 1007165 h 2681967"/>
              <a:gd name="connsiteX2" fmla="*/ 2014330 w 3188991"/>
              <a:gd name="connsiteY2" fmla="*/ 1011756 h 2681967"/>
              <a:gd name="connsiteX3" fmla="*/ 2478156 w 3188991"/>
              <a:gd name="connsiteY3" fmla="*/ 1007165 h 2681967"/>
              <a:gd name="connsiteX4" fmla="*/ 2054087 w 3188991"/>
              <a:gd name="connsiteY4" fmla="*/ 1709530 h 2681967"/>
              <a:gd name="connsiteX5" fmla="*/ 2753026 w 3188991"/>
              <a:gd name="connsiteY5" fmla="*/ 2050143 h 2681967"/>
              <a:gd name="connsiteX6" fmla="*/ 2769703 w 3188991"/>
              <a:gd name="connsiteY6" fmla="*/ 2675452 h 2681967"/>
              <a:gd name="connsiteX7" fmla="*/ 3188991 w 3188991"/>
              <a:gd name="connsiteY7" fmla="*/ 2681787 h 2681967"/>
              <a:gd name="connsiteX0" fmla="*/ 0 w 3188991"/>
              <a:gd name="connsiteY0" fmla="*/ 0 h 2687647"/>
              <a:gd name="connsiteX1" fmla="*/ 980661 w 3188991"/>
              <a:gd name="connsiteY1" fmla="*/ 1007165 h 2687647"/>
              <a:gd name="connsiteX2" fmla="*/ 2014330 w 3188991"/>
              <a:gd name="connsiteY2" fmla="*/ 1011756 h 2687647"/>
              <a:gd name="connsiteX3" fmla="*/ 2478156 w 3188991"/>
              <a:gd name="connsiteY3" fmla="*/ 1007165 h 2687647"/>
              <a:gd name="connsiteX4" fmla="*/ 2054087 w 3188991"/>
              <a:gd name="connsiteY4" fmla="*/ 1709530 h 2687647"/>
              <a:gd name="connsiteX5" fmla="*/ 2753026 w 3188991"/>
              <a:gd name="connsiteY5" fmla="*/ 2050143 h 2687647"/>
              <a:gd name="connsiteX6" fmla="*/ 2769703 w 3188991"/>
              <a:gd name="connsiteY6" fmla="*/ 2675452 h 2687647"/>
              <a:gd name="connsiteX7" fmla="*/ 3188991 w 3188991"/>
              <a:gd name="connsiteY7" fmla="*/ 2681787 h 2687647"/>
              <a:gd name="connsiteX0" fmla="*/ 0 w 3064097"/>
              <a:gd name="connsiteY0" fmla="*/ 0 h 2687647"/>
              <a:gd name="connsiteX1" fmla="*/ 980661 w 3064097"/>
              <a:gd name="connsiteY1" fmla="*/ 1007165 h 2687647"/>
              <a:gd name="connsiteX2" fmla="*/ 2014330 w 3064097"/>
              <a:gd name="connsiteY2" fmla="*/ 1011756 h 2687647"/>
              <a:gd name="connsiteX3" fmla="*/ 2478156 w 3064097"/>
              <a:gd name="connsiteY3" fmla="*/ 1007165 h 2687647"/>
              <a:gd name="connsiteX4" fmla="*/ 2054087 w 3064097"/>
              <a:gd name="connsiteY4" fmla="*/ 1709530 h 2687647"/>
              <a:gd name="connsiteX5" fmla="*/ 2753026 w 3064097"/>
              <a:gd name="connsiteY5" fmla="*/ 2050143 h 2687647"/>
              <a:gd name="connsiteX6" fmla="*/ 2769703 w 3064097"/>
              <a:gd name="connsiteY6" fmla="*/ 2675452 h 2687647"/>
              <a:gd name="connsiteX7" fmla="*/ 3064097 w 3064097"/>
              <a:gd name="connsiteY7" fmla="*/ 2681787 h 2687647"/>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4097" h="2683755">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a:solidFill>
              <a:srgbClr val="C0000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venir Book" panose="020B0503020203020204" pitchFamily="34" charset="-78"/>
              <a:cs typeface="Avenir Book" panose="020B0503020203020204" pitchFamily="34" charset="-78"/>
            </a:endParaRPr>
          </a:p>
        </p:txBody>
      </p:sp>
      <p:grpSp>
        <p:nvGrpSpPr>
          <p:cNvPr id="7" name="Group 6">
            <a:extLst>
              <a:ext uri="{FF2B5EF4-FFF2-40B4-BE49-F238E27FC236}">
                <a16:creationId xmlns:a16="http://schemas.microsoft.com/office/drawing/2014/main" id="{B7C8E70B-CD71-5344-8A10-A97CD4A21DD6}"/>
              </a:ext>
            </a:extLst>
          </p:cNvPr>
          <p:cNvGrpSpPr/>
          <p:nvPr/>
        </p:nvGrpSpPr>
        <p:grpSpPr>
          <a:xfrm>
            <a:off x="4990495" y="2425098"/>
            <a:ext cx="2381" cy="284804"/>
            <a:chOff x="6543892" y="2922262"/>
            <a:chExt cx="3175" cy="379738"/>
          </a:xfrm>
        </p:grpSpPr>
        <p:cxnSp>
          <p:nvCxnSpPr>
            <p:cNvPr id="4" name="Straight Arrow Connector 3">
              <a:extLst>
                <a:ext uri="{FF2B5EF4-FFF2-40B4-BE49-F238E27FC236}">
                  <a16:creationId xmlns:a16="http://schemas.microsoft.com/office/drawing/2014/main" id="{6BDA0B02-D308-914F-B9AF-9B30A608DC39}"/>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57B8E898-44FB-B841-AE65-AE09A8A0CFEB}"/>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1" name="Group 540">
            <a:extLst>
              <a:ext uri="{FF2B5EF4-FFF2-40B4-BE49-F238E27FC236}">
                <a16:creationId xmlns:a16="http://schemas.microsoft.com/office/drawing/2014/main" id="{B56D1341-8122-3F4B-B605-EEF86D2EC3FE}"/>
              </a:ext>
            </a:extLst>
          </p:cNvPr>
          <p:cNvGrpSpPr/>
          <p:nvPr/>
        </p:nvGrpSpPr>
        <p:grpSpPr>
          <a:xfrm>
            <a:off x="8640700" y="4406460"/>
            <a:ext cx="2381" cy="284804"/>
            <a:chOff x="6543892" y="2922262"/>
            <a:chExt cx="3175" cy="379738"/>
          </a:xfrm>
        </p:grpSpPr>
        <p:cxnSp>
          <p:nvCxnSpPr>
            <p:cNvPr id="542" name="Straight Arrow Connector 541">
              <a:extLst>
                <a:ext uri="{FF2B5EF4-FFF2-40B4-BE49-F238E27FC236}">
                  <a16:creationId xmlns:a16="http://schemas.microsoft.com/office/drawing/2014/main" id="{8548ACDB-2213-B74B-9620-96BE011EBED2}"/>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B997A270-0B54-B346-940E-141C5BCBA349}"/>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4641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wipe(right)">
                                      <p:cBhvr>
                                        <p:cTn id="10" dur="500"/>
                                        <p:tgtEl>
                                          <p:spTgt spid="474"/>
                                        </p:tgtEl>
                                      </p:cBhvr>
                                    </p:animEffect>
                                  </p:childTnLst>
                                </p:cTn>
                              </p:par>
                              <p:par>
                                <p:cTn id="11" presetID="22" presetClass="entr" presetSubtype="8" fill="hold" nodeType="withEffect">
                                  <p:stCondLst>
                                    <p:cond delay="0"/>
                                  </p:stCondLst>
                                  <p:childTnLst>
                                    <p:set>
                                      <p:cBhvr>
                                        <p:cTn id="12" dur="1" fill="hold">
                                          <p:stCondLst>
                                            <p:cond delay="0"/>
                                          </p:stCondLst>
                                        </p:cTn>
                                        <p:tgtEl>
                                          <p:spTgt spid="464"/>
                                        </p:tgtEl>
                                        <p:attrNameLst>
                                          <p:attrName>style.visibility</p:attrName>
                                        </p:attrNameLst>
                                      </p:cBhvr>
                                      <p:to>
                                        <p:strVal val="visible"/>
                                      </p:to>
                                    </p:set>
                                    <p:animEffect transition="in" filter="wipe(left)">
                                      <p:cBhvr>
                                        <p:cTn id="13" dur="500"/>
                                        <p:tgtEl>
                                          <p:spTgt spid="464"/>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dissolve">
                                      <p:cBhvr>
                                        <p:cTn id="16" dur="500"/>
                                        <p:tgtEl>
                                          <p:spTgt spid="6">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dissolve">
                                      <p:cBhvr>
                                        <p:cTn id="19" dur="500"/>
                                        <p:tgtEl>
                                          <p:spTgt spid="6">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nodeType="withEffect">
                                  <p:stCondLst>
                                    <p:cond delay="0"/>
                                  </p:stCondLst>
                                  <p:childTnLst>
                                    <p:set>
                                      <p:cBhvr>
                                        <p:cTn id="24" dur="1" fill="hold">
                                          <p:stCondLst>
                                            <p:cond delay="0"/>
                                          </p:stCondLst>
                                        </p:cTn>
                                        <p:tgtEl>
                                          <p:spTgt spid="541"/>
                                        </p:tgtEl>
                                        <p:attrNameLst>
                                          <p:attrName>style.visibility</p:attrName>
                                        </p:attrNameLst>
                                      </p:cBhvr>
                                      <p:to>
                                        <p:strVal val="visible"/>
                                      </p:to>
                                    </p:set>
                                    <p:animEffect transition="in" filter="dissolve">
                                      <p:cBhvr>
                                        <p:cTn id="25" dur="500"/>
                                        <p:tgtEl>
                                          <p:spTgt spid="54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73"/>
                                        </p:tgtEl>
                                        <p:attrNameLst>
                                          <p:attrName>style.visibility</p:attrName>
                                        </p:attrNameLst>
                                      </p:cBhvr>
                                      <p:to>
                                        <p:strVal val="visible"/>
                                      </p:to>
                                    </p:set>
                                    <p:animEffect transition="in" filter="dissolve">
                                      <p:cBhvr>
                                        <p:cTn id="34" dur="1000"/>
                                        <p:tgtEl>
                                          <p:spTgt spid="47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dissolve">
                                      <p:cBhvr>
                                        <p:cTn id="39" dur="500"/>
                                        <p:tgtEl>
                                          <p:spTgt spid="6">
                                            <p:txEl>
                                              <p:pRg st="4" end="4"/>
                                            </p:txEl>
                                          </p:spTgt>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457"/>
                                        </p:tgtEl>
                                        <p:attrNameLst>
                                          <p:attrName>style.visibility</p:attrName>
                                        </p:attrNameLst>
                                      </p:cBhvr>
                                      <p:to>
                                        <p:strVal val="visible"/>
                                      </p:to>
                                    </p:set>
                                    <p:animEffect transition="in" filter="dissolve">
                                      <p:cBhvr>
                                        <p:cTn id="43" dur="1000"/>
                                        <p:tgtEl>
                                          <p:spTgt spid="457"/>
                                        </p:tgtEl>
                                      </p:cBhvr>
                                    </p:animEffect>
                                  </p:childTnLst>
                                </p:cTn>
                              </p:par>
                              <p:par>
                                <p:cTn id="44" presetID="9" presetClass="entr" presetSubtype="0" fill="hold"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dissolve">
                                      <p:cBhvr>
                                        <p:cTn id="46" dur="500"/>
                                        <p:tgtEl>
                                          <p:spTgt spid="6">
                                            <p:txEl>
                                              <p:pRg st="5" end="5"/>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dissolve">
                                      <p:cBhvr>
                                        <p:cTn id="4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637262" y="0"/>
            <a:ext cx="7886700" cy="1071349"/>
          </a:xfrm>
        </p:spPr>
        <p:txBody>
          <a:bodyPr>
            <a:normAutofit/>
          </a:bodyPr>
          <a:lstStyle/>
          <a:p>
            <a:pPr algn="l"/>
            <a:r>
              <a:rPr lang="en-US" sz="3600" dirty="0" smtClean="0"/>
              <a:t>Why do we need Network Layer?</a:t>
            </a:r>
            <a:endParaRPr lang="en-US" sz="3600" dirty="0"/>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631327" y="912256"/>
            <a:ext cx="7892635" cy="4173550"/>
          </a:xfrm>
        </p:spPr>
        <p:txBody>
          <a:bodyPr>
            <a:normAutofit/>
          </a:bodyPr>
          <a:lstStyle/>
          <a:p>
            <a:pPr marL="0" indent="0">
              <a:spcBef>
                <a:spcPts val="450"/>
              </a:spcBef>
              <a:buNone/>
            </a:pPr>
            <a:r>
              <a:rPr lang="en-US" altLang="en-US" sz="2500" dirty="0" smtClean="0">
                <a:solidFill>
                  <a:srgbClr val="CC0000"/>
                </a:solidFill>
                <a:ea typeface="ＭＳ Ｐゴシック" panose="020B0600070205080204" pitchFamily="34" charset="-128"/>
              </a:rPr>
              <a:t>We can build networks with switches, which can exchange messages in between the hosts</a:t>
            </a:r>
          </a:p>
          <a:p>
            <a:pPr marL="0" indent="0">
              <a:spcBef>
                <a:spcPts val="450"/>
              </a:spcBef>
              <a:buNone/>
            </a:pPr>
            <a:endParaRPr lang="en-US" altLang="en-US" sz="2500" dirty="0">
              <a:solidFill>
                <a:srgbClr val="CC0000"/>
              </a:solidFill>
              <a:ea typeface="ＭＳ Ｐゴシック" panose="020B0600070205080204" pitchFamily="34" charset="-128"/>
            </a:endParaRPr>
          </a:p>
          <a:p>
            <a:pPr indent="-176213">
              <a:spcBef>
                <a:spcPts val="450"/>
              </a:spcBef>
            </a:pPr>
            <a:r>
              <a:rPr lang="en-US" altLang="en-US" sz="2100" dirty="0" smtClean="0">
                <a:solidFill>
                  <a:srgbClr val="0000FF"/>
                </a:solidFill>
                <a:ea typeface="ＭＳ Ｐゴシック" panose="020B0600070205080204" pitchFamily="34" charset="-128"/>
              </a:rPr>
              <a:t>Scalability </a:t>
            </a:r>
          </a:p>
          <a:p>
            <a:pPr lvl="1" indent="-176213">
              <a:spcBef>
                <a:spcPts val="450"/>
              </a:spcBef>
            </a:pPr>
            <a:r>
              <a:rPr lang="en-US" altLang="en-US" sz="1700" dirty="0" smtClean="0">
                <a:ea typeface="ＭＳ Ｐゴシック" panose="020B0600070205080204" pitchFamily="34" charset="-128"/>
              </a:rPr>
              <a:t>Routing table size will be huge</a:t>
            </a:r>
          </a:p>
          <a:p>
            <a:pPr indent="-176213">
              <a:spcBef>
                <a:spcPts val="450"/>
              </a:spcBef>
            </a:pPr>
            <a:endParaRPr lang="en-US" altLang="ja-JP" sz="2100" dirty="0">
              <a:ea typeface="ＭＳ Ｐゴシック" panose="020B0600070205080204" pitchFamily="34" charset="-128"/>
            </a:endParaRPr>
          </a:p>
          <a:p>
            <a:pPr indent="-176213">
              <a:spcBef>
                <a:spcPts val="450"/>
              </a:spcBef>
            </a:pPr>
            <a:r>
              <a:rPr lang="en-US" altLang="ja-JP" sz="2100" dirty="0" smtClean="0">
                <a:solidFill>
                  <a:srgbClr val="0000FF"/>
                </a:solidFill>
                <a:ea typeface="ＭＳ Ｐゴシック" panose="020B0600070205080204" pitchFamily="34" charset="-128"/>
              </a:rPr>
              <a:t>Heterogeneity</a:t>
            </a:r>
          </a:p>
          <a:p>
            <a:pPr lvl="1" indent="-176213">
              <a:spcBef>
                <a:spcPts val="450"/>
              </a:spcBef>
            </a:pPr>
            <a:r>
              <a:rPr lang="en-US" altLang="ja-JP" sz="1700" dirty="0" smtClean="0">
                <a:ea typeface="ＭＳ Ｐゴシック" panose="020B0600070205080204" pitchFamily="34" charset="-128"/>
              </a:rPr>
              <a:t>Should work on Ethernet, 802.11, Token ring</a:t>
            </a:r>
            <a:endParaRPr lang="en-US" altLang="ja-JP" sz="1700" dirty="0">
              <a:ea typeface="ＭＳ Ｐゴシック" panose="020B0600070205080204" pitchFamily="34" charset="-128"/>
            </a:endParaRPr>
          </a:p>
          <a:p>
            <a:endParaRPr lang="en-US" dirty="0" smtClean="0"/>
          </a:p>
          <a:p>
            <a:pPr indent="-176213">
              <a:spcBef>
                <a:spcPts val="450"/>
              </a:spcBef>
            </a:pPr>
            <a:r>
              <a:rPr lang="en-US" altLang="ja-JP" sz="2100" dirty="0" smtClean="0">
                <a:solidFill>
                  <a:srgbClr val="0000FF"/>
                </a:solidFill>
                <a:ea typeface="ＭＳ Ｐゴシック" panose="020B0600070205080204" pitchFamily="34" charset="-128"/>
              </a:rPr>
              <a:t>Traffic management</a:t>
            </a:r>
            <a:endParaRPr lang="en-US" altLang="ja-JP" sz="2100" dirty="0">
              <a:solidFill>
                <a:srgbClr val="0000FF"/>
              </a:solidFill>
              <a:ea typeface="ＭＳ Ｐゴシック" panose="020B0600070205080204" pitchFamily="34" charset="-128"/>
            </a:endParaRPr>
          </a:p>
          <a:p>
            <a:pPr lvl="1" indent="-176213">
              <a:spcBef>
                <a:spcPts val="450"/>
              </a:spcBef>
            </a:pPr>
            <a:r>
              <a:rPr lang="en-US" altLang="ja-JP" sz="1700" dirty="0" smtClean="0">
                <a:ea typeface="ＭＳ Ｐゴシック" panose="020B0600070205080204" pitchFamily="34" charset="-128"/>
              </a:rPr>
              <a:t>Routing flexibility, bandwidth management etc.</a:t>
            </a:r>
            <a:endParaRPr lang="en-US" altLang="ja-JP" sz="1700" dirty="0">
              <a:ea typeface="ＭＳ Ｐゴシック" panose="020B0600070205080204" pitchFamily="34" charset="-128"/>
            </a:endParaRPr>
          </a:p>
          <a:p>
            <a:endParaRPr lang="en-US" dirty="0"/>
          </a:p>
        </p:txBody>
      </p:sp>
    </p:spTree>
    <p:extLst>
      <p:ext uri="{BB962C8B-B14F-4D97-AF65-F5344CB8AC3E}">
        <p14:creationId xmlns:p14="http://schemas.microsoft.com/office/powerpoint/2010/main" val="16706861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637262" y="0"/>
            <a:ext cx="7886700" cy="1071349"/>
          </a:xfrm>
        </p:spPr>
        <p:txBody>
          <a:bodyPr>
            <a:normAutofit/>
          </a:bodyPr>
          <a:lstStyle/>
          <a:p>
            <a:r>
              <a:rPr lang="en-US" sz="3600" dirty="0"/>
              <a:t>Two key network-layer functions</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631327" y="912256"/>
            <a:ext cx="7892635" cy="1418093"/>
          </a:xfrm>
        </p:spPr>
        <p:txBody>
          <a:bodyPr>
            <a:normAutofit/>
          </a:bodyPr>
          <a:lstStyle/>
          <a:p>
            <a:pPr marL="0" indent="0">
              <a:spcBef>
                <a:spcPts val="450"/>
              </a:spcBef>
              <a:buNone/>
            </a:pPr>
            <a:r>
              <a:rPr lang="en-US" altLang="en-US" sz="2500" dirty="0">
                <a:solidFill>
                  <a:srgbClr val="CC0000"/>
                </a:solidFill>
                <a:ea typeface="ＭＳ Ｐゴシック" panose="020B0600070205080204" pitchFamily="34" charset="-128"/>
              </a:rPr>
              <a:t>N</a:t>
            </a:r>
            <a:r>
              <a:rPr lang="en-US" altLang="en-US" sz="2500" dirty="0" smtClean="0">
                <a:solidFill>
                  <a:srgbClr val="CC0000"/>
                </a:solidFill>
                <a:ea typeface="ＭＳ Ｐゴシック" panose="020B0600070205080204" pitchFamily="34" charset="-128"/>
              </a:rPr>
              <a:t>etwork-layer </a:t>
            </a:r>
            <a:r>
              <a:rPr lang="en-US" altLang="en-US" sz="2500" dirty="0">
                <a:solidFill>
                  <a:srgbClr val="CC0000"/>
                </a:solidFill>
                <a:ea typeface="ＭＳ Ｐゴシック" panose="020B0600070205080204" pitchFamily="34" charset="-128"/>
              </a:rPr>
              <a:t>functions:</a:t>
            </a:r>
          </a:p>
          <a:p>
            <a:pPr indent="-176213">
              <a:spcBef>
                <a:spcPts val="450"/>
              </a:spcBef>
            </a:pPr>
            <a:r>
              <a:rPr lang="en-US" altLang="en-US" sz="2100" dirty="0">
                <a:solidFill>
                  <a:srgbClr val="000099"/>
                </a:solidFill>
                <a:ea typeface="ＭＳ Ｐゴシック" panose="020B0600070205080204" pitchFamily="34" charset="-128"/>
              </a:rPr>
              <a:t>F</a:t>
            </a:r>
            <a:r>
              <a:rPr lang="en-US" altLang="en-US" sz="2100" dirty="0" smtClean="0">
                <a:solidFill>
                  <a:srgbClr val="000099"/>
                </a:solidFill>
                <a:ea typeface="ＭＳ Ｐゴシック" panose="020B0600070205080204" pitchFamily="34" charset="-128"/>
              </a:rPr>
              <a:t>orwarding</a:t>
            </a:r>
            <a:r>
              <a:rPr lang="en-US" altLang="en-US" sz="2100" dirty="0">
                <a:solidFill>
                  <a:srgbClr val="000099"/>
                </a:solidFill>
                <a:ea typeface="ＭＳ Ｐゴシック" panose="020B0600070205080204" pitchFamily="34" charset="-128"/>
              </a:rPr>
              <a:t>:</a:t>
            </a:r>
            <a:r>
              <a:rPr lang="en-US" altLang="en-US" sz="2100" dirty="0">
                <a:ea typeface="ＭＳ Ｐゴシック" panose="020B0600070205080204" pitchFamily="34" charset="-128"/>
              </a:rPr>
              <a:t> </a:t>
            </a:r>
            <a:r>
              <a:rPr lang="en-US" altLang="en-US" sz="2100" dirty="0" smtClean="0">
                <a:ea typeface="ＭＳ Ｐゴシック" panose="020B0600070205080204" pitchFamily="34" charset="-128"/>
              </a:rPr>
              <a:t>Move </a:t>
            </a:r>
            <a:r>
              <a:rPr lang="en-US" altLang="en-US" sz="2100" dirty="0">
                <a:ea typeface="ＭＳ Ｐゴシック" panose="020B0600070205080204" pitchFamily="34" charset="-128"/>
              </a:rPr>
              <a:t>packets from a router’</a:t>
            </a:r>
            <a:r>
              <a:rPr lang="en-US" altLang="ja-JP" sz="2100" dirty="0">
                <a:ea typeface="ＭＳ Ｐゴシック" panose="020B0600070205080204" pitchFamily="34" charset="-128"/>
              </a:rPr>
              <a:t>s input link to appropriate router output link</a:t>
            </a:r>
          </a:p>
          <a:p>
            <a:endParaRPr lang="en-US" dirty="0"/>
          </a:p>
        </p:txBody>
      </p:sp>
      <p:sp>
        <p:nvSpPr>
          <p:cNvPr id="14" name="Content Placeholder 2">
            <a:extLst>
              <a:ext uri="{FF2B5EF4-FFF2-40B4-BE49-F238E27FC236}">
                <a16:creationId xmlns:a16="http://schemas.microsoft.com/office/drawing/2014/main" id="{E9D472C9-435D-D347-A485-D65E6F2FE2CE}"/>
              </a:ext>
            </a:extLst>
          </p:cNvPr>
          <p:cNvSpPr txBox="1">
            <a:spLocks/>
          </p:cNvSpPr>
          <p:nvPr/>
        </p:nvSpPr>
        <p:spPr>
          <a:xfrm>
            <a:off x="694411" y="2039748"/>
            <a:ext cx="8042265" cy="1392738"/>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64319" indent="-176213" defTabSz="685800">
              <a:spcBef>
                <a:spcPts val="450"/>
              </a:spcBef>
              <a:defRPr/>
            </a:pPr>
            <a:r>
              <a:rPr lang="en-US" altLang="en-US" sz="21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R</a:t>
            </a:r>
            <a:r>
              <a:rPr lang="en-US" altLang="en-US" sz="2100" dirty="0" smtClean="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outing</a:t>
            </a:r>
            <a:r>
              <a:rPr lang="en-US" altLang="en-US" sz="2100" dirty="0">
                <a:solidFill>
                  <a:srgbClr val="000099"/>
                </a:solidFill>
                <a:latin typeface="Avenir Book" panose="020B0503020203020204" pitchFamily="34" charset="-78"/>
                <a:ea typeface="ＭＳ Ｐゴシック" panose="020B0600070205080204" pitchFamily="34" charset="-128"/>
                <a:cs typeface="Avenir Book" panose="020B0503020203020204" pitchFamily="34" charset="-78"/>
              </a:rPr>
              <a:t>:</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 </a:t>
            </a:r>
            <a:r>
              <a:rPr lang="en-US" altLang="en-US" sz="2100" dirty="0" smtClean="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Determine </a:t>
            </a:r>
            <a:r>
              <a:rPr lang="en-US" altLang="en-US" sz="2100" dirty="0">
                <a:solidFill>
                  <a:prstClr val="black"/>
                </a:solidFill>
                <a:latin typeface="Avenir Book" panose="020B0503020203020204" pitchFamily="34" charset="-78"/>
                <a:ea typeface="ＭＳ Ｐゴシック" panose="020B0600070205080204" pitchFamily="34" charset="-128"/>
                <a:cs typeface="Avenir Book" panose="020B0503020203020204" pitchFamily="34" charset="-78"/>
              </a:rPr>
              <a:t>route taken by packets from source to destination</a:t>
            </a:r>
          </a:p>
          <a:p>
            <a:pPr marL="97631" indent="0" defTabSz="685800">
              <a:spcBef>
                <a:spcPts val="750"/>
              </a:spcBef>
              <a:buNone/>
              <a:defRPr/>
            </a:pPr>
            <a:endParaRPr lang="en-US" sz="2100" dirty="0">
              <a:solidFill>
                <a:prstClr val="black"/>
              </a:solidFill>
              <a:latin typeface="Avenir Book" panose="020B0503020203020204" pitchFamily="34" charset="-78"/>
              <a:cs typeface="Avenir Book" panose="020B0503020203020204" pitchFamily="34" charset="-78"/>
            </a:endParaRPr>
          </a:p>
        </p:txBody>
      </p:sp>
      <p:pic>
        <p:nvPicPr>
          <p:cNvPr id="1026" name="Picture 2" descr="File:National Highway 76 (India).png - Wikimedia Comm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4561" y="2688898"/>
            <a:ext cx="4775562" cy="22355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3">
            <a:extLst>
              <a:ext uri="{FF2B5EF4-FFF2-40B4-BE49-F238E27FC236}">
                <a16:creationId xmlns:a16="http://schemas.microsoft.com/office/drawing/2014/main" id="{883B8B7C-52E4-7C4B-8F8D-C53D3AF05B50}"/>
              </a:ext>
            </a:extLst>
          </p:cNvPr>
          <p:cNvSpPr txBox="1">
            <a:spLocks noChangeArrowheads="1"/>
          </p:cNvSpPr>
          <p:nvPr/>
        </p:nvSpPr>
        <p:spPr bwMode="auto">
          <a:xfrm>
            <a:off x="2194561" y="4962839"/>
            <a:ext cx="5152606" cy="336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lnSpc>
                <a:spcPct val="85000"/>
              </a:lnSpc>
              <a:spcBef>
                <a:spcPct val="20000"/>
              </a:spcBef>
              <a:buClr>
                <a:srgbClr val="000099"/>
              </a:buClr>
              <a:buSzPct val="75000"/>
              <a:defRPr/>
            </a:pPr>
            <a:r>
              <a:rPr lang="en-US" altLang="en-US" sz="1000" dirty="0" err="1" smtClean="0">
                <a:solidFill>
                  <a:prstClr val="black"/>
                </a:solidFill>
                <a:latin typeface="+mn-lt"/>
                <a:ea typeface="Arial" panose="020B0604020202020204" pitchFamily="34" charset="0"/>
              </a:rPr>
              <a:t>Src</a:t>
            </a:r>
            <a:r>
              <a:rPr lang="en-US" altLang="en-US" sz="1000" dirty="0">
                <a:solidFill>
                  <a:prstClr val="black"/>
                </a:solidFill>
                <a:latin typeface="+mn-lt"/>
                <a:ea typeface="Arial" panose="020B0604020202020204" pitchFamily="34" charset="0"/>
              </a:rPr>
              <a:t>: https://commons.wikimedia.org/wiki/File:National_Highway_76_%28India%29.png</a:t>
            </a:r>
            <a:endParaRPr lang="en-US" altLang="en-US" sz="1000" dirty="0">
              <a:solidFill>
                <a:prstClr val="black"/>
              </a:solidFill>
              <a:latin typeface="+mn-lt"/>
              <a:cs typeface="Calibri" panose="020F0502020204030204" pitchFamily="34" charset="0"/>
            </a:endParaRPr>
          </a:p>
        </p:txBody>
      </p:sp>
    </p:spTree>
    <p:extLst>
      <p:ext uri="{BB962C8B-B14F-4D97-AF65-F5344CB8AC3E}">
        <p14:creationId xmlns:p14="http://schemas.microsoft.com/office/powerpoint/2010/main" val="453311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304800" y="257062"/>
            <a:ext cx="8717280" cy="947292"/>
          </a:xfrm>
        </p:spPr>
        <p:txBody>
          <a:bodyPr>
            <a:normAutofit/>
          </a:bodyPr>
          <a:lstStyle/>
          <a:p>
            <a:r>
              <a:rPr lang="en-US" sz="3600" dirty="0"/>
              <a:t>Network </a:t>
            </a:r>
            <a:r>
              <a:rPr lang="en-US" sz="3600" dirty="0" smtClean="0"/>
              <a:t>Layer</a:t>
            </a:r>
            <a:r>
              <a:rPr lang="en-US" sz="3600" dirty="0"/>
              <a:t>: </a:t>
            </a:r>
            <a:r>
              <a:rPr lang="en-US" sz="3600" dirty="0" smtClean="0"/>
              <a:t>Data </a:t>
            </a:r>
            <a:r>
              <a:rPr lang="en-US" sz="3600" dirty="0"/>
              <a:t>plane, </a:t>
            </a:r>
            <a:r>
              <a:rPr lang="en-US" sz="3600" dirty="0" smtClean="0"/>
              <a:t>Control </a:t>
            </a:r>
            <a:r>
              <a:rPr lang="en-US" sz="3600" dirty="0"/>
              <a:t>plane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557659" y="1363635"/>
            <a:ext cx="3466273" cy="3263504"/>
          </a:xfrm>
        </p:spPr>
        <p:txBody>
          <a:bodyPr>
            <a:normAutofit fontScale="62500" lnSpcReduction="20000"/>
          </a:bodyPr>
          <a:lstStyle/>
          <a:p>
            <a:pPr marL="0" indent="0">
              <a:buNone/>
              <a:defRPr/>
            </a:pPr>
            <a:r>
              <a:rPr lang="en-US" sz="3400" dirty="0">
                <a:solidFill>
                  <a:srgbClr val="CC0000"/>
                </a:solidFill>
              </a:rPr>
              <a:t>Data plane:</a:t>
            </a:r>
          </a:p>
          <a:p>
            <a:pPr marL="219075" indent="-219075">
              <a:lnSpc>
                <a:spcPct val="120000"/>
              </a:lnSpc>
              <a:spcBef>
                <a:spcPts val="450"/>
              </a:spcBef>
              <a:buFont typeface="Wingdings" charset="2"/>
              <a:buChar char="§"/>
              <a:defRPr/>
            </a:pPr>
            <a:r>
              <a:rPr lang="en-US" sz="2900" dirty="0">
                <a:solidFill>
                  <a:srgbClr val="0000A3"/>
                </a:solidFill>
              </a:rPr>
              <a:t>L</a:t>
            </a:r>
            <a:r>
              <a:rPr lang="en-US" sz="2900" dirty="0" smtClean="0">
                <a:solidFill>
                  <a:srgbClr val="0000A3"/>
                </a:solidFill>
              </a:rPr>
              <a:t>ocal</a:t>
            </a:r>
            <a:r>
              <a:rPr lang="en-US" sz="2900" dirty="0"/>
              <a:t>, per-router function</a:t>
            </a:r>
          </a:p>
          <a:p>
            <a:pPr marL="219075" indent="-219075">
              <a:lnSpc>
                <a:spcPct val="120000"/>
              </a:lnSpc>
              <a:spcBef>
                <a:spcPts val="450"/>
              </a:spcBef>
              <a:buFont typeface="Wingdings" charset="2"/>
              <a:buChar char="§"/>
              <a:defRPr/>
            </a:pPr>
            <a:r>
              <a:rPr lang="en-US" sz="2900" dirty="0"/>
              <a:t>D</a:t>
            </a:r>
            <a:r>
              <a:rPr lang="en-US" sz="2900" dirty="0" smtClean="0"/>
              <a:t>etermines </a:t>
            </a:r>
            <a:r>
              <a:rPr lang="en-US" sz="2900" dirty="0"/>
              <a:t>how datagram arriving on router input port is forwarded to router output port</a:t>
            </a:r>
          </a:p>
          <a:p>
            <a:pPr marL="97631" indent="0">
              <a:buNone/>
            </a:pPr>
            <a:endParaRPr lang="en-US" sz="2000"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4616820" y="1363635"/>
            <a:ext cx="4127224" cy="3461199"/>
          </a:xfrm>
        </p:spPr>
        <p:txBody>
          <a:bodyPr>
            <a:normAutofit fontScale="62500" lnSpcReduction="20000"/>
          </a:bodyPr>
          <a:lstStyle/>
          <a:p>
            <a:pPr marL="0" indent="0">
              <a:lnSpc>
                <a:spcPct val="120000"/>
              </a:lnSpc>
              <a:buNone/>
              <a:defRPr/>
            </a:pPr>
            <a:r>
              <a:rPr lang="en-US" sz="3400" dirty="0">
                <a:solidFill>
                  <a:srgbClr val="CC0000"/>
                </a:solidFill>
              </a:rPr>
              <a:t>Control plane</a:t>
            </a:r>
          </a:p>
          <a:p>
            <a:pPr marL="171450" indent="-171450">
              <a:lnSpc>
                <a:spcPct val="120000"/>
              </a:lnSpc>
              <a:spcBef>
                <a:spcPts val="450"/>
              </a:spcBef>
              <a:defRPr/>
            </a:pPr>
            <a:r>
              <a:rPr lang="en-US" sz="2900" dirty="0">
                <a:solidFill>
                  <a:srgbClr val="0000A3"/>
                </a:solidFill>
              </a:rPr>
              <a:t>N</a:t>
            </a:r>
            <a:r>
              <a:rPr lang="en-US" sz="2900" dirty="0" smtClean="0">
                <a:solidFill>
                  <a:srgbClr val="0000A3"/>
                </a:solidFill>
              </a:rPr>
              <a:t>etwork-wide</a:t>
            </a:r>
            <a:r>
              <a:rPr lang="en-US" sz="2900" dirty="0" smtClean="0"/>
              <a:t> </a:t>
            </a:r>
            <a:r>
              <a:rPr lang="en-US" sz="2900" dirty="0"/>
              <a:t>logic</a:t>
            </a:r>
          </a:p>
          <a:p>
            <a:pPr marL="171450" indent="-171450">
              <a:lnSpc>
                <a:spcPct val="120000"/>
              </a:lnSpc>
              <a:spcBef>
                <a:spcPts val="450"/>
              </a:spcBef>
              <a:defRPr/>
            </a:pPr>
            <a:r>
              <a:rPr lang="en-US" sz="2900" dirty="0"/>
              <a:t>D</a:t>
            </a:r>
            <a:r>
              <a:rPr lang="en-US" sz="2900" dirty="0" smtClean="0"/>
              <a:t>etermines </a:t>
            </a:r>
            <a:r>
              <a:rPr lang="en-US" sz="2900" dirty="0"/>
              <a:t>how datagram is routed among routers along end-end path from source host to destination </a:t>
            </a:r>
            <a:r>
              <a:rPr lang="en-US" sz="2900" dirty="0" smtClean="0"/>
              <a:t>host</a:t>
            </a:r>
          </a:p>
          <a:p>
            <a:pPr marL="171450" indent="-171450">
              <a:lnSpc>
                <a:spcPct val="120000"/>
              </a:lnSpc>
              <a:spcBef>
                <a:spcPts val="450"/>
              </a:spcBef>
              <a:defRPr/>
            </a:pPr>
            <a:endParaRPr lang="en-US" sz="2000" dirty="0" smtClean="0"/>
          </a:p>
          <a:p>
            <a:pPr>
              <a:lnSpc>
                <a:spcPct val="120000"/>
              </a:lnSpc>
              <a:spcBef>
                <a:spcPts val="600"/>
              </a:spcBef>
              <a:defRPr/>
            </a:pPr>
            <a:r>
              <a:rPr lang="en-US" dirty="0" smtClean="0"/>
              <a:t>Two </a:t>
            </a:r>
            <a:r>
              <a:rPr lang="en-US" dirty="0"/>
              <a:t>control-plane approaches:</a:t>
            </a:r>
          </a:p>
          <a:p>
            <a:pPr lvl="1">
              <a:lnSpc>
                <a:spcPct val="120000"/>
              </a:lnSpc>
              <a:defRPr/>
            </a:pPr>
            <a:r>
              <a:rPr lang="en-US" dirty="0" smtClean="0">
                <a:solidFill>
                  <a:srgbClr val="000090"/>
                </a:solidFill>
              </a:rPr>
              <a:t>Traditional </a:t>
            </a:r>
            <a:r>
              <a:rPr lang="en-US" dirty="0">
                <a:solidFill>
                  <a:srgbClr val="000090"/>
                </a:solidFill>
              </a:rPr>
              <a:t>routing algorithms: </a:t>
            </a:r>
            <a:r>
              <a:rPr lang="en-US" dirty="0"/>
              <a:t>implemented in routers</a:t>
            </a:r>
          </a:p>
          <a:p>
            <a:pPr lvl="1">
              <a:lnSpc>
                <a:spcPct val="120000"/>
              </a:lnSpc>
              <a:defRPr/>
            </a:pPr>
            <a:r>
              <a:rPr lang="en-US" dirty="0" smtClean="0">
                <a:solidFill>
                  <a:srgbClr val="000090"/>
                </a:solidFill>
              </a:rPr>
              <a:t>Software-defined </a:t>
            </a:r>
            <a:r>
              <a:rPr lang="en-US" dirty="0">
                <a:solidFill>
                  <a:srgbClr val="000090"/>
                </a:solidFill>
              </a:rPr>
              <a:t>networking (SDN)</a:t>
            </a:r>
            <a:r>
              <a:rPr lang="en-US" dirty="0"/>
              <a:t>: implemented in (remote) servers</a:t>
            </a:r>
          </a:p>
          <a:p>
            <a:pPr marL="171450" indent="-171450">
              <a:lnSpc>
                <a:spcPct val="120000"/>
              </a:lnSpc>
              <a:spcBef>
                <a:spcPts val="450"/>
              </a:spcBef>
              <a:defRPr/>
            </a:pPr>
            <a:endParaRPr lang="en-US" sz="2000" dirty="0" smtClean="0"/>
          </a:p>
          <a:p>
            <a:pPr>
              <a:lnSpc>
                <a:spcPct val="120000"/>
              </a:lnSpc>
            </a:pPr>
            <a:endParaRPr lang="en-US" sz="2000" dirty="0"/>
          </a:p>
        </p:txBody>
      </p:sp>
      <p:grpSp>
        <p:nvGrpSpPr>
          <p:cNvPr id="34" name="Group 8">
            <a:extLst>
              <a:ext uri="{FF2B5EF4-FFF2-40B4-BE49-F238E27FC236}">
                <a16:creationId xmlns:a16="http://schemas.microsoft.com/office/drawing/2014/main" id="{A631C563-0189-334C-BAD6-5E7863CB03FA}"/>
              </a:ext>
            </a:extLst>
          </p:cNvPr>
          <p:cNvGrpSpPr>
            <a:grpSpLocks/>
          </p:cNvGrpSpPr>
          <p:nvPr/>
        </p:nvGrpSpPr>
        <p:grpSpPr bwMode="auto">
          <a:xfrm>
            <a:off x="885825" y="3442058"/>
            <a:ext cx="2732485" cy="1187054"/>
            <a:chOff x="842050" y="4767952"/>
            <a:chExt cx="3644169" cy="1582996"/>
          </a:xfrm>
        </p:grpSpPr>
        <p:sp>
          <p:nvSpPr>
            <p:cNvPr id="35" name="Freeform 2">
              <a:extLst>
                <a:ext uri="{FF2B5EF4-FFF2-40B4-BE49-F238E27FC236}">
                  <a16:creationId xmlns:a16="http://schemas.microsoft.com/office/drawing/2014/main" id="{4BAC525B-86C4-444C-8006-DE0779B6AF01}"/>
                </a:ext>
              </a:extLst>
            </p:cNvPr>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rgbClr val="FFFFFF"/>
                </a:gs>
              </a:gsLst>
              <a:lin ang="0" scaled="1"/>
              <a:tileRect/>
            </a:gradFill>
            <a:ln>
              <a:noFill/>
            </a:ln>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charset="0"/>
                <a:cs typeface="Avenir Book" panose="020B0503020203020204" pitchFamily="34" charset="-78"/>
              </a:endParaRPr>
            </a:p>
          </p:txBody>
        </p:sp>
        <p:cxnSp>
          <p:nvCxnSpPr>
            <p:cNvPr id="36" name="Straight Connector 35">
              <a:extLst>
                <a:ext uri="{FF2B5EF4-FFF2-40B4-BE49-F238E27FC236}">
                  <a16:creationId xmlns:a16="http://schemas.microsoft.com/office/drawing/2014/main" id="{7D15FAE8-03F8-BA4A-951E-9D4D23E6D586}"/>
                </a:ext>
              </a:extLst>
            </p:cNvPr>
            <p:cNvCxnSpPr/>
            <p:nvPr/>
          </p:nvCxnSpPr>
          <p:spPr>
            <a:xfrm flipV="1">
              <a:off x="3261968" y="5558656"/>
              <a:ext cx="500180" cy="157189"/>
            </a:xfrm>
            <a:prstGeom prst="line">
              <a:avLst/>
            </a:prstGeom>
            <a:noFill/>
            <a:ln w="12700" cap="flat" cmpd="sng" algn="ctr">
              <a:solidFill>
                <a:srgbClr val="000000"/>
              </a:solidFill>
              <a:prstDash val="solid"/>
            </a:ln>
            <a:effectLst/>
          </p:spPr>
        </p:cxnSp>
        <p:cxnSp>
          <p:nvCxnSpPr>
            <p:cNvPr id="37" name="Straight Connector 36">
              <a:extLst>
                <a:ext uri="{FF2B5EF4-FFF2-40B4-BE49-F238E27FC236}">
                  <a16:creationId xmlns:a16="http://schemas.microsoft.com/office/drawing/2014/main" id="{2744B5FC-216C-3645-866B-ECC6E4613BA8}"/>
                </a:ext>
              </a:extLst>
            </p:cNvPr>
            <p:cNvCxnSpPr/>
            <p:nvPr/>
          </p:nvCxnSpPr>
          <p:spPr>
            <a:xfrm>
              <a:off x="3111121" y="5774591"/>
              <a:ext cx="862215" cy="104792"/>
            </a:xfrm>
            <a:prstGeom prst="line">
              <a:avLst/>
            </a:prstGeom>
            <a:noFill/>
            <a:ln w="12700" cap="flat" cmpd="sng" algn="ctr">
              <a:solidFill>
                <a:srgbClr val="000000"/>
              </a:solidFill>
              <a:prstDash val="solid"/>
            </a:ln>
            <a:effectLst/>
          </p:spPr>
        </p:cxnSp>
        <p:cxnSp>
          <p:nvCxnSpPr>
            <p:cNvPr id="38" name="Straight Connector 37">
              <a:extLst>
                <a:ext uri="{FF2B5EF4-FFF2-40B4-BE49-F238E27FC236}">
                  <a16:creationId xmlns:a16="http://schemas.microsoft.com/office/drawing/2014/main" id="{6AF9B2C2-7AB9-604B-B4AE-5D6F8CA0DFF9}"/>
                </a:ext>
              </a:extLst>
            </p:cNvPr>
            <p:cNvCxnSpPr/>
            <p:nvPr/>
          </p:nvCxnSpPr>
          <p:spPr>
            <a:xfrm>
              <a:off x="3123824" y="5880971"/>
              <a:ext cx="714543" cy="274682"/>
            </a:xfrm>
            <a:prstGeom prst="line">
              <a:avLst/>
            </a:prstGeom>
            <a:noFill/>
            <a:ln w="12700" cap="flat" cmpd="sng" algn="ctr">
              <a:solidFill>
                <a:srgbClr val="000000"/>
              </a:solidFill>
              <a:prstDash val="solid"/>
            </a:ln>
            <a:effectLst/>
          </p:spPr>
        </p:cxnSp>
        <p:cxnSp>
          <p:nvCxnSpPr>
            <p:cNvPr id="39" name="Straight Connector 38">
              <a:extLst>
                <a:ext uri="{FF2B5EF4-FFF2-40B4-BE49-F238E27FC236}">
                  <a16:creationId xmlns:a16="http://schemas.microsoft.com/office/drawing/2014/main" id="{650A0971-27B1-0A40-B11B-F30D52475911}"/>
                </a:ext>
              </a:extLst>
            </p:cNvPr>
            <p:cNvCxnSpPr/>
            <p:nvPr/>
          </p:nvCxnSpPr>
          <p:spPr>
            <a:xfrm flipH="1">
              <a:off x="1283479" y="5801583"/>
              <a:ext cx="1506892" cy="1587"/>
            </a:xfrm>
            <a:prstGeom prst="line">
              <a:avLst/>
            </a:prstGeom>
            <a:noFill/>
            <a:ln w="9525" cap="flat" cmpd="sng" algn="ctr">
              <a:solidFill>
                <a:srgbClr val="000000"/>
              </a:solidFill>
              <a:prstDash val="solid"/>
            </a:ln>
            <a:effectLst/>
          </p:spPr>
        </p:cxnSp>
        <p:sp>
          <p:nvSpPr>
            <p:cNvPr id="40" name="TextBox 265">
              <a:extLst>
                <a:ext uri="{FF2B5EF4-FFF2-40B4-BE49-F238E27FC236}">
                  <a16:creationId xmlns:a16="http://schemas.microsoft.com/office/drawing/2014/main" id="{4BD8D488-F9B4-5D47-8E0A-48546209837D}"/>
                </a:ext>
              </a:extLst>
            </p:cNvPr>
            <p:cNvSpPr txBox="1">
              <a:spLocks noChangeArrowheads="1"/>
            </p:cNvSpPr>
            <p:nvPr/>
          </p:nvSpPr>
          <p:spPr bwMode="auto">
            <a:xfrm>
              <a:off x="3198813" y="5473700"/>
              <a:ext cx="331793" cy="3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1</a:t>
              </a:r>
            </a:p>
          </p:txBody>
        </p:sp>
        <p:sp>
          <p:nvSpPr>
            <p:cNvPr id="41" name="TextBox 281">
              <a:extLst>
                <a:ext uri="{FF2B5EF4-FFF2-40B4-BE49-F238E27FC236}">
                  <a16:creationId xmlns:a16="http://schemas.microsoft.com/office/drawing/2014/main" id="{AD5D47CA-82AD-DC4E-A2CC-F6555ADBB73E}"/>
                </a:ext>
              </a:extLst>
            </p:cNvPr>
            <p:cNvSpPr txBox="1">
              <a:spLocks noChangeArrowheads="1"/>
            </p:cNvSpPr>
            <p:nvPr/>
          </p:nvSpPr>
          <p:spPr bwMode="auto">
            <a:xfrm>
              <a:off x="3373438" y="5761037"/>
              <a:ext cx="331793" cy="3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2</a:t>
              </a:r>
            </a:p>
          </p:txBody>
        </p:sp>
        <p:sp>
          <p:nvSpPr>
            <p:cNvPr id="42" name="TextBox 282">
              <a:extLst>
                <a:ext uri="{FF2B5EF4-FFF2-40B4-BE49-F238E27FC236}">
                  <a16:creationId xmlns:a16="http://schemas.microsoft.com/office/drawing/2014/main" id="{755C7E60-8A5C-5B4E-BCD3-83EC372268B5}"/>
                </a:ext>
              </a:extLst>
            </p:cNvPr>
            <p:cNvSpPr txBox="1">
              <a:spLocks noChangeArrowheads="1"/>
            </p:cNvSpPr>
            <p:nvPr/>
          </p:nvSpPr>
          <p:spPr bwMode="auto">
            <a:xfrm>
              <a:off x="3068638" y="5862638"/>
              <a:ext cx="331793" cy="30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3</a:t>
              </a:r>
            </a:p>
          </p:txBody>
        </p:sp>
        <p:grpSp>
          <p:nvGrpSpPr>
            <p:cNvPr id="43" name="Group 5">
              <a:extLst>
                <a:ext uri="{FF2B5EF4-FFF2-40B4-BE49-F238E27FC236}">
                  <a16:creationId xmlns:a16="http://schemas.microsoft.com/office/drawing/2014/main" id="{DA838191-9D78-6E40-B146-38B5229893F5}"/>
                </a:ext>
              </a:extLst>
            </p:cNvPr>
            <p:cNvGrpSpPr>
              <a:grpSpLocks/>
            </p:cNvGrpSpPr>
            <p:nvPr/>
          </p:nvGrpSpPr>
          <p:grpSpPr bwMode="auto">
            <a:xfrm>
              <a:off x="938213" y="5237165"/>
              <a:ext cx="1616075" cy="554978"/>
              <a:chOff x="-4079003" y="2717403"/>
              <a:chExt cx="1616718" cy="556245"/>
            </a:xfrm>
          </p:grpSpPr>
          <p:sp>
            <p:nvSpPr>
              <p:cNvPr id="56" name="Rectangle 97">
                <a:extLst>
                  <a:ext uri="{FF2B5EF4-FFF2-40B4-BE49-F238E27FC236}">
                    <a16:creationId xmlns:a16="http://schemas.microsoft.com/office/drawing/2014/main" id="{79AE2BC3-C380-EE40-9462-41F3726CC38E}"/>
                  </a:ext>
                </a:extLst>
              </p:cNvPr>
              <p:cNvSpPr>
                <a:spLocks noChangeArrowheads="1"/>
              </p:cNvSpPr>
              <p:nvPr/>
            </p:nvSpPr>
            <p:spPr bwMode="auto">
              <a:xfrm>
                <a:off x="-4052413" y="2965119"/>
                <a:ext cx="1290538" cy="2087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7" name="Rectangle 98">
                <a:extLst>
                  <a:ext uri="{FF2B5EF4-FFF2-40B4-BE49-F238E27FC236}">
                    <a16:creationId xmlns:a16="http://schemas.microsoft.com/office/drawing/2014/main" id="{2D568618-D5B3-354C-974C-0C2355EDED34}"/>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58" name="Line 99">
                <a:extLst>
                  <a:ext uri="{FF2B5EF4-FFF2-40B4-BE49-F238E27FC236}">
                    <a16:creationId xmlns:a16="http://schemas.microsoft.com/office/drawing/2014/main" id="{D67E4958-4052-B649-83B2-2706B277FB1C}"/>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9" name="Rectangle 104">
                <a:extLst>
                  <a:ext uri="{FF2B5EF4-FFF2-40B4-BE49-F238E27FC236}">
                    <a16:creationId xmlns:a16="http://schemas.microsoft.com/office/drawing/2014/main" id="{A6E72E22-A826-4E49-AA53-8A5FCBA23E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60" name="Text Box 105">
                <a:extLst>
                  <a:ext uri="{FF2B5EF4-FFF2-40B4-BE49-F238E27FC236}">
                    <a16:creationId xmlns:a16="http://schemas.microsoft.com/office/drawing/2014/main" id="{1BBEBC69-F691-7B4E-AA1F-3F1CFFF5C6D1}"/>
                  </a:ext>
                </a:extLst>
              </p:cNvPr>
              <p:cNvSpPr txBox="1">
                <a:spLocks noChangeArrowheads="1"/>
              </p:cNvSpPr>
              <p:nvPr/>
            </p:nvSpPr>
            <p:spPr bwMode="auto">
              <a:xfrm>
                <a:off x="-3430189" y="2965119"/>
                <a:ext cx="588567" cy="308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fontAlgn="base">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0111</a:t>
                </a:r>
              </a:p>
            </p:txBody>
          </p:sp>
          <p:sp>
            <p:nvSpPr>
              <p:cNvPr id="61" name="Line 119">
                <a:extLst>
                  <a:ext uri="{FF2B5EF4-FFF2-40B4-BE49-F238E27FC236}">
                    <a16:creationId xmlns:a16="http://schemas.microsoft.com/office/drawing/2014/main" id="{4522617A-F9E8-6C4D-890C-B40CD1F2DA2B}"/>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4" name="TextBox 6">
              <a:extLst>
                <a:ext uri="{FF2B5EF4-FFF2-40B4-BE49-F238E27FC236}">
                  <a16:creationId xmlns:a16="http://schemas.microsoft.com/office/drawing/2014/main" id="{E04647EA-CE57-8E43-979A-6EBC3F213DDC}"/>
                </a:ext>
              </a:extLst>
            </p:cNvPr>
            <p:cNvSpPr txBox="1">
              <a:spLocks noChangeArrowheads="1"/>
            </p:cNvSpPr>
            <p:nvPr/>
          </p:nvSpPr>
          <p:spPr bwMode="auto">
            <a:xfrm>
              <a:off x="842050" y="4767952"/>
              <a:ext cx="1992313" cy="5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V</a:t>
              </a:r>
              <a:r>
                <a:rPr lang="en-US" altLang="en-US" sz="1050" kern="0" dirty="0" smtClean="0">
                  <a:solidFill>
                    <a:srgbClr val="000000"/>
                  </a:solidFill>
                  <a:latin typeface="Avenir Book" panose="020B0503020203020204" pitchFamily="34" charset="-78"/>
                  <a:cs typeface="Avenir Book" panose="020B0503020203020204" pitchFamily="34" charset="-78"/>
                </a:rPr>
                <a:t>alues </a:t>
              </a:r>
              <a:r>
                <a:rPr lang="en-US" altLang="en-US" sz="1050" kern="0" dirty="0">
                  <a:solidFill>
                    <a:srgbClr val="000000"/>
                  </a:solidFill>
                  <a:latin typeface="Avenir Book" panose="020B0503020203020204" pitchFamily="34" charset="-78"/>
                  <a:cs typeface="Avenir Book" panose="020B0503020203020204" pitchFamily="34" charset="-78"/>
                </a:rPr>
                <a:t>in arriving </a:t>
              </a:r>
            </a:p>
            <a:p>
              <a:pPr defTabSz="685800" eaLnBrk="0" fontAlgn="base" hangingPunct="0">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packet header</a:t>
              </a:r>
              <a:endParaRPr lang="en-US" altLang="en-US" sz="1350" kern="0" dirty="0">
                <a:solidFill>
                  <a:srgbClr val="000000"/>
                </a:solidFill>
                <a:latin typeface="Avenir Book" panose="020B0503020203020204" pitchFamily="34" charset="-78"/>
                <a:cs typeface="Avenir Book" panose="020B0503020203020204" pitchFamily="34" charset="-78"/>
              </a:endParaRPr>
            </a:p>
          </p:txBody>
        </p:sp>
        <p:grpSp>
          <p:nvGrpSpPr>
            <p:cNvPr id="45" name="Group 357">
              <a:extLst>
                <a:ext uri="{FF2B5EF4-FFF2-40B4-BE49-F238E27FC236}">
                  <a16:creationId xmlns:a16="http://schemas.microsoft.com/office/drawing/2014/main" id="{09AF8C17-7E42-874A-B83C-5931470E1EC4}"/>
                </a:ext>
              </a:extLst>
            </p:cNvPr>
            <p:cNvGrpSpPr>
              <a:grpSpLocks/>
            </p:cNvGrpSpPr>
            <p:nvPr/>
          </p:nvGrpSpPr>
          <p:grpSpPr bwMode="auto">
            <a:xfrm>
              <a:off x="2714625" y="5659438"/>
              <a:ext cx="565150" cy="293687"/>
              <a:chOff x="1871277" y="1576300"/>
              <a:chExt cx="1128371" cy="437861"/>
            </a:xfrm>
          </p:grpSpPr>
          <p:sp>
            <p:nvSpPr>
              <p:cNvPr id="47" name="Oval 46">
                <a:extLst>
                  <a:ext uri="{FF2B5EF4-FFF2-40B4-BE49-F238E27FC236}">
                    <a16:creationId xmlns:a16="http://schemas.microsoft.com/office/drawing/2014/main" id="{442B41FA-D8CE-DA4F-BCCC-0C4BA14A7880}"/>
                  </a:ext>
                </a:extLst>
              </p:cNvPr>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8" name="Rectangle 47">
                <a:extLst>
                  <a:ext uri="{FF2B5EF4-FFF2-40B4-BE49-F238E27FC236}">
                    <a16:creationId xmlns:a16="http://schemas.microsoft.com/office/drawing/2014/main" id="{A77B4157-033B-B042-B386-C7E81265D594}"/>
                  </a:ext>
                </a:extLst>
              </p:cNvPr>
              <p:cNvSpPr/>
              <p:nvPr/>
            </p:nvSpPr>
            <p:spPr bwMode="auto">
              <a:xfrm>
                <a:off x="1870334" y="1738514"/>
                <a:ext cx="1128637" cy="11599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49" name="Oval 48">
                <a:extLst>
                  <a:ext uri="{FF2B5EF4-FFF2-40B4-BE49-F238E27FC236}">
                    <a16:creationId xmlns:a16="http://schemas.microsoft.com/office/drawing/2014/main" id="{2D486A47-1979-CC46-BE7C-FE1EE9FB3502}"/>
                  </a:ext>
                </a:extLst>
              </p:cNvPr>
              <p:cNvSpPr>
                <a:spLocks noChangeArrowheads="1"/>
              </p:cNvSpPr>
              <p:nvPr/>
            </p:nvSpPr>
            <p:spPr bwMode="auto">
              <a:xfrm flipV="1">
                <a:off x="1870334" y="1575177"/>
                <a:ext cx="1125465" cy="31957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0" name="Freeform 49">
                <a:extLst>
                  <a:ext uri="{FF2B5EF4-FFF2-40B4-BE49-F238E27FC236}">
                    <a16:creationId xmlns:a16="http://schemas.microsoft.com/office/drawing/2014/main" id="{573261F5-AADE-5B49-B26C-73A061CB4A13}"/>
                  </a:ext>
                </a:extLst>
              </p:cNvPr>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51" name="Freeform 50">
                <a:extLst>
                  <a:ext uri="{FF2B5EF4-FFF2-40B4-BE49-F238E27FC236}">
                    <a16:creationId xmlns:a16="http://schemas.microsoft.com/office/drawing/2014/main" id="{1AFE4CA0-422C-BB45-8378-5923AFA3A2D6}"/>
                  </a:ext>
                </a:extLst>
              </p:cNvPr>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2" name="Freeform 51">
                <a:extLst>
                  <a:ext uri="{FF2B5EF4-FFF2-40B4-BE49-F238E27FC236}">
                    <a16:creationId xmlns:a16="http://schemas.microsoft.com/office/drawing/2014/main" id="{C2270E51-2490-C240-AD5F-825154ECC122}"/>
                  </a:ext>
                </a:extLst>
              </p:cNvPr>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53" name="Freeform 52">
                <a:extLst>
                  <a:ext uri="{FF2B5EF4-FFF2-40B4-BE49-F238E27FC236}">
                    <a16:creationId xmlns:a16="http://schemas.microsoft.com/office/drawing/2014/main" id="{008859F4-DF2D-4347-8249-C929496F3B2F}"/>
                  </a:ext>
                </a:extLst>
              </p:cNvPr>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54" name="Straight Connector 53">
                <a:extLst>
                  <a:ext uri="{FF2B5EF4-FFF2-40B4-BE49-F238E27FC236}">
                    <a16:creationId xmlns:a16="http://schemas.microsoft.com/office/drawing/2014/main" id="{8255DA76-192D-044B-8762-92700C24A73E}"/>
                  </a:ext>
                </a:extLst>
              </p:cNvPr>
              <p:cNvCxnSpPr>
                <a:cxnSpLocks noChangeShapeType="1"/>
                <a:endCxn id="49" idx="2"/>
              </p:cNvCxnSpPr>
              <p:nvPr/>
            </p:nvCxnSpPr>
            <p:spPr bwMode="auto">
              <a:xfrm flipH="1" flipV="1">
                <a:off x="1870334" y="1736147"/>
                <a:ext cx="3169"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54">
                <a:extLst>
                  <a:ext uri="{FF2B5EF4-FFF2-40B4-BE49-F238E27FC236}">
                    <a16:creationId xmlns:a16="http://schemas.microsoft.com/office/drawing/2014/main" id="{B8121134-CF29-9643-A097-AC1724B9BC6C}"/>
                  </a:ext>
                </a:extLst>
              </p:cNvPr>
              <p:cNvCxnSpPr>
                <a:cxnSpLocks noChangeShapeType="1"/>
              </p:cNvCxnSpPr>
              <p:nvPr/>
            </p:nvCxnSpPr>
            <p:spPr bwMode="auto">
              <a:xfrm flipH="1" flipV="1">
                <a:off x="2995800" y="1733779"/>
                <a:ext cx="3171"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 name="Freeform 120">
              <a:extLst>
                <a:ext uri="{FF2B5EF4-FFF2-40B4-BE49-F238E27FC236}">
                  <a16:creationId xmlns:a16="http://schemas.microsoft.com/office/drawing/2014/main" id="{AA8DABE2-7520-5C45-941C-F8EFCE33F9A2}"/>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Tree>
    <p:extLst>
      <p:ext uri="{BB962C8B-B14F-4D97-AF65-F5344CB8AC3E}">
        <p14:creationId xmlns:p14="http://schemas.microsoft.com/office/powerpoint/2010/main" val="2870010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680726" y="255557"/>
            <a:ext cx="7886700" cy="670967"/>
          </a:xfrm>
        </p:spPr>
        <p:txBody>
          <a:bodyPr>
            <a:normAutofit/>
          </a:bodyPr>
          <a:lstStyle/>
          <a:p>
            <a:pPr algn="ctr"/>
            <a:r>
              <a:rPr lang="en-US" sz="3600" dirty="0" smtClean="0">
                <a:latin typeface="Avenir Book" panose="020B0503020203020204" pitchFamily="34" charset="-78"/>
                <a:cs typeface="Avenir Book" panose="020B0503020203020204" pitchFamily="34" charset="-78"/>
              </a:rPr>
              <a:t>Traditional per-router </a:t>
            </a:r>
            <a:r>
              <a:rPr lang="en-US" sz="3600" dirty="0">
                <a:latin typeface="Avenir Book" panose="020B0503020203020204" pitchFamily="34" charset="-78"/>
                <a:cs typeface="Avenir Book" panose="020B0503020203020204" pitchFamily="34" charset="-78"/>
              </a:rPr>
              <a:t>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659553" y="1002302"/>
            <a:ext cx="82403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a:defRPr/>
            </a:pPr>
            <a:r>
              <a:rPr lang="en-US" altLang="en-US" dirty="0">
                <a:solidFill>
                  <a:prstClr val="black"/>
                </a:solidFill>
                <a:latin typeface="Avenir Book" panose="020B0503020203020204" pitchFamily="34" charset="-78"/>
                <a:cs typeface="Avenir Book" panose="020B0503020203020204" pitchFamily="34" charset="-78"/>
              </a:rPr>
              <a:t>Individual routing algorithm components </a:t>
            </a:r>
            <a:r>
              <a:rPr lang="en-US" altLang="en-US" dirty="0">
                <a:solidFill>
                  <a:srgbClr val="000090"/>
                </a:solidFill>
                <a:latin typeface="Avenir Book" panose="020B0503020203020204" pitchFamily="34" charset="-78"/>
                <a:cs typeface="Avenir Book" panose="020B0503020203020204" pitchFamily="34" charset="-78"/>
              </a:rPr>
              <a:t>in each and every router </a:t>
            </a:r>
            <a:r>
              <a:rPr lang="en-US" altLang="en-US" dirty="0">
                <a:solidFill>
                  <a:prstClr val="black"/>
                </a:solidFill>
                <a:latin typeface="Avenir Book" panose="020B0503020203020204" pitchFamily="34" charset="-78"/>
                <a:cs typeface="Avenir Book" panose="020B0503020203020204" pitchFamily="34" charset="-78"/>
              </a:rPr>
              <a:t>interact in the control plane</a:t>
            </a:r>
          </a:p>
        </p:txBody>
      </p:sp>
      <p:sp>
        <p:nvSpPr>
          <p:cNvPr id="238" name="Freeform 2">
            <a:extLst>
              <a:ext uri="{FF2B5EF4-FFF2-40B4-BE49-F238E27FC236}">
                <a16:creationId xmlns:a16="http://schemas.microsoft.com/office/drawing/2014/main" id="{66A80B54-F93B-A94A-938E-DFA6C3C90E64}"/>
              </a:ext>
            </a:extLst>
          </p:cNvPr>
          <p:cNvSpPr>
            <a:spLocks/>
          </p:cNvSpPr>
          <p:nvPr/>
        </p:nvSpPr>
        <p:spPr bwMode="auto">
          <a:xfrm>
            <a:off x="3166441" y="4385713"/>
            <a:ext cx="3020615" cy="70485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239" name="Straight Connector 238">
            <a:extLst>
              <a:ext uri="{FF2B5EF4-FFF2-40B4-BE49-F238E27FC236}">
                <a16:creationId xmlns:a16="http://schemas.microsoft.com/office/drawing/2014/main" id="{6B89A56E-4B45-1449-B1CC-C8EF7ABE50B3}"/>
              </a:ext>
            </a:extLst>
          </p:cNvPr>
          <p:cNvCxnSpPr/>
          <p:nvPr/>
        </p:nvCxnSpPr>
        <p:spPr>
          <a:xfrm flipV="1">
            <a:off x="3639118" y="4500013"/>
            <a:ext cx="987029" cy="98822"/>
          </a:xfrm>
          <a:prstGeom prst="line">
            <a:avLst/>
          </a:prstGeom>
          <a:noFill/>
          <a:ln w="12700" cap="flat" cmpd="sng" algn="ctr">
            <a:solidFill>
              <a:srgbClr val="000000"/>
            </a:solidFill>
            <a:prstDash val="solid"/>
          </a:ln>
          <a:effectLst/>
        </p:spPr>
      </p:cxnSp>
      <p:cxnSp>
        <p:nvCxnSpPr>
          <p:cNvPr id="240" name="Straight Connector 239">
            <a:extLst>
              <a:ext uri="{FF2B5EF4-FFF2-40B4-BE49-F238E27FC236}">
                <a16:creationId xmlns:a16="http://schemas.microsoft.com/office/drawing/2014/main" id="{2740CBE6-0A59-E645-A69D-A9AE662529A8}"/>
              </a:ext>
            </a:extLst>
          </p:cNvPr>
          <p:cNvCxnSpPr/>
          <p:nvPr/>
        </p:nvCxnSpPr>
        <p:spPr>
          <a:xfrm>
            <a:off x="3555774" y="4639315"/>
            <a:ext cx="1694260" cy="225029"/>
          </a:xfrm>
          <a:prstGeom prst="line">
            <a:avLst/>
          </a:prstGeom>
          <a:noFill/>
          <a:ln w="12700" cap="flat" cmpd="sng" algn="ctr">
            <a:solidFill>
              <a:srgbClr val="000000"/>
            </a:solidFill>
            <a:prstDash val="solid"/>
          </a:ln>
          <a:effectLst/>
        </p:spPr>
      </p:cxnSp>
      <p:cxnSp>
        <p:nvCxnSpPr>
          <p:cNvPr id="241" name="Straight Connector 240">
            <a:extLst>
              <a:ext uri="{FF2B5EF4-FFF2-40B4-BE49-F238E27FC236}">
                <a16:creationId xmlns:a16="http://schemas.microsoft.com/office/drawing/2014/main" id="{FEDEF0D8-C674-7A42-948E-7E305FE7E98D}"/>
              </a:ext>
            </a:extLst>
          </p:cNvPr>
          <p:cNvCxnSpPr/>
          <p:nvPr/>
        </p:nvCxnSpPr>
        <p:spPr>
          <a:xfrm>
            <a:off x="3565300" y="4719088"/>
            <a:ext cx="535781" cy="205978"/>
          </a:xfrm>
          <a:prstGeom prst="line">
            <a:avLst/>
          </a:prstGeom>
          <a:noFill/>
          <a:ln w="12700" cap="flat" cmpd="sng" algn="ctr">
            <a:solidFill>
              <a:srgbClr val="000000"/>
            </a:solidFill>
            <a:prstDash val="solid"/>
          </a:ln>
          <a:effectLst/>
        </p:spPr>
      </p:cxnSp>
      <p:cxnSp>
        <p:nvCxnSpPr>
          <p:cNvPr id="242" name="Straight Connector 241">
            <a:extLst>
              <a:ext uri="{FF2B5EF4-FFF2-40B4-BE49-F238E27FC236}">
                <a16:creationId xmlns:a16="http://schemas.microsoft.com/office/drawing/2014/main" id="{88FEC270-B253-8E44-A411-9C7971EEB2C5}"/>
              </a:ext>
            </a:extLst>
          </p:cNvPr>
          <p:cNvCxnSpPr/>
          <p:nvPr/>
        </p:nvCxnSpPr>
        <p:spPr>
          <a:xfrm flipV="1">
            <a:off x="4328491" y="4864344"/>
            <a:ext cx="935831" cy="60722"/>
          </a:xfrm>
          <a:prstGeom prst="line">
            <a:avLst/>
          </a:prstGeom>
          <a:noFill/>
          <a:ln w="12700" cap="flat" cmpd="sng" algn="ctr">
            <a:solidFill>
              <a:srgbClr val="000000"/>
            </a:solidFill>
            <a:prstDash val="solid"/>
          </a:ln>
          <a:effectLst/>
        </p:spPr>
      </p:cxnSp>
      <p:cxnSp>
        <p:nvCxnSpPr>
          <p:cNvPr id="243" name="Straight Connector 242">
            <a:extLst>
              <a:ext uri="{FF2B5EF4-FFF2-40B4-BE49-F238E27FC236}">
                <a16:creationId xmlns:a16="http://schemas.microsoft.com/office/drawing/2014/main" id="{829E7CD6-E2DF-3F41-969B-DA845A408D9F}"/>
              </a:ext>
            </a:extLst>
          </p:cNvPr>
          <p:cNvCxnSpPr/>
          <p:nvPr/>
        </p:nvCxnSpPr>
        <p:spPr>
          <a:xfrm>
            <a:off x="4823791" y="4523826"/>
            <a:ext cx="792956" cy="92869"/>
          </a:xfrm>
          <a:prstGeom prst="line">
            <a:avLst/>
          </a:prstGeom>
          <a:noFill/>
          <a:ln w="12700" cap="flat" cmpd="sng" algn="ctr">
            <a:solidFill>
              <a:srgbClr val="000000"/>
            </a:solidFill>
            <a:prstDash val="solid"/>
          </a:ln>
          <a:effectLst/>
        </p:spPr>
      </p:cxnSp>
      <p:cxnSp>
        <p:nvCxnSpPr>
          <p:cNvPr id="244" name="Straight Connector 243">
            <a:extLst>
              <a:ext uri="{FF2B5EF4-FFF2-40B4-BE49-F238E27FC236}">
                <a16:creationId xmlns:a16="http://schemas.microsoft.com/office/drawing/2014/main" id="{DE601DF1-8D2D-2A46-BC8F-F868A11F76CA}"/>
              </a:ext>
            </a:extLst>
          </p:cNvPr>
          <p:cNvCxnSpPr/>
          <p:nvPr/>
        </p:nvCxnSpPr>
        <p:spPr>
          <a:xfrm flipV="1">
            <a:off x="4286818" y="4639315"/>
            <a:ext cx="1343025" cy="225029"/>
          </a:xfrm>
          <a:prstGeom prst="line">
            <a:avLst/>
          </a:prstGeom>
          <a:noFill/>
          <a:ln w="12700" cap="flat" cmpd="sng" algn="ctr">
            <a:solidFill>
              <a:srgbClr val="000000"/>
            </a:solidFill>
            <a:prstDash val="solid"/>
          </a:ln>
          <a:effectLst/>
        </p:spPr>
      </p:cxnSp>
      <p:cxnSp>
        <p:nvCxnSpPr>
          <p:cNvPr id="245" name="Straight Connector 244">
            <a:extLst>
              <a:ext uri="{FF2B5EF4-FFF2-40B4-BE49-F238E27FC236}">
                <a16:creationId xmlns:a16="http://schemas.microsoft.com/office/drawing/2014/main" id="{A11DDE0B-F575-FA48-8F6B-03D4A7733DCF}"/>
              </a:ext>
            </a:extLst>
          </p:cNvPr>
          <p:cNvCxnSpPr/>
          <p:nvPr/>
        </p:nvCxnSpPr>
        <p:spPr>
          <a:xfrm flipV="1">
            <a:off x="5282181" y="4660747"/>
            <a:ext cx="441722" cy="203597"/>
          </a:xfrm>
          <a:prstGeom prst="line">
            <a:avLst/>
          </a:prstGeom>
          <a:noFill/>
          <a:ln w="12700" cap="flat" cmpd="sng" algn="ctr">
            <a:solidFill>
              <a:srgbClr val="000000"/>
            </a:solidFill>
            <a:prstDash val="solid"/>
          </a:ln>
          <a:effectLst/>
        </p:spPr>
      </p:cxnSp>
      <p:cxnSp>
        <p:nvCxnSpPr>
          <p:cNvPr id="246" name="Straight Connector 245">
            <a:extLst>
              <a:ext uri="{FF2B5EF4-FFF2-40B4-BE49-F238E27FC236}">
                <a16:creationId xmlns:a16="http://schemas.microsoft.com/office/drawing/2014/main" id="{ADA6CD88-616E-B24E-8E41-831DCFC74F88}"/>
              </a:ext>
            </a:extLst>
          </p:cNvPr>
          <p:cNvCxnSpPr/>
          <p:nvPr/>
        </p:nvCxnSpPr>
        <p:spPr>
          <a:xfrm>
            <a:off x="4639243" y="4500013"/>
            <a:ext cx="610791" cy="300038"/>
          </a:xfrm>
          <a:prstGeom prst="line">
            <a:avLst/>
          </a:prstGeom>
          <a:noFill/>
          <a:ln w="12700" cap="flat" cmpd="sng" algn="ctr">
            <a:solidFill>
              <a:srgbClr val="000000"/>
            </a:solidFill>
            <a:prstDash val="solid"/>
          </a:ln>
          <a:effectLst/>
        </p:spPr>
      </p:cxnSp>
      <p:grpSp>
        <p:nvGrpSpPr>
          <p:cNvPr id="247" name="Group 7">
            <a:extLst>
              <a:ext uri="{FF2B5EF4-FFF2-40B4-BE49-F238E27FC236}">
                <a16:creationId xmlns:a16="http://schemas.microsoft.com/office/drawing/2014/main" id="{F23FF8D1-2C6B-9448-B97C-26AA0FF38328}"/>
              </a:ext>
            </a:extLst>
          </p:cNvPr>
          <p:cNvGrpSpPr>
            <a:grpSpLocks/>
          </p:cNvGrpSpPr>
          <p:nvPr/>
        </p:nvGrpSpPr>
        <p:grpSpPr bwMode="auto">
          <a:xfrm>
            <a:off x="3983209" y="4819101"/>
            <a:ext cx="422672" cy="220265"/>
            <a:chOff x="1871277" y="1576300"/>
            <a:chExt cx="1128371" cy="437861"/>
          </a:xfrm>
        </p:grpSpPr>
        <p:sp>
          <p:nvSpPr>
            <p:cNvPr id="248" name="Oval 247">
              <a:extLst>
                <a:ext uri="{FF2B5EF4-FFF2-40B4-BE49-F238E27FC236}">
                  <a16:creationId xmlns:a16="http://schemas.microsoft.com/office/drawing/2014/main" id="{F781E7E0-A5A4-AD4A-A844-E9A7BB7A7970}"/>
                </a:ext>
              </a:extLst>
            </p:cNvPr>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49" name="Rectangle 248">
              <a:extLst>
                <a:ext uri="{FF2B5EF4-FFF2-40B4-BE49-F238E27FC236}">
                  <a16:creationId xmlns:a16="http://schemas.microsoft.com/office/drawing/2014/main" id="{3D5BD08E-FA2E-E04F-A545-2E0866784F93}"/>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50" name="Oval 249">
              <a:extLst>
                <a:ext uri="{FF2B5EF4-FFF2-40B4-BE49-F238E27FC236}">
                  <a16:creationId xmlns:a16="http://schemas.microsoft.com/office/drawing/2014/main" id="{01E234FF-7C0E-FD47-9DA3-FA9619013171}"/>
                </a:ext>
              </a:extLst>
            </p:cNvPr>
            <p:cNvSpPr>
              <a:spLocks noChangeArrowheads="1"/>
            </p:cNvSpPr>
            <p:nvPr/>
          </p:nvSpPr>
          <p:spPr bwMode="auto">
            <a:xfrm flipV="1">
              <a:off x="1871277" y="1576300"/>
              <a:ext cx="1125193"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1" name="Freeform 250">
              <a:extLst>
                <a:ext uri="{FF2B5EF4-FFF2-40B4-BE49-F238E27FC236}">
                  <a16:creationId xmlns:a16="http://schemas.microsoft.com/office/drawing/2014/main" id="{563210E5-D710-8E45-8417-02EB79B5C81A}"/>
                </a:ext>
              </a:extLst>
            </p:cNvPr>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52" name="Freeform 251">
              <a:extLst>
                <a:ext uri="{FF2B5EF4-FFF2-40B4-BE49-F238E27FC236}">
                  <a16:creationId xmlns:a16="http://schemas.microsoft.com/office/drawing/2014/main" id="{430FD04E-46A2-3749-B589-BEE902C8D592}"/>
                </a:ext>
              </a:extLst>
            </p:cNvPr>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3" name="Freeform 252">
              <a:extLst>
                <a:ext uri="{FF2B5EF4-FFF2-40B4-BE49-F238E27FC236}">
                  <a16:creationId xmlns:a16="http://schemas.microsoft.com/office/drawing/2014/main" id="{BDBA4CA4-485A-D94A-B148-5C44318A1988}"/>
                </a:ext>
              </a:extLst>
            </p:cNvPr>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4" name="Freeform 253">
              <a:extLst>
                <a:ext uri="{FF2B5EF4-FFF2-40B4-BE49-F238E27FC236}">
                  <a16:creationId xmlns:a16="http://schemas.microsoft.com/office/drawing/2014/main" id="{4F7BCFB0-4862-0040-98EF-79148CCE20CE}"/>
                </a:ext>
              </a:extLst>
            </p:cNvPr>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255" name="Straight Connector 254">
              <a:extLst>
                <a:ext uri="{FF2B5EF4-FFF2-40B4-BE49-F238E27FC236}">
                  <a16:creationId xmlns:a16="http://schemas.microsoft.com/office/drawing/2014/main" id="{FA80ECE7-29EF-E045-8DE9-443E8B56CBA4}"/>
                </a:ext>
              </a:extLst>
            </p:cNvPr>
            <p:cNvCxnSpPr>
              <a:cxnSpLocks noChangeShapeType="1"/>
              <a:endCxn id="250" idx="2"/>
            </p:cNvCxnSpPr>
            <p:nvPr/>
          </p:nvCxnSpPr>
          <p:spPr bwMode="auto">
            <a:xfrm flipH="1" flipV="1">
              <a:off x="1871277" y="1737244"/>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6" name="Straight Connector 255">
              <a:extLst>
                <a:ext uri="{FF2B5EF4-FFF2-40B4-BE49-F238E27FC236}">
                  <a16:creationId xmlns:a16="http://schemas.microsoft.com/office/drawing/2014/main" id="{886C4C8B-81F8-494E-B3C9-F2C152BA755D}"/>
                </a:ext>
              </a:extLst>
            </p:cNvPr>
            <p:cNvCxnSpPr>
              <a:cxnSpLocks noChangeShapeType="1"/>
            </p:cNvCxnSpPr>
            <p:nvPr/>
          </p:nvCxnSpPr>
          <p:spPr bwMode="auto">
            <a:xfrm flipH="1" flipV="1">
              <a:off x="2996470" y="1734876"/>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7" name="Group 327">
            <a:extLst>
              <a:ext uri="{FF2B5EF4-FFF2-40B4-BE49-F238E27FC236}">
                <a16:creationId xmlns:a16="http://schemas.microsoft.com/office/drawing/2014/main" id="{C6D6E434-396F-824D-B42D-39B257E17412}"/>
              </a:ext>
            </a:extLst>
          </p:cNvPr>
          <p:cNvGrpSpPr>
            <a:grpSpLocks/>
          </p:cNvGrpSpPr>
          <p:nvPr/>
        </p:nvGrpSpPr>
        <p:grpSpPr bwMode="auto">
          <a:xfrm>
            <a:off x="4504702" y="4413097"/>
            <a:ext cx="423863" cy="219075"/>
            <a:chOff x="1871277" y="1576300"/>
            <a:chExt cx="1128371" cy="437861"/>
          </a:xfrm>
        </p:grpSpPr>
        <p:sp>
          <p:nvSpPr>
            <p:cNvPr id="258" name="Oval 257">
              <a:extLst>
                <a:ext uri="{FF2B5EF4-FFF2-40B4-BE49-F238E27FC236}">
                  <a16:creationId xmlns:a16="http://schemas.microsoft.com/office/drawing/2014/main" id="{BD523501-0761-ED43-9FA5-AEA15E2D1C9C}"/>
                </a:ext>
              </a:extLst>
            </p:cNvPr>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59" name="Rectangle 258">
              <a:extLst>
                <a:ext uri="{FF2B5EF4-FFF2-40B4-BE49-F238E27FC236}">
                  <a16:creationId xmlns:a16="http://schemas.microsoft.com/office/drawing/2014/main" id="{1B2C53EE-99C4-9041-B078-E1DEA73E56F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60" name="Oval 259">
              <a:extLst>
                <a:ext uri="{FF2B5EF4-FFF2-40B4-BE49-F238E27FC236}">
                  <a16:creationId xmlns:a16="http://schemas.microsoft.com/office/drawing/2014/main" id="{27361595-2FF4-1B46-839D-326969B484FA}"/>
                </a:ext>
              </a:extLst>
            </p:cNvPr>
            <p:cNvSpPr>
              <a:spLocks noChangeArrowheads="1"/>
            </p:cNvSpPr>
            <p:nvPr/>
          </p:nvSpPr>
          <p:spPr bwMode="auto">
            <a:xfrm flipV="1">
              <a:off x="1871277" y="1576300"/>
              <a:ext cx="1125200" cy="3212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1" name="Freeform 260">
              <a:extLst>
                <a:ext uri="{FF2B5EF4-FFF2-40B4-BE49-F238E27FC236}">
                  <a16:creationId xmlns:a16="http://schemas.microsoft.com/office/drawing/2014/main" id="{89642470-FD74-1047-9747-D0EB2363B80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62" name="Freeform 261">
              <a:extLst>
                <a:ext uri="{FF2B5EF4-FFF2-40B4-BE49-F238E27FC236}">
                  <a16:creationId xmlns:a16="http://schemas.microsoft.com/office/drawing/2014/main" id="{12E17BAF-3675-9946-91CF-C0BD05A47A02}"/>
                </a:ext>
              </a:extLst>
            </p:cNvPr>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3" name="Freeform 262">
              <a:extLst>
                <a:ext uri="{FF2B5EF4-FFF2-40B4-BE49-F238E27FC236}">
                  <a16:creationId xmlns:a16="http://schemas.microsoft.com/office/drawing/2014/main" id="{FB02D5C9-E16C-D545-9658-9B08CD700FC7}"/>
                </a:ext>
              </a:extLst>
            </p:cNvPr>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4" name="Freeform 263">
              <a:extLst>
                <a:ext uri="{FF2B5EF4-FFF2-40B4-BE49-F238E27FC236}">
                  <a16:creationId xmlns:a16="http://schemas.microsoft.com/office/drawing/2014/main" id="{43C530C6-57F7-D943-BF8C-3B8BE501FC32}"/>
                </a:ext>
              </a:extLst>
            </p:cNvPr>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265" name="Straight Connector 264">
              <a:extLst>
                <a:ext uri="{FF2B5EF4-FFF2-40B4-BE49-F238E27FC236}">
                  <a16:creationId xmlns:a16="http://schemas.microsoft.com/office/drawing/2014/main" id="{04998C4B-6CC3-804D-8149-EB9753D18CA7}"/>
                </a:ext>
              </a:extLst>
            </p:cNvPr>
            <p:cNvCxnSpPr>
              <a:cxnSpLocks noChangeShapeType="1"/>
              <a:endCxn id="260" idx="2"/>
            </p:cNvCxnSpPr>
            <p:nvPr/>
          </p:nvCxnSpPr>
          <p:spPr bwMode="auto">
            <a:xfrm flipH="1" flipV="1">
              <a:off x="1871277" y="1735739"/>
              <a:ext cx="3169"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6" name="Straight Connector 265">
              <a:extLst>
                <a:ext uri="{FF2B5EF4-FFF2-40B4-BE49-F238E27FC236}">
                  <a16:creationId xmlns:a16="http://schemas.microsoft.com/office/drawing/2014/main" id="{565D2A47-CC6C-8440-A5DF-83E670BCAF12}"/>
                </a:ext>
              </a:extLst>
            </p:cNvPr>
            <p:cNvCxnSpPr>
              <a:cxnSpLocks noChangeShapeType="1"/>
            </p:cNvCxnSpPr>
            <p:nvPr/>
          </p:nvCxnSpPr>
          <p:spPr bwMode="auto">
            <a:xfrm flipH="1" flipV="1">
              <a:off x="2996477" y="1733359"/>
              <a:ext cx="3171"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7" name="Group 337">
            <a:extLst>
              <a:ext uri="{FF2B5EF4-FFF2-40B4-BE49-F238E27FC236}">
                <a16:creationId xmlns:a16="http://schemas.microsoft.com/office/drawing/2014/main" id="{82B40A4C-BCB9-0F49-86D8-65358510B247}"/>
              </a:ext>
            </a:extLst>
          </p:cNvPr>
          <p:cNvGrpSpPr>
            <a:grpSpLocks/>
          </p:cNvGrpSpPr>
          <p:nvPr/>
        </p:nvGrpSpPr>
        <p:grpSpPr bwMode="auto">
          <a:xfrm>
            <a:off x="4986906" y="4753616"/>
            <a:ext cx="422672" cy="220266"/>
            <a:chOff x="1871277" y="1576300"/>
            <a:chExt cx="1128371" cy="437861"/>
          </a:xfrm>
        </p:grpSpPr>
        <p:sp>
          <p:nvSpPr>
            <p:cNvPr id="268" name="Oval 267">
              <a:extLst>
                <a:ext uri="{FF2B5EF4-FFF2-40B4-BE49-F238E27FC236}">
                  <a16:creationId xmlns:a16="http://schemas.microsoft.com/office/drawing/2014/main" id="{683F4F4C-42FD-9846-A017-5B90A1CDF30A}"/>
                </a:ext>
              </a:extLst>
            </p:cNvPr>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69" name="Rectangle 268">
              <a:extLst>
                <a:ext uri="{FF2B5EF4-FFF2-40B4-BE49-F238E27FC236}">
                  <a16:creationId xmlns:a16="http://schemas.microsoft.com/office/drawing/2014/main" id="{3F600344-6D5A-5149-9480-8AD325F910A2}"/>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70" name="Oval 269">
              <a:extLst>
                <a:ext uri="{FF2B5EF4-FFF2-40B4-BE49-F238E27FC236}">
                  <a16:creationId xmlns:a16="http://schemas.microsoft.com/office/drawing/2014/main" id="{358912A5-2365-7548-98D1-05C254AB8C93}"/>
                </a:ext>
              </a:extLst>
            </p:cNvPr>
            <p:cNvSpPr>
              <a:spLocks noChangeArrowheads="1"/>
            </p:cNvSpPr>
            <p:nvPr/>
          </p:nvSpPr>
          <p:spPr bwMode="auto">
            <a:xfrm flipV="1">
              <a:off x="1871277" y="1576300"/>
              <a:ext cx="1125191"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1" name="Freeform 270">
              <a:extLst>
                <a:ext uri="{FF2B5EF4-FFF2-40B4-BE49-F238E27FC236}">
                  <a16:creationId xmlns:a16="http://schemas.microsoft.com/office/drawing/2014/main" id="{856A4118-FA0A-BF49-876A-9D235E6C6E2E}"/>
                </a:ext>
              </a:extLst>
            </p:cNvPr>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72" name="Freeform 271">
              <a:extLst>
                <a:ext uri="{FF2B5EF4-FFF2-40B4-BE49-F238E27FC236}">
                  <a16:creationId xmlns:a16="http://schemas.microsoft.com/office/drawing/2014/main" id="{73066D64-2E3F-F24D-B741-44F8F9E6C32A}"/>
                </a:ext>
              </a:extLst>
            </p:cNvPr>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3" name="Freeform 272">
              <a:extLst>
                <a:ext uri="{FF2B5EF4-FFF2-40B4-BE49-F238E27FC236}">
                  <a16:creationId xmlns:a16="http://schemas.microsoft.com/office/drawing/2014/main" id="{63C7C818-A6BA-5B46-8663-C7EB1B1CEB1A}"/>
                </a:ext>
              </a:extLst>
            </p:cNvPr>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4" name="Freeform 273">
              <a:extLst>
                <a:ext uri="{FF2B5EF4-FFF2-40B4-BE49-F238E27FC236}">
                  <a16:creationId xmlns:a16="http://schemas.microsoft.com/office/drawing/2014/main" id="{958FEB88-75FB-2D44-9A10-0367FDB3A463}"/>
                </a:ext>
              </a:extLst>
            </p:cNvPr>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275" name="Straight Connector 274">
              <a:extLst>
                <a:ext uri="{FF2B5EF4-FFF2-40B4-BE49-F238E27FC236}">
                  <a16:creationId xmlns:a16="http://schemas.microsoft.com/office/drawing/2014/main" id="{E5F8810D-58B9-1B41-9069-743A57CBD942}"/>
                </a:ext>
              </a:extLst>
            </p:cNvPr>
            <p:cNvCxnSpPr>
              <a:cxnSpLocks noChangeShapeType="1"/>
              <a:endCxn id="270" idx="2"/>
            </p:cNvCxnSpPr>
            <p:nvPr/>
          </p:nvCxnSpPr>
          <p:spPr bwMode="auto">
            <a:xfrm flipH="1" flipV="1">
              <a:off x="1871277" y="1737243"/>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B7248C01-1BC9-084D-9C19-4C517E66801B}"/>
                </a:ext>
              </a:extLst>
            </p:cNvPr>
            <p:cNvCxnSpPr>
              <a:cxnSpLocks noChangeShapeType="1"/>
            </p:cNvCxnSpPr>
            <p:nvPr/>
          </p:nvCxnSpPr>
          <p:spPr bwMode="auto">
            <a:xfrm flipH="1" flipV="1">
              <a:off x="2996468" y="1734877"/>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77" name="Group 347">
            <a:extLst>
              <a:ext uri="{FF2B5EF4-FFF2-40B4-BE49-F238E27FC236}">
                <a16:creationId xmlns:a16="http://schemas.microsoft.com/office/drawing/2014/main" id="{EA66C38A-2A9F-054D-B190-0607C48440C0}"/>
              </a:ext>
            </a:extLst>
          </p:cNvPr>
          <p:cNvGrpSpPr>
            <a:grpSpLocks/>
          </p:cNvGrpSpPr>
          <p:nvPr/>
        </p:nvGrpSpPr>
        <p:grpSpPr bwMode="auto">
          <a:xfrm>
            <a:off x="5528640" y="4517872"/>
            <a:ext cx="423863" cy="220266"/>
            <a:chOff x="1871277" y="1576300"/>
            <a:chExt cx="1128371" cy="437861"/>
          </a:xfrm>
        </p:grpSpPr>
        <p:sp>
          <p:nvSpPr>
            <p:cNvPr id="278" name="Oval 277">
              <a:extLst>
                <a:ext uri="{FF2B5EF4-FFF2-40B4-BE49-F238E27FC236}">
                  <a16:creationId xmlns:a16="http://schemas.microsoft.com/office/drawing/2014/main" id="{578C6C8A-3C2C-CA47-A52F-E5336E397A8C}"/>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79" name="Rectangle 278">
              <a:extLst>
                <a:ext uri="{FF2B5EF4-FFF2-40B4-BE49-F238E27FC236}">
                  <a16:creationId xmlns:a16="http://schemas.microsoft.com/office/drawing/2014/main" id="{40527894-E8D6-8847-A758-9F4A98B89D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80" name="Oval 279">
              <a:extLst>
                <a:ext uri="{FF2B5EF4-FFF2-40B4-BE49-F238E27FC236}">
                  <a16:creationId xmlns:a16="http://schemas.microsoft.com/office/drawing/2014/main" id="{50FCBF9F-6CE0-7B47-94FC-CD5787B788A2}"/>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1" name="Freeform 280">
              <a:extLst>
                <a:ext uri="{FF2B5EF4-FFF2-40B4-BE49-F238E27FC236}">
                  <a16:creationId xmlns:a16="http://schemas.microsoft.com/office/drawing/2014/main" id="{5D5ADD21-3F21-8E47-B87D-2BDC146712B9}"/>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82" name="Freeform 281">
              <a:extLst>
                <a:ext uri="{FF2B5EF4-FFF2-40B4-BE49-F238E27FC236}">
                  <a16:creationId xmlns:a16="http://schemas.microsoft.com/office/drawing/2014/main" id="{0FF22D66-78A9-2245-ACA6-A35063B9545F}"/>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3" name="Freeform 282">
              <a:extLst>
                <a:ext uri="{FF2B5EF4-FFF2-40B4-BE49-F238E27FC236}">
                  <a16:creationId xmlns:a16="http://schemas.microsoft.com/office/drawing/2014/main" id="{A86BA2E2-E459-454D-98E3-2CB0E41E1ED3}"/>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284" name="Freeform 283">
              <a:extLst>
                <a:ext uri="{FF2B5EF4-FFF2-40B4-BE49-F238E27FC236}">
                  <a16:creationId xmlns:a16="http://schemas.microsoft.com/office/drawing/2014/main" id="{32EB212F-0575-FD42-B1AF-F3AAD1FDE604}"/>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285" name="Straight Connector 284">
              <a:extLst>
                <a:ext uri="{FF2B5EF4-FFF2-40B4-BE49-F238E27FC236}">
                  <a16:creationId xmlns:a16="http://schemas.microsoft.com/office/drawing/2014/main" id="{913FC001-18AF-3A49-BFB4-0B914F19FFD8}"/>
                </a:ext>
              </a:extLst>
            </p:cNvPr>
            <p:cNvCxnSpPr>
              <a:cxnSpLocks noChangeShapeType="1"/>
              <a:endCxn id="280"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86" name="Straight Connector 285">
              <a:extLst>
                <a:ext uri="{FF2B5EF4-FFF2-40B4-BE49-F238E27FC236}">
                  <a16:creationId xmlns:a16="http://schemas.microsoft.com/office/drawing/2014/main" id="{7194EB53-3E3D-024D-B0D2-5596DAD2A331}"/>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7" name="Group 286">
            <a:extLst>
              <a:ext uri="{FF2B5EF4-FFF2-40B4-BE49-F238E27FC236}">
                <a16:creationId xmlns:a16="http://schemas.microsoft.com/office/drawing/2014/main" id="{7169FC3C-178E-6048-AB6C-8493893B17E5}"/>
              </a:ext>
            </a:extLst>
          </p:cNvPr>
          <p:cNvGrpSpPr>
            <a:grpSpLocks/>
          </p:cNvGrpSpPr>
          <p:nvPr/>
        </p:nvGrpSpPr>
        <p:grpSpPr bwMode="auto">
          <a:xfrm>
            <a:off x="2540171" y="2055659"/>
            <a:ext cx="3952875" cy="2853929"/>
            <a:chOff x="1757805" y="2331054"/>
            <a:chExt cx="5270058" cy="3804634"/>
          </a:xfrm>
        </p:grpSpPr>
        <p:sp>
          <p:nvSpPr>
            <p:cNvPr id="288" name="Freeform 287">
              <a:extLst>
                <a:ext uri="{FF2B5EF4-FFF2-40B4-BE49-F238E27FC236}">
                  <a16:creationId xmlns:a16="http://schemas.microsoft.com/office/drawing/2014/main" id="{440C625E-763F-DC45-B239-42BFE9E9081B}"/>
                </a:ext>
              </a:extLst>
            </p:cNvPr>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89" name="Freeform 288">
              <a:extLst>
                <a:ext uri="{FF2B5EF4-FFF2-40B4-BE49-F238E27FC236}">
                  <a16:creationId xmlns:a16="http://schemas.microsoft.com/office/drawing/2014/main" id="{7B2A49C4-873B-2743-B356-AA474598AAC7}"/>
                </a:ext>
              </a:extLst>
            </p:cNvPr>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90" name="Freeform 289">
              <a:extLst>
                <a:ext uri="{FF2B5EF4-FFF2-40B4-BE49-F238E27FC236}">
                  <a16:creationId xmlns:a16="http://schemas.microsoft.com/office/drawing/2014/main" id="{0D9AB348-D7F2-A742-9B0C-84535C1F8A96}"/>
                </a:ext>
              </a:extLst>
            </p:cNvPr>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91" name="Freeform 290">
              <a:extLst>
                <a:ext uri="{FF2B5EF4-FFF2-40B4-BE49-F238E27FC236}">
                  <a16:creationId xmlns:a16="http://schemas.microsoft.com/office/drawing/2014/main" id="{98F06BD2-BA43-1144-B69F-BF325541EB43}"/>
                </a:ext>
              </a:extLst>
            </p:cNvPr>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292" name="Freeform 291">
              <a:extLst>
                <a:ext uri="{FF2B5EF4-FFF2-40B4-BE49-F238E27FC236}">
                  <a16:creationId xmlns:a16="http://schemas.microsoft.com/office/drawing/2014/main" id="{57135A78-79C3-CB4B-8E8E-D9A274265F07}"/>
                </a:ext>
              </a:extLst>
            </p:cNvPr>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grpSp>
          <p:nvGrpSpPr>
            <p:cNvPr id="293" name="Group 17">
              <a:extLst>
                <a:ext uri="{FF2B5EF4-FFF2-40B4-BE49-F238E27FC236}">
                  <a16:creationId xmlns:a16="http://schemas.microsoft.com/office/drawing/2014/main" id="{3DCFE7AC-3DDA-544E-9FBA-E2013CB1F765}"/>
                </a:ext>
              </a:extLst>
            </p:cNvPr>
            <p:cNvGrpSpPr>
              <a:grpSpLocks/>
            </p:cNvGrpSpPr>
            <p:nvPr/>
          </p:nvGrpSpPr>
          <p:grpSpPr bwMode="auto">
            <a:xfrm>
              <a:off x="1757805" y="2331054"/>
              <a:ext cx="1079500" cy="2674334"/>
              <a:chOff x="1757805" y="2331054"/>
              <a:chExt cx="1079500" cy="2674334"/>
            </a:xfrm>
          </p:grpSpPr>
          <p:sp>
            <p:nvSpPr>
              <p:cNvPr id="380" name="Rectangle 379">
                <a:extLst>
                  <a:ext uri="{FF2B5EF4-FFF2-40B4-BE49-F238E27FC236}">
                    <a16:creationId xmlns:a16="http://schemas.microsoft.com/office/drawing/2014/main" id="{4A6C83BC-7EC5-0F45-B8BB-C3B547B3E007}"/>
                  </a:ext>
                </a:extLst>
              </p:cNvPr>
              <p:cNvSpPr/>
              <p:nvPr/>
            </p:nvSpPr>
            <p:spPr bwMode="auto">
              <a:xfrm rot="10800000">
                <a:off x="1789552" y="2580252"/>
                <a:ext cx="1027025" cy="108409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grpSp>
            <p:nvGrpSpPr>
              <p:cNvPr id="381" name="Group 104">
                <a:extLst>
                  <a:ext uri="{FF2B5EF4-FFF2-40B4-BE49-F238E27FC236}">
                    <a16:creationId xmlns:a16="http://schemas.microsoft.com/office/drawing/2014/main" id="{C49CCBB3-581C-F744-9C12-88066A544A1A}"/>
                  </a:ext>
                </a:extLst>
              </p:cNvPr>
              <p:cNvGrpSpPr>
                <a:grpSpLocks/>
              </p:cNvGrpSpPr>
              <p:nvPr/>
            </p:nvGrpSpPr>
            <p:grpSpPr bwMode="auto">
              <a:xfrm>
                <a:off x="1782739" y="4616206"/>
                <a:ext cx="1034710" cy="389182"/>
                <a:chOff x="4128636" y="3606589"/>
                <a:chExt cx="568145" cy="338667"/>
              </a:xfrm>
            </p:grpSpPr>
            <p:sp>
              <p:nvSpPr>
                <p:cNvPr id="395" name="Oval 394">
                  <a:extLst>
                    <a:ext uri="{FF2B5EF4-FFF2-40B4-BE49-F238E27FC236}">
                      <a16:creationId xmlns:a16="http://schemas.microsoft.com/office/drawing/2014/main" id="{1360C793-55DD-E448-BB09-2AF9F40ABA16}"/>
                    </a:ext>
                  </a:extLst>
                </p:cNvPr>
                <p:cNvSpPr/>
                <p:nvPr/>
              </p:nvSpPr>
              <p:spPr>
                <a:xfrm>
                  <a:off x="4128891" y="3720271"/>
                  <a:ext cx="565669" cy="225140"/>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96" name="Rectangle 395">
                  <a:extLst>
                    <a:ext uri="{FF2B5EF4-FFF2-40B4-BE49-F238E27FC236}">
                      <a16:creationId xmlns:a16="http://schemas.microsoft.com/office/drawing/2014/main" id="{B5E5E126-5712-074A-827E-49B7AB6291A3}"/>
                    </a:ext>
                  </a:extLst>
                </p:cNvPr>
                <p:cNvSpPr/>
                <p:nvPr/>
              </p:nvSpPr>
              <p:spPr>
                <a:xfrm>
                  <a:off x="4128891" y="3720271"/>
                  <a:ext cx="565669" cy="111880"/>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97" name="Oval 396">
                  <a:extLst>
                    <a:ext uri="{FF2B5EF4-FFF2-40B4-BE49-F238E27FC236}">
                      <a16:creationId xmlns:a16="http://schemas.microsoft.com/office/drawing/2014/main" id="{90782D44-406D-1A44-B8FA-7DABB141B919}"/>
                    </a:ext>
                  </a:extLst>
                </p:cNvPr>
                <p:cNvSpPr/>
                <p:nvPr/>
              </p:nvSpPr>
              <p:spPr>
                <a:xfrm>
                  <a:off x="4128891" y="3607011"/>
                  <a:ext cx="565669" cy="225140"/>
                </a:xfrm>
                <a:prstGeom prst="ellipse">
                  <a:avLst/>
                </a:prstGeom>
                <a:solidFill>
                  <a:srgbClr val="3333CC">
                    <a:lumMod val="60000"/>
                    <a:lumOff val="40000"/>
                    <a:alpha val="7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98" name="Straight Connector 397">
                  <a:extLst>
                    <a:ext uri="{FF2B5EF4-FFF2-40B4-BE49-F238E27FC236}">
                      <a16:creationId xmlns:a16="http://schemas.microsoft.com/office/drawing/2014/main" id="{91CE1BD1-E198-874C-A63D-F01D330549A7}"/>
                    </a:ext>
                  </a:extLst>
                </p:cNvPr>
                <p:cNvCxnSpPr/>
                <p:nvPr/>
              </p:nvCxnSpPr>
              <p:spPr>
                <a:xfrm>
                  <a:off x="4694560" y="3720271"/>
                  <a:ext cx="0" cy="111880"/>
                </a:xfrm>
                <a:prstGeom prst="line">
                  <a:avLst/>
                </a:prstGeom>
                <a:noFill/>
                <a:ln w="6350" cap="flat" cmpd="sng" algn="ctr">
                  <a:solidFill>
                    <a:srgbClr val="000000"/>
                  </a:solidFill>
                  <a:prstDash val="solid"/>
                </a:ln>
                <a:effectLst/>
              </p:spPr>
            </p:cxnSp>
            <p:cxnSp>
              <p:nvCxnSpPr>
                <p:cNvPr id="399" name="Straight Connector 398">
                  <a:extLst>
                    <a:ext uri="{FF2B5EF4-FFF2-40B4-BE49-F238E27FC236}">
                      <a16:creationId xmlns:a16="http://schemas.microsoft.com/office/drawing/2014/main" id="{5C32A76A-C218-CD4F-A5EA-5F04BEBB7C8B}"/>
                    </a:ext>
                  </a:extLst>
                </p:cNvPr>
                <p:cNvCxnSpPr/>
                <p:nvPr/>
              </p:nvCxnSpPr>
              <p:spPr>
                <a:xfrm>
                  <a:off x="4128891" y="3720271"/>
                  <a:ext cx="0" cy="111880"/>
                </a:xfrm>
                <a:prstGeom prst="line">
                  <a:avLst/>
                </a:prstGeom>
                <a:noFill/>
                <a:ln w="6350" cap="flat" cmpd="sng" algn="ctr">
                  <a:solidFill>
                    <a:srgbClr val="000000"/>
                  </a:solidFill>
                  <a:prstDash val="solid"/>
                </a:ln>
                <a:effectLst/>
              </p:spPr>
            </p:cxnSp>
          </p:grpSp>
          <p:sp>
            <p:nvSpPr>
              <p:cNvPr id="382" name="Rectangle 381">
                <a:extLst>
                  <a:ext uri="{FF2B5EF4-FFF2-40B4-BE49-F238E27FC236}">
                    <a16:creationId xmlns:a16="http://schemas.microsoft.com/office/drawing/2014/main" id="{9568C327-A8B8-714A-9EC6-981C762ACAD5}"/>
                  </a:ext>
                </a:extLst>
              </p:cNvPr>
              <p:cNvSpPr/>
              <p:nvPr/>
            </p:nvSpPr>
            <p:spPr bwMode="auto">
              <a:xfrm>
                <a:off x="1802251" y="3602440"/>
                <a:ext cx="1027025" cy="1163452"/>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83" name="Straight Connector 382">
                <a:extLst>
                  <a:ext uri="{FF2B5EF4-FFF2-40B4-BE49-F238E27FC236}">
                    <a16:creationId xmlns:a16="http://schemas.microsoft.com/office/drawing/2014/main" id="{CE43604B-D39F-7044-94F2-CD4AD82F1987}"/>
                  </a:ext>
                </a:extLst>
              </p:cNvPr>
              <p:cNvCxnSpPr/>
              <p:nvPr/>
            </p:nvCxnSpPr>
            <p:spPr bwMode="auto">
              <a:xfrm>
                <a:off x="1781615" y="2805642"/>
                <a:ext cx="20636" cy="2020566"/>
              </a:xfrm>
              <a:prstGeom prst="line">
                <a:avLst/>
              </a:prstGeom>
              <a:noFill/>
              <a:ln w="3175" cap="flat" cmpd="sng" algn="ctr">
                <a:solidFill>
                  <a:srgbClr val="000000"/>
                </a:solidFill>
                <a:prstDash val="sysDash"/>
              </a:ln>
              <a:effectLst/>
            </p:spPr>
          </p:cxnSp>
          <p:cxnSp>
            <p:nvCxnSpPr>
              <p:cNvPr id="384" name="Straight Connector 383">
                <a:extLst>
                  <a:ext uri="{FF2B5EF4-FFF2-40B4-BE49-F238E27FC236}">
                    <a16:creationId xmlns:a16="http://schemas.microsoft.com/office/drawing/2014/main" id="{5C4C1EF2-5AB5-114F-AE30-53470A226E36}"/>
                  </a:ext>
                </a:extLst>
              </p:cNvPr>
              <p:cNvCxnSpPr/>
              <p:nvPr/>
            </p:nvCxnSpPr>
            <p:spPr bwMode="auto">
              <a:xfrm flipH="1">
                <a:off x="2818166" y="2805642"/>
                <a:ext cx="4762" cy="1976123"/>
              </a:xfrm>
              <a:prstGeom prst="line">
                <a:avLst/>
              </a:prstGeom>
              <a:noFill/>
              <a:ln w="3175" cap="flat" cmpd="sng" algn="ctr">
                <a:solidFill>
                  <a:srgbClr val="000000"/>
                </a:solidFill>
                <a:prstDash val="sysDash"/>
              </a:ln>
              <a:effectLst/>
            </p:spPr>
          </p:cxnSp>
          <p:grpSp>
            <p:nvGrpSpPr>
              <p:cNvPr id="385" name="Group 9">
                <a:extLst>
                  <a:ext uri="{FF2B5EF4-FFF2-40B4-BE49-F238E27FC236}">
                    <a16:creationId xmlns:a16="http://schemas.microsoft.com/office/drawing/2014/main" id="{052F022E-CD26-8744-AC3E-C859146E3805}"/>
                  </a:ext>
                </a:extLst>
              </p:cNvPr>
              <p:cNvGrpSpPr>
                <a:grpSpLocks/>
              </p:cNvGrpSpPr>
              <p:nvPr/>
            </p:nvGrpSpPr>
            <p:grpSpPr bwMode="auto">
              <a:xfrm>
                <a:off x="1757805" y="2331054"/>
                <a:ext cx="1079500" cy="430213"/>
                <a:chOff x="2183302" y="1574638"/>
                <a:chExt cx="1200154" cy="430181"/>
              </a:xfrm>
            </p:grpSpPr>
            <p:sp>
              <p:nvSpPr>
                <p:cNvPr id="386" name="Oval 385">
                  <a:extLst>
                    <a:ext uri="{FF2B5EF4-FFF2-40B4-BE49-F238E27FC236}">
                      <a16:creationId xmlns:a16="http://schemas.microsoft.com/office/drawing/2014/main" id="{80AE789D-EAFB-F44C-ACC8-D4E9E127F29B}"/>
                    </a:ext>
                  </a:extLst>
                </p:cNvPr>
                <p:cNvSpPr/>
                <p:nvPr/>
              </p:nvSpPr>
              <p:spPr bwMode="auto">
                <a:xfrm flipV="1">
                  <a:off x="2186832" y="1690499"/>
                  <a:ext cx="1194758" cy="31425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87" name="Rectangle 386">
                  <a:extLst>
                    <a:ext uri="{FF2B5EF4-FFF2-40B4-BE49-F238E27FC236}">
                      <a16:creationId xmlns:a16="http://schemas.microsoft.com/office/drawing/2014/main" id="{5F200699-ED1E-0245-9D7A-C9227AC90EC0}"/>
                    </a:ext>
                  </a:extLst>
                </p:cNvPr>
                <p:cNvSpPr/>
                <p:nvPr/>
              </p:nvSpPr>
              <p:spPr bwMode="auto">
                <a:xfrm>
                  <a:off x="2183302" y="1734939"/>
                  <a:ext cx="1198287" cy="112686"/>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88" name="Oval 387">
                  <a:extLst>
                    <a:ext uri="{FF2B5EF4-FFF2-40B4-BE49-F238E27FC236}">
                      <a16:creationId xmlns:a16="http://schemas.microsoft.com/office/drawing/2014/main" id="{1653876D-5808-4845-8D45-41E30CCABC5A}"/>
                    </a:ext>
                  </a:extLst>
                </p:cNvPr>
                <p:cNvSpPr>
                  <a:spLocks noChangeArrowheads="1"/>
                </p:cNvSpPr>
                <p:nvPr/>
              </p:nvSpPr>
              <p:spPr bwMode="auto">
                <a:xfrm flipV="1">
                  <a:off x="2183302" y="1574638"/>
                  <a:ext cx="1196523" cy="31425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89" name="Freeform 388">
                  <a:extLst>
                    <a:ext uri="{FF2B5EF4-FFF2-40B4-BE49-F238E27FC236}">
                      <a16:creationId xmlns:a16="http://schemas.microsoft.com/office/drawing/2014/main" id="{B63C1A57-A326-E44D-89A7-AE4E169A70AE}"/>
                    </a:ext>
                  </a:extLst>
                </p:cNvPr>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90" name="Freeform 389">
                  <a:extLst>
                    <a:ext uri="{FF2B5EF4-FFF2-40B4-BE49-F238E27FC236}">
                      <a16:creationId xmlns:a16="http://schemas.microsoft.com/office/drawing/2014/main" id="{C060360D-64F4-6C46-9C73-B1B076DAA15D}"/>
                    </a:ext>
                  </a:extLst>
                </p:cNvPr>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1" name="Freeform 390">
                  <a:extLst>
                    <a:ext uri="{FF2B5EF4-FFF2-40B4-BE49-F238E27FC236}">
                      <a16:creationId xmlns:a16="http://schemas.microsoft.com/office/drawing/2014/main" id="{6762EEAF-2C47-B149-8689-0C95EC53C318}"/>
                    </a:ext>
                  </a:extLst>
                </p:cNvPr>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92" name="Freeform 391">
                  <a:extLst>
                    <a:ext uri="{FF2B5EF4-FFF2-40B4-BE49-F238E27FC236}">
                      <a16:creationId xmlns:a16="http://schemas.microsoft.com/office/drawing/2014/main" id="{EEF29461-B5AA-2744-A3DA-2814904A2E2F}"/>
                    </a:ext>
                  </a:extLst>
                </p:cNvPr>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393" name="Straight Connector 392">
                  <a:extLst>
                    <a:ext uri="{FF2B5EF4-FFF2-40B4-BE49-F238E27FC236}">
                      <a16:creationId xmlns:a16="http://schemas.microsoft.com/office/drawing/2014/main" id="{BE5A273A-2FEE-9545-BB88-87C7E505179F}"/>
                    </a:ext>
                  </a:extLst>
                </p:cNvPr>
                <p:cNvCxnSpPr>
                  <a:cxnSpLocks noChangeShapeType="1"/>
                  <a:endCxn id="388" idx="2"/>
                </p:cNvCxnSpPr>
                <p:nvPr/>
              </p:nvCxnSpPr>
              <p:spPr bwMode="auto">
                <a:xfrm flipH="1" flipV="1">
                  <a:off x="2183302" y="1731764"/>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a:extLst>
                    <a:ext uri="{FF2B5EF4-FFF2-40B4-BE49-F238E27FC236}">
                      <a16:creationId xmlns:a16="http://schemas.microsoft.com/office/drawing/2014/main" id="{3C46EAE7-509B-4E45-A6E7-9A33E4F0FC70}"/>
                    </a:ext>
                  </a:extLst>
                </p:cNvPr>
                <p:cNvCxnSpPr>
                  <a:cxnSpLocks noChangeShapeType="1"/>
                </p:cNvCxnSpPr>
                <p:nvPr/>
              </p:nvCxnSpPr>
              <p:spPr bwMode="auto">
                <a:xfrm flipH="1" flipV="1">
                  <a:off x="3379825" y="1728590"/>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4" name="Group 18">
              <a:extLst>
                <a:ext uri="{FF2B5EF4-FFF2-40B4-BE49-F238E27FC236}">
                  <a16:creationId xmlns:a16="http://schemas.microsoft.com/office/drawing/2014/main" id="{482172DC-CB77-9547-9B55-AA80104E7E80}"/>
                </a:ext>
              </a:extLst>
            </p:cNvPr>
            <p:cNvGrpSpPr>
              <a:grpSpLocks/>
            </p:cNvGrpSpPr>
            <p:nvPr/>
          </p:nvGrpSpPr>
          <p:grpSpPr bwMode="auto">
            <a:xfrm>
              <a:off x="3500438" y="3174091"/>
              <a:ext cx="522287" cy="1831297"/>
              <a:chOff x="3500438" y="3174091"/>
              <a:chExt cx="522287" cy="1831297"/>
            </a:xfrm>
          </p:grpSpPr>
          <p:sp>
            <p:nvSpPr>
              <p:cNvPr id="359" name="Rectangle 358">
                <a:extLst>
                  <a:ext uri="{FF2B5EF4-FFF2-40B4-BE49-F238E27FC236}">
                    <a16:creationId xmlns:a16="http://schemas.microsoft.com/office/drawing/2014/main" id="{62075464-1A4E-BF45-A532-01A9C76E55CE}"/>
                  </a:ext>
                </a:extLst>
              </p:cNvPr>
              <p:cNvSpPr/>
              <p:nvPr/>
            </p:nvSpPr>
            <p:spPr bwMode="auto">
              <a:xfrm rot="10800000">
                <a:off x="3507320" y="3287221"/>
                <a:ext cx="498349" cy="30662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60" name="Straight Connector 359">
                <a:extLst>
                  <a:ext uri="{FF2B5EF4-FFF2-40B4-BE49-F238E27FC236}">
                    <a16:creationId xmlns:a16="http://schemas.microsoft.com/office/drawing/2014/main" id="{E6476089-4E8D-9748-8A20-B65AB809DCB0}"/>
                  </a:ext>
                </a:extLst>
              </p:cNvPr>
              <p:cNvCxnSpPr/>
              <p:nvPr/>
            </p:nvCxnSpPr>
            <p:spPr bwMode="auto">
              <a:xfrm flipH="1">
                <a:off x="4019802" y="3321497"/>
                <a:ext cx="1588" cy="1536456"/>
              </a:xfrm>
              <a:prstGeom prst="line">
                <a:avLst/>
              </a:prstGeom>
              <a:noFill/>
              <a:ln w="3175" cap="flat" cmpd="sng" algn="ctr">
                <a:solidFill>
                  <a:srgbClr val="000000"/>
                </a:solidFill>
                <a:prstDash val="sysDash"/>
              </a:ln>
              <a:effectLst/>
            </p:spPr>
          </p:cxnSp>
          <p:pic>
            <p:nvPicPr>
              <p:cNvPr id="361" name="Picture 86" descr="router_top.png">
                <a:extLst>
                  <a:ext uri="{FF2B5EF4-FFF2-40B4-BE49-F238E27FC236}">
                    <a16:creationId xmlns:a16="http://schemas.microsoft.com/office/drawing/2014/main" id="{903307E4-A9C2-9644-824F-D336213F4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 name="Group 82">
                <a:extLst>
                  <a:ext uri="{FF2B5EF4-FFF2-40B4-BE49-F238E27FC236}">
                    <a16:creationId xmlns:a16="http://schemas.microsoft.com/office/drawing/2014/main" id="{F71CE2FF-B936-C547-A3CE-97AE0CF5BB65}"/>
                  </a:ext>
                </a:extLst>
              </p:cNvPr>
              <p:cNvGrpSpPr>
                <a:grpSpLocks/>
              </p:cNvGrpSpPr>
              <p:nvPr/>
            </p:nvGrpSpPr>
            <p:grpSpPr bwMode="auto">
              <a:xfrm>
                <a:off x="3511442" y="4783543"/>
                <a:ext cx="507858" cy="221845"/>
                <a:chOff x="4128636" y="3606589"/>
                <a:chExt cx="568145" cy="338667"/>
              </a:xfrm>
            </p:grpSpPr>
            <p:sp>
              <p:nvSpPr>
                <p:cNvPr id="375" name="Oval 374">
                  <a:extLst>
                    <a:ext uri="{FF2B5EF4-FFF2-40B4-BE49-F238E27FC236}">
                      <a16:creationId xmlns:a16="http://schemas.microsoft.com/office/drawing/2014/main" id="{586404AE-C86C-2743-98EF-9CF4A95F4440}"/>
                    </a:ext>
                  </a:extLst>
                </p:cNvPr>
                <p:cNvSpPr/>
                <p:nvPr/>
              </p:nvSpPr>
              <p:spPr>
                <a:xfrm>
                  <a:off x="4129087" y="3720182"/>
                  <a:ext cx="568256" cy="225348"/>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76" name="Rectangle 375">
                  <a:extLst>
                    <a:ext uri="{FF2B5EF4-FFF2-40B4-BE49-F238E27FC236}">
                      <a16:creationId xmlns:a16="http://schemas.microsoft.com/office/drawing/2014/main" id="{5396A314-1026-4E4E-A149-99672789B306}"/>
                    </a:ext>
                  </a:extLst>
                </p:cNvPr>
                <p:cNvSpPr/>
                <p:nvPr/>
              </p:nvSpPr>
              <p:spPr>
                <a:xfrm>
                  <a:off x="4129087" y="3720182"/>
                  <a:ext cx="568256" cy="111462"/>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77" name="Oval 376">
                  <a:extLst>
                    <a:ext uri="{FF2B5EF4-FFF2-40B4-BE49-F238E27FC236}">
                      <a16:creationId xmlns:a16="http://schemas.microsoft.com/office/drawing/2014/main" id="{23054A25-C068-9244-9B31-DD0F45D202D9}"/>
                    </a:ext>
                  </a:extLst>
                </p:cNvPr>
                <p:cNvSpPr/>
                <p:nvPr/>
              </p:nvSpPr>
              <p:spPr>
                <a:xfrm>
                  <a:off x="4129087" y="3606297"/>
                  <a:ext cx="568256" cy="225346"/>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78" name="Straight Connector 377">
                  <a:extLst>
                    <a:ext uri="{FF2B5EF4-FFF2-40B4-BE49-F238E27FC236}">
                      <a16:creationId xmlns:a16="http://schemas.microsoft.com/office/drawing/2014/main" id="{CD4A2AA1-5618-3140-9C21-11DC36124DCC}"/>
                    </a:ext>
                  </a:extLst>
                </p:cNvPr>
                <p:cNvCxnSpPr/>
                <p:nvPr/>
              </p:nvCxnSpPr>
              <p:spPr>
                <a:xfrm>
                  <a:off x="4697343" y="3720182"/>
                  <a:ext cx="0" cy="111462"/>
                </a:xfrm>
                <a:prstGeom prst="line">
                  <a:avLst/>
                </a:prstGeom>
                <a:noFill/>
                <a:ln w="6350" cap="flat" cmpd="sng" algn="ctr">
                  <a:solidFill>
                    <a:srgbClr val="000000"/>
                  </a:solidFill>
                  <a:prstDash val="solid"/>
                </a:ln>
                <a:effectLst/>
              </p:spPr>
            </p:cxnSp>
            <p:cxnSp>
              <p:nvCxnSpPr>
                <p:cNvPr id="379" name="Straight Connector 378">
                  <a:extLst>
                    <a:ext uri="{FF2B5EF4-FFF2-40B4-BE49-F238E27FC236}">
                      <a16:creationId xmlns:a16="http://schemas.microsoft.com/office/drawing/2014/main" id="{C0356843-B7EB-A343-9F3C-424592CF11BD}"/>
                    </a:ext>
                  </a:extLst>
                </p:cNvPr>
                <p:cNvCxnSpPr/>
                <p:nvPr/>
              </p:nvCxnSpPr>
              <p:spPr>
                <a:xfrm>
                  <a:off x="4129087" y="3720182"/>
                  <a:ext cx="0" cy="111462"/>
                </a:xfrm>
                <a:prstGeom prst="line">
                  <a:avLst/>
                </a:prstGeom>
                <a:noFill/>
                <a:ln w="6350" cap="flat" cmpd="sng" algn="ctr">
                  <a:solidFill>
                    <a:srgbClr val="000000"/>
                  </a:solidFill>
                  <a:prstDash val="solid"/>
                </a:ln>
                <a:effectLst/>
              </p:spPr>
            </p:cxnSp>
          </p:grpSp>
          <p:sp>
            <p:nvSpPr>
              <p:cNvPr id="363" name="Rectangle 362">
                <a:extLst>
                  <a:ext uri="{FF2B5EF4-FFF2-40B4-BE49-F238E27FC236}">
                    <a16:creationId xmlns:a16="http://schemas.microsoft.com/office/drawing/2014/main" id="{AC6DBBE1-F8C8-7C49-A55E-1A360F9F0FF8}"/>
                  </a:ext>
                </a:extLst>
              </p:cNvPr>
              <p:cNvSpPr/>
              <p:nvPr/>
            </p:nvSpPr>
            <p:spPr bwMode="auto">
              <a:xfrm>
                <a:off x="3516608" y="3697675"/>
                <a:ext cx="498433" cy="1163452"/>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64" name="Straight Connector 363">
                <a:extLst>
                  <a:ext uri="{FF2B5EF4-FFF2-40B4-BE49-F238E27FC236}">
                    <a16:creationId xmlns:a16="http://schemas.microsoft.com/office/drawing/2014/main" id="{30264003-6422-A246-8128-339027C2EFE4}"/>
                  </a:ext>
                </a:extLst>
              </p:cNvPr>
              <p:cNvCxnSpPr>
                <a:stCxn id="368" idx="2"/>
              </p:cNvCxnSpPr>
              <p:nvPr/>
            </p:nvCxnSpPr>
            <p:spPr bwMode="auto">
              <a:xfrm flipH="1">
                <a:off x="3507083" y="3262769"/>
                <a:ext cx="4762" cy="1688832"/>
              </a:xfrm>
              <a:prstGeom prst="line">
                <a:avLst/>
              </a:prstGeom>
              <a:noFill/>
              <a:ln w="3175" cap="flat" cmpd="sng" algn="ctr">
                <a:solidFill>
                  <a:srgbClr val="000000"/>
                </a:solidFill>
                <a:prstDash val="sysDash"/>
              </a:ln>
              <a:effectLst/>
            </p:spPr>
          </p:cxnSp>
          <p:grpSp>
            <p:nvGrpSpPr>
              <p:cNvPr id="365" name="Group 377">
                <a:extLst>
                  <a:ext uri="{FF2B5EF4-FFF2-40B4-BE49-F238E27FC236}">
                    <a16:creationId xmlns:a16="http://schemas.microsoft.com/office/drawing/2014/main" id="{39ED4179-25C2-BD40-8CB0-2D2D19D3B89E}"/>
                  </a:ext>
                </a:extLst>
              </p:cNvPr>
              <p:cNvGrpSpPr>
                <a:grpSpLocks/>
              </p:cNvGrpSpPr>
              <p:nvPr/>
            </p:nvGrpSpPr>
            <p:grpSpPr bwMode="auto">
              <a:xfrm>
                <a:off x="3511057" y="3174091"/>
                <a:ext cx="504096" cy="242719"/>
                <a:chOff x="2183302" y="1574638"/>
                <a:chExt cx="1200154" cy="430218"/>
              </a:xfrm>
            </p:grpSpPr>
            <p:sp>
              <p:nvSpPr>
                <p:cNvPr id="366" name="Oval 365">
                  <a:extLst>
                    <a:ext uri="{FF2B5EF4-FFF2-40B4-BE49-F238E27FC236}">
                      <a16:creationId xmlns:a16="http://schemas.microsoft.com/office/drawing/2014/main" id="{8E546C63-6051-664A-A3B3-09898899A0F6}"/>
                    </a:ext>
                  </a:extLst>
                </p:cNvPr>
                <p:cNvSpPr/>
                <p:nvPr/>
              </p:nvSpPr>
              <p:spPr bwMode="auto">
                <a:xfrm flipV="1">
                  <a:off x="2188958" y="1689617"/>
                  <a:ext cx="1194231" cy="3150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67" name="Rectangle 366">
                  <a:extLst>
                    <a:ext uri="{FF2B5EF4-FFF2-40B4-BE49-F238E27FC236}">
                      <a16:creationId xmlns:a16="http://schemas.microsoft.com/office/drawing/2014/main" id="{F85D8891-4691-274F-8A4C-6EB421E1A629}"/>
                    </a:ext>
                  </a:extLst>
                </p:cNvPr>
                <p:cNvSpPr/>
                <p:nvPr/>
              </p:nvSpPr>
              <p:spPr bwMode="auto">
                <a:xfrm>
                  <a:off x="2185178" y="1734631"/>
                  <a:ext cx="1198011" cy="11253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68" name="Oval 367">
                  <a:extLst>
                    <a:ext uri="{FF2B5EF4-FFF2-40B4-BE49-F238E27FC236}">
                      <a16:creationId xmlns:a16="http://schemas.microsoft.com/office/drawing/2014/main" id="{F6D6309A-F621-8F43-966A-42EE2F5341A2}"/>
                    </a:ext>
                  </a:extLst>
                </p:cNvPr>
                <p:cNvSpPr>
                  <a:spLocks noChangeArrowheads="1"/>
                </p:cNvSpPr>
                <p:nvPr/>
              </p:nvSpPr>
              <p:spPr bwMode="auto">
                <a:xfrm flipV="1">
                  <a:off x="2185178" y="1574269"/>
                  <a:ext cx="1194231" cy="3150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69" name="Freeform 368">
                  <a:extLst>
                    <a:ext uri="{FF2B5EF4-FFF2-40B4-BE49-F238E27FC236}">
                      <a16:creationId xmlns:a16="http://schemas.microsoft.com/office/drawing/2014/main" id="{E0967AA3-A871-A446-BBBF-E652596BA5E0}"/>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70" name="Freeform 369">
                  <a:extLst>
                    <a:ext uri="{FF2B5EF4-FFF2-40B4-BE49-F238E27FC236}">
                      <a16:creationId xmlns:a16="http://schemas.microsoft.com/office/drawing/2014/main" id="{928F9198-71DD-1048-BF0F-138BFE3045B5}"/>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71" name="Freeform 370">
                  <a:extLst>
                    <a:ext uri="{FF2B5EF4-FFF2-40B4-BE49-F238E27FC236}">
                      <a16:creationId xmlns:a16="http://schemas.microsoft.com/office/drawing/2014/main" id="{1C72F53E-6D8A-1247-85AD-4F6DFA9BC40F}"/>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72" name="Freeform 371">
                  <a:extLst>
                    <a:ext uri="{FF2B5EF4-FFF2-40B4-BE49-F238E27FC236}">
                      <a16:creationId xmlns:a16="http://schemas.microsoft.com/office/drawing/2014/main" id="{AC38375A-6308-3C42-8428-1BC8EF1E3EF6}"/>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373" name="Straight Connector 372">
                  <a:extLst>
                    <a:ext uri="{FF2B5EF4-FFF2-40B4-BE49-F238E27FC236}">
                      <a16:creationId xmlns:a16="http://schemas.microsoft.com/office/drawing/2014/main" id="{2676B342-72B9-EC4E-BEB9-884A31061112}"/>
                    </a:ext>
                  </a:extLst>
                </p:cNvPr>
                <p:cNvCxnSpPr>
                  <a:cxnSpLocks noChangeShapeType="1"/>
                  <a:endCxn id="368" idx="2"/>
                </p:cNvCxnSpPr>
                <p:nvPr/>
              </p:nvCxnSpPr>
              <p:spPr bwMode="auto">
                <a:xfrm flipH="1" flipV="1">
                  <a:off x="2185178" y="1731819"/>
                  <a:ext cx="3780" cy="1209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4" name="Straight Connector 373">
                  <a:extLst>
                    <a:ext uri="{FF2B5EF4-FFF2-40B4-BE49-F238E27FC236}">
                      <a16:creationId xmlns:a16="http://schemas.microsoft.com/office/drawing/2014/main" id="{C9E5ACD2-0571-394B-B54A-E4FD99B680A6}"/>
                    </a:ext>
                  </a:extLst>
                </p:cNvPr>
                <p:cNvCxnSpPr>
                  <a:cxnSpLocks noChangeShapeType="1"/>
                </p:cNvCxnSpPr>
                <p:nvPr/>
              </p:nvCxnSpPr>
              <p:spPr bwMode="auto">
                <a:xfrm flipH="1" flipV="1">
                  <a:off x="3379409" y="1729005"/>
                  <a:ext cx="3780" cy="120976"/>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5" name="Group 19">
              <a:extLst>
                <a:ext uri="{FF2B5EF4-FFF2-40B4-BE49-F238E27FC236}">
                  <a16:creationId xmlns:a16="http://schemas.microsoft.com/office/drawing/2014/main" id="{3F4E53BA-5956-854C-B31F-6EC1D0D219D1}"/>
                </a:ext>
              </a:extLst>
            </p:cNvPr>
            <p:cNvGrpSpPr>
              <a:grpSpLocks/>
            </p:cNvGrpSpPr>
            <p:nvPr/>
          </p:nvGrpSpPr>
          <p:grpSpPr bwMode="auto">
            <a:xfrm>
              <a:off x="4299212" y="2486508"/>
              <a:ext cx="528376" cy="2517292"/>
              <a:chOff x="4299212" y="2486508"/>
              <a:chExt cx="528376" cy="2517292"/>
            </a:xfrm>
          </p:grpSpPr>
          <p:sp>
            <p:nvSpPr>
              <p:cNvPr id="339" name="Rectangle 338">
                <a:extLst>
                  <a:ext uri="{FF2B5EF4-FFF2-40B4-BE49-F238E27FC236}">
                    <a16:creationId xmlns:a16="http://schemas.microsoft.com/office/drawing/2014/main" id="{E47F6DBD-7B1F-E84E-80B1-B0007CEE2ECA}"/>
                  </a:ext>
                </a:extLst>
              </p:cNvPr>
              <p:cNvSpPr/>
              <p:nvPr/>
            </p:nvSpPr>
            <p:spPr bwMode="auto">
              <a:xfrm rot="10800000">
                <a:off x="4315358" y="2675960"/>
                <a:ext cx="498350" cy="91657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40" name="Straight Connector 339">
                <a:extLst>
                  <a:ext uri="{FF2B5EF4-FFF2-40B4-BE49-F238E27FC236}">
                    <a16:creationId xmlns:a16="http://schemas.microsoft.com/office/drawing/2014/main" id="{AD6BA39E-C72A-2B46-89AC-72BC6ECE8737}"/>
                  </a:ext>
                </a:extLst>
              </p:cNvPr>
              <p:cNvCxnSpPr/>
              <p:nvPr/>
            </p:nvCxnSpPr>
            <p:spPr bwMode="auto">
              <a:xfrm>
                <a:off x="4821424" y="2642154"/>
                <a:ext cx="6349" cy="2214211"/>
              </a:xfrm>
              <a:prstGeom prst="line">
                <a:avLst/>
              </a:prstGeom>
              <a:noFill/>
              <a:ln w="3175" cap="flat" cmpd="sng" algn="ctr">
                <a:solidFill>
                  <a:srgbClr val="000000"/>
                </a:solidFill>
                <a:prstDash val="sysDash"/>
              </a:ln>
              <a:effectLst/>
            </p:spPr>
          </p:cxnSp>
          <p:grpSp>
            <p:nvGrpSpPr>
              <p:cNvPr id="341" name="Group 442">
                <a:extLst>
                  <a:ext uri="{FF2B5EF4-FFF2-40B4-BE49-F238E27FC236}">
                    <a16:creationId xmlns:a16="http://schemas.microsoft.com/office/drawing/2014/main" id="{3A2CD557-2097-8643-A2CC-2FC42E115686}"/>
                  </a:ext>
                </a:extLst>
              </p:cNvPr>
              <p:cNvGrpSpPr>
                <a:grpSpLocks/>
              </p:cNvGrpSpPr>
              <p:nvPr/>
            </p:nvGrpSpPr>
            <p:grpSpPr bwMode="auto">
              <a:xfrm>
                <a:off x="4319479" y="4781999"/>
                <a:ext cx="507859" cy="221801"/>
                <a:chOff x="4128636" y="3606589"/>
                <a:chExt cx="568145" cy="338667"/>
              </a:xfrm>
            </p:grpSpPr>
            <p:sp>
              <p:nvSpPr>
                <p:cNvPr id="354" name="Oval 353">
                  <a:extLst>
                    <a:ext uri="{FF2B5EF4-FFF2-40B4-BE49-F238E27FC236}">
                      <a16:creationId xmlns:a16="http://schemas.microsoft.com/office/drawing/2014/main" id="{B01BCE74-1665-8347-ABE7-7ED7C4611208}"/>
                    </a:ext>
                  </a:extLst>
                </p:cNvPr>
                <p:cNvSpPr/>
                <p:nvPr/>
              </p:nvSpPr>
              <p:spPr>
                <a:xfrm>
                  <a:off x="4129012"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55" name="Rectangle 354">
                  <a:extLst>
                    <a:ext uri="{FF2B5EF4-FFF2-40B4-BE49-F238E27FC236}">
                      <a16:creationId xmlns:a16="http://schemas.microsoft.com/office/drawing/2014/main" id="{3E2DD078-496C-2B4E-9AB7-8E3ED7B0B010}"/>
                    </a:ext>
                  </a:extLst>
                </p:cNvPr>
                <p:cNvSpPr/>
                <p:nvPr/>
              </p:nvSpPr>
              <p:spPr>
                <a:xfrm>
                  <a:off x="4129012" y="3720139"/>
                  <a:ext cx="568256" cy="111484"/>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56" name="Oval 355">
                  <a:extLst>
                    <a:ext uri="{FF2B5EF4-FFF2-40B4-BE49-F238E27FC236}">
                      <a16:creationId xmlns:a16="http://schemas.microsoft.com/office/drawing/2014/main" id="{0589AD59-3F91-674B-AB1F-9687AE0A7155}"/>
                    </a:ext>
                  </a:extLst>
                </p:cNvPr>
                <p:cNvSpPr/>
                <p:nvPr/>
              </p:nvSpPr>
              <p:spPr>
                <a:xfrm>
                  <a:off x="4129012"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57" name="Straight Connector 356">
                  <a:extLst>
                    <a:ext uri="{FF2B5EF4-FFF2-40B4-BE49-F238E27FC236}">
                      <a16:creationId xmlns:a16="http://schemas.microsoft.com/office/drawing/2014/main" id="{D7DF9909-4629-2B41-A097-0EE5060D231F}"/>
                    </a:ext>
                  </a:extLst>
                </p:cNvPr>
                <p:cNvCxnSpPr/>
                <p:nvPr/>
              </p:nvCxnSpPr>
              <p:spPr>
                <a:xfrm>
                  <a:off x="4697268" y="3720139"/>
                  <a:ext cx="0" cy="111484"/>
                </a:xfrm>
                <a:prstGeom prst="line">
                  <a:avLst/>
                </a:prstGeom>
                <a:noFill/>
                <a:ln w="6350" cap="flat" cmpd="sng" algn="ctr">
                  <a:solidFill>
                    <a:srgbClr val="000000"/>
                  </a:solidFill>
                  <a:prstDash val="solid"/>
                </a:ln>
                <a:effectLst/>
              </p:spPr>
            </p:cxnSp>
            <p:cxnSp>
              <p:nvCxnSpPr>
                <p:cNvPr id="358" name="Straight Connector 357">
                  <a:extLst>
                    <a:ext uri="{FF2B5EF4-FFF2-40B4-BE49-F238E27FC236}">
                      <a16:creationId xmlns:a16="http://schemas.microsoft.com/office/drawing/2014/main" id="{E00A7AA3-4A7D-5A4A-923D-8190368DDD2A}"/>
                    </a:ext>
                  </a:extLst>
                </p:cNvPr>
                <p:cNvCxnSpPr/>
                <p:nvPr/>
              </p:nvCxnSpPr>
              <p:spPr>
                <a:xfrm>
                  <a:off x="4129012" y="3720139"/>
                  <a:ext cx="0" cy="111484"/>
                </a:xfrm>
                <a:prstGeom prst="line">
                  <a:avLst/>
                </a:prstGeom>
                <a:noFill/>
                <a:ln w="6350" cap="flat" cmpd="sng" algn="ctr">
                  <a:solidFill>
                    <a:srgbClr val="000000"/>
                  </a:solidFill>
                  <a:prstDash val="solid"/>
                </a:ln>
                <a:effectLst/>
              </p:spPr>
            </p:cxnSp>
          </p:grpSp>
          <p:sp>
            <p:nvSpPr>
              <p:cNvPr id="342" name="Rectangle 341">
                <a:extLst>
                  <a:ext uri="{FF2B5EF4-FFF2-40B4-BE49-F238E27FC236}">
                    <a16:creationId xmlns:a16="http://schemas.microsoft.com/office/drawing/2014/main" id="{BC350F5D-A217-434B-B0AD-B82598901D58}"/>
                  </a:ext>
                </a:extLst>
              </p:cNvPr>
              <p:cNvSpPr/>
              <p:nvPr/>
            </p:nvSpPr>
            <p:spPr bwMode="auto">
              <a:xfrm>
                <a:off x="4324577" y="3696087"/>
                <a:ext cx="498433" cy="11634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43" name="Straight Connector 342">
                <a:extLst>
                  <a:ext uri="{FF2B5EF4-FFF2-40B4-BE49-F238E27FC236}">
                    <a16:creationId xmlns:a16="http://schemas.microsoft.com/office/drawing/2014/main" id="{59C23D10-C5AD-324E-A998-0B2D8811551A}"/>
                  </a:ext>
                </a:extLst>
              </p:cNvPr>
              <p:cNvCxnSpPr>
                <a:stCxn id="345" idx="2"/>
              </p:cNvCxnSpPr>
              <p:nvPr/>
            </p:nvCxnSpPr>
            <p:spPr bwMode="auto">
              <a:xfrm>
                <a:off x="4300767" y="2640568"/>
                <a:ext cx="14286" cy="2309445"/>
              </a:xfrm>
              <a:prstGeom prst="line">
                <a:avLst/>
              </a:prstGeom>
              <a:noFill/>
              <a:ln w="3175" cap="flat" cmpd="sng" algn="ctr">
                <a:solidFill>
                  <a:srgbClr val="000000"/>
                </a:solidFill>
                <a:prstDash val="sysDash"/>
              </a:ln>
              <a:effectLst/>
            </p:spPr>
          </p:cxnSp>
          <p:grpSp>
            <p:nvGrpSpPr>
              <p:cNvPr id="344" name="Group 456">
                <a:extLst>
                  <a:ext uri="{FF2B5EF4-FFF2-40B4-BE49-F238E27FC236}">
                    <a16:creationId xmlns:a16="http://schemas.microsoft.com/office/drawing/2014/main" id="{3D4ED6A7-656E-564B-9724-777A0E00F8CF}"/>
                  </a:ext>
                </a:extLst>
              </p:cNvPr>
              <p:cNvGrpSpPr>
                <a:grpSpLocks/>
              </p:cNvGrpSpPr>
              <p:nvPr/>
            </p:nvGrpSpPr>
            <p:grpSpPr bwMode="auto">
              <a:xfrm>
                <a:off x="4299212" y="2486508"/>
                <a:ext cx="504825" cy="242888"/>
                <a:chOff x="2183302" y="1574638"/>
                <a:chExt cx="1200154" cy="430218"/>
              </a:xfrm>
            </p:grpSpPr>
            <p:sp>
              <p:nvSpPr>
                <p:cNvPr id="345" name="Oval 344">
                  <a:extLst>
                    <a:ext uri="{FF2B5EF4-FFF2-40B4-BE49-F238E27FC236}">
                      <a16:creationId xmlns:a16="http://schemas.microsoft.com/office/drawing/2014/main" id="{5CA9CA10-6CB9-8C4D-9798-DE3642585FBF}"/>
                    </a:ext>
                  </a:extLst>
                </p:cNvPr>
                <p:cNvSpPr/>
                <p:nvPr/>
              </p:nvSpPr>
              <p:spPr bwMode="auto">
                <a:xfrm flipV="1">
                  <a:off x="2186998" y="1690077"/>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46" name="Rectangle 345">
                  <a:extLst>
                    <a:ext uri="{FF2B5EF4-FFF2-40B4-BE49-F238E27FC236}">
                      <a16:creationId xmlns:a16="http://schemas.microsoft.com/office/drawing/2014/main" id="{ED7DFE49-0AB2-5F4A-8804-D8EE2F5D8051}"/>
                    </a:ext>
                  </a:extLst>
                </p:cNvPr>
                <p:cNvSpPr/>
                <p:nvPr/>
              </p:nvSpPr>
              <p:spPr bwMode="auto">
                <a:xfrm>
                  <a:off x="2183224" y="1735060"/>
                  <a:ext cx="1200054"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47" name="Oval 346">
                  <a:extLst>
                    <a:ext uri="{FF2B5EF4-FFF2-40B4-BE49-F238E27FC236}">
                      <a16:creationId xmlns:a16="http://schemas.microsoft.com/office/drawing/2014/main" id="{D9CC071E-9384-A844-AEDF-4D3D5A3D016C}"/>
                    </a:ext>
                  </a:extLst>
                </p:cNvPr>
                <p:cNvSpPr>
                  <a:spLocks noChangeArrowheads="1"/>
                </p:cNvSpPr>
                <p:nvPr/>
              </p:nvSpPr>
              <p:spPr bwMode="auto">
                <a:xfrm flipV="1">
                  <a:off x="2183224" y="1574808"/>
                  <a:ext cx="1196282"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48" name="Freeform 347">
                  <a:extLst>
                    <a:ext uri="{FF2B5EF4-FFF2-40B4-BE49-F238E27FC236}">
                      <a16:creationId xmlns:a16="http://schemas.microsoft.com/office/drawing/2014/main" id="{9221CFD6-F2B1-BC4A-8685-E97AB592CAEA}"/>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49" name="Freeform 348">
                  <a:extLst>
                    <a:ext uri="{FF2B5EF4-FFF2-40B4-BE49-F238E27FC236}">
                      <a16:creationId xmlns:a16="http://schemas.microsoft.com/office/drawing/2014/main" id="{E1EB2301-9912-744E-B205-5948ED836C1B}"/>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0" name="Freeform 349">
                  <a:extLst>
                    <a:ext uri="{FF2B5EF4-FFF2-40B4-BE49-F238E27FC236}">
                      <a16:creationId xmlns:a16="http://schemas.microsoft.com/office/drawing/2014/main" id="{274D27B5-7E68-5C4D-964B-A01609731F22}"/>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51" name="Freeform 350">
                  <a:extLst>
                    <a:ext uri="{FF2B5EF4-FFF2-40B4-BE49-F238E27FC236}">
                      <a16:creationId xmlns:a16="http://schemas.microsoft.com/office/drawing/2014/main" id="{CCCB88EE-5244-8644-B451-9B5D239AEB91}"/>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352" name="Straight Connector 351">
                  <a:extLst>
                    <a:ext uri="{FF2B5EF4-FFF2-40B4-BE49-F238E27FC236}">
                      <a16:creationId xmlns:a16="http://schemas.microsoft.com/office/drawing/2014/main" id="{4DFA4F03-E97A-1E4E-8C06-5FCF8ACB1D15}"/>
                    </a:ext>
                  </a:extLst>
                </p:cNvPr>
                <p:cNvCxnSpPr>
                  <a:cxnSpLocks noChangeShapeType="1"/>
                  <a:endCxn id="347" idx="2"/>
                </p:cNvCxnSpPr>
                <p:nvPr/>
              </p:nvCxnSpPr>
              <p:spPr bwMode="auto">
                <a:xfrm flipH="1" flipV="1">
                  <a:off x="2183224" y="1732248"/>
                  <a:ext cx="3775"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8A9EDB0B-D51F-9C4D-A606-035EEB4B8D26}"/>
                    </a:ext>
                  </a:extLst>
                </p:cNvPr>
                <p:cNvCxnSpPr>
                  <a:cxnSpLocks noChangeShapeType="1"/>
                </p:cNvCxnSpPr>
                <p:nvPr/>
              </p:nvCxnSpPr>
              <p:spPr bwMode="auto">
                <a:xfrm flipH="1" flipV="1">
                  <a:off x="3379505" y="1729437"/>
                  <a:ext cx="3773"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6" name="Group 20">
              <a:extLst>
                <a:ext uri="{FF2B5EF4-FFF2-40B4-BE49-F238E27FC236}">
                  <a16:creationId xmlns:a16="http://schemas.microsoft.com/office/drawing/2014/main" id="{7B3927DE-D2D4-0549-B6FC-DB36E97AF650}"/>
                </a:ext>
              </a:extLst>
            </p:cNvPr>
            <p:cNvGrpSpPr>
              <a:grpSpLocks/>
            </p:cNvGrpSpPr>
            <p:nvPr/>
          </p:nvGrpSpPr>
          <p:grpSpPr bwMode="auto">
            <a:xfrm>
              <a:off x="5491163" y="3179295"/>
              <a:ext cx="522287" cy="1824505"/>
              <a:chOff x="5491163" y="3179295"/>
              <a:chExt cx="522287" cy="1824505"/>
            </a:xfrm>
          </p:grpSpPr>
          <p:sp>
            <p:nvSpPr>
              <p:cNvPr id="318" name="Rectangle 317">
                <a:extLst>
                  <a:ext uri="{FF2B5EF4-FFF2-40B4-BE49-F238E27FC236}">
                    <a16:creationId xmlns:a16="http://schemas.microsoft.com/office/drawing/2014/main" id="{94693F99-2D5B-7E44-B2D3-365FDA0CFBDB}"/>
                  </a:ext>
                </a:extLst>
              </p:cNvPr>
              <p:cNvSpPr/>
              <p:nvPr/>
            </p:nvSpPr>
            <p:spPr bwMode="auto">
              <a:xfrm rot="10800000">
                <a:off x="5498044" y="3266845"/>
                <a:ext cx="498349" cy="325689"/>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19" name="Straight Connector 318">
                <a:extLst>
                  <a:ext uri="{FF2B5EF4-FFF2-40B4-BE49-F238E27FC236}">
                    <a16:creationId xmlns:a16="http://schemas.microsoft.com/office/drawing/2014/main" id="{0BE62149-301B-CD40-877F-421A14409479}"/>
                  </a:ext>
                </a:extLst>
              </p:cNvPr>
              <p:cNvCxnSpPr>
                <a:stCxn id="327" idx="6"/>
              </p:cNvCxnSpPr>
              <p:nvPr/>
            </p:nvCxnSpPr>
            <p:spPr bwMode="auto">
              <a:xfrm>
                <a:off x="6004011" y="3267530"/>
                <a:ext cx="6349" cy="1582486"/>
              </a:xfrm>
              <a:prstGeom prst="line">
                <a:avLst/>
              </a:prstGeom>
              <a:noFill/>
              <a:ln w="3175" cap="flat" cmpd="sng" algn="ctr">
                <a:solidFill>
                  <a:srgbClr val="000000"/>
                </a:solidFill>
                <a:prstDash val="sysDash"/>
              </a:ln>
              <a:effectLst/>
            </p:spPr>
          </p:cxnSp>
          <p:pic>
            <p:nvPicPr>
              <p:cNvPr id="320" name="Picture 469" descr="router_top.png">
                <a:extLst>
                  <a:ext uri="{FF2B5EF4-FFF2-40B4-BE49-F238E27FC236}">
                    <a16:creationId xmlns:a16="http://schemas.microsoft.com/office/drawing/2014/main" id="{DD59AE55-8859-5841-B6AC-641E9B1FF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1" name="Group 471">
                <a:extLst>
                  <a:ext uri="{FF2B5EF4-FFF2-40B4-BE49-F238E27FC236}">
                    <a16:creationId xmlns:a16="http://schemas.microsoft.com/office/drawing/2014/main" id="{387A8315-A9E2-CD41-9540-BE22EB264718}"/>
                  </a:ext>
                </a:extLst>
              </p:cNvPr>
              <p:cNvGrpSpPr>
                <a:grpSpLocks/>
              </p:cNvGrpSpPr>
              <p:nvPr/>
            </p:nvGrpSpPr>
            <p:grpSpPr bwMode="auto">
              <a:xfrm>
                <a:off x="5502167" y="4781999"/>
                <a:ext cx="507858" cy="221801"/>
                <a:chOff x="4128636" y="3606589"/>
                <a:chExt cx="568145" cy="338667"/>
              </a:xfrm>
            </p:grpSpPr>
            <p:sp>
              <p:nvSpPr>
                <p:cNvPr id="334" name="Oval 333">
                  <a:extLst>
                    <a:ext uri="{FF2B5EF4-FFF2-40B4-BE49-F238E27FC236}">
                      <a16:creationId xmlns:a16="http://schemas.microsoft.com/office/drawing/2014/main" id="{5439A4FE-DB6E-D74D-95B5-D1F4AE9642E7}"/>
                    </a:ext>
                  </a:extLst>
                </p:cNvPr>
                <p:cNvSpPr/>
                <p:nvPr/>
              </p:nvSpPr>
              <p:spPr>
                <a:xfrm>
                  <a:off x="4128900"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35" name="Rectangle 334">
                  <a:extLst>
                    <a:ext uri="{FF2B5EF4-FFF2-40B4-BE49-F238E27FC236}">
                      <a16:creationId xmlns:a16="http://schemas.microsoft.com/office/drawing/2014/main" id="{FA27B6FA-AB40-0D4B-BBE7-6000E55B03D1}"/>
                    </a:ext>
                  </a:extLst>
                </p:cNvPr>
                <p:cNvSpPr/>
                <p:nvPr/>
              </p:nvSpPr>
              <p:spPr>
                <a:xfrm>
                  <a:off x="4128900" y="3720139"/>
                  <a:ext cx="568256" cy="111484"/>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36" name="Oval 335">
                  <a:extLst>
                    <a:ext uri="{FF2B5EF4-FFF2-40B4-BE49-F238E27FC236}">
                      <a16:creationId xmlns:a16="http://schemas.microsoft.com/office/drawing/2014/main" id="{C6FD79C0-1B1A-AB4A-A3BD-6514A1F64FCB}"/>
                    </a:ext>
                  </a:extLst>
                </p:cNvPr>
                <p:cNvSpPr/>
                <p:nvPr/>
              </p:nvSpPr>
              <p:spPr>
                <a:xfrm>
                  <a:off x="4128900"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37" name="Straight Connector 336">
                  <a:extLst>
                    <a:ext uri="{FF2B5EF4-FFF2-40B4-BE49-F238E27FC236}">
                      <a16:creationId xmlns:a16="http://schemas.microsoft.com/office/drawing/2014/main" id="{C730D6A9-51D0-864D-9F88-3CA108609D03}"/>
                    </a:ext>
                  </a:extLst>
                </p:cNvPr>
                <p:cNvCxnSpPr/>
                <p:nvPr/>
              </p:nvCxnSpPr>
              <p:spPr>
                <a:xfrm>
                  <a:off x="4697156" y="3720139"/>
                  <a:ext cx="0" cy="111484"/>
                </a:xfrm>
                <a:prstGeom prst="line">
                  <a:avLst/>
                </a:prstGeom>
                <a:noFill/>
                <a:ln w="6350" cap="flat" cmpd="sng" algn="ctr">
                  <a:solidFill>
                    <a:srgbClr val="000000"/>
                  </a:solidFill>
                  <a:prstDash val="solid"/>
                </a:ln>
                <a:effectLst/>
              </p:spPr>
            </p:cxnSp>
            <p:cxnSp>
              <p:nvCxnSpPr>
                <p:cNvPr id="338" name="Straight Connector 337">
                  <a:extLst>
                    <a:ext uri="{FF2B5EF4-FFF2-40B4-BE49-F238E27FC236}">
                      <a16:creationId xmlns:a16="http://schemas.microsoft.com/office/drawing/2014/main" id="{41EA4558-0D04-634B-A8B0-CAB6FB1D2028}"/>
                    </a:ext>
                  </a:extLst>
                </p:cNvPr>
                <p:cNvCxnSpPr/>
                <p:nvPr/>
              </p:nvCxnSpPr>
              <p:spPr>
                <a:xfrm>
                  <a:off x="4128900" y="3720139"/>
                  <a:ext cx="0" cy="111484"/>
                </a:xfrm>
                <a:prstGeom prst="line">
                  <a:avLst/>
                </a:prstGeom>
                <a:noFill/>
                <a:ln w="6350" cap="flat" cmpd="sng" algn="ctr">
                  <a:solidFill>
                    <a:srgbClr val="000000"/>
                  </a:solidFill>
                  <a:prstDash val="solid"/>
                </a:ln>
                <a:effectLst/>
              </p:spPr>
            </p:cxnSp>
          </p:grpSp>
          <p:sp>
            <p:nvSpPr>
              <p:cNvPr id="322" name="Rectangle 321">
                <a:extLst>
                  <a:ext uri="{FF2B5EF4-FFF2-40B4-BE49-F238E27FC236}">
                    <a16:creationId xmlns:a16="http://schemas.microsoft.com/office/drawing/2014/main" id="{3670DAE7-C167-BA4B-9FB3-842EEBB6E0BC}"/>
                  </a:ext>
                </a:extLst>
              </p:cNvPr>
              <p:cNvSpPr/>
              <p:nvPr/>
            </p:nvSpPr>
            <p:spPr bwMode="auto">
              <a:xfrm>
                <a:off x="5507166" y="3694500"/>
                <a:ext cx="498433" cy="116504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23" name="Straight Connector 322">
                <a:extLst>
                  <a:ext uri="{FF2B5EF4-FFF2-40B4-BE49-F238E27FC236}">
                    <a16:creationId xmlns:a16="http://schemas.microsoft.com/office/drawing/2014/main" id="{FDAD1200-F8CD-4C4C-B862-839CDCE380A4}"/>
                  </a:ext>
                </a:extLst>
              </p:cNvPr>
              <p:cNvCxnSpPr>
                <a:stCxn id="320" idx="1"/>
              </p:cNvCxnSpPr>
              <p:nvPr/>
            </p:nvCxnSpPr>
            <p:spPr bwMode="auto">
              <a:xfrm>
                <a:off x="5491292" y="3316735"/>
                <a:ext cx="6349" cy="1633277"/>
              </a:xfrm>
              <a:prstGeom prst="line">
                <a:avLst/>
              </a:prstGeom>
              <a:noFill/>
              <a:ln w="3175" cap="flat" cmpd="sng" algn="ctr">
                <a:solidFill>
                  <a:srgbClr val="000000"/>
                </a:solidFill>
                <a:prstDash val="sysDash"/>
              </a:ln>
              <a:effectLst/>
            </p:spPr>
          </p:cxnSp>
          <p:grpSp>
            <p:nvGrpSpPr>
              <p:cNvPr id="324" name="Group 485">
                <a:extLst>
                  <a:ext uri="{FF2B5EF4-FFF2-40B4-BE49-F238E27FC236}">
                    <a16:creationId xmlns:a16="http://schemas.microsoft.com/office/drawing/2014/main" id="{A6200FD6-2FAC-504D-AC15-41C2E0E5FE4E}"/>
                  </a:ext>
                </a:extLst>
              </p:cNvPr>
              <p:cNvGrpSpPr>
                <a:grpSpLocks/>
              </p:cNvGrpSpPr>
              <p:nvPr/>
            </p:nvGrpSpPr>
            <p:grpSpPr bwMode="auto">
              <a:xfrm>
                <a:off x="5500688" y="3179295"/>
                <a:ext cx="504825" cy="242888"/>
                <a:chOff x="2183302" y="1574638"/>
                <a:chExt cx="1200154" cy="430218"/>
              </a:xfrm>
            </p:grpSpPr>
            <p:sp>
              <p:nvSpPr>
                <p:cNvPr id="325" name="Oval 324">
                  <a:extLst>
                    <a:ext uri="{FF2B5EF4-FFF2-40B4-BE49-F238E27FC236}">
                      <a16:creationId xmlns:a16="http://schemas.microsoft.com/office/drawing/2014/main" id="{ECDA45FA-C7C9-1D42-AD17-0A94B356D9C2}"/>
                    </a:ext>
                  </a:extLst>
                </p:cNvPr>
                <p:cNvSpPr/>
                <p:nvPr/>
              </p:nvSpPr>
              <p:spPr bwMode="auto">
                <a:xfrm flipV="1">
                  <a:off x="2187379" y="1688754"/>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26" name="Rectangle 325">
                  <a:extLst>
                    <a:ext uri="{FF2B5EF4-FFF2-40B4-BE49-F238E27FC236}">
                      <a16:creationId xmlns:a16="http://schemas.microsoft.com/office/drawing/2014/main" id="{66DEE6E1-40E6-CC4A-9BD2-12B0FC5617F6}"/>
                    </a:ext>
                  </a:extLst>
                </p:cNvPr>
                <p:cNvSpPr/>
                <p:nvPr/>
              </p:nvSpPr>
              <p:spPr bwMode="auto">
                <a:xfrm>
                  <a:off x="2183606" y="1733737"/>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27" name="Oval 326">
                  <a:extLst>
                    <a:ext uri="{FF2B5EF4-FFF2-40B4-BE49-F238E27FC236}">
                      <a16:creationId xmlns:a16="http://schemas.microsoft.com/office/drawing/2014/main" id="{3B2579C2-CFB4-C243-A571-87CC47767059}"/>
                    </a:ext>
                  </a:extLst>
                </p:cNvPr>
                <p:cNvSpPr>
                  <a:spLocks noChangeArrowheads="1"/>
                </p:cNvSpPr>
                <p:nvPr/>
              </p:nvSpPr>
              <p:spPr bwMode="auto">
                <a:xfrm flipV="1">
                  <a:off x="2183606" y="1573485"/>
                  <a:ext cx="1196277"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28" name="Freeform 327">
                  <a:extLst>
                    <a:ext uri="{FF2B5EF4-FFF2-40B4-BE49-F238E27FC236}">
                      <a16:creationId xmlns:a16="http://schemas.microsoft.com/office/drawing/2014/main" id="{8C20CAF5-F7F2-8C4F-BF4C-8061B2C174B5}"/>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29" name="Freeform 328">
                  <a:extLst>
                    <a:ext uri="{FF2B5EF4-FFF2-40B4-BE49-F238E27FC236}">
                      <a16:creationId xmlns:a16="http://schemas.microsoft.com/office/drawing/2014/main" id="{751DAB4D-7078-0843-8893-ECF4AEBB832A}"/>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0" name="Freeform 329">
                  <a:extLst>
                    <a:ext uri="{FF2B5EF4-FFF2-40B4-BE49-F238E27FC236}">
                      <a16:creationId xmlns:a16="http://schemas.microsoft.com/office/drawing/2014/main" id="{49F08601-D11A-7246-97C4-4796E28716C2}"/>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31" name="Freeform 330">
                  <a:extLst>
                    <a:ext uri="{FF2B5EF4-FFF2-40B4-BE49-F238E27FC236}">
                      <a16:creationId xmlns:a16="http://schemas.microsoft.com/office/drawing/2014/main" id="{0F35FC16-0782-6242-8A31-B2C90A57D83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332" name="Straight Connector 331">
                  <a:extLst>
                    <a:ext uri="{FF2B5EF4-FFF2-40B4-BE49-F238E27FC236}">
                      <a16:creationId xmlns:a16="http://schemas.microsoft.com/office/drawing/2014/main" id="{28B38805-D14D-6F4E-9C2D-85288858DC4A}"/>
                    </a:ext>
                  </a:extLst>
                </p:cNvPr>
                <p:cNvCxnSpPr>
                  <a:cxnSpLocks noChangeShapeType="1"/>
                  <a:endCxn id="327" idx="2"/>
                </p:cNvCxnSpPr>
                <p:nvPr/>
              </p:nvCxnSpPr>
              <p:spPr bwMode="auto">
                <a:xfrm flipH="1" flipV="1">
                  <a:off x="2183606" y="1730925"/>
                  <a:ext cx="3773"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3" name="Straight Connector 332">
                  <a:extLst>
                    <a:ext uri="{FF2B5EF4-FFF2-40B4-BE49-F238E27FC236}">
                      <a16:creationId xmlns:a16="http://schemas.microsoft.com/office/drawing/2014/main" id="{839A4B18-24F7-8748-BABF-156684EACDA2}"/>
                    </a:ext>
                  </a:extLst>
                </p:cNvPr>
                <p:cNvCxnSpPr>
                  <a:cxnSpLocks noChangeShapeType="1"/>
                </p:cNvCxnSpPr>
                <p:nvPr/>
              </p:nvCxnSpPr>
              <p:spPr bwMode="auto">
                <a:xfrm flipH="1" flipV="1">
                  <a:off x="3379883" y="1728114"/>
                  <a:ext cx="3775"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7" name="Group 21">
              <a:extLst>
                <a:ext uri="{FF2B5EF4-FFF2-40B4-BE49-F238E27FC236}">
                  <a16:creationId xmlns:a16="http://schemas.microsoft.com/office/drawing/2014/main" id="{9CDA8888-DE9C-FA48-880D-EF852C6370C1}"/>
                </a:ext>
              </a:extLst>
            </p:cNvPr>
            <p:cNvGrpSpPr>
              <a:grpSpLocks/>
            </p:cNvGrpSpPr>
            <p:nvPr/>
          </p:nvGrpSpPr>
          <p:grpSpPr bwMode="auto">
            <a:xfrm>
              <a:off x="6472366" y="2647932"/>
              <a:ext cx="522159" cy="2354282"/>
              <a:chOff x="6472366" y="2647932"/>
              <a:chExt cx="522159" cy="2354282"/>
            </a:xfrm>
          </p:grpSpPr>
          <p:sp>
            <p:nvSpPr>
              <p:cNvPr id="298" name="Rectangle 297">
                <a:extLst>
                  <a:ext uri="{FF2B5EF4-FFF2-40B4-BE49-F238E27FC236}">
                    <a16:creationId xmlns:a16="http://schemas.microsoft.com/office/drawing/2014/main" id="{995D8FCE-884F-0F40-A676-D4D29F8E694C}"/>
                  </a:ext>
                </a:extLst>
              </p:cNvPr>
              <p:cNvSpPr/>
              <p:nvPr/>
            </p:nvSpPr>
            <p:spPr bwMode="auto">
              <a:xfrm rot="10800000">
                <a:off x="6482296" y="2777838"/>
                <a:ext cx="498349" cy="72203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299" name="Straight Connector 298">
                <a:extLst>
                  <a:ext uri="{FF2B5EF4-FFF2-40B4-BE49-F238E27FC236}">
                    <a16:creationId xmlns:a16="http://schemas.microsoft.com/office/drawing/2014/main" id="{316D5606-0146-DC48-97E2-18F369EDE031}"/>
                  </a:ext>
                </a:extLst>
              </p:cNvPr>
              <p:cNvCxnSpPr/>
              <p:nvPr/>
            </p:nvCxnSpPr>
            <p:spPr bwMode="auto">
              <a:xfrm>
                <a:off x="6994528" y="2846910"/>
                <a:ext cx="0" cy="1998345"/>
              </a:xfrm>
              <a:prstGeom prst="line">
                <a:avLst/>
              </a:prstGeom>
              <a:noFill/>
              <a:ln w="3175" cap="flat" cmpd="sng" algn="ctr">
                <a:solidFill>
                  <a:srgbClr val="000000"/>
                </a:solidFill>
                <a:prstDash val="sysDash"/>
              </a:ln>
              <a:effectLst/>
            </p:spPr>
          </p:cxnSp>
          <p:grpSp>
            <p:nvGrpSpPr>
              <p:cNvPr id="300" name="Group 500">
                <a:extLst>
                  <a:ext uri="{FF2B5EF4-FFF2-40B4-BE49-F238E27FC236}">
                    <a16:creationId xmlns:a16="http://schemas.microsoft.com/office/drawing/2014/main" id="{AA425C1A-E91E-6E4A-A356-24012E642772}"/>
                  </a:ext>
                </a:extLst>
              </p:cNvPr>
              <p:cNvGrpSpPr>
                <a:grpSpLocks/>
              </p:cNvGrpSpPr>
              <p:nvPr/>
            </p:nvGrpSpPr>
            <p:grpSpPr bwMode="auto">
              <a:xfrm>
                <a:off x="6486417" y="4766099"/>
                <a:ext cx="507858" cy="236115"/>
                <a:chOff x="4128636" y="3606589"/>
                <a:chExt cx="568145" cy="338667"/>
              </a:xfrm>
            </p:grpSpPr>
            <p:sp>
              <p:nvSpPr>
                <p:cNvPr id="313" name="Oval 312">
                  <a:extLst>
                    <a:ext uri="{FF2B5EF4-FFF2-40B4-BE49-F238E27FC236}">
                      <a16:creationId xmlns:a16="http://schemas.microsoft.com/office/drawing/2014/main" id="{16CAB2BE-001A-5849-8EFC-BF1C74D20DA6}"/>
                    </a:ext>
                  </a:extLst>
                </p:cNvPr>
                <p:cNvSpPr/>
                <p:nvPr/>
              </p:nvSpPr>
              <p:spPr>
                <a:xfrm>
                  <a:off x="4128808" y="3720125"/>
                  <a:ext cx="568256" cy="225387"/>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14" name="Rectangle 313">
                  <a:extLst>
                    <a:ext uri="{FF2B5EF4-FFF2-40B4-BE49-F238E27FC236}">
                      <a16:creationId xmlns:a16="http://schemas.microsoft.com/office/drawing/2014/main" id="{ED3C727A-F086-5345-9D90-47A10FCD45F2}"/>
                    </a:ext>
                  </a:extLst>
                </p:cNvPr>
                <p:cNvSpPr/>
                <p:nvPr/>
              </p:nvSpPr>
              <p:spPr>
                <a:xfrm>
                  <a:off x="4128808" y="3720125"/>
                  <a:ext cx="568256" cy="111556"/>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15" name="Oval 314">
                  <a:extLst>
                    <a:ext uri="{FF2B5EF4-FFF2-40B4-BE49-F238E27FC236}">
                      <a16:creationId xmlns:a16="http://schemas.microsoft.com/office/drawing/2014/main" id="{49C1B443-F565-5F4C-B75C-09F669AC3DE7}"/>
                    </a:ext>
                  </a:extLst>
                </p:cNvPr>
                <p:cNvSpPr/>
                <p:nvPr/>
              </p:nvSpPr>
              <p:spPr>
                <a:xfrm>
                  <a:off x="4128808" y="3606294"/>
                  <a:ext cx="568256" cy="225387"/>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16" name="Straight Connector 315">
                  <a:extLst>
                    <a:ext uri="{FF2B5EF4-FFF2-40B4-BE49-F238E27FC236}">
                      <a16:creationId xmlns:a16="http://schemas.microsoft.com/office/drawing/2014/main" id="{FBA53D70-9A4D-7E4E-AC09-D42784DF8272}"/>
                    </a:ext>
                  </a:extLst>
                </p:cNvPr>
                <p:cNvCxnSpPr/>
                <p:nvPr/>
              </p:nvCxnSpPr>
              <p:spPr>
                <a:xfrm>
                  <a:off x="4697064" y="3720125"/>
                  <a:ext cx="0" cy="111556"/>
                </a:xfrm>
                <a:prstGeom prst="line">
                  <a:avLst/>
                </a:prstGeom>
                <a:noFill/>
                <a:ln w="6350" cap="flat" cmpd="sng" algn="ctr">
                  <a:solidFill>
                    <a:srgbClr val="000000"/>
                  </a:solidFill>
                  <a:prstDash val="solid"/>
                </a:ln>
                <a:effectLst/>
              </p:spPr>
            </p:cxnSp>
            <p:cxnSp>
              <p:nvCxnSpPr>
                <p:cNvPr id="317" name="Straight Connector 316">
                  <a:extLst>
                    <a:ext uri="{FF2B5EF4-FFF2-40B4-BE49-F238E27FC236}">
                      <a16:creationId xmlns:a16="http://schemas.microsoft.com/office/drawing/2014/main" id="{A5C3BEC2-90B0-8B41-88A4-351B428CAFB4}"/>
                    </a:ext>
                  </a:extLst>
                </p:cNvPr>
                <p:cNvCxnSpPr/>
                <p:nvPr/>
              </p:nvCxnSpPr>
              <p:spPr>
                <a:xfrm>
                  <a:off x="4128808" y="3720125"/>
                  <a:ext cx="0" cy="111556"/>
                </a:xfrm>
                <a:prstGeom prst="line">
                  <a:avLst/>
                </a:prstGeom>
                <a:noFill/>
                <a:ln w="6350" cap="flat" cmpd="sng" algn="ctr">
                  <a:solidFill>
                    <a:srgbClr val="000000"/>
                  </a:solidFill>
                  <a:prstDash val="solid"/>
                </a:ln>
                <a:effectLst/>
              </p:spPr>
            </p:cxnSp>
          </p:grpSp>
          <p:sp>
            <p:nvSpPr>
              <p:cNvPr id="301" name="Rectangle 300">
                <a:extLst>
                  <a:ext uri="{FF2B5EF4-FFF2-40B4-BE49-F238E27FC236}">
                    <a16:creationId xmlns:a16="http://schemas.microsoft.com/office/drawing/2014/main" id="{2309F1E7-7D26-E941-9221-C8DF0612EE28}"/>
                  </a:ext>
                </a:extLst>
              </p:cNvPr>
              <p:cNvSpPr/>
              <p:nvPr/>
            </p:nvSpPr>
            <p:spPr bwMode="auto">
              <a:xfrm>
                <a:off x="6491333" y="3610376"/>
                <a:ext cx="498433" cy="12380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302" name="Straight Connector 301">
                <a:extLst>
                  <a:ext uri="{FF2B5EF4-FFF2-40B4-BE49-F238E27FC236}">
                    <a16:creationId xmlns:a16="http://schemas.microsoft.com/office/drawing/2014/main" id="{9C251E47-5FE5-B64D-8E6E-2491993604B5}"/>
                  </a:ext>
                </a:extLst>
              </p:cNvPr>
              <p:cNvCxnSpPr/>
              <p:nvPr/>
            </p:nvCxnSpPr>
            <p:spPr bwMode="auto">
              <a:xfrm>
                <a:off x="6472285" y="2818340"/>
                <a:ext cx="9524" cy="2126912"/>
              </a:xfrm>
              <a:prstGeom prst="line">
                <a:avLst/>
              </a:prstGeom>
              <a:noFill/>
              <a:ln w="3175" cap="flat" cmpd="sng" algn="ctr">
                <a:solidFill>
                  <a:srgbClr val="000000"/>
                </a:solidFill>
                <a:prstDash val="sysDash"/>
              </a:ln>
              <a:effectLst/>
            </p:spPr>
          </p:cxnSp>
          <p:grpSp>
            <p:nvGrpSpPr>
              <p:cNvPr id="303" name="Group 514">
                <a:extLst>
                  <a:ext uri="{FF2B5EF4-FFF2-40B4-BE49-F238E27FC236}">
                    <a16:creationId xmlns:a16="http://schemas.microsoft.com/office/drawing/2014/main" id="{9B7D3C6F-466A-3143-9B8E-F60B2AAFD7B5}"/>
                  </a:ext>
                </a:extLst>
              </p:cNvPr>
              <p:cNvGrpSpPr>
                <a:grpSpLocks/>
              </p:cNvGrpSpPr>
              <p:nvPr/>
            </p:nvGrpSpPr>
            <p:grpSpPr bwMode="auto">
              <a:xfrm>
                <a:off x="6478146" y="2647932"/>
                <a:ext cx="504825" cy="242887"/>
                <a:chOff x="2183302" y="1574638"/>
                <a:chExt cx="1200154" cy="430218"/>
              </a:xfrm>
            </p:grpSpPr>
            <p:sp>
              <p:nvSpPr>
                <p:cNvPr id="304" name="Oval 303">
                  <a:extLst>
                    <a:ext uri="{FF2B5EF4-FFF2-40B4-BE49-F238E27FC236}">
                      <a16:creationId xmlns:a16="http://schemas.microsoft.com/office/drawing/2014/main" id="{12A307F7-5B73-2445-A2F4-C0FA1266E373}"/>
                    </a:ext>
                  </a:extLst>
                </p:cNvPr>
                <p:cNvSpPr/>
                <p:nvPr/>
              </p:nvSpPr>
              <p:spPr bwMode="auto">
                <a:xfrm flipV="1">
                  <a:off x="2188237" y="1690921"/>
                  <a:ext cx="1196279" cy="31488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305" name="Rectangle 304">
                  <a:extLst>
                    <a:ext uri="{FF2B5EF4-FFF2-40B4-BE49-F238E27FC236}">
                      <a16:creationId xmlns:a16="http://schemas.microsoft.com/office/drawing/2014/main" id="{33E19D46-3715-614C-AAF4-022904355894}"/>
                    </a:ext>
                  </a:extLst>
                </p:cNvPr>
                <p:cNvSpPr/>
                <p:nvPr/>
              </p:nvSpPr>
              <p:spPr bwMode="auto">
                <a:xfrm>
                  <a:off x="2184464" y="1735904"/>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06" name="Oval 305">
                  <a:extLst>
                    <a:ext uri="{FF2B5EF4-FFF2-40B4-BE49-F238E27FC236}">
                      <a16:creationId xmlns:a16="http://schemas.microsoft.com/office/drawing/2014/main" id="{E55709E7-7775-884D-A34A-45191B84AF9C}"/>
                    </a:ext>
                  </a:extLst>
                </p:cNvPr>
                <p:cNvSpPr>
                  <a:spLocks noChangeArrowheads="1"/>
                </p:cNvSpPr>
                <p:nvPr/>
              </p:nvSpPr>
              <p:spPr bwMode="auto">
                <a:xfrm flipV="1">
                  <a:off x="2184464" y="1575651"/>
                  <a:ext cx="1196277" cy="31488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07" name="Freeform 306">
                  <a:extLst>
                    <a:ext uri="{FF2B5EF4-FFF2-40B4-BE49-F238E27FC236}">
                      <a16:creationId xmlns:a16="http://schemas.microsoft.com/office/drawing/2014/main" id="{53C2A2DA-53F1-794E-A987-B42C0AC002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308" name="Freeform 307">
                  <a:extLst>
                    <a:ext uri="{FF2B5EF4-FFF2-40B4-BE49-F238E27FC236}">
                      <a16:creationId xmlns:a16="http://schemas.microsoft.com/office/drawing/2014/main" id="{9EECC5D2-5F03-5B4A-A066-DEC9954D666C}"/>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09" name="Freeform 308">
                  <a:extLst>
                    <a:ext uri="{FF2B5EF4-FFF2-40B4-BE49-F238E27FC236}">
                      <a16:creationId xmlns:a16="http://schemas.microsoft.com/office/drawing/2014/main" id="{8388544E-A2CB-0640-A29C-1662E6885FE0}"/>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310" name="Freeform 309">
                  <a:extLst>
                    <a:ext uri="{FF2B5EF4-FFF2-40B4-BE49-F238E27FC236}">
                      <a16:creationId xmlns:a16="http://schemas.microsoft.com/office/drawing/2014/main" id="{0DDF3C4E-5F2E-864E-88A4-D785A5D6EEF6}"/>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311" name="Straight Connector 310">
                  <a:extLst>
                    <a:ext uri="{FF2B5EF4-FFF2-40B4-BE49-F238E27FC236}">
                      <a16:creationId xmlns:a16="http://schemas.microsoft.com/office/drawing/2014/main" id="{5A28B5B0-5BAC-8C46-B4B8-9BCB18DCD1DD}"/>
                    </a:ext>
                  </a:extLst>
                </p:cNvPr>
                <p:cNvCxnSpPr>
                  <a:cxnSpLocks noChangeShapeType="1"/>
                  <a:endCxn id="306" idx="2"/>
                </p:cNvCxnSpPr>
                <p:nvPr/>
              </p:nvCxnSpPr>
              <p:spPr bwMode="auto">
                <a:xfrm flipH="1" flipV="1">
                  <a:off x="2184464" y="1733091"/>
                  <a:ext cx="3773" cy="1208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2" name="Straight Connector 311">
                  <a:extLst>
                    <a:ext uri="{FF2B5EF4-FFF2-40B4-BE49-F238E27FC236}">
                      <a16:creationId xmlns:a16="http://schemas.microsoft.com/office/drawing/2014/main" id="{3A010796-660C-4C4D-865E-8D108EDA01B6}"/>
                    </a:ext>
                  </a:extLst>
                </p:cNvPr>
                <p:cNvCxnSpPr>
                  <a:cxnSpLocks noChangeShapeType="1"/>
                </p:cNvCxnSpPr>
                <p:nvPr/>
              </p:nvCxnSpPr>
              <p:spPr bwMode="auto">
                <a:xfrm flipH="1" flipV="1">
                  <a:off x="3380741" y="1730281"/>
                  <a:ext cx="3775" cy="120891"/>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400" name="Group 399">
            <a:extLst>
              <a:ext uri="{FF2B5EF4-FFF2-40B4-BE49-F238E27FC236}">
                <a16:creationId xmlns:a16="http://schemas.microsoft.com/office/drawing/2014/main" id="{094E25C2-45E6-0C43-ADA4-684E51DC703A}"/>
              </a:ext>
            </a:extLst>
          </p:cNvPr>
          <p:cNvGrpSpPr>
            <a:grpSpLocks/>
          </p:cNvGrpSpPr>
          <p:nvPr/>
        </p:nvGrpSpPr>
        <p:grpSpPr bwMode="auto">
          <a:xfrm>
            <a:off x="2561775" y="2322360"/>
            <a:ext cx="3865787" cy="659606"/>
            <a:chOff x="1824184" y="707349"/>
            <a:chExt cx="5155461" cy="879389"/>
          </a:xfrm>
        </p:grpSpPr>
        <p:sp>
          <p:nvSpPr>
            <p:cNvPr id="401" name="Oval 400">
              <a:extLst>
                <a:ext uri="{FF2B5EF4-FFF2-40B4-BE49-F238E27FC236}">
                  <a16:creationId xmlns:a16="http://schemas.microsoft.com/office/drawing/2014/main" id="{C759FDA4-4088-0A4C-9E92-BD72D7D52B56}"/>
                </a:ext>
              </a:extLst>
            </p:cNvPr>
            <p:cNvSpPr/>
            <p:nvPr/>
          </p:nvSpPr>
          <p:spPr>
            <a:xfrm>
              <a:off x="1866825" y="785129"/>
              <a:ext cx="954288" cy="492077"/>
            </a:xfrm>
            <a:prstGeom prst="ellipse">
              <a:avLst/>
            </a:prstGeom>
            <a:solidFill>
              <a:srgbClr val="CC0000">
                <a:alpha val="28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402" name="TextBox 233">
              <a:extLst>
                <a:ext uri="{FF2B5EF4-FFF2-40B4-BE49-F238E27FC236}">
                  <a16:creationId xmlns:a16="http://schemas.microsoft.com/office/drawing/2014/main" id="{91B4E7D9-6C4B-6C4B-86F5-8BB66F936B0C}"/>
                </a:ext>
              </a:extLst>
            </p:cNvPr>
            <p:cNvSpPr txBox="1">
              <a:spLocks noChangeArrowheads="1"/>
            </p:cNvSpPr>
            <p:nvPr/>
          </p:nvSpPr>
          <p:spPr bwMode="auto">
            <a:xfrm>
              <a:off x="1824184" y="783191"/>
              <a:ext cx="1045805" cy="499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1106"/>
                </a:lnSpc>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Routing</a:t>
              </a:r>
            </a:p>
            <a:p>
              <a:pPr algn="ctr" defTabSz="685800" eaLnBrk="0" fontAlgn="base" hangingPunct="0">
                <a:lnSpc>
                  <a:spcPts val="1106"/>
                </a:lnSpc>
                <a:spcBef>
                  <a:spcPct val="0"/>
                </a:spcBef>
                <a:spcAft>
                  <a:spcPct val="0"/>
                </a:spcAft>
                <a:defRPr/>
              </a:pPr>
              <a:r>
                <a:rPr lang="en-US" altLang="en-US" sz="1050" kern="0" dirty="0">
                  <a:solidFill>
                    <a:srgbClr val="000000"/>
                  </a:solidFill>
                  <a:latin typeface="Avenir Book" panose="020B0503020203020204" pitchFamily="34" charset="-78"/>
                  <a:cs typeface="Avenir Book" panose="020B0503020203020204" pitchFamily="34" charset="-78"/>
                </a:rPr>
                <a:t>Algorithm</a:t>
              </a:r>
            </a:p>
          </p:txBody>
        </p:sp>
        <p:cxnSp>
          <p:nvCxnSpPr>
            <p:cNvPr id="403" name="Straight Arrow Connector 402">
              <a:extLst>
                <a:ext uri="{FF2B5EF4-FFF2-40B4-BE49-F238E27FC236}">
                  <a16:creationId xmlns:a16="http://schemas.microsoft.com/office/drawing/2014/main" id="{86DA61DF-3320-724E-9861-CF654B1F47AF}"/>
                </a:ext>
              </a:extLst>
            </p:cNvPr>
            <p:cNvCxnSpPr/>
            <p:nvPr/>
          </p:nvCxnSpPr>
          <p:spPr>
            <a:xfrm flipV="1">
              <a:off x="2833815" y="807352"/>
              <a:ext cx="1517968" cy="214291"/>
            </a:xfrm>
            <a:prstGeom prst="straightConnector1">
              <a:avLst/>
            </a:prstGeom>
            <a:noFill/>
            <a:ln w="25400" cap="flat" cmpd="sng" algn="ctr">
              <a:solidFill>
                <a:srgbClr val="CC0000"/>
              </a:solidFill>
              <a:prstDash val="solid"/>
              <a:headEnd type="triangle"/>
              <a:tailEnd type="triangle"/>
            </a:ln>
            <a:effectLst/>
          </p:spPr>
        </p:cxnSp>
        <p:cxnSp>
          <p:nvCxnSpPr>
            <p:cNvPr id="404" name="Straight Arrow Connector 403">
              <a:extLst>
                <a:ext uri="{FF2B5EF4-FFF2-40B4-BE49-F238E27FC236}">
                  <a16:creationId xmlns:a16="http://schemas.microsoft.com/office/drawing/2014/main" id="{FA99C173-8DEF-3940-BC9B-72CA3FA99281}"/>
                </a:ext>
              </a:extLst>
            </p:cNvPr>
            <p:cNvCxnSpPr/>
            <p:nvPr/>
          </p:nvCxnSpPr>
          <p:spPr>
            <a:xfrm>
              <a:off x="2751248" y="1201014"/>
              <a:ext cx="797092" cy="279373"/>
            </a:xfrm>
            <a:prstGeom prst="straightConnector1">
              <a:avLst/>
            </a:prstGeom>
            <a:noFill/>
            <a:ln w="25400" cap="flat" cmpd="sng" algn="ctr">
              <a:solidFill>
                <a:srgbClr val="CC0000"/>
              </a:solidFill>
              <a:prstDash val="solid"/>
              <a:headEnd type="triangle"/>
              <a:tailEnd type="triangle"/>
            </a:ln>
            <a:effectLst/>
          </p:spPr>
        </p:cxnSp>
        <p:cxnSp>
          <p:nvCxnSpPr>
            <p:cNvPr id="405" name="Straight Arrow Connector 404">
              <a:extLst>
                <a:ext uri="{FF2B5EF4-FFF2-40B4-BE49-F238E27FC236}">
                  <a16:creationId xmlns:a16="http://schemas.microsoft.com/office/drawing/2014/main" id="{57AAE988-13E3-6642-B8CC-252C9113ABCC}"/>
                </a:ext>
              </a:extLst>
            </p:cNvPr>
            <p:cNvCxnSpPr/>
            <p:nvPr/>
          </p:nvCxnSpPr>
          <p:spPr>
            <a:xfrm>
              <a:off x="4685228" y="894656"/>
              <a:ext cx="892362" cy="509538"/>
            </a:xfrm>
            <a:prstGeom prst="straightConnector1">
              <a:avLst/>
            </a:prstGeom>
            <a:noFill/>
            <a:ln w="25400" cap="flat" cmpd="sng" algn="ctr">
              <a:solidFill>
                <a:srgbClr val="CC0000"/>
              </a:solidFill>
              <a:prstDash val="solid"/>
              <a:headEnd type="triangle"/>
              <a:tailEnd type="triangle"/>
            </a:ln>
            <a:effectLst/>
          </p:spPr>
        </p:cxnSp>
        <p:cxnSp>
          <p:nvCxnSpPr>
            <p:cNvPr id="406" name="Straight Arrow Connector 405">
              <a:extLst>
                <a:ext uri="{FF2B5EF4-FFF2-40B4-BE49-F238E27FC236}">
                  <a16:creationId xmlns:a16="http://schemas.microsoft.com/office/drawing/2014/main" id="{286126FC-663F-E140-85FF-EA643857EAAB}"/>
                </a:ext>
              </a:extLst>
            </p:cNvPr>
            <p:cNvCxnSpPr/>
            <p:nvPr/>
          </p:nvCxnSpPr>
          <p:spPr>
            <a:xfrm>
              <a:off x="4801139" y="801003"/>
              <a:ext cx="1695805" cy="130162"/>
            </a:xfrm>
            <a:prstGeom prst="straightConnector1">
              <a:avLst/>
            </a:prstGeom>
            <a:noFill/>
            <a:ln w="25400" cap="flat" cmpd="sng" algn="ctr">
              <a:solidFill>
                <a:srgbClr val="CC0000"/>
              </a:solidFill>
              <a:prstDash val="solid"/>
              <a:headEnd type="triangle"/>
              <a:tailEnd type="triangle"/>
            </a:ln>
            <a:effectLst/>
          </p:spPr>
        </p:cxnSp>
        <p:sp>
          <p:nvSpPr>
            <p:cNvPr id="407" name="Oval 406">
              <a:extLst>
                <a:ext uri="{FF2B5EF4-FFF2-40B4-BE49-F238E27FC236}">
                  <a16:creationId xmlns:a16="http://schemas.microsoft.com/office/drawing/2014/main" id="{4DA7DE45-D335-D548-B5FE-488518B7B2B7}"/>
                </a:ext>
              </a:extLst>
            </p:cNvPr>
            <p:cNvSpPr/>
            <p:nvPr/>
          </p:nvSpPr>
          <p:spPr>
            <a:xfrm>
              <a:off x="6558870" y="894656"/>
              <a:ext cx="420775"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408" name="Oval 407">
              <a:extLst>
                <a:ext uri="{FF2B5EF4-FFF2-40B4-BE49-F238E27FC236}">
                  <a16:creationId xmlns:a16="http://schemas.microsoft.com/office/drawing/2014/main" id="{E0F6C35C-914C-3B41-9CC4-D8179FFB699E}"/>
                </a:ext>
              </a:extLst>
            </p:cNvPr>
            <p:cNvSpPr/>
            <p:nvPr/>
          </p:nvSpPr>
          <p:spPr>
            <a:xfrm>
              <a:off x="5572826" y="1404194"/>
              <a:ext cx="420776" cy="182544"/>
            </a:xfrm>
            <a:prstGeom prst="ellipse">
              <a:avLst/>
            </a:prstGeom>
            <a:solidFill>
              <a:srgbClr val="CC0000">
                <a:alpha val="28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409" name="Oval 408">
              <a:extLst>
                <a:ext uri="{FF2B5EF4-FFF2-40B4-BE49-F238E27FC236}">
                  <a16:creationId xmlns:a16="http://schemas.microsoft.com/office/drawing/2014/main" id="{F2328B0F-766B-A544-ACA3-A1877D849A35}"/>
                </a:ext>
              </a:extLst>
            </p:cNvPr>
            <p:cNvSpPr/>
            <p:nvPr/>
          </p:nvSpPr>
          <p:spPr>
            <a:xfrm>
              <a:off x="4367661" y="707349"/>
              <a:ext cx="420775" cy="182545"/>
            </a:xfrm>
            <a:prstGeom prst="ellipse">
              <a:avLst/>
            </a:prstGeom>
            <a:solidFill>
              <a:srgbClr val="CC0000">
                <a:alpha val="28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410" name="Oval 409">
              <a:extLst>
                <a:ext uri="{FF2B5EF4-FFF2-40B4-BE49-F238E27FC236}">
                  <a16:creationId xmlns:a16="http://schemas.microsoft.com/office/drawing/2014/main" id="{4E049E95-C6A9-FE4D-937B-C134ECB1D9AB}"/>
                </a:ext>
              </a:extLst>
            </p:cNvPr>
            <p:cNvSpPr/>
            <p:nvPr/>
          </p:nvSpPr>
          <p:spPr>
            <a:xfrm>
              <a:off x="3572157" y="1402606"/>
              <a:ext cx="420776"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411" name="Straight Arrow Connector 410">
              <a:extLst>
                <a:ext uri="{FF2B5EF4-FFF2-40B4-BE49-F238E27FC236}">
                  <a16:creationId xmlns:a16="http://schemas.microsoft.com/office/drawing/2014/main" id="{C5FBB1F6-0839-A343-AE4E-8487D7B4403B}"/>
                </a:ext>
              </a:extLst>
            </p:cNvPr>
            <p:cNvCxnSpPr/>
            <p:nvPr/>
          </p:nvCxnSpPr>
          <p:spPr>
            <a:xfrm>
              <a:off x="2821113" y="1105773"/>
              <a:ext cx="2739010" cy="339692"/>
            </a:xfrm>
            <a:prstGeom prst="straightConnector1">
              <a:avLst/>
            </a:prstGeom>
            <a:noFill/>
            <a:ln w="25400" cap="flat" cmpd="sng" algn="ctr">
              <a:solidFill>
                <a:srgbClr val="CC0000"/>
              </a:solidFill>
              <a:prstDash val="solid"/>
              <a:headEnd type="triangle"/>
              <a:tailEnd type="triangle"/>
            </a:ln>
            <a:effectLst/>
          </p:spPr>
        </p:cxnSp>
        <p:cxnSp>
          <p:nvCxnSpPr>
            <p:cNvPr id="412" name="Straight Arrow Connector 411">
              <a:extLst>
                <a:ext uri="{FF2B5EF4-FFF2-40B4-BE49-F238E27FC236}">
                  <a16:creationId xmlns:a16="http://schemas.microsoft.com/office/drawing/2014/main" id="{01507C1D-D7CC-314D-9BC2-599E67963164}"/>
                </a:ext>
              </a:extLst>
            </p:cNvPr>
            <p:cNvCxnSpPr>
              <a:endCxn id="407" idx="2"/>
            </p:cNvCxnSpPr>
            <p:nvPr/>
          </p:nvCxnSpPr>
          <p:spPr>
            <a:xfrm flipV="1">
              <a:off x="3997696" y="985135"/>
              <a:ext cx="2561174" cy="469854"/>
            </a:xfrm>
            <a:prstGeom prst="straightConnector1">
              <a:avLst/>
            </a:prstGeom>
            <a:noFill/>
            <a:ln w="25400" cap="flat" cmpd="sng" algn="ctr">
              <a:solidFill>
                <a:srgbClr val="CC0000"/>
              </a:solidFill>
              <a:prstDash val="solid"/>
              <a:headEnd type="triangle"/>
              <a:tailEnd type="triangle"/>
            </a:ln>
            <a:effectLst/>
          </p:spPr>
        </p:cxnSp>
        <p:cxnSp>
          <p:nvCxnSpPr>
            <p:cNvPr id="413" name="Straight Arrow Connector 412">
              <a:extLst>
                <a:ext uri="{FF2B5EF4-FFF2-40B4-BE49-F238E27FC236}">
                  <a16:creationId xmlns:a16="http://schemas.microsoft.com/office/drawing/2014/main" id="{0D0AA51C-C88C-DA40-BB5F-C90D75401B35}"/>
                </a:ext>
              </a:extLst>
            </p:cNvPr>
            <p:cNvCxnSpPr/>
            <p:nvPr/>
          </p:nvCxnSpPr>
          <p:spPr>
            <a:xfrm flipV="1">
              <a:off x="3991345" y="1508959"/>
              <a:ext cx="1581481" cy="0"/>
            </a:xfrm>
            <a:prstGeom prst="straightConnector1">
              <a:avLst/>
            </a:prstGeom>
            <a:noFill/>
            <a:ln w="25400" cap="flat" cmpd="sng" algn="ctr">
              <a:solidFill>
                <a:srgbClr val="CC0000"/>
              </a:solidFill>
              <a:prstDash val="solid"/>
              <a:headEnd type="triangle"/>
              <a:tailEnd type="triangle"/>
            </a:ln>
            <a:effectLst/>
          </p:spPr>
        </p:cxnSp>
        <p:cxnSp>
          <p:nvCxnSpPr>
            <p:cNvPr id="414" name="Straight Arrow Connector 413">
              <a:extLst>
                <a:ext uri="{FF2B5EF4-FFF2-40B4-BE49-F238E27FC236}">
                  <a16:creationId xmlns:a16="http://schemas.microsoft.com/office/drawing/2014/main" id="{B8B513D7-9162-0648-BC71-8BEBCC27917A}"/>
                </a:ext>
              </a:extLst>
            </p:cNvPr>
            <p:cNvCxnSpPr/>
            <p:nvPr/>
          </p:nvCxnSpPr>
          <p:spPr>
            <a:xfrm flipV="1">
              <a:off x="5996777" y="1083550"/>
              <a:ext cx="751044" cy="396836"/>
            </a:xfrm>
            <a:prstGeom prst="straightConnector1">
              <a:avLst/>
            </a:prstGeom>
            <a:noFill/>
            <a:ln w="25400" cap="flat" cmpd="sng" algn="ctr">
              <a:solidFill>
                <a:srgbClr val="CC0000"/>
              </a:solidFill>
              <a:prstDash val="solid"/>
              <a:headEnd type="triangle"/>
              <a:tailEnd type="triangle"/>
            </a:ln>
            <a:effectLst/>
          </p:spPr>
        </p:cxnSp>
      </p:grpSp>
      <p:grpSp>
        <p:nvGrpSpPr>
          <p:cNvPr id="415" name="Group 414">
            <a:extLst>
              <a:ext uri="{FF2B5EF4-FFF2-40B4-BE49-F238E27FC236}">
                <a16:creationId xmlns:a16="http://schemas.microsoft.com/office/drawing/2014/main" id="{C4AAA334-C4B2-DD48-A566-2EA2C1AA11DF}"/>
              </a:ext>
            </a:extLst>
          </p:cNvPr>
          <p:cNvGrpSpPr>
            <a:grpSpLocks/>
          </p:cNvGrpSpPr>
          <p:nvPr/>
        </p:nvGrpSpPr>
        <p:grpSpPr bwMode="auto">
          <a:xfrm>
            <a:off x="2390153" y="2614064"/>
            <a:ext cx="4819167" cy="806658"/>
            <a:chOff x="1557338" y="3074988"/>
            <a:chExt cx="6425557" cy="1075544"/>
          </a:xfrm>
        </p:grpSpPr>
        <p:sp>
          <p:nvSpPr>
            <p:cNvPr id="416" name="TextBox 232">
              <a:extLst>
                <a:ext uri="{FF2B5EF4-FFF2-40B4-BE49-F238E27FC236}">
                  <a16:creationId xmlns:a16="http://schemas.microsoft.com/office/drawing/2014/main" id="{97D7EB84-BAC0-D448-A55F-A56C30BB6A4D}"/>
                </a:ext>
              </a:extLst>
            </p:cNvPr>
            <p:cNvSpPr txBox="1">
              <a:spLocks noChangeArrowheads="1"/>
            </p:cNvSpPr>
            <p:nvPr/>
          </p:nvSpPr>
          <p:spPr bwMode="auto">
            <a:xfrm>
              <a:off x="7246306" y="3651250"/>
              <a:ext cx="688651" cy="499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1097"/>
                </a:lnSpc>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data</a:t>
              </a:r>
            </a:p>
            <a:p>
              <a:pPr algn="ctr" defTabSz="685800" eaLnBrk="0" fontAlgn="base" hangingPunct="0">
                <a:lnSpc>
                  <a:spcPts val="1097"/>
                </a:lnSpc>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plane</a:t>
              </a:r>
            </a:p>
          </p:txBody>
        </p:sp>
        <p:sp>
          <p:nvSpPr>
            <p:cNvPr id="417" name="TextBox 233">
              <a:extLst>
                <a:ext uri="{FF2B5EF4-FFF2-40B4-BE49-F238E27FC236}">
                  <a16:creationId xmlns:a16="http://schemas.microsoft.com/office/drawing/2014/main" id="{24A4F1C7-4BF4-EB42-A291-47BAC2502CDB}"/>
                </a:ext>
              </a:extLst>
            </p:cNvPr>
            <p:cNvSpPr txBox="1">
              <a:spLocks noChangeArrowheads="1"/>
            </p:cNvSpPr>
            <p:nvPr/>
          </p:nvSpPr>
          <p:spPr bwMode="auto">
            <a:xfrm>
              <a:off x="7174554" y="3074988"/>
              <a:ext cx="808341" cy="4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1097"/>
                </a:lnSpc>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control</a:t>
              </a:r>
            </a:p>
            <a:p>
              <a:pPr algn="ctr" defTabSz="685800" eaLnBrk="0" fontAlgn="base" hangingPunct="0">
                <a:lnSpc>
                  <a:spcPts val="1097"/>
                </a:lnSpc>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plane</a:t>
              </a:r>
            </a:p>
          </p:txBody>
        </p:sp>
        <p:cxnSp>
          <p:nvCxnSpPr>
            <p:cNvPr id="418" name="Straight Connector 417">
              <a:extLst>
                <a:ext uri="{FF2B5EF4-FFF2-40B4-BE49-F238E27FC236}">
                  <a16:creationId xmlns:a16="http://schemas.microsoft.com/office/drawing/2014/main" id="{61FEE5A3-FA87-164D-B072-015586DE3B9B}"/>
                </a:ext>
              </a:extLst>
            </p:cNvPr>
            <p:cNvCxnSpPr/>
            <p:nvPr/>
          </p:nvCxnSpPr>
          <p:spPr>
            <a:xfrm>
              <a:off x="1557338" y="3613150"/>
              <a:ext cx="6207125" cy="0"/>
            </a:xfrm>
            <a:prstGeom prst="line">
              <a:avLst/>
            </a:prstGeom>
            <a:noFill/>
            <a:ln w="25400" cap="flat" cmpd="sng" algn="ctr">
              <a:solidFill>
                <a:srgbClr val="000000"/>
              </a:solidFill>
              <a:prstDash val="dash"/>
            </a:ln>
            <a:effectLst/>
          </p:spPr>
        </p:cxnSp>
      </p:grpSp>
      <p:grpSp>
        <p:nvGrpSpPr>
          <p:cNvPr id="419" name="Group 418">
            <a:extLst>
              <a:ext uri="{FF2B5EF4-FFF2-40B4-BE49-F238E27FC236}">
                <a16:creationId xmlns:a16="http://schemas.microsoft.com/office/drawing/2014/main" id="{DB2133B7-0204-944D-9F85-D90FA61B1AAF}"/>
              </a:ext>
            </a:extLst>
          </p:cNvPr>
          <p:cNvGrpSpPr>
            <a:grpSpLocks/>
          </p:cNvGrpSpPr>
          <p:nvPr/>
        </p:nvGrpSpPr>
        <p:grpSpPr bwMode="auto">
          <a:xfrm>
            <a:off x="2593749" y="3084360"/>
            <a:ext cx="3844529" cy="840581"/>
            <a:chOff x="-4746102" y="4471477"/>
            <a:chExt cx="5126173" cy="1120753"/>
          </a:xfrm>
        </p:grpSpPr>
        <p:pic>
          <p:nvPicPr>
            <p:cNvPr id="420" name="Picture 10" descr="fig42_table.pdf">
              <a:extLst>
                <a:ext uri="{FF2B5EF4-FFF2-40B4-BE49-F238E27FC236}">
                  <a16:creationId xmlns:a16="http://schemas.microsoft.com/office/drawing/2014/main" id="{B9B148BF-D420-D548-A8E4-2E44EE4354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21" name="Group 25">
              <a:extLst>
                <a:ext uri="{FF2B5EF4-FFF2-40B4-BE49-F238E27FC236}">
                  <a16:creationId xmlns:a16="http://schemas.microsoft.com/office/drawing/2014/main" id="{6DCB3611-5B47-554A-AF9F-B20E8866BE38}"/>
                </a:ext>
              </a:extLst>
            </p:cNvPr>
            <p:cNvGrpSpPr>
              <a:grpSpLocks/>
            </p:cNvGrpSpPr>
            <p:nvPr/>
          </p:nvGrpSpPr>
          <p:grpSpPr bwMode="auto">
            <a:xfrm>
              <a:off x="-3025264" y="5228984"/>
              <a:ext cx="3405335" cy="363246"/>
              <a:chOff x="-3025264" y="5228984"/>
              <a:chExt cx="3405335" cy="363246"/>
            </a:xfrm>
          </p:grpSpPr>
          <p:grpSp>
            <p:nvGrpSpPr>
              <p:cNvPr id="422" name="Group 241">
                <a:extLst>
                  <a:ext uri="{FF2B5EF4-FFF2-40B4-BE49-F238E27FC236}">
                    <a16:creationId xmlns:a16="http://schemas.microsoft.com/office/drawing/2014/main" id="{18B65E09-A0C2-A34F-9844-081D03E2EEEF}"/>
                  </a:ext>
                </a:extLst>
              </p:cNvPr>
              <p:cNvGrpSpPr>
                <a:grpSpLocks/>
              </p:cNvGrpSpPr>
              <p:nvPr/>
            </p:nvGrpSpPr>
            <p:grpSpPr bwMode="auto">
              <a:xfrm>
                <a:off x="-3025264" y="5262858"/>
                <a:ext cx="430360" cy="329372"/>
                <a:chOff x="2931664" y="3912603"/>
                <a:chExt cx="430450" cy="329314"/>
              </a:xfrm>
            </p:grpSpPr>
            <p:sp>
              <p:nvSpPr>
                <p:cNvPr id="438" name="Rectangle 437">
                  <a:extLst>
                    <a:ext uri="{FF2B5EF4-FFF2-40B4-BE49-F238E27FC236}">
                      <a16:creationId xmlns:a16="http://schemas.microsoft.com/office/drawing/2014/main" id="{510D7726-2281-144B-B722-F9A0F8992620}"/>
                    </a:ext>
                  </a:extLst>
                </p:cNvPr>
                <p:cNvSpPr/>
                <p:nvPr/>
              </p:nvSpPr>
              <p:spPr>
                <a:xfrm>
                  <a:off x="2936485" y="3908607"/>
                  <a:ext cx="425550" cy="333310"/>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439" name="Straight Connector 438">
                  <a:extLst>
                    <a:ext uri="{FF2B5EF4-FFF2-40B4-BE49-F238E27FC236}">
                      <a16:creationId xmlns:a16="http://schemas.microsoft.com/office/drawing/2014/main" id="{B663A8A6-A483-9C45-9694-3F60B5B96577}"/>
                    </a:ext>
                  </a:extLst>
                </p:cNvPr>
                <p:cNvCxnSpPr/>
                <p:nvPr/>
              </p:nvCxnSpPr>
              <p:spPr>
                <a:xfrm>
                  <a:off x="2931721" y="4003838"/>
                  <a:ext cx="425550" cy="0"/>
                </a:xfrm>
                <a:prstGeom prst="line">
                  <a:avLst/>
                </a:prstGeom>
                <a:noFill/>
                <a:ln w="3175" cap="flat" cmpd="sng" algn="ctr">
                  <a:solidFill>
                    <a:srgbClr val="000000"/>
                  </a:solidFill>
                  <a:prstDash val="solid"/>
                </a:ln>
                <a:effectLst/>
              </p:spPr>
            </p:cxnSp>
            <p:cxnSp>
              <p:nvCxnSpPr>
                <p:cNvPr id="440" name="Straight Connector 439">
                  <a:extLst>
                    <a:ext uri="{FF2B5EF4-FFF2-40B4-BE49-F238E27FC236}">
                      <a16:creationId xmlns:a16="http://schemas.microsoft.com/office/drawing/2014/main" id="{50FC0E77-85DF-A44F-A7EA-DB2E7EDC7F79}"/>
                    </a:ext>
                  </a:extLst>
                </p:cNvPr>
                <p:cNvCxnSpPr/>
                <p:nvPr/>
              </p:nvCxnSpPr>
              <p:spPr>
                <a:xfrm>
                  <a:off x="2931721" y="4067326"/>
                  <a:ext cx="425550" cy="0"/>
                </a:xfrm>
                <a:prstGeom prst="line">
                  <a:avLst/>
                </a:prstGeom>
                <a:noFill/>
                <a:ln w="3175" cap="flat" cmpd="sng" algn="ctr">
                  <a:solidFill>
                    <a:srgbClr val="000000"/>
                  </a:solidFill>
                  <a:prstDash val="solid"/>
                </a:ln>
                <a:effectLst/>
              </p:spPr>
            </p:cxnSp>
            <p:cxnSp>
              <p:nvCxnSpPr>
                <p:cNvPr id="441" name="Straight Connector 440">
                  <a:extLst>
                    <a:ext uri="{FF2B5EF4-FFF2-40B4-BE49-F238E27FC236}">
                      <a16:creationId xmlns:a16="http://schemas.microsoft.com/office/drawing/2014/main" id="{6DCCCE94-F2A7-3D41-B0D1-67C30138A31B}"/>
                    </a:ext>
                  </a:extLst>
                </p:cNvPr>
                <p:cNvCxnSpPr>
                  <a:stCxn id="438" idx="2"/>
                </p:cNvCxnSpPr>
                <p:nvPr/>
              </p:nvCxnSpPr>
              <p:spPr>
                <a:xfrm flipH="1" flipV="1">
                  <a:off x="3147672" y="4003838"/>
                  <a:ext cx="1588" cy="238079"/>
                </a:xfrm>
                <a:prstGeom prst="line">
                  <a:avLst/>
                </a:prstGeom>
                <a:noFill/>
                <a:ln w="3175" cap="flat" cmpd="sng" algn="ctr">
                  <a:solidFill>
                    <a:srgbClr val="000000"/>
                  </a:solidFill>
                  <a:prstDash val="solid"/>
                </a:ln>
                <a:effectLst/>
              </p:spPr>
            </p:cxnSp>
          </p:grpSp>
          <p:grpSp>
            <p:nvGrpSpPr>
              <p:cNvPr id="423" name="Group 444">
                <a:extLst>
                  <a:ext uri="{FF2B5EF4-FFF2-40B4-BE49-F238E27FC236}">
                    <a16:creationId xmlns:a16="http://schemas.microsoft.com/office/drawing/2014/main" id="{80000B7B-1868-0545-96E2-2F3AE96E33EA}"/>
                  </a:ext>
                </a:extLst>
              </p:cNvPr>
              <p:cNvGrpSpPr>
                <a:grpSpLocks/>
              </p:cNvGrpSpPr>
              <p:nvPr/>
            </p:nvGrpSpPr>
            <p:grpSpPr bwMode="auto">
              <a:xfrm>
                <a:off x="-2217227" y="5261364"/>
                <a:ext cx="430361" cy="329307"/>
                <a:chOff x="2931664" y="3912603"/>
                <a:chExt cx="430450" cy="329314"/>
              </a:xfrm>
            </p:grpSpPr>
            <p:sp>
              <p:nvSpPr>
                <p:cNvPr id="434" name="Rectangle 433">
                  <a:extLst>
                    <a:ext uri="{FF2B5EF4-FFF2-40B4-BE49-F238E27FC236}">
                      <a16:creationId xmlns:a16="http://schemas.microsoft.com/office/drawing/2014/main" id="{152E459E-7CA1-E445-B3BA-7DCA2E4A2C56}"/>
                    </a:ext>
                  </a:extLst>
                </p:cNvPr>
                <p:cNvSpPr/>
                <p:nvPr/>
              </p:nvSpPr>
              <p:spPr>
                <a:xfrm>
                  <a:off x="2936506" y="3908513"/>
                  <a:ext cx="425549" cy="333376"/>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435" name="Straight Connector 434">
                  <a:extLst>
                    <a:ext uri="{FF2B5EF4-FFF2-40B4-BE49-F238E27FC236}">
                      <a16:creationId xmlns:a16="http://schemas.microsoft.com/office/drawing/2014/main" id="{89A2E2E8-DA8D-6D49-B2DC-12FC2FC6D3C4}"/>
                    </a:ext>
                  </a:extLst>
                </p:cNvPr>
                <p:cNvCxnSpPr/>
                <p:nvPr/>
              </p:nvCxnSpPr>
              <p:spPr>
                <a:xfrm>
                  <a:off x="2931743" y="4003763"/>
                  <a:ext cx="425549" cy="0"/>
                </a:xfrm>
                <a:prstGeom prst="line">
                  <a:avLst/>
                </a:prstGeom>
                <a:noFill/>
                <a:ln w="3175" cap="flat" cmpd="sng" algn="ctr">
                  <a:solidFill>
                    <a:srgbClr val="000000"/>
                  </a:solidFill>
                  <a:prstDash val="solid"/>
                </a:ln>
                <a:effectLst/>
              </p:spPr>
            </p:cxnSp>
            <p:cxnSp>
              <p:nvCxnSpPr>
                <p:cNvPr id="436" name="Straight Connector 435">
                  <a:extLst>
                    <a:ext uri="{FF2B5EF4-FFF2-40B4-BE49-F238E27FC236}">
                      <a16:creationId xmlns:a16="http://schemas.microsoft.com/office/drawing/2014/main" id="{D4FBE92F-02C8-4244-A63E-618F5A912844}"/>
                    </a:ext>
                  </a:extLst>
                </p:cNvPr>
                <p:cNvCxnSpPr/>
                <p:nvPr/>
              </p:nvCxnSpPr>
              <p:spPr>
                <a:xfrm>
                  <a:off x="2931743" y="4067263"/>
                  <a:ext cx="425549" cy="0"/>
                </a:xfrm>
                <a:prstGeom prst="line">
                  <a:avLst/>
                </a:prstGeom>
                <a:noFill/>
                <a:ln w="3175" cap="flat" cmpd="sng" algn="ctr">
                  <a:solidFill>
                    <a:srgbClr val="000000"/>
                  </a:solidFill>
                  <a:prstDash val="solid"/>
                </a:ln>
                <a:effectLst/>
              </p:spPr>
            </p:cxnSp>
            <p:cxnSp>
              <p:nvCxnSpPr>
                <p:cNvPr id="437" name="Straight Connector 436">
                  <a:extLst>
                    <a:ext uri="{FF2B5EF4-FFF2-40B4-BE49-F238E27FC236}">
                      <a16:creationId xmlns:a16="http://schemas.microsoft.com/office/drawing/2014/main" id="{760EDE61-1AAF-D848-91CB-39C5F318690E}"/>
                    </a:ext>
                  </a:extLst>
                </p:cNvPr>
                <p:cNvCxnSpPr>
                  <a:stCxn id="434" idx="2"/>
                </p:cNvCxnSpPr>
                <p:nvPr/>
              </p:nvCxnSpPr>
              <p:spPr>
                <a:xfrm flipH="1" flipV="1">
                  <a:off x="3147693" y="4003763"/>
                  <a:ext cx="1587" cy="238126"/>
                </a:xfrm>
                <a:prstGeom prst="line">
                  <a:avLst/>
                </a:prstGeom>
                <a:noFill/>
                <a:ln w="3175" cap="flat" cmpd="sng" algn="ctr">
                  <a:solidFill>
                    <a:srgbClr val="000000"/>
                  </a:solidFill>
                  <a:prstDash val="solid"/>
                </a:ln>
                <a:effectLst/>
              </p:spPr>
            </p:cxnSp>
          </p:grpSp>
          <p:grpSp>
            <p:nvGrpSpPr>
              <p:cNvPr id="424" name="Group 473">
                <a:extLst>
                  <a:ext uri="{FF2B5EF4-FFF2-40B4-BE49-F238E27FC236}">
                    <a16:creationId xmlns:a16="http://schemas.microsoft.com/office/drawing/2014/main" id="{80D1C087-9836-C245-B670-1284428A4A6A}"/>
                  </a:ext>
                </a:extLst>
              </p:cNvPr>
              <p:cNvGrpSpPr>
                <a:grpSpLocks/>
              </p:cNvGrpSpPr>
              <p:nvPr/>
            </p:nvGrpSpPr>
            <p:grpSpPr bwMode="auto">
              <a:xfrm>
                <a:off x="-1034539" y="5261364"/>
                <a:ext cx="430360" cy="329307"/>
                <a:chOff x="2931664" y="3912603"/>
                <a:chExt cx="430450" cy="329314"/>
              </a:xfrm>
            </p:grpSpPr>
            <p:sp>
              <p:nvSpPr>
                <p:cNvPr id="430" name="Rectangle 429">
                  <a:extLst>
                    <a:ext uri="{FF2B5EF4-FFF2-40B4-BE49-F238E27FC236}">
                      <a16:creationId xmlns:a16="http://schemas.microsoft.com/office/drawing/2014/main" id="{C9A7D412-65DC-9649-A008-5ED26335CCA7}"/>
                    </a:ext>
                  </a:extLst>
                </p:cNvPr>
                <p:cNvSpPr/>
                <p:nvPr/>
              </p:nvSpPr>
              <p:spPr>
                <a:xfrm>
                  <a:off x="2936538" y="3908513"/>
                  <a:ext cx="425550" cy="333376"/>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431" name="Straight Connector 430">
                  <a:extLst>
                    <a:ext uri="{FF2B5EF4-FFF2-40B4-BE49-F238E27FC236}">
                      <a16:creationId xmlns:a16="http://schemas.microsoft.com/office/drawing/2014/main" id="{2F282FB7-7000-B945-8F5A-E39A5A12E34F}"/>
                    </a:ext>
                  </a:extLst>
                </p:cNvPr>
                <p:cNvCxnSpPr/>
                <p:nvPr/>
              </p:nvCxnSpPr>
              <p:spPr>
                <a:xfrm>
                  <a:off x="2931774" y="4003763"/>
                  <a:ext cx="425550" cy="0"/>
                </a:xfrm>
                <a:prstGeom prst="line">
                  <a:avLst/>
                </a:prstGeom>
                <a:noFill/>
                <a:ln w="3175" cap="flat" cmpd="sng" algn="ctr">
                  <a:solidFill>
                    <a:srgbClr val="000000"/>
                  </a:solidFill>
                  <a:prstDash val="solid"/>
                </a:ln>
                <a:effectLst/>
              </p:spPr>
            </p:cxnSp>
            <p:cxnSp>
              <p:nvCxnSpPr>
                <p:cNvPr id="432" name="Straight Connector 431">
                  <a:extLst>
                    <a:ext uri="{FF2B5EF4-FFF2-40B4-BE49-F238E27FC236}">
                      <a16:creationId xmlns:a16="http://schemas.microsoft.com/office/drawing/2014/main" id="{6613E38A-F502-9F4F-9071-21665BB1F3DD}"/>
                    </a:ext>
                  </a:extLst>
                </p:cNvPr>
                <p:cNvCxnSpPr/>
                <p:nvPr/>
              </p:nvCxnSpPr>
              <p:spPr>
                <a:xfrm>
                  <a:off x="2931774" y="4067263"/>
                  <a:ext cx="425550" cy="0"/>
                </a:xfrm>
                <a:prstGeom prst="line">
                  <a:avLst/>
                </a:prstGeom>
                <a:noFill/>
                <a:ln w="3175" cap="flat" cmpd="sng" algn="ctr">
                  <a:solidFill>
                    <a:srgbClr val="000000"/>
                  </a:solidFill>
                  <a:prstDash val="solid"/>
                </a:ln>
                <a:effectLst/>
              </p:spPr>
            </p:cxnSp>
            <p:cxnSp>
              <p:nvCxnSpPr>
                <p:cNvPr id="433" name="Straight Connector 432">
                  <a:extLst>
                    <a:ext uri="{FF2B5EF4-FFF2-40B4-BE49-F238E27FC236}">
                      <a16:creationId xmlns:a16="http://schemas.microsoft.com/office/drawing/2014/main" id="{29B42128-C51A-6040-824E-C554F8EE3D12}"/>
                    </a:ext>
                  </a:extLst>
                </p:cNvPr>
                <p:cNvCxnSpPr>
                  <a:stCxn id="430" idx="2"/>
                </p:cNvCxnSpPr>
                <p:nvPr/>
              </p:nvCxnSpPr>
              <p:spPr>
                <a:xfrm flipH="1" flipV="1">
                  <a:off x="3147725" y="4003763"/>
                  <a:ext cx="1588" cy="238126"/>
                </a:xfrm>
                <a:prstGeom prst="line">
                  <a:avLst/>
                </a:prstGeom>
                <a:noFill/>
                <a:ln w="3175" cap="flat" cmpd="sng" algn="ctr">
                  <a:solidFill>
                    <a:srgbClr val="000000"/>
                  </a:solidFill>
                  <a:prstDash val="solid"/>
                </a:ln>
                <a:effectLst/>
              </p:spPr>
            </p:cxnSp>
          </p:grpSp>
          <p:grpSp>
            <p:nvGrpSpPr>
              <p:cNvPr id="425" name="Group 502">
                <a:extLst>
                  <a:ext uri="{FF2B5EF4-FFF2-40B4-BE49-F238E27FC236}">
                    <a16:creationId xmlns:a16="http://schemas.microsoft.com/office/drawing/2014/main" id="{C30D5DDC-A13E-034A-A1BA-1E146390EA7D}"/>
                  </a:ext>
                </a:extLst>
              </p:cNvPr>
              <p:cNvGrpSpPr>
                <a:grpSpLocks/>
              </p:cNvGrpSpPr>
              <p:nvPr/>
            </p:nvGrpSpPr>
            <p:grpSpPr bwMode="auto">
              <a:xfrm>
                <a:off x="-50289" y="5228984"/>
                <a:ext cx="430360" cy="350559"/>
                <a:chOff x="2931664" y="3912603"/>
                <a:chExt cx="430450" cy="329314"/>
              </a:xfrm>
            </p:grpSpPr>
            <p:sp>
              <p:nvSpPr>
                <p:cNvPr id="426" name="Rectangle 425">
                  <a:extLst>
                    <a:ext uri="{FF2B5EF4-FFF2-40B4-BE49-F238E27FC236}">
                      <a16:creationId xmlns:a16="http://schemas.microsoft.com/office/drawing/2014/main" id="{63A91007-6182-8647-9879-8292A71EAFEF}"/>
                    </a:ext>
                  </a:extLst>
                </p:cNvPr>
                <p:cNvSpPr/>
                <p:nvPr/>
              </p:nvSpPr>
              <p:spPr>
                <a:xfrm>
                  <a:off x="2936564" y="3912336"/>
                  <a:ext cx="425550" cy="329569"/>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427" name="Straight Connector 426">
                  <a:extLst>
                    <a:ext uri="{FF2B5EF4-FFF2-40B4-BE49-F238E27FC236}">
                      <a16:creationId xmlns:a16="http://schemas.microsoft.com/office/drawing/2014/main" id="{0674F85B-15F4-F446-AD9E-DD534F9C342D}"/>
                    </a:ext>
                  </a:extLst>
                </p:cNvPr>
                <p:cNvCxnSpPr/>
                <p:nvPr/>
              </p:nvCxnSpPr>
              <p:spPr>
                <a:xfrm>
                  <a:off x="2931800" y="4003303"/>
                  <a:ext cx="425550" cy="0"/>
                </a:xfrm>
                <a:prstGeom prst="line">
                  <a:avLst/>
                </a:prstGeom>
                <a:noFill/>
                <a:ln w="3175" cap="flat" cmpd="sng" algn="ctr">
                  <a:solidFill>
                    <a:srgbClr val="000000"/>
                  </a:solidFill>
                  <a:prstDash val="solid"/>
                </a:ln>
                <a:effectLst/>
              </p:spPr>
            </p:cxnSp>
            <p:cxnSp>
              <p:nvCxnSpPr>
                <p:cNvPr id="428" name="Straight Connector 427">
                  <a:extLst>
                    <a:ext uri="{FF2B5EF4-FFF2-40B4-BE49-F238E27FC236}">
                      <a16:creationId xmlns:a16="http://schemas.microsoft.com/office/drawing/2014/main" id="{60409E77-E63A-824F-A704-D7AE94C9BA5F}"/>
                    </a:ext>
                  </a:extLst>
                </p:cNvPr>
                <p:cNvCxnSpPr/>
                <p:nvPr/>
              </p:nvCxnSpPr>
              <p:spPr>
                <a:xfrm>
                  <a:off x="2931800" y="4067428"/>
                  <a:ext cx="425550" cy="0"/>
                </a:xfrm>
                <a:prstGeom prst="line">
                  <a:avLst/>
                </a:prstGeom>
                <a:noFill/>
                <a:ln w="3175" cap="flat" cmpd="sng" algn="ctr">
                  <a:solidFill>
                    <a:srgbClr val="000000"/>
                  </a:solidFill>
                  <a:prstDash val="solid"/>
                </a:ln>
                <a:effectLst/>
              </p:spPr>
            </p:cxnSp>
            <p:cxnSp>
              <p:nvCxnSpPr>
                <p:cNvPr id="429" name="Straight Connector 428">
                  <a:extLst>
                    <a:ext uri="{FF2B5EF4-FFF2-40B4-BE49-F238E27FC236}">
                      <a16:creationId xmlns:a16="http://schemas.microsoft.com/office/drawing/2014/main" id="{76DF7BD3-201B-AE4F-909F-AB196C0CDB0D}"/>
                    </a:ext>
                  </a:extLst>
                </p:cNvPr>
                <p:cNvCxnSpPr>
                  <a:stCxn id="426" idx="2"/>
                </p:cNvCxnSpPr>
                <p:nvPr/>
              </p:nvCxnSpPr>
              <p:spPr>
                <a:xfrm flipH="1" flipV="1">
                  <a:off x="3147751" y="4003303"/>
                  <a:ext cx="1588" cy="238602"/>
                </a:xfrm>
                <a:prstGeom prst="line">
                  <a:avLst/>
                </a:prstGeom>
                <a:noFill/>
                <a:ln w="3175" cap="flat" cmpd="sng" algn="ctr">
                  <a:solidFill>
                    <a:srgbClr val="000000"/>
                  </a:solidFill>
                  <a:prstDash val="solid"/>
                </a:ln>
                <a:effectLst/>
              </p:spPr>
            </p:cxnSp>
          </p:grpSp>
        </p:grpSp>
      </p:grpSp>
      <p:grpSp>
        <p:nvGrpSpPr>
          <p:cNvPr id="442" name="Group 441">
            <a:extLst>
              <a:ext uri="{FF2B5EF4-FFF2-40B4-BE49-F238E27FC236}">
                <a16:creationId xmlns:a16="http://schemas.microsoft.com/office/drawing/2014/main" id="{DC317182-2E9B-354F-9E6B-904AD53D9670}"/>
              </a:ext>
            </a:extLst>
          </p:cNvPr>
          <p:cNvGrpSpPr>
            <a:grpSpLocks/>
          </p:cNvGrpSpPr>
          <p:nvPr/>
        </p:nvGrpSpPr>
        <p:grpSpPr bwMode="auto">
          <a:xfrm>
            <a:off x="2934268" y="2469997"/>
            <a:ext cx="3327797" cy="1183481"/>
            <a:chOff x="-4267279" y="3655204"/>
            <a:chExt cx="4437063" cy="1578510"/>
          </a:xfrm>
        </p:grpSpPr>
        <p:cxnSp>
          <p:nvCxnSpPr>
            <p:cNvPr id="443" name="Straight Arrow Connector 442">
              <a:extLst>
                <a:ext uri="{FF2B5EF4-FFF2-40B4-BE49-F238E27FC236}">
                  <a16:creationId xmlns:a16="http://schemas.microsoft.com/office/drawing/2014/main" id="{AEBEBCEA-9DEC-FC46-95E5-83FE63BD526A}"/>
                </a:ext>
              </a:extLst>
            </p:cNvPr>
            <p:cNvCxnSpPr/>
            <p:nvPr/>
          </p:nvCxnSpPr>
          <p:spPr bwMode="auto">
            <a:xfrm>
              <a:off x="-4267279" y="4047450"/>
              <a:ext cx="0" cy="422418"/>
            </a:xfrm>
            <a:prstGeom prst="straightConnector1">
              <a:avLst/>
            </a:prstGeom>
            <a:noFill/>
            <a:ln w="12700" cap="flat" cmpd="sng" algn="ctr">
              <a:solidFill>
                <a:srgbClr val="CC0000"/>
              </a:solidFill>
              <a:prstDash val="solid"/>
              <a:tailEnd type="triangle"/>
            </a:ln>
            <a:effectLst/>
          </p:spPr>
        </p:cxnSp>
        <p:cxnSp>
          <p:nvCxnSpPr>
            <p:cNvPr id="444" name="Straight Arrow Connector 443">
              <a:extLst>
                <a:ext uri="{FF2B5EF4-FFF2-40B4-BE49-F238E27FC236}">
                  <a16:creationId xmlns:a16="http://schemas.microsoft.com/office/drawing/2014/main" id="{8ADE9CEC-EEA0-A54D-AC1A-85CC293083F6}"/>
                </a:ext>
              </a:extLst>
            </p:cNvPr>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 name="Straight Arrow Connector 444">
              <a:extLst>
                <a:ext uri="{FF2B5EF4-FFF2-40B4-BE49-F238E27FC236}">
                  <a16:creationId xmlns:a16="http://schemas.microsoft.com/office/drawing/2014/main" id="{6391DEC8-23F8-A847-ACF3-AD06E6E59A69}"/>
                </a:ext>
              </a:extLst>
            </p:cNvPr>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a:extLst>
                <a:ext uri="{FF2B5EF4-FFF2-40B4-BE49-F238E27FC236}">
                  <a16:creationId xmlns:a16="http://schemas.microsoft.com/office/drawing/2014/main" id="{C40B4987-DD61-E544-9ED1-243F1836BF7B}"/>
                </a:ext>
              </a:extLst>
            </p:cNvPr>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7" name="Straight Arrow Connector 446">
              <a:extLst>
                <a:ext uri="{FF2B5EF4-FFF2-40B4-BE49-F238E27FC236}">
                  <a16:creationId xmlns:a16="http://schemas.microsoft.com/office/drawing/2014/main" id="{B6FD6F72-9B1A-9E49-BC03-FF4EB3F432F8}"/>
                </a:ext>
              </a:extLst>
            </p:cNvPr>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 name="Straight Connector 447">
            <a:extLst>
              <a:ext uri="{FF2B5EF4-FFF2-40B4-BE49-F238E27FC236}">
                <a16:creationId xmlns:a16="http://schemas.microsoft.com/office/drawing/2014/main" id="{EBF459C0-AF75-AC4B-82FD-7B57E1803EDC}"/>
              </a:ext>
            </a:extLst>
          </p:cNvPr>
          <p:cNvCxnSpPr/>
          <p:nvPr/>
        </p:nvCxnSpPr>
        <p:spPr>
          <a:xfrm flipH="1">
            <a:off x="2184174" y="4659557"/>
            <a:ext cx="1131094" cy="1190"/>
          </a:xfrm>
          <a:prstGeom prst="line">
            <a:avLst/>
          </a:prstGeom>
          <a:noFill/>
          <a:ln w="9525" cap="flat" cmpd="sng" algn="ctr">
            <a:solidFill>
              <a:srgbClr val="000000"/>
            </a:solidFill>
            <a:prstDash val="solid"/>
          </a:ln>
          <a:effectLst/>
        </p:spPr>
      </p:cxnSp>
      <p:sp>
        <p:nvSpPr>
          <p:cNvPr id="449" name="TextBox 265">
            <a:extLst>
              <a:ext uri="{FF2B5EF4-FFF2-40B4-BE49-F238E27FC236}">
                <a16:creationId xmlns:a16="http://schemas.microsoft.com/office/drawing/2014/main" id="{8D6CC213-50D8-D143-AB2E-8A70AD0BD3DA}"/>
              </a:ext>
            </a:extLst>
          </p:cNvPr>
          <p:cNvSpPr txBox="1">
            <a:spLocks noChangeArrowheads="1"/>
          </p:cNvSpPr>
          <p:nvPr/>
        </p:nvSpPr>
        <p:spPr bwMode="auto">
          <a:xfrm>
            <a:off x="3621259" y="4413097"/>
            <a:ext cx="24878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1</a:t>
            </a:r>
          </a:p>
        </p:txBody>
      </p:sp>
      <p:sp>
        <p:nvSpPr>
          <p:cNvPr id="450" name="TextBox 281">
            <a:extLst>
              <a:ext uri="{FF2B5EF4-FFF2-40B4-BE49-F238E27FC236}">
                <a16:creationId xmlns:a16="http://schemas.microsoft.com/office/drawing/2014/main" id="{FD871173-63C8-004A-B893-95B0B94D0C38}"/>
              </a:ext>
            </a:extLst>
          </p:cNvPr>
          <p:cNvSpPr txBox="1">
            <a:spLocks noChangeArrowheads="1"/>
          </p:cNvSpPr>
          <p:nvPr/>
        </p:nvSpPr>
        <p:spPr bwMode="auto">
          <a:xfrm>
            <a:off x="3752227" y="4628600"/>
            <a:ext cx="24878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2</a:t>
            </a:r>
          </a:p>
        </p:txBody>
      </p:sp>
      <p:grpSp>
        <p:nvGrpSpPr>
          <p:cNvPr id="451" name="Group 5">
            <a:extLst>
              <a:ext uri="{FF2B5EF4-FFF2-40B4-BE49-F238E27FC236}">
                <a16:creationId xmlns:a16="http://schemas.microsoft.com/office/drawing/2014/main" id="{57C14B28-467E-9240-8CC3-03FBD986B649}"/>
              </a:ext>
            </a:extLst>
          </p:cNvPr>
          <p:cNvGrpSpPr>
            <a:grpSpLocks/>
          </p:cNvGrpSpPr>
          <p:nvPr/>
        </p:nvGrpSpPr>
        <p:grpSpPr bwMode="auto">
          <a:xfrm>
            <a:off x="1925809" y="4235693"/>
            <a:ext cx="1212056" cy="416196"/>
            <a:chOff x="-4079003" y="2717403"/>
            <a:chExt cx="1616718" cy="556196"/>
          </a:xfrm>
        </p:grpSpPr>
        <p:sp>
          <p:nvSpPr>
            <p:cNvPr id="453" name="Rectangle 98">
              <a:extLst>
                <a:ext uri="{FF2B5EF4-FFF2-40B4-BE49-F238E27FC236}">
                  <a16:creationId xmlns:a16="http://schemas.microsoft.com/office/drawing/2014/main" id="{693A8054-41EF-F147-A07F-2F6F499255AB}"/>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54" name="Line 99">
              <a:extLst>
                <a:ext uri="{FF2B5EF4-FFF2-40B4-BE49-F238E27FC236}">
                  <a16:creationId xmlns:a16="http://schemas.microsoft.com/office/drawing/2014/main" id="{F72989E1-2AE2-724E-BB5A-C3EDBBB6AF66}"/>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55" name="Rectangle 104">
              <a:extLst>
                <a:ext uri="{FF2B5EF4-FFF2-40B4-BE49-F238E27FC236}">
                  <a16:creationId xmlns:a16="http://schemas.microsoft.com/office/drawing/2014/main" id="{5AC95A09-8057-7147-9F57-6EFF2A5E5336}"/>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56" name="Text Box 105">
              <a:extLst>
                <a:ext uri="{FF2B5EF4-FFF2-40B4-BE49-F238E27FC236}">
                  <a16:creationId xmlns:a16="http://schemas.microsoft.com/office/drawing/2014/main" id="{47FDF11B-1F9E-D148-996F-69ECC9F11F21}"/>
                </a:ext>
              </a:extLst>
            </p:cNvPr>
            <p:cNvSpPr txBox="1">
              <a:spLocks noChangeArrowheads="1"/>
            </p:cNvSpPr>
            <p:nvPr/>
          </p:nvSpPr>
          <p:spPr bwMode="auto">
            <a:xfrm>
              <a:off x="-3430189" y="2965120"/>
              <a:ext cx="588429" cy="308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fontAlgn="base">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0111</a:t>
              </a:r>
            </a:p>
          </p:txBody>
        </p:sp>
        <p:sp>
          <p:nvSpPr>
            <p:cNvPr id="457" name="Line 119">
              <a:extLst>
                <a:ext uri="{FF2B5EF4-FFF2-40B4-BE49-F238E27FC236}">
                  <a16:creationId xmlns:a16="http://schemas.microsoft.com/office/drawing/2014/main" id="{CD73CAA3-C367-7049-8128-3C09B270BBE7}"/>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458" name="Freeform 120">
            <a:extLst>
              <a:ext uri="{FF2B5EF4-FFF2-40B4-BE49-F238E27FC236}">
                <a16:creationId xmlns:a16="http://schemas.microsoft.com/office/drawing/2014/main" id="{9B17F469-9813-DD46-ADCC-A6A37DCBE4CD}"/>
              </a:ext>
            </a:extLst>
          </p:cNvPr>
          <p:cNvSpPr>
            <a:spLocks/>
          </p:cNvSpPr>
          <p:nvPr/>
        </p:nvSpPr>
        <p:spPr bwMode="auto">
          <a:xfrm>
            <a:off x="3092621" y="4559544"/>
            <a:ext cx="736997" cy="17502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459" name="Group 357">
            <a:extLst>
              <a:ext uri="{FF2B5EF4-FFF2-40B4-BE49-F238E27FC236}">
                <a16:creationId xmlns:a16="http://schemas.microsoft.com/office/drawing/2014/main" id="{F5E5FC5C-1765-2446-9583-0A67B919000D}"/>
              </a:ext>
            </a:extLst>
          </p:cNvPr>
          <p:cNvGrpSpPr>
            <a:grpSpLocks/>
          </p:cNvGrpSpPr>
          <p:nvPr/>
        </p:nvGrpSpPr>
        <p:grpSpPr bwMode="auto">
          <a:xfrm>
            <a:off x="3258118" y="4552401"/>
            <a:ext cx="423863" cy="220265"/>
            <a:chOff x="1871277" y="1576300"/>
            <a:chExt cx="1128371" cy="437861"/>
          </a:xfrm>
        </p:grpSpPr>
        <p:sp>
          <p:nvSpPr>
            <p:cNvPr id="460" name="Oval 459">
              <a:extLst>
                <a:ext uri="{FF2B5EF4-FFF2-40B4-BE49-F238E27FC236}">
                  <a16:creationId xmlns:a16="http://schemas.microsoft.com/office/drawing/2014/main" id="{BE27647C-3DCE-C848-8559-90456AA1A4C1}"/>
                </a:ext>
              </a:extLst>
            </p:cNvPr>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1" name="Rectangle 460">
              <a:extLst>
                <a:ext uri="{FF2B5EF4-FFF2-40B4-BE49-F238E27FC236}">
                  <a16:creationId xmlns:a16="http://schemas.microsoft.com/office/drawing/2014/main" id="{59B28033-FF2E-0D49-AE8B-150A3DAC870E}"/>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462" name="Oval 461">
              <a:extLst>
                <a:ext uri="{FF2B5EF4-FFF2-40B4-BE49-F238E27FC236}">
                  <a16:creationId xmlns:a16="http://schemas.microsoft.com/office/drawing/2014/main" id="{90E87BE2-8DD5-F949-9609-CEE42558EC64}"/>
                </a:ext>
              </a:extLst>
            </p:cNvPr>
            <p:cNvSpPr>
              <a:spLocks noChangeArrowheads="1"/>
            </p:cNvSpPr>
            <p:nvPr/>
          </p:nvSpPr>
          <p:spPr bwMode="auto">
            <a:xfrm flipV="1">
              <a:off x="1871277" y="1576300"/>
              <a:ext cx="1125202"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3" name="Freeform 462">
              <a:extLst>
                <a:ext uri="{FF2B5EF4-FFF2-40B4-BE49-F238E27FC236}">
                  <a16:creationId xmlns:a16="http://schemas.microsoft.com/office/drawing/2014/main" id="{E67E4AB2-89E6-9547-93D2-34CED5D46ECE}"/>
                </a:ext>
              </a:extLst>
            </p:cNvPr>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464" name="Freeform 463">
              <a:extLst>
                <a:ext uri="{FF2B5EF4-FFF2-40B4-BE49-F238E27FC236}">
                  <a16:creationId xmlns:a16="http://schemas.microsoft.com/office/drawing/2014/main" id="{E0013E89-2E09-C94F-888A-0764BFC4C3DF}"/>
                </a:ext>
              </a:extLst>
            </p:cNvPr>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5" name="Freeform 464">
              <a:extLst>
                <a:ext uri="{FF2B5EF4-FFF2-40B4-BE49-F238E27FC236}">
                  <a16:creationId xmlns:a16="http://schemas.microsoft.com/office/drawing/2014/main" id="{D4D31051-3F76-8D4A-A94B-F0DCA0AFF250}"/>
                </a:ext>
              </a:extLst>
            </p:cNvPr>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466" name="Freeform 465">
              <a:extLst>
                <a:ext uri="{FF2B5EF4-FFF2-40B4-BE49-F238E27FC236}">
                  <a16:creationId xmlns:a16="http://schemas.microsoft.com/office/drawing/2014/main" id="{DFC93EA6-DE5D-3E40-831C-1084B477EA4E}"/>
                </a:ext>
              </a:extLst>
            </p:cNvPr>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467" name="Straight Connector 466">
              <a:extLst>
                <a:ext uri="{FF2B5EF4-FFF2-40B4-BE49-F238E27FC236}">
                  <a16:creationId xmlns:a16="http://schemas.microsoft.com/office/drawing/2014/main" id="{4C149BB2-DFC7-984A-98E9-3C4AA2DDC501}"/>
                </a:ext>
              </a:extLst>
            </p:cNvPr>
            <p:cNvCxnSpPr>
              <a:cxnSpLocks noChangeShapeType="1"/>
              <a:endCxn id="462"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a:extLst>
                <a:ext uri="{FF2B5EF4-FFF2-40B4-BE49-F238E27FC236}">
                  <a16:creationId xmlns:a16="http://schemas.microsoft.com/office/drawing/2014/main" id="{7AD8C9C3-3ED3-FC4C-9678-8E0AF3B54004}"/>
                </a:ext>
              </a:extLst>
            </p:cNvPr>
            <p:cNvCxnSpPr>
              <a:cxnSpLocks noChangeShapeType="1"/>
            </p:cNvCxnSpPr>
            <p:nvPr/>
          </p:nvCxnSpPr>
          <p:spPr bwMode="auto">
            <a:xfrm flipH="1" flipV="1">
              <a:off x="2996479" y="1734876"/>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9" name="TextBox 6">
            <a:extLst>
              <a:ext uri="{FF2B5EF4-FFF2-40B4-BE49-F238E27FC236}">
                <a16:creationId xmlns:a16="http://schemas.microsoft.com/office/drawing/2014/main" id="{EED866B1-9598-C54F-A0E0-D641030E1752}"/>
              </a:ext>
            </a:extLst>
          </p:cNvPr>
          <p:cNvSpPr txBox="1">
            <a:spLocks noChangeArrowheads="1"/>
          </p:cNvSpPr>
          <p:nvPr/>
        </p:nvSpPr>
        <p:spPr bwMode="auto">
          <a:xfrm>
            <a:off x="1369787" y="3985663"/>
            <a:ext cx="149423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values in arriving </a:t>
            </a:r>
          </a:p>
          <a:p>
            <a:pPr defTabSz="685800" eaLnBrk="0" fontAlgn="base" hangingPunct="0">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packet header</a:t>
            </a: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470" name="TextBox 282">
            <a:extLst>
              <a:ext uri="{FF2B5EF4-FFF2-40B4-BE49-F238E27FC236}">
                <a16:creationId xmlns:a16="http://schemas.microsoft.com/office/drawing/2014/main" id="{CE2B3699-263C-CA42-8354-6E8A61868F04}"/>
              </a:ext>
            </a:extLst>
          </p:cNvPr>
          <p:cNvSpPr txBox="1">
            <a:spLocks noChangeArrowheads="1"/>
          </p:cNvSpPr>
          <p:nvPr/>
        </p:nvSpPr>
        <p:spPr bwMode="auto">
          <a:xfrm>
            <a:off x="3523627" y="4704800"/>
            <a:ext cx="24878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3</a:t>
            </a:r>
          </a:p>
        </p:txBody>
      </p:sp>
    </p:spTree>
    <p:extLst>
      <p:ext uri="{BB962C8B-B14F-4D97-AF65-F5344CB8AC3E}">
        <p14:creationId xmlns:p14="http://schemas.microsoft.com/office/powerpoint/2010/main" val="39057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dissolve">
                                      <p:cBhvr>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dissolve">
                                      <p:cBhvr>
                                        <p:cTn id="17" dur="500"/>
                                        <p:tgtEl>
                                          <p:spTgt spid="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2"/>
                                        </p:tgtEl>
                                        <p:attrNameLst>
                                          <p:attrName>style.visibility</p:attrName>
                                        </p:attrNameLst>
                                      </p:cBhvr>
                                      <p:to>
                                        <p:strVal val="visible"/>
                                      </p:to>
                                    </p:set>
                                    <p:animEffect transition="in" filter="wipe(up)">
                                      <p:cBhvr>
                                        <p:cTn id="22" dur="500"/>
                                        <p:tgtEl>
                                          <p:spTgt spid="4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5"/>
                                        </p:tgtEl>
                                        <p:attrNameLst>
                                          <p:attrName>style.visibility</p:attrName>
                                        </p:attrNameLst>
                                      </p:cBhvr>
                                      <p:to>
                                        <p:strVal val="visible"/>
                                      </p:to>
                                    </p:set>
                                    <p:animEffect transition="in" filter="dissolve">
                                      <p:cBhvr>
                                        <p:cTn id="2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389417" y="329758"/>
            <a:ext cx="8410194" cy="670967"/>
          </a:xfrm>
        </p:spPr>
        <p:txBody>
          <a:bodyPr>
            <a:normAutofit fontScale="90000"/>
          </a:bodyPr>
          <a:lstStyle/>
          <a:p>
            <a:r>
              <a:rPr lang="en-US" sz="3600" dirty="0">
                <a:latin typeface="Avenir Book" panose="020B0503020203020204" pitchFamily="34" charset="-78"/>
                <a:cs typeface="Avenir Book" panose="020B0503020203020204" pitchFamily="34" charset="-78"/>
              </a:rPr>
              <a:t>Software-Defined Networking </a:t>
            </a:r>
            <a:r>
              <a:rPr lang="en-US" sz="3600" dirty="0" smtClean="0">
                <a:latin typeface="Avenir Book" panose="020B0503020203020204" pitchFamily="34" charset="-78"/>
                <a:cs typeface="Avenir Book" panose="020B0503020203020204" pitchFamily="34" charset="-78"/>
              </a:rPr>
              <a:t>Control Plane</a:t>
            </a:r>
            <a:endParaRPr lang="en-US" sz="3600" dirty="0">
              <a:latin typeface="Avenir Book" panose="020B0503020203020204" pitchFamily="34" charset="-78"/>
              <a:cs typeface="Avenir Book" panose="020B0503020203020204" pitchFamily="34" charset="-78"/>
            </a:endParaRP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171741" y="1106239"/>
            <a:ext cx="8737127"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a:defRPr/>
            </a:pPr>
            <a:r>
              <a:rPr lang="en-US" altLang="en-US" sz="2300" dirty="0">
                <a:solidFill>
                  <a:prstClr val="black"/>
                </a:solidFill>
                <a:latin typeface="Avenir Book" panose="020B0503020203020204" pitchFamily="34" charset="-78"/>
                <a:cs typeface="Avenir Book" panose="020B0503020203020204" pitchFamily="34" charset="-78"/>
              </a:rPr>
              <a:t>Remote controller computes, installs forwarding tables in routers</a:t>
            </a:r>
          </a:p>
        </p:txBody>
      </p:sp>
      <p:grpSp>
        <p:nvGrpSpPr>
          <p:cNvPr id="817" name="Group 816">
            <a:extLst>
              <a:ext uri="{FF2B5EF4-FFF2-40B4-BE49-F238E27FC236}">
                <a16:creationId xmlns:a16="http://schemas.microsoft.com/office/drawing/2014/main" id="{0035B262-335A-2042-8F0A-4D25C5CCAA4C}"/>
              </a:ext>
            </a:extLst>
          </p:cNvPr>
          <p:cNvGrpSpPr>
            <a:grpSpLocks/>
          </p:cNvGrpSpPr>
          <p:nvPr/>
        </p:nvGrpSpPr>
        <p:grpSpPr bwMode="auto">
          <a:xfrm>
            <a:off x="2361818" y="1716416"/>
            <a:ext cx="4520804" cy="1079897"/>
            <a:chOff x="1492879" y="2061336"/>
            <a:chExt cx="6027737" cy="1440135"/>
          </a:xfrm>
        </p:grpSpPr>
        <p:sp>
          <p:nvSpPr>
            <p:cNvPr id="818" name="Rectangle 817">
              <a:extLst>
                <a:ext uri="{FF2B5EF4-FFF2-40B4-BE49-F238E27FC236}">
                  <a16:creationId xmlns:a16="http://schemas.microsoft.com/office/drawing/2014/main" id="{2911F90D-6E6D-8D44-A029-2BB47782B47E}"/>
                </a:ext>
              </a:extLst>
            </p:cNvPr>
            <p:cNvSpPr/>
            <p:nvPr/>
          </p:nvSpPr>
          <p:spPr bwMode="auto">
            <a:xfrm>
              <a:off x="1929442" y="2064512"/>
              <a:ext cx="5043486" cy="1017780"/>
            </a:xfrm>
            <a:prstGeom prst="rect">
              <a:avLst/>
            </a:prstGeom>
            <a:solidFill>
              <a:srgbClr val="2D2DB9">
                <a:lumMod val="20000"/>
                <a:lumOff val="80000"/>
              </a:srgbClr>
            </a:solidFill>
            <a:ln w="317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19" name="Freeform 818">
              <a:extLst>
                <a:ext uri="{FF2B5EF4-FFF2-40B4-BE49-F238E27FC236}">
                  <a16:creationId xmlns:a16="http://schemas.microsoft.com/office/drawing/2014/main" id="{24B8DF14-13D1-7B4D-AA8E-6D4B866768A6}"/>
                </a:ext>
              </a:extLst>
            </p:cNvPr>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sp>
          <p:nvSpPr>
            <p:cNvPr id="820" name="Freeform 819">
              <a:extLst>
                <a:ext uri="{FF2B5EF4-FFF2-40B4-BE49-F238E27FC236}">
                  <a16:creationId xmlns:a16="http://schemas.microsoft.com/office/drawing/2014/main" id="{B3477997-2171-D144-8F62-1363F13885FD}"/>
                </a:ext>
              </a:extLst>
            </p:cNvPr>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rotWithShape="1">
              <a:gsLst>
                <a:gs pos="0">
                  <a:srgbClr val="2D2DB9">
                    <a:lumMod val="20000"/>
                    <a:lumOff val="80000"/>
                  </a:srgbClr>
                </a:gs>
                <a:gs pos="100000">
                  <a:srgbClr val="FFFFFF"/>
                </a:gs>
              </a:gsLst>
              <a:lin ang="108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solidFill>
                  <a:srgbClr val="FFFFFF"/>
                </a:solidFill>
                <a:latin typeface="Avenir Book" panose="020B0503020203020204" pitchFamily="34" charset="-78"/>
                <a:cs typeface="Avenir Book" panose="020B0503020203020204" pitchFamily="34" charset="-78"/>
              </a:endParaRPr>
            </a:p>
          </p:txBody>
        </p:sp>
        <p:grpSp>
          <p:nvGrpSpPr>
            <p:cNvPr id="821" name="Group 950">
              <a:extLst>
                <a:ext uri="{FF2B5EF4-FFF2-40B4-BE49-F238E27FC236}">
                  <a16:creationId xmlns:a16="http://schemas.microsoft.com/office/drawing/2014/main" id="{DB6AE1A4-24E9-664C-A51D-C17F6021B3EC}"/>
                </a:ext>
              </a:extLst>
            </p:cNvPr>
            <p:cNvGrpSpPr>
              <a:grpSpLocks/>
            </p:cNvGrpSpPr>
            <p:nvPr/>
          </p:nvGrpSpPr>
          <p:grpSpPr bwMode="auto">
            <a:xfrm>
              <a:off x="1492879" y="2820676"/>
              <a:ext cx="338137" cy="653816"/>
              <a:chOff x="4140" y="429"/>
              <a:chExt cx="1425" cy="2396"/>
            </a:xfrm>
          </p:grpSpPr>
          <p:sp>
            <p:nvSpPr>
              <p:cNvPr id="855" name="Freeform 951">
                <a:extLst>
                  <a:ext uri="{FF2B5EF4-FFF2-40B4-BE49-F238E27FC236}">
                    <a16:creationId xmlns:a16="http://schemas.microsoft.com/office/drawing/2014/main" id="{BFB37BD8-4427-2A47-AE85-B992137B4E8C}"/>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56" name="Rectangle 952">
                <a:extLst>
                  <a:ext uri="{FF2B5EF4-FFF2-40B4-BE49-F238E27FC236}">
                    <a16:creationId xmlns:a16="http://schemas.microsoft.com/office/drawing/2014/main" id="{D33ED3AE-893B-0641-B3D0-6332B98270D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57" name="Freeform 953">
                <a:extLst>
                  <a:ext uri="{FF2B5EF4-FFF2-40B4-BE49-F238E27FC236}">
                    <a16:creationId xmlns:a16="http://schemas.microsoft.com/office/drawing/2014/main" id="{7F8B5734-537E-2D40-ABC5-1153CA76F023}"/>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58" name="Freeform 954">
                <a:extLst>
                  <a:ext uri="{FF2B5EF4-FFF2-40B4-BE49-F238E27FC236}">
                    <a16:creationId xmlns:a16="http://schemas.microsoft.com/office/drawing/2014/main" id="{A27CC3E2-8472-FE49-B22C-8BAD36D3F1D7}"/>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59" name="Rectangle 955">
                <a:extLst>
                  <a:ext uri="{FF2B5EF4-FFF2-40B4-BE49-F238E27FC236}">
                    <a16:creationId xmlns:a16="http://schemas.microsoft.com/office/drawing/2014/main" id="{11CD015D-401B-EC42-A713-37F4F580649A}"/>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860" name="Group 956">
                <a:extLst>
                  <a:ext uri="{FF2B5EF4-FFF2-40B4-BE49-F238E27FC236}">
                    <a16:creationId xmlns:a16="http://schemas.microsoft.com/office/drawing/2014/main" id="{A208DF6A-EF9F-044D-8302-1B9476D1841A}"/>
                  </a:ext>
                </a:extLst>
              </p:cNvPr>
              <p:cNvGrpSpPr>
                <a:grpSpLocks/>
              </p:cNvGrpSpPr>
              <p:nvPr/>
            </p:nvGrpSpPr>
            <p:grpSpPr bwMode="auto">
              <a:xfrm>
                <a:off x="4749" y="668"/>
                <a:ext cx="581" cy="145"/>
                <a:chOff x="614" y="2568"/>
                <a:chExt cx="725" cy="139"/>
              </a:xfrm>
            </p:grpSpPr>
            <p:sp>
              <p:nvSpPr>
                <p:cNvPr id="885" name="AutoShape 957">
                  <a:extLst>
                    <a:ext uri="{FF2B5EF4-FFF2-40B4-BE49-F238E27FC236}">
                      <a16:creationId xmlns:a16="http://schemas.microsoft.com/office/drawing/2014/main" id="{FCC50AD6-31B9-FD4A-9D12-E293AC79E312}"/>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86" name="AutoShape 958">
                  <a:extLst>
                    <a:ext uri="{FF2B5EF4-FFF2-40B4-BE49-F238E27FC236}">
                      <a16:creationId xmlns:a16="http://schemas.microsoft.com/office/drawing/2014/main" id="{9515A907-A38B-AC46-9351-9821F9262FD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861" name="Rectangle 959">
                <a:extLst>
                  <a:ext uri="{FF2B5EF4-FFF2-40B4-BE49-F238E27FC236}">
                    <a16:creationId xmlns:a16="http://schemas.microsoft.com/office/drawing/2014/main" id="{DA74175D-E323-954D-B321-A525406F9D7F}"/>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862" name="Group 960">
                <a:extLst>
                  <a:ext uri="{FF2B5EF4-FFF2-40B4-BE49-F238E27FC236}">
                    <a16:creationId xmlns:a16="http://schemas.microsoft.com/office/drawing/2014/main" id="{28DE356C-C6F7-BA40-87C6-C5B5BE6C2BFE}"/>
                  </a:ext>
                </a:extLst>
              </p:cNvPr>
              <p:cNvGrpSpPr>
                <a:grpSpLocks/>
              </p:cNvGrpSpPr>
              <p:nvPr/>
            </p:nvGrpSpPr>
            <p:grpSpPr bwMode="auto">
              <a:xfrm>
                <a:off x="4747" y="994"/>
                <a:ext cx="581" cy="134"/>
                <a:chOff x="614" y="2568"/>
                <a:chExt cx="725" cy="139"/>
              </a:xfrm>
            </p:grpSpPr>
            <p:sp>
              <p:nvSpPr>
                <p:cNvPr id="883" name="AutoShape 961">
                  <a:extLst>
                    <a:ext uri="{FF2B5EF4-FFF2-40B4-BE49-F238E27FC236}">
                      <a16:creationId xmlns:a16="http://schemas.microsoft.com/office/drawing/2014/main" id="{9643844A-45E6-7443-A468-4BC3D1762A71}"/>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84" name="AutoShape 962">
                  <a:extLst>
                    <a:ext uri="{FF2B5EF4-FFF2-40B4-BE49-F238E27FC236}">
                      <a16:creationId xmlns:a16="http://schemas.microsoft.com/office/drawing/2014/main" id="{60C84F35-0A59-8349-91F6-D5FECFED742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863" name="Rectangle 963">
                <a:extLst>
                  <a:ext uri="{FF2B5EF4-FFF2-40B4-BE49-F238E27FC236}">
                    <a16:creationId xmlns:a16="http://schemas.microsoft.com/office/drawing/2014/main" id="{92014399-9751-FC4F-9035-A395245BCD44}"/>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64" name="Rectangle 964">
                <a:extLst>
                  <a:ext uri="{FF2B5EF4-FFF2-40B4-BE49-F238E27FC236}">
                    <a16:creationId xmlns:a16="http://schemas.microsoft.com/office/drawing/2014/main" id="{9B818A3E-FD1D-F04D-8158-62E78EE4B0DC}"/>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865" name="Group 965">
                <a:extLst>
                  <a:ext uri="{FF2B5EF4-FFF2-40B4-BE49-F238E27FC236}">
                    <a16:creationId xmlns:a16="http://schemas.microsoft.com/office/drawing/2014/main" id="{4CE95AA0-C88F-3D48-98E7-F3E038739D8B}"/>
                  </a:ext>
                </a:extLst>
              </p:cNvPr>
              <p:cNvGrpSpPr>
                <a:grpSpLocks/>
              </p:cNvGrpSpPr>
              <p:nvPr/>
            </p:nvGrpSpPr>
            <p:grpSpPr bwMode="auto">
              <a:xfrm>
                <a:off x="4735" y="1627"/>
                <a:ext cx="582" cy="151"/>
                <a:chOff x="614" y="2568"/>
                <a:chExt cx="725" cy="139"/>
              </a:xfrm>
            </p:grpSpPr>
            <p:sp>
              <p:nvSpPr>
                <p:cNvPr id="881" name="AutoShape 966">
                  <a:extLst>
                    <a:ext uri="{FF2B5EF4-FFF2-40B4-BE49-F238E27FC236}">
                      <a16:creationId xmlns:a16="http://schemas.microsoft.com/office/drawing/2014/main" id="{5B978760-D630-664D-941B-E0517C2034E6}"/>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82" name="AutoShape 967">
                  <a:extLst>
                    <a:ext uri="{FF2B5EF4-FFF2-40B4-BE49-F238E27FC236}">
                      <a16:creationId xmlns:a16="http://schemas.microsoft.com/office/drawing/2014/main" id="{66581CC6-E163-4349-98BB-7B8F11B5842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866" name="Freeform 968">
                <a:extLst>
                  <a:ext uri="{FF2B5EF4-FFF2-40B4-BE49-F238E27FC236}">
                    <a16:creationId xmlns:a16="http://schemas.microsoft.com/office/drawing/2014/main" id="{0C578B43-7341-984A-8E2E-758C1FE627B0}"/>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67" name="Group 969">
                <a:extLst>
                  <a:ext uri="{FF2B5EF4-FFF2-40B4-BE49-F238E27FC236}">
                    <a16:creationId xmlns:a16="http://schemas.microsoft.com/office/drawing/2014/main" id="{00F4A952-5D56-894B-BE04-57FD8D9A8FC1}"/>
                  </a:ext>
                </a:extLst>
              </p:cNvPr>
              <p:cNvGrpSpPr>
                <a:grpSpLocks/>
              </p:cNvGrpSpPr>
              <p:nvPr/>
            </p:nvGrpSpPr>
            <p:grpSpPr bwMode="auto">
              <a:xfrm>
                <a:off x="4739" y="1327"/>
                <a:ext cx="582" cy="139"/>
                <a:chOff x="614" y="2568"/>
                <a:chExt cx="725" cy="139"/>
              </a:xfrm>
            </p:grpSpPr>
            <p:sp>
              <p:nvSpPr>
                <p:cNvPr id="879" name="AutoShape 970">
                  <a:extLst>
                    <a:ext uri="{FF2B5EF4-FFF2-40B4-BE49-F238E27FC236}">
                      <a16:creationId xmlns:a16="http://schemas.microsoft.com/office/drawing/2014/main" id="{C6D2E1F8-9BE6-1340-A97F-25C96F4EA328}"/>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80" name="AutoShape 971">
                  <a:extLst>
                    <a:ext uri="{FF2B5EF4-FFF2-40B4-BE49-F238E27FC236}">
                      <a16:creationId xmlns:a16="http://schemas.microsoft.com/office/drawing/2014/main" id="{076B7F4B-58FD-394A-A7D1-825421A0DDC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868" name="Rectangle 972">
                <a:extLst>
                  <a:ext uri="{FF2B5EF4-FFF2-40B4-BE49-F238E27FC236}">
                    <a16:creationId xmlns:a16="http://schemas.microsoft.com/office/drawing/2014/main" id="{9CF6079F-A485-B34F-BAE1-E461B27BC01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69" name="Freeform 973">
                <a:extLst>
                  <a:ext uri="{FF2B5EF4-FFF2-40B4-BE49-F238E27FC236}">
                    <a16:creationId xmlns:a16="http://schemas.microsoft.com/office/drawing/2014/main" id="{4D22F667-50F0-554D-A2A3-06E318F9206C}"/>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70" name="Freeform 974">
                <a:extLst>
                  <a:ext uri="{FF2B5EF4-FFF2-40B4-BE49-F238E27FC236}">
                    <a16:creationId xmlns:a16="http://schemas.microsoft.com/office/drawing/2014/main" id="{FEA6AA77-7341-EC44-9A1C-8FF6D3429B9A}"/>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71" name="Oval 975">
                <a:extLst>
                  <a:ext uri="{FF2B5EF4-FFF2-40B4-BE49-F238E27FC236}">
                    <a16:creationId xmlns:a16="http://schemas.microsoft.com/office/drawing/2014/main" id="{A02843C6-28FA-9945-9CEB-7717E68BC3D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72" name="Freeform 976">
                <a:extLst>
                  <a:ext uri="{FF2B5EF4-FFF2-40B4-BE49-F238E27FC236}">
                    <a16:creationId xmlns:a16="http://schemas.microsoft.com/office/drawing/2014/main" id="{B41467ED-71ED-774D-B5B1-0E498264B3FE}"/>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73" name="AutoShape 977">
                <a:extLst>
                  <a:ext uri="{FF2B5EF4-FFF2-40B4-BE49-F238E27FC236}">
                    <a16:creationId xmlns:a16="http://schemas.microsoft.com/office/drawing/2014/main" id="{9B5749F0-C743-D247-9288-DD5C4B670C6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74" name="AutoShape 978">
                <a:extLst>
                  <a:ext uri="{FF2B5EF4-FFF2-40B4-BE49-F238E27FC236}">
                    <a16:creationId xmlns:a16="http://schemas.microsoft.com/office/drawing/2014/main" id="{990B835A-E601-8B4A-913C-86C2C6F75DF1}"/>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75" name="Oval 979">
                <a:extLst>
                  <a:ext uri="{FF2B5EF4-FFF2-40B4-BE49-F238E27FC236}">
                    <a16:creationId xmlns:a16="http://schemas.microsoft.com/office/drawing/2014/main" id="{54D6634C-D1A9-6142-9854-19C444BA4C3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76" name="Oval 980">
                <a:extLst>
                  <a:ext uri="{FF2B5EF4-FFF2-40B4-BE49-F238E27FC236}">
                    <a16:creationId xmlns:a16="http://schemas.microsoft.com/office/drawing/2014/main" id="{4B663C71-DBAC-684F-AC10-C3062136DE5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fontAlgn="base">
                  <a:spcBef>
                    <a:spcPct val="0"/>
                  </a:spcBef>
                  <a:spcAft>
                    <a:spcPct val="0"/>
                  </a:spcAft>
                  <a:defRPr/>
                </a:pPr>
                <a:endParaRPr lang="en-US" altLang="en-US" sz="1350" kern="0">
                  <a:solidFill>
                    <a:srgbClr val="FF0000"/>
                  </a:solidFill>
                  <a:latin typeface="Avenir Book" panose="020B0503020203020204" pitchFamily="34" charset="-78"/>
                  <a:cs typeface="Avenir Book" panose="020B0503020203020204" pitchFamily="34" charset="-78"/>
                </a:endParaRPr>
              </a:p>
            </p:txBody>
          </p:sp>
          <p:sp>
            <p:nvSpPr>
              <p:cNvPr id="877" name="Oval 981">
                <a:extLst>
                  <a:ext uri="{FF2B5EF4-FFF2-40B4-BE49-F238E27FC236}">
                    <a16:creationId xmlns:a16="http://schemas.microsoft.com/office/drawing/2014/main" id="{89DA651A-7990-3046-B6A9-BDF3A76B185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78" name="Rectangle 982">
                <a:extLst>
                  <a:ext uri="{FF2B5EF4-FFF2-40B4-BE49-F238E27FC236}">
                    <a16:creationId xmlns:a16="http://schemas.microsoft.com/office/drawing/2014/main" id="{97BCC976-FD19-5C44-A0F3-970A14677F1F}"/>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nvGrpSpPr>
            <p:cNvPr id="822" name="Group 950">
              <a:extLst>
                <a:ext uri="{FF2B5EF4-FFF2-40B4-BE49-F238E27FC236}">
                  <a16:creationId xmlns:a16="http://schemas.microsoft.com/office/drawing/2014/main" id="{408FB985-1A5F-F147-891F-C6EE203F1727}"/>
                </a:ext>
              </a:extLst>
            </p:cNvPr>
            <p:cNvGrpSpPr>
              <a:grpSpLocks/>
            </p:cNvGrpSpPr>
            <p:nvPr/>
          </p:nvGrpSpPr>
          <p:grpSpPr bwMode="auto">
            <a:xfrm>
              <a:off x="7182479" y="2847655"/>
              <a:ext cx="338137" cy="653816"/>
              <a:chOff x="4140" y="429"/>
              <a:chExt cx="1425" cy="2396"/>
            </a:xfrm>
          </p:grpSpPr>
          <p:sp>
            <p:nvSpPr>
              <p:cNvPr id="823" name="Freeform 951">
                <a:extLst>
                  <a:ext uri="{FF2B5EF4-FFF2-40B4-BE49-F238E27FC236}">
                    <a16:creationId xmlns:a16="http://schemas.microsoft.com/office/drawing/2014/main" id="{E5433180-28F2-BE4A-AA7C-A7B21A6324C8}"/>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24" name="Rectangle 952">
                <a:extLst>
                  <a:ext uri="{FF2B5EF4-FFF2-40B4-BE49-F238E27FC236}">
                    <a16:creationId xmlns:a16="http://schemas.microsoft.com/office/drawing/2014/main" id="{8C5BD778-66FD-3945-B836-91E6ED4A0B3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25" name="Freeform 953">
                <a:extLst>
                  <a:ext uri="{FF2B5EF4-FFF2-40B4-BE49-F238E27FC236}">
                    <a16:creationId xmlns:a16="http://schemas.microsoft.com/office/drawing/2014/main" id="{2A91ACBD-8D41-DD4C-A2B1-048B348B9E49}"/>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26" name="Freeform 954">
                <a:extLst>
                  <a:ext uri="{FF2B5EF4-FFF2-40B4-BE49-F238E27FC236}">
                    <a16:creationId xmlns:a16="http://schemas.microsoft.com/office/drawing/2014/main" id="{FD9AFB84-DB6D-6046-8467-AD372F41387B}"/>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27" name="Rectangle 955">
                <a:extLst>
                  <a:ext uri="{FF2B5EF4-FFF2-40B4-BE49-F238E27FC236}">
                    <a16:creationId xmlns:a16="http://schemas.microsoft.com/office/drawing/2014/main" id="{77DBE4BA-8D67-5B43-8297-B9D264FE9BE2}"/>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828" name="Group 956">
                <a:extLst>
                  <a:ext uri="{FF2B5EF4-FFF2-40B4-BE49-F238E27FC236}">
                    <a16:creationId xmlns:a16="http://schemas.microsoft.com/office/drawing/2014/main" id="{F3DA3736-9C54-FD40-9182-376547A2AE83}"/>
                  </a:ext>
                </a:extLst>
              </p:cNvPr>
              <p:cNvGrpSpPr>
                <a:grpSpLocks/>
              </p:cNvGrpSpPr>
              <p:nvPr/>
            </p:nvGrpSpPr>
            <p:grpSpPr bwMode="auto">
              <a:xfrm>
                <a:off x="4749" y="668"/>
                <a:ext cx="581" cy="145"/>
                <a:chOff x="614" y="2568"/>
                <a:chExt cx="725" cy="139"/>
              </a:xfrm>
            </p:grpSpPr>
            <p:sp>
              <p:nvSpPr>
                <p:cNvPr id="853" name="AutoShape 957">
                  <a:extLst>
                    <a:ext uri="{FF2B5EF4-FFF2-40B4-BE49-F238E27FC236}">
                      <a16:creationId xmlns:a16="http://schemas.microsoft.com/office/drawing/2014/main" id="{AF6DA2C1-3BA8-9F42-8082-1828FAC4EDA9}"/>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54" name="AutoShape 958">
                  <a:extLst>
                    <a:ext uri="{FF2B5EF4-FFF2-40B4-BE49-F238E27FC236}">
                      <a16:creationId xmlns:a16="http://schemas.microsoft.com/office/drawing/2014/main" id="{7E65A1C9-4BD5-C648-BDA4-FE7A4B1268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829" name="Rectangle 959">
                <a:extLst>
                  <a:ext uri="{FF2B5EF4-FFF2-40B4-BE49-F238E27FC236}">
                    <a16:creationId xmlns:a16="http://schemas.microsoft.com/office/drawing/2014/main" id="{EC0E4CD1-FF46-4441-8D14-832711884C57}"/>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830" name="Group 960">
                <a:extLst>
                  <a:ext uri="{FF2B5EF4-FFF2-40B4-BE49-F238E27FC236}">
                    <a16:creationId xmlns:a16="http://schemas.microsoft.com/office/drawing/2014/main" id="{E64F3582-6063-6041-8631-63DD7426A470}"/>
                  </a:ext>
                </a:extLst>
              </p:cNvPr>
              <p:cNvGrpSpPr>
                <a:grpSpLocks/>
              </p:cNvGrpSpPr>
              <p:nvPr/>
            </p:nvGrpSpPr>
            <p:grpSpPr bwMode="auto">
              <a:xfrm>
                <a:off x="4747" y="994"/>
                <a:ext cx="581" cy="134"/>
                <a:chOff x="614" y="2568"/>
                <a:chExt cx="725" cy="139"/>
              </a:xfrm>
            </p:grpSpPr>
            <p:sp>
              <p:nvSpPr>
                <p:cNvPr id="851" name="AutoShape 961">
                  <a:extLst>
                    <a:ext uri="{FF2B5EF4-FFF2-40B4-BE49-F238E27FC236}">
                      <a16:creationId xmlns:a16="http://schemas.microsoft.com/office/drawing/2014/main" id="{C34EAECD-E1EF-8646-9F61-922B7F0EA0BF}"/>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52" name="AutoShape 962">
                  <a:extLst>
                    <a:ext uri="{FF2B5EF4-FFF2-40B4-BE49-F238E27FC236}">
                      <a16:creationId xmlns:a16="http://schemas.microsoft.com/office/drawing/2014/main" id="{9D855FB6-3F8B-4F48-BB63-40E93ACB20A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831" name="Rectangle 963">
                <a:extLst>
                  <a:ext uri="{FF2B5EF4-FFF2-40B4-BE49-F238E27FC236}">
                    <a16:creationId xmlns:a16="http://schemas.microsoft.com/office/drawing/2014/main" id="{F062D5F9-755C-724B-955A-7A2BDC06D583}"/>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32" name="Rectangle 964">
                <a:extLst>
                  <a:ext uri="{FF2B5EF4-FFF2-40B4-BE49-F238E27FC236}">
                    <a16:creationId xmlns:a16="http://schemas.microsoft.com/office/drawing/2014/main" id="{177A8ED0-5EFF-1249-9487-CD3CEB431A85}"/>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833" name="Group 965">
                <a:extLst>
                  <a:ext uri="{FF2B5EF4-FFF2-40B4-BE49-F238E27FC236}">
                    <a16:creationId xmlns:a16="http://schemas.microsoft.com/office/drawing/2014/main" id="{A1DF88D1-CA38-D94A-B614-BF080EB38912}"/>
                  </a:ext>
                </a:extLst>
              </p:cNvPr>
              <p:cNvGrpSpPr>
                <a:grpSpLocks/>
              </p:cNvGrpSpPr>
              <p:nvPr/>
            </p:nvGrpSpPr>
            <p:grpSpPr bwMode="auto">
              <a:xfrm>
                <a:off x="4735" y="1627"/>
                <a:ext cx="582" cy="151"/>
                <a:chOff x="614" y="2568"/>
                <a:chExt cx="725" cy="139"/>
              </a:xfrm>
            </p:grpSpPr>
            <p:sp>
              <p:nvSpPr>
                <p:cNvPr id="849" name="AutoShape 966">
                  <a:extLst>
                    <a:ext uri="{FF2B5EF4-FFF2-40B4-BE49-F238E27FC236}">
                      <a16:creationId xmlns:a16="http://schemas.microsoft.com/office/drawing/2014/main" id="{F38F11ED-A8CE-5249-99B7-BC200E46CAC5}"/>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50" name="AutoShape 967">
                  <a:extLst>
                    <a:ext uri="{FF2B5EF4-FFF2-40B4-BE49-F238E27FC236}">
                      <a16:creationId xmlns:a16="http://schemas.microsoft.com/office/drawing/2014/main" id="{BE8854EE-7F90-844A-B45E-E7DD53A00DD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834" name="Freeform 968">
                <a:extLst>
                  <a:ext uri="{FF2B5EF4-FFF2-40B4-BE49-F238E27FC236}">
                    <a16:creationId xmlns:a16="http://schemas.microsoft.com/office/drawing/2014/main" id="{C685DB2D-2CAC-9042-82A0-DF8A8A5C76FB}"/>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835" name="Group 969">
                <a:extLst>
                  <a:ext uri="{FF2B5EF4-FFF2-40B4-BE49-F238E27FC236}">
                    <a16:creationId xmlns:a16="http://schemas.microsoft.com/office/drawing/2014/main" id="{17E8E7C0-53DA-9845-A7EC-5C2E647C9876}"/>
                  </a:ext>
                </a:extLst>
              </p:cNvPr>
              <p:cNvGrpSpPr>
                <a:grpSpLocks/>
              </p:cNvGrpSpPr>
              <p:nvPr/>
            </p:nvGrpSpPr>
            <p:grpSpPr bwMode="auto">
              <a:xfrm>
                <a:off x="4739" y="1327"/>
                <a:ext cx="582" cy="139"/>
                <a:chOff x="614" y="2568"/>
                <a:chExt cx="725" cy="139"/>
              </a:xfrm>
            </p:grpSpPr>
            <p:sp>
              <p:nvSpPr>
                <p:cNvPr id="847" name="AutoShape 970">
                  <a:extLst>
                    <a:ext uri="{FF2B5EF4-FFF2-40B4-BE49-F238E27FC236}">
                      <a16:creationId xmlns:a16="http://schemas.microsoft.com/office/drawing/2014/main" id="{B5CA9A5E-F11C-004B-9937-AD191292AEAD}"/>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48" name="AutoShape 971">
                  <a:extLst>
                    <a:ext uri="{FF2B5EF4-FFF2-40B4-BE49-F238E27FC236}">
                      <a16:creationId xmlns:a16="http://schemas.microsoft.com/office/drawing/2014/main" id="{96386543-71E7-1D42-9624-7949180883C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sp>
            <p:nvSpPr>
              <p:cNvPr id="836" name="Rectangle 972">
                <a:extLst>
                  <a:ext uri="{FF2B5EF4-FFF2-40B4-BE49-F238E27FC236}">
                    <a16:creationId xmlns:a16="http://schemas.microsoft.com/office/drawing/2014/main" id="{C1AF9949-5911-9240-A6AD-91975A73F019}"/>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37" name="Freeform 973">
                <a:extLst>
                  <a:ext uri="{FF2B5EF4-FFF2-40B4-BE49-F238E27FC236}">
                    <a16:creationId xmlns:a16="http://schemas.microsoft.com/office/drawing/2014/main" id="{27BBB8ED-9D76-4E4F-BF4D-5A7FF5643591}"/>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38" name="Freeform 974">
                <a:extLst>
                  <a:ext uri="{FF2B5EF4-FFF2-40B4-BE49-F238E27FC236}">
                    <a16:creationId xmlns:a16="http://schemas.microsoft.com/office/drawing/2014/main" id="{02E9A54F-05AA-404E-91E8-11085F7EBD45}"/>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39" name="Oval 975">
                <a:extLst>
                  <a:ext uri="{FF2B5EF4-FFF2-40B4-BE49-F238E27FC236}">
                    <a16:creationId xmlns:a16="http://schemas.microsoft.com/office/drawing/2014/main" id="{9AC3BA29-CFE0-7A41-866E-F884B95B87E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40" name="Freeform 976">
                <a:extLst>
                  <a:ext uri="{FF2B5EF4-FFF2-40B4-BE49-F238E27FC236}">
                    <a16:creationId xmlns:a16="http://schemas.microsoft.com/office/drawing/2014/main" id="{E7FFF245-8A0A-2749-A793-25B6F30E9636}"/>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841" name="AutoShape 977">
                <a:extLst>
                  <a:ext uri="{FF2B5EF4-FFF2-40B4-BE49-F238E27FC236}">
                    <a16:creationId xmlns:a16="http://schemas.microsoft.com/office/drawing/2014/main" id="{774C1F7E-EF61-9041-A67B-B2D38BDB148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42" name="AutoShape 978">
                <a:extLst>
                  <a:ext uri="{FF2B5EF4-FFF2-40B4-BE49-F238E27FC236}">
                    <a16:creationId xmlns:a16="http://schemas.microsoft.com/office/drawing/2014/main" id="{8321AD11-FD38-2140-803F-0861F460D9A8}"/>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43" name="Oval 979">
                <a:extLst>
                  <a:ext uri="{FF2B5EF4-FFF2-40B4-BE49-F238E27FC236}">
                    <a16:creationId xmlns:a16="http://schemas.microsoft.com/office/drawing/2014/main" id="{3B03DD16-3989-194B-BD6E-9FAE3F6CDAA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44" name="Oval 980">
                <a:extLst>
                  <a:ext uri="{FF2B5EF4-FFF2-40B4-BE49-F238E27FC236}">
                    <a16:creationId xmlns:a16="http://schemas.microsoft.com/office/drawing/2014/main" id="{FB43C4D6-3355-2049-A335-F477077CE12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fontAlgn="base">
                  <a:spcBef>
                    <a:spcPct val="0"/>
                  </a:spcBef>
                  <a:spcAft>
                    <a:spcPct val="0"/>
                  </a:spcAft>
                  <a:defRPr/>
                </a:pPr>
                <a:endParaRPr lang="en-US" altLang="en-US" sz="1350" kern="0">
                  <a:solidFill>
                    <a:srgbClr val="FF0000"/>
                  </a:solidFill>
                  <a:latin typeface="Avenir Book" panose="020B0503020203020204" pitchFamily="34" charset="-78"/>
                  <a:cs typeface="Avenir Book" panose="020B0503020203020204" pitchFamily="34" charset="-78"/>
                </a:endParaRPr>
              </a:p>
            </p:txBody>
          </p:sp>
          <p:sp>
            <p:nvSpPr>
              <p:cNvPr id="845" name="Oval 981">
                <a:extLst>
                  <a:ext uri="{FF2B5EF4-FFF2-40B4-BE49-F238E27FC236}">
                    <a16:creationId xmlns:a16="http://schemas.microsoft.com/office/drawing/2014/main" id="{8045FE53-47F3-754E-922B-AF14C036060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846" name="Rectangle 982">
                <a:extLst>
                  <a:ext uri="{FF2B5EF4-FFF2-40B4-BE49-F238E27FC236}">
                    <a16:creationId xmlns:a16="http://schemas.microsoft.com/office/drawing/2014/main" id="{970F4A74-CE34-AE4C-A565-ABAC41470B99}"/>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grpSp>
      </p:grpSp>
      <p:sp>
        <p:nvSpPr>
          <p:cNvPr id="887" name="Freeform 2">
            <a:extLst>
              <a:ext uri="{FF2B5EF4-FFF2-40B4-BE49-F238E27FC236}">
                <a16:creationId xmlns:a16="http://schemas.microsoft.com/office/drawing/2014/main" id="{73B896A4-C009-EC47-9EB3-507C0C7CCB88}"/>
              </a:ext>
            </a:extLst>
          </p:cNvPr>
          <p:cNvSpPr>
            <a:spLocks/>
          </p:cNvSpPr>
          <p:nvPr/>
        </p:nvSpPr>
        <p:spPr bwMode="auto">
          <a:xfrm>
            <a:off x="3215498" y="4513194"/>
            <a:ext cx="3020615" cy="70485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defTabSz="685800" eaLnBrk="0" fontAlgn="base" hangingPunct="0">
              <a:spcBef>
                <a:spcPct val="0"/>
              </a:spcBef>
              <a:spcAft>
                <a:spcPct val="0"/>
              </a:spcAft>
              <a:defRPr/>
            </a:pPr>
            <a:endParaRPr lang="en-US" sz="135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888" name="Straight Connector 887">
            <a:extLst>
              <a:ext uri="{FF2B5EF4-FFF2-40B4-BE49-F238E27FC236}">
                <a16:creationId xmlns:a16="http://schemas.microsoft.com/office/drawing/2014/main" id="{BFDE916B-AF97-DB4F-88E3-3211F74E07F5}"/>
              </a:ext>
            </a:extLst>
          </p:cNvPr>
          <p:cNvCxnSpPr/>
          <p:nvPr/>
        </p:nvCxnSpPr>
        <p:spPr>
          <a:xfrm flipV="1">
            <a:off x="3717941" y="4626303"/>
            <a:ext cx="987028" cy="98822"/>
          </a:xfrm>
          <a:prstGeom prst="line">
            <a:avLst/>
          </a:prstGeom>
          <a:noFill/>
          <a:ln w="12700" cap="flat" cmpd="sng" algn="ctr">
            <a:solidFill>
              <a:srgbClr val="000000"/>
            </a:solidFill>
            <a:prstDash val="solid"/>
          </a:ln>
          <a:effectLst/>
        </p:spPr>
      </p:cxnSp>
      <p:cxnSp>
        <p:nvCxnSpPr>
          <p:cNvPr id="889" name="Straight Connector 888">
            <a:extLst>
              <a:ext uri="{FF2B5EF4-FFF2-40B4-BE49-F238E27FC236}">
                <a16:creationId xmlns:a16="http://schemas.microsoft.com/office/drawing/2014/main" id="{11A6A20F-5B1F-E34C-A889-7D7216BC52A6}"/>
              </a:ext>
            </a:extLst>
          </p:cNvPr>
          <p:cNvCxnSpPr/>
          <p:nvPr/>
        </p:nvCxnSpPr>
        <p:spPr>
          <a:xfrm>
            <a:off x="3634597" y="4766797"/>
            <a:ext cx="1694259" cy="223838"/>
          </a:xfrm>
          <a:prstGeom prst="line">
            <a:avLst/>
          </a:prstGeom>
          <a:noFill/>
          <a:ln w="12700" cap="flat" cmpd="sng" algn="ctr">
            <a:solidFill>
              <a:srgbClr val="000000"/>
            </a:solidFill>
            <a:prstDash val="solid"/>
          </a:ln>
          <a:effectLst/>
        </p:spPr>
      </p:cxnSp>
      <p:cxnSp>
        <p:nvCxnSpPr>
          <p:cNvPr id="890" name="Straight Connector 889">
            <a:extLst>
              <a:ext uri="{FF2B5EF4-FFF2-40B4-BE49-F238E27FC236}">
                <a16:creationId xmlns:a16="http://schemas.microsoft.com/office/drawing/2014/main" id="{EC3A188E-9403-584D-9DE4-BD063B6A9984}"/>
              </a:ext>
            </a:extLst>
          </p:cNvPr>
          <p:cNvCxnSpPr/>
          <p:nvPr/>
        </p:nvCxnSpPr>
        <p:spPr>
          <a:xfrm>
            <a:off x="3644123" y="4845379"/>
            <a:ext cx="535781" cy="207169"/>
          </a:xfrm>
          <a:prstGeom prst="line">
            <a:avLst/>
          </a:prstGeom>
          <a:noFill/>
          <a:ln w="12700" cap="flat" cmpd="sng" algn="ctr">
            <a:solidFill>
              <a:srgbClr val="000000"/>
            </a:solidFill>
            <a:prstDash val="solid"/>
          </a:ln>
          <a:effectLst/>
        </p:spPr>
      </p:cxnSp>
      <p:cxnSp>
        <p:nvCxnSpPr>
          <p:cNvPr id="891" name="Straight Connector 890">
            <a:extLst>
              <a:ext uri="{FF2B5EF4-FFF2-40B4-BE49-F238E27FC236}">
                <a16:creationId xmlns:a16="http://schemas.microsoft.com/office/drawing/2014/main" id="{CA8EFEA7-A8AA-F945-BA1D-4ACB721622E5}"/>
              </a:ext>
            </a:extLst>
          </p:cNvPr>
          <p:cNvCxnSpPr/>
          <p:nvPr/>
        </p:nvCxnSpPr>
        <p:spPr>
          <a:xfrm flipV="1">
            <a:off x="4407313" y="4990635"/>
            <a:ext cx="935831" cy="61913"/>
          </a:xfrm>
          <a:prstGeom prst="line">
            <a:avLst/>
          </a:prstGeom>
          <a:noFill/>
          <a:ln w="12700" cap="flat" cmpd="sng" algn="ctr">
            <a:solidFill>
              <a:srgbClr val="000000"/>
            </a:solidFill>
            <a:prstDash val="solid"/>
          </a:ln>
          <a:effectLst/>
        </p:spPr>
      </p:cxnSp>
      <p:cxnSp>
        <p:nvCxnSpPr>
          <p:cNvPr id="892" name="Straight Connector 891">
            <a:extLst>
              <a:ext uri="{FF2B5EF4-FFF2-40B4-BE49-F238E27FC236}">
                <a16:creationId xmlns:a16="http://schemas.microsoft.com/office/drawing/2014/main" id="{B2D0340F-062D-4B43-ADB5-74954D542D1B}"/>
              </a:ext>
            </a:extLst>
          </p:cNvPr>
          <p:cNvCxnSpPr/>
          <p:nvPr/>
        </p:nvCxnSpPr>
        <p:spPr>
          <a:xfrm>
            <a:off x="4902613" y="4651307"/>
            <a:ext cx="792956" cy="92869"/>
          </a:xfrm>
          <a:prstGeom prst="line">
            <a:avLst/>
          </a:prstGeom>
          <a:noFill/>
          <a:ln w="12700" cap="flat" cmpd="sng" algn="ctr">
            <a:solidFill>
              <a:srgbClr val="000000"/>
            </a:solidFill>
            <a:prstDash val="solid"/>
          </a:ln>
          <a:effectLst/>
        </p:spPr>
      </p:cxnSp>
      <p:cxnSp>
        <p:nvCxnSpPr>
          <p:cNvPr id="893" name="Straight Connector 892">
            <a:extLst>
              <a:ext uri="{FF2B5EF4-FFF2-40B4-BE49-F238E27FC236}">
                <a16:creationId xmlns:a16="http://schemas.microsoft.com/office/drawing/2014/main" id="{694966F7-E79E-AC42-A981-710223649ACC}"/>
              </a:ext>
            </a:extLst>
          </p:cNvPr>
          <p:cNvCxnSpPr/>
          <p:nvPr/>
        </p:nvCxnSpPr>
        <p:spPr>
          <a:xfrm flipV="1">
            <a:off x="4365641" y="4766797"/>
            <a:ext cx="1343025" cy="223838"/>
          </a:xfrm>
          <a:prstGeom prst="line">
            <a:avLst/>
          </a:prstGeom>
          <a:noFill/>
          <a:ln w="12700" cap="flat" cmpd="sng" algn="ctr">
            <a:solidFill>
              <a:srgbClr val="000000"/>
            </a:solidFill>
            <a:prstDash val="solid"/>
          </a:ln>
          <a:effectLst/>
        </p:spPr>
      </p:cxnSp>
      <p:cxnSp>
        <p:nvCxnSpPr>
          <p:cNvPr id="894" name="Straight Connector 893">
            <a:extLst>
              <a:ext uri="{FF2B5EF4-FFF2-40B4-BE49-F238E27FC236}">
                <a16:creationId xmlns:a16="http://schemas.microsoft.com/office/drawing/2014/main" id="{E084439A-562F-9047-916D-8BFA8D983C78}"/>
              </a:ext>
            </a:extLst>
          </p:cNvPr>
          <p:cNvCxnSpPr/>
          <p:nvPr/>
        </p:nvCxnSpPr>
        <p:spPr>
          <a:xfrm flipV="1">
            <a:off x="5361003" y="4788229"/>
            <a:ext cx="441722" cy="202406"/>
          </a:xfrm>
          <a:prstGeom prst="line">
            <a:avLst/>
          </a:prstGeom>
          <a:noFill/>
          <a:ln w="12700" cap="flat" cmpd="sng" algn="ctr">
            <a:solidFill>
              <a:srgbClr val="000000"/>
            </a:solidFill>
            <a:prstDash val="solid"/>
          </a:ln>
          <a:effectLst/>
        </p:spPr>
      </p:cxnSp>
      <p:cxnSp>
        <p:nvCxnSpPr>
          <p:cNvPr id="895" name="Straight Connector 894">
            <a:extLst>
              <a:ext uri="{FF2B5EF4-FFF2-40B4-BE49-F238E27FC236}">
                <a16:creationId xmlns:a16="http://schemas.microsoft.com/office/drawing/2014/main" id="{B834EF84-01CE-DB43-AA3A-31C4F6601F10}"/>
              </a:ext>
            </a:extLst>
          </p:cNvPr>
          <p:cNvCxnSpPr/>
          <p:nvPr/>
        </p:nvCxnSpPr>
        <p:spPr>
          <a:xfrm>
            <a:off x="4718066" y="4626304"/>
            <a:ext cx="610790" cy="301228"/>
          </a:xfrm>
          <a:prstGeom prst="line">
            <a:avLst/>
          </a:prstGeom>
          <a:noFill/>
          <a:ln w="12700" cap="flat" cmpd="sng" algn="ctr">
            <a:solidFill>
              <a:srgbClr val="000000"/>
            </a:solidFill>
            <a:prstDash val="solid"/>
          </a:ln>
          <a:effectLst/>
        </p:spPr>
      </p:cxnSp>
      <p:grpSp>
        <p:nvGrpSpPr>
          <p:cNvPr id="896" name="Group 895">
            <a:extLst>
              <a:ext uri="{FF2B5EF4-FFF2-40B4-BE49-F238E27FC236}">
                <a16:creationId xmlns:a16="http://schemas.microsoft.com/office/drawing/2014/main" id="{711F93EB-336F-294F-9B30-EC65C9DC0F9C}"/>
              </a:ext>
            </a:extLst>
          </p:cNvPr>
          <p:cNvGrpSpPr>
            <a:grpSpLocks/>
          </p:cNvGrpSpPr>
          <p:nvPr/>
        </p:nvGrpSpPr>
        <p:grpSpPr bwMode="auto">
          <a:xfrm>
            <a:off x="2415397" y="2453413"/>
            <a:ext cx="5233988" cy="843568"/>
            <a:chOff x="1526216" y="3003498"/>
            <a:chExt cx="6978041" cy="1124756"/>
          </a:xfrm>
        </p:grpSpPr>
        <p:sp>
          <p:nvSpPr>
            <p:cNvPr id="897" name="TextBox 399">
              <a:extLst>
                <a:ext uri="{FF2B5EF4-FFF2-40B4-BE49-F238E27FC236}">
                  <a16:creationId xmlns:a16="http://schemas.microsoft.com/office/drawing/2014/main" id="{02C371D3-2C1E-5244-9747-22984982BA7B}"/>
                </a:ext>
              </a:extLst>
            </p:cNvPr>
            <p:cNvSpPr txBox="1">
              <a:spLocks noChangeArrowheads="1"/>
            </p:cNvSpPr>
            <p:nvPr/>
          </p:nvSpPr>
          <p:spPr bwMode="auto">
            <a:xfrm>
              <a:off x="7667653" y="3628973"/>
              <a:ext cx="688591" cy="4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1097"/>
                </a:lnSpc>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data</a:t>
              </a:r>
            </a:p>
            <a:p>
              <a:pPr algn="ctr" defTabSz="685800" eaLnBrk="0" fontAlgn="base" hangingPunct="0">
                <a:lnSpc>
                  <a:spcPts val="1097"/>
                </a:lnSpc>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plane</a:t>
              </a:r>
            </a:p>
          </p:txBody>
        </p:sp>
        <p:sp>
          <p:nvSpPr>
            <p:cNvPr id="898" name="TextBox 400">
              <a:extLst>
                <a:ext uri="{FF2B5EF4-FFF2-40B4-BE49-F238E27FC236}">
                  <a16:creationId xmlns:a16="http://schemas.microsoft.com/office/drawing/2014/main" id="{E9FCEA42-739D-C647-B0B2-29DF6799176C}"/>
                </a:ext>
              </a:extLst>
            </p:cNvPr>
            <p:cNvSpPr txBox="1">
              <a:spLocks noChangeArrowheads="1"/>
            </p:cNvSpPr>
            <p:nvPr/>
          </p:nvSpPr>
          <p:spPr bwMode="auto">
            <a:xfrm>
              <a:off x="7679248" y="3003498"/>
              <a:ext cx="808271" cy="49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1097"/>
                </a:lnSpc>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control</a:t>
              </a:r>
            </a:p>
            <a:p>
              <a:pPr algn="ctr" defTabSz="685800" eaLnBrk="0" fontAlgn="base" hangingPunct="0">
                <a:lnSpc>
                  <a:spcPts val="1097"/>
                </a:lnSpc>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plane</a:t>
              </a:r>
            </a:p>
          </p:txBody>
        </p:sp>
        <p:cxnSp>
          <p:nvCxnSpPr>
            <p:cNvPr id="899" name="Straight Connector 898">
              <a:extLst>
                <a:ext uri="{FF2B5EF4-FFF2-40B4-BE49-F238E27FC236}">
                  <a16:creationId xmlns:a16="http://schemas.microsoft.com/office/drawing/2014/main" id="{B4D02647-EB69-3549-8B8C-C214B4362D0C}"/>
                </a:ext>
              </a:extLst>
            </p:cNvPr>
            <p:cNvCxnSpPr/>
            <p:nvPr/>
          </p:nvCxnSpPr>
          <p:spPr bwMode="auto">
            <a:xfrm flipV="1">
              <a:off x="1526216" y="3579760"/>
              <a:ext cx="6978041" cy="11112"/>
            </a:xfrm>
            <a:prstGeom prst="line">
              <a:avLst/>
            </a:prstGeom>
            <a:noFill/>
            <a:ln w="25400" cap="flat" cmpd="sng" algn="ctr">
              <a:solidFill>
                <a:srgbClr val="000000"/>
              </a:solidFill>
              <a:prstDash val="dash"/>
            </a:ln>
            <a:effectLst/>
          </p:spPr>
        </p:cxnSp>
      </p:grpSp>
      <p:grpSp>
        <p:nvGrpSpPr>
          <p:cNvPr id="900" name="Group 899">
            <a:extLst>
              <a:ext uri="{FF2B5EF4-FFF2-40B4-BE49-F238E27FC236}">
                <a16:creationId xmlns:a16="http://schemas.microsoft.com/office/drawing/2014/main" id="{D1C980A1-7A81-E64E-86E7-AE4ADB468ED3}"/>
              </a:ext>
            </a:extLst>
          </p:cNvPr>
          <p:cNvGrpSpPr>
            <a:grpSpLocks/>
          </p:cNvGrpSpPr>
          <p:nvPr/>
        </p:nvGrpSpPr>
        <p:grpSpPr bwMode="auto">
          <a:xfrm>
            <a:off x="3098816" y="2252198"/>
            <a:ext cx="3221831" cy="240506"/>
            <a:chOff x="2433511" y="2792111"/>
            <a:chExt cx="4296530" cy="320561"/>
          </a:xfrm>
        </p:grpSpPr>
        <p:grpSp>
          <p:nvGrpSpPr>
            <p:cNvPr id="901" name="Group 401">
              <a:extLst>
                <a:ext uri="{FF2B5EF4-FFF2-40B4-BE49-F238E27FC236}">
                  <a16:creationId xmlns:a16="http://schemas.microsoft.com/office/drawing/2014/main" id="{0C7ACA51-7903-9B4D-A9BA-79FE11C0D1D4}"/>
                </a:ext>
              </a:extLst>
            </p:cNvPr>
            <p:cNvGrpSpPr>
              <a:grpSpLocks/>
            </p:cNvGrpSpPr>
            <p:nvPr/>
          </p:nvGrpSpPr>
          <p:grpSpPr bwMode="auto">
            <a:xfrm>
              <a:off x="2433511" y="2794083"/>
              <a:ext cx="349250" cy="317387"/>
              <a:chOff x="2931664" y="3912603"/>
              <a:chExt cx="430450" cy="329314"/>
            </a:xfrm>
          </p:grpSpPr>
          <p:sp>
            <p:nvSpPr>
              <p:cNvPr id="922" name="Rectangle 921">
                <a:extLst>
                  <a:ext uri="{FF2B5EF4-FFF2-40B4-BE49-F238E27FC236}">
                    <a16:creationId xmlns:a16="http://schemas.microsoft.com/office/drawing/2014/main" id="{4D33FA09-AAF7-044A-A5A8-F3F23C68AF3C}"/>
                  </a:ext>
                </a:extLst>
              </p:cNvPr>
              <p:cNvSpPr/>
              <p:nvPr/>
            </p:nvSpPr>
            <p:spPr>
              <a:xfrm>
                <a:off x="2937534" y="3912203"/>
                <a:ext cx="424655" cy="329314"/>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23" name="Straight Connector 922">
                <a:extLst>
                  <a:ext uri="{FF2B5EF4-FFF2-40B4-BE49-F238E27FC236}">
                    <a16:creationId xmlns:a16="http://schemas.microsoft.com/office/drawing/2014/main" id="{C201AD05-8A56-4949-B304-A2A9AB5DD587}"/>
                  </a:ext>
                </a:extLst>
              </p:cNvPr>
              <p:cNvCxnSpPr/>
              <p:nvPr/>
            </p:nvCxnSpPr>
            <p:spPr>
              <a:xfrm>
                <a:off x="2931664" y="4004411"/>
                <a:ext cx="424654" cy="0"/>
              </a:xfrm>
              <a:prstGeom prst="line">
                <a:avLst/>
              </a:prstGeom>
              <a:noFill/>
              <a:ln w="3175" cap="flat" cmpd="sng" algn="ctr">
                <a:solidFill>
                  <a:srgbClr val="CC0000"/>
                </a:solidFill>
                <a:prstDash val="solid"/>
              </a:ln>
              <a:effectLst/>
            </p:spPr>
          </p:cxnSp>
          <p:cxnSp>
            <p:nvCxnSpPr>
              <p:cNvPr id="924" name="Straight Connector 923">
                <a:extLst>
                  <a:ext uri="{FF2B5EF4-FFF2-40B4-BE49-F238E27FC236}">
                    <a16:creationId xmlns:a16="http://schemas.microsoft.com/office/drawing/2014/main" id="{ED7C9AD7-08A8-D942-BF3A-F53E94AF4B95}"/>
                  </a:ext>
                </a:extLst>
              </p:cNvPr>
              <p:cNvCxnSpPr/>
              <p:nvPr/>
            </p:nvCxnSpPr>
            <p:spPr>
              <a:xfrm>
                <a:off x="2931664" y="4066980"/>
                <a:ext cx="424654" cy="0"/>
              </a:xfrm>
              <a:prstGeom prst="line">
                <a:avLst/>
              </a:prstGeom>
              <a:noFill/>
              <a:ln w="3175" cap="flat" cmpd="sng" algn="ctr">
                <a:solidFill>
                  <a:srgbClr val="CC0000"/>
                </a:solidFill>
                <a:prstDash val="solid"/>
              </a:ln>
              <a:effectLst/>
            </p:spPr>
          </p:cxnSp>
          <p:cxnSp>
            <p:nvCxnSpPr>
              <p:cNvPr id="925" name="Straight Connector 924">
                <a:extLst>
                  <a:ext uri="{FF2B5EF4-FFF2-40B4-BE49-F238E27FC236}">
                    <a16:creationId xmlns:a16="http://schemas.microsoft.com/office/drawing/2014/main" id="{143A10B8-06CC-D647-AEF7-2670CD772003}"/>
                  </a:ext>
                </a:extLst>
              </p:cNvPr>
              <p:cNvCxnSpPr>
                <a:stCxn id="922" idx="2"/>
              </p:cNvCxnSpPr>
              <p:nvPr/>
            </p:nvCxnSpPr>
            <p:spPr>
              <a:xfrm flipH="1" flipV="1">
                <a:off x="3148883" y="4004411"/>
                <a:ext cx="0" cy="237106"/>
              </a:xfrm>
              <a:prstGeom prst="line">
                <a:avLst/>
              </a:prstGeom>
              <a:noFill/>
              <a:ln w="3175" cap="flat" cmpd="sng" algn="ctr">
                <a:solidFill>
                  <a:srgbClr val="CC0000"/>
                </a:solidFill>
                <a:prstDash val="solid"/>
              </a:ln>
              <a:effectLst/>
            </p:spPr>
          </p:cxnSp>
        </p:grpSp>
        <p:grpSp>
          <p:nvGrpSpPr>
            <p:cNvPr id="902" name="Group 406">
              <a:extLst>
                <a:ext uri="{FF2B5EF4-FFF2-40B4-BE49-F238E27FC236}">
                  <a16:creationId xmlns:a16="http://schemas.microsoft.com/office/drawing/2014/main" id="{508A07A5-EEA9-904C-A972-4C4DADB52684}"/>
                </a:ext>
              </a:extLst>
            </p:cNvPr>
            <p:cNvGrpSpPr>
              <a:grpSpLocks/>
            </p:cNvGrpSpPr>
            <p:nvPr/>
          </p:nvGrpSpPr>
          <p:grpSpPr bwMode="auto">
            <a:xfrm>
              <a:off x="3348666" y="2792111"/>
              <a:ext cx="350838" cy="317387"/>
              <a:chOff x="2931664" y="3912603"/>
              <a:chExt cx="430450" cy="329314"/>
            </a:xfrm>
          </p:grpSpPr>
          <p:sp>
            <p:nvSpPr>
              <p:cNvPr id="918" name="Rectangle 917">
                <a:extLst>
                  <a:ext uri="{FF2B5EF4-FFF2-40B4-BE49-F238E27FC236}">
                    <a16:creationId xmlns:a16="http://schemas.microsoft.com/office/drawing/2014/main" id="{3F286581-2453-1F47-8CC7-5657614015DB}"/>
                  </a:ext>
                </a:extLst>
              </p:cNvPr>
              <p:cNvSpPr/>
              <p:nvPr/>
            </p:nvSpPr>
            <p:spPr>
              <a:xfrm>
                <a:off x="2936779" y="3912603"/>
                <a:ext cx="424681" cy="329314"/>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19" name="Straight Connector 918">
                <a:extLst>
                  <a:ext uri="{FF2B5EF4-FFF2-40B4-BE49-F238E27FC236}">
                    <a16:creationId xmlns:a16="http://schemas.microsoft.com/office/drawing/2014/main" id="{30F55D65-689B-184E-A7EE-17D45743B000}"/>
                  </a:ext>
                </a:extLst>
              </p:cNvPr>
              <p:cNvCxnSpPr/>
              <p:nvPr/>
            </p:nvCxnSpPr>
            <p:spPr>
              <a:xfrm>
                <a:off x="2930935" y="4004811"/>
                <a:ext cx="424681" cy="0"/>
              </a:xfrm>
              <a:prstGeom prst="line">
                <a:avLst/>
              </a:prstGeom>
              <a:noFill/>
              <a:ln w="3175" cap="flat" cmpd="sng" algn="ctr">
                <a:solidFill>
                  <a:srgbClr val="CC0000"/>
                </a:solidFill>
                <a:prstDash val="solid"/>
              </a:ln>
              <a:effectLst/>
            </p:spPr>
          </p:cxnSp>
          <p:cxnSp>
            <p:nvCxnSpPr>
              <p:cNvPr id="920" name="Straight Connector 919">
                <a:extLst>
                  <a:ext uri="{FF2B5EF4-FFF2-40B4-BE49-F238E27FC236}">
                    <a16:creationId xmlns:a16="http://schemas.microsoft.com/office/drawing/2014/main" id="{076ADE22-2AEF-5040-9FA3-121B2C370E3A}"/>
                  </a:ext>
                </a:extLst>
              </p:cNvPr>
              <p:cNvCxnSpPr/>
              <p:nvPr/>
            </p:nvCxnSpPr>
            <p:spPr>
              <a:xfrm>
                <a:off x="2930935" y="4067381"/>
                <a:ext cx="424681" cy="0"/>
              </a:xfrm>
              <a:prstGeom prst="line">
                <a:avLst/>
              </a:prstGeom>
              <a:noFill/>
              <a:ln w="3175" cap="flat" cmpd="sng" algn="ctr">
                <a:solidFill>
                  <a:srgbClr val="CC0000"/>
                </a:solidFill>
                <a:prstDash val="solid"/>
              </a:ln>
              <a:effectLst/>
            </p:spPr>
          </p:cxnSp>
          <p:cxnSp>
            <p:nvCxnSpPr>
              <p:cNvPr id="921" name="Straight Connector 920">
                <a:extLst>
                  <a:ext uri="{FF2B5EF4-FFF2-40B4-BE49-F238E27FC236}">
                    <a16:creationId xmlns:a16="http://schemas.microsoft.com/office/drawing/2014/main" id="{F2B6C973-6DE4-2349-9A6A-64B1F7541845}"/>
                  </a:ext>
                </a:extLst>
              </p:cNvPr>
              <p:cNvCxnSpPr>
                <a:stCxn id="918" idx="2"/>
              </p:cNvCxnSpPr>
              <p:nvPr/>
            </p:nvCxnSpPr>
            <p:spPr>
              <a:xfrm flipH="1" flipV="1">
                <a:off x="3147171" y="4004811"/>
                <a:ext cx="1949" cy="237106"/>
              </a:xfrm>
              <a:prstGeom prst="line">
                <a:avLst/>
              </a:prstGeom>
              <a:noFill/>
              <a:ln w="3175" cap="flat" cmpd="sng" algn="ctr">
                <a:solidFill>
                  <a:srgbClr val="CC0000"/>
                </a:solidFill>
                <a:prstDash val="solid"/>
              </a:ln>
              <a:effectLst/>
            </p:spPr>
          </p:cxnSp>
        </p:grpSp>
        <p:grpSp>
          <p:nvGrpSpPr>
            <p:cNvPr id="903" name="Group 411">
              <a:extLst>
                <a:ext uri="{FF2B5EF4-FFF2-40B4-BE49-F238E27FC236}">
                  <a16:creationId xmlns:a16="http://schemas.microsoft.com/office/drawing/2014/main" id="{AB449866-D0BC-6B4F-801B-0FA210DD8325}"/>
                </a:ext>
              </a:extLst>
            </p:cNvPr>
            <p:cNvGrpSpPr>
              <a:grpSpLocks/>
            </p:cNvGrpSpPr>
            <p:nvPr/>
          </p:nvGrpSpPr>
          <p:grpSpPr bwMode="auto">
            <a:xfrm>
              <a:off x="4182104" y="2792111"/>
              <a:ext cx="350837" cy="317387"/>
              <a:chOff x="2931664" y="3912603"/>
              <a:chExt cx="430450" cy="329314"/>
            </a:xfrm>
          </p:grpSpPr>
          <p:sp>
            <p:nvSpPr>
              <p:cNvPr id="914" name="Rectangle 913">
                <a:extLst>
                  <a:ext uri="{FF2B5EF4-FFF2-40B4-BE49-F238E27FC236}">
                    <a16:creationId xmlns:a16="http://schemas.microsoft.com/office/drawing/2014/main" id="{4E4F9BC1-F5BE-B344-A249-E838C680C739}"/>
                  </a:ext>
                </a:extLst>
              </p:cNvPr>
              <p:cNvSpPr/>
              <p:nvPr/>
            </p:nvSpPr>
            <p:spPr>
              <a:xfrm>
                <a:off x="2936958" y="3912603"/>
                <a:ext cx="424682" cy="329314"/>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15" name="Straight Connector 914">
                <a:extLst>
                  <a:ext uri="{FF2B5EF4-FFF2-40B4-BE49-F238E27FC236}">
                    <a16:creationId xmlns:a16="http://schemas.microsoft.com/office/drawing/2014/main" id="{DB20F410-274B-C043-A0B4-75FDB2F514FF}"/>
                  </a:ext>
                </a:extLst>
              </p:cNvPr>
              <p:cNvCxnSpPr/>
              <p:nvPr/>
            </p:nvCxnSpPr>
            <p:spPr>
              <a:xfrm>
                <a:off x="2931113" y="4004811"/>
                <a:ext cx="424682" cy="0"/>
              </a:xfrm>
              <a:prstGeom prst="line">
                <a:avLst/>
              </a:prstGeom>
              <a:noFill/>
              <a:ln w="3175" cap="flat" cmpd="sng" algn="ctr">
                <a:solidFill>
                  <a:srgbClr val="CC0000"/>
                </a:solidFill>
                <a:prstDash val="solid"/>
              </a:ln>
              <a:effectLst/>
            </p:spPr>
          </p:cxnSp>
          <p:cxnSp>
            <p:nvCxnSpPr>
              <p:cNvPr id="916" name="Straight Connector 915">
                <a:extLst>
                  <a:ext uri="{FF2B5EF4-FFF2-40B4-BE49-F238E27FC236}">
                    <a16:creationId xmlns:a16="http://schemas.microsoft.com/office/drawing/2014/main" id="{7E028785-0101-4B45-BBD3-8308680B4792}"/>
                  </a:ext>
                </a:extLst>
              </p:cNvPr>
              <p:cNvCxnSpPr/>
              <p:nvPr/>
            </p:nvCxnSpPr>
            <p:spPr>
              <a:xfrm>
                <a:off x="2931113" y="4067381"/>
                <a:ext cx="424682" cy="0"/>
              </a:xfrm>
              <a:prstGeom prst="line">
                <a:avLst/>
              </a:prstGeom>
              <a:noFill/>
              <a:ln w="3175" cap="flat" cmpd="sng" algn="ctr">
                <a:solidFill>
                  <a:srgbClr val="CC0000"/>
                </a:solidFill>
                <a:prstDash val="solid"/>
              </a:ln>
              <a:effectLst/>
            </p:spPr>
          </p:cxnSp>
          <p:cxnSp>
            <p:nvCxnSpPr>
              <p:cNvPr id="917" name="Straight Connector 916">
                <a:extLst>
                  <a:ext uri="{FF2B5EF4-FFF2-40B4-BE49-F238E27FC236}">
                    <a16:creationId xmlns:a16="http://schemas.microsoft.com/office/drawing/2014/main" id="{A47B9AA0-7155-B643-A937-D99E939A959D}"/>
                  </a:ext>
                </a:extLst>
              </p:cNvPr>
              <p:cNvCxnSpPr>
                <a:stCxn id="914" idx="2"/>
              </p:cNvCxnSpPr>
              <p:nvPr/>
            </p:nvCxnSpPr>
            <p:spPr>
              <a:xfrm flipH="1" flipV="1">
                <a:off x="3147351" y="4004811"/>
                <a:ext cx="1947" cy="237106"/>
              </a:xfrm>
              <a:prstGeom prst="line">
                <a:avLst/>
              </a:prstGeom>
              <a:noFill/>
              <a:ln w="3175" cap="flat" cmpd="sng" algn="ctr">
                <a:solidFill>
                  <a:srgbClr val="CC0000"/>
                </a:solidFill>
                <a:prstDash val="solid"/>
              </a:ln>
              <a:effectLst/>
            </p:spPr>
          </p:cxnSp>
        </p:grpSp>
        <p:grpSp>
          <p:nvGrpSpPr>
            <p:cNvPr id="904" name="Group 416">
              <a:extLst>
                <a:ext uri="{FF2B5EF4-FFF2-40B4-BE49-F238E27FC236}">
                  <a16:creationId xmlns:a16="http://schemas.microsoft.com/office/drawing/2014/main" id="{6CFC219B-7363-534F-BBB9-2940C18F6DDC}"/>
                </a:ext>
              </a:extLst>
            </p:cNvPr>
            <p:cNvGrpSpPr>
              <a:grpSpLocks/>
            </p:cNvGrpSpPr>
            <p:nvPr/>
          </p:nvGrpSpPr>
          <p:grpSpPr bwMode="auto">
            <a:xfrm>
              <a:off x="5374316" y="2795285"/>
              <a:ext cx="349250" cy="317387"/>
              <a:chOff x="2931664" y="3912603"/>
              <a:chExt cx="430450" cy="329314"/>
            </a:xfrm>
          </p:grpSpPr>
          <p:sp>
            <p:nvSpPr>
              <p:cNvPr id="910" name="Rectangle 909">
                <a:extLst>
                  <a:ext uri="{FF2B5EF4-FFF2-40B4-BE49-F238E27FC236}">
                    <a16:creationId xmlns:a16="http://schemas.microsoft.com/office/drawing/2014/main" id="{A90F17FE-7DC7-C744-AC85-74012E165AB3}"/>
                  </a:ext>
                </a:extLst>
              </p:cNvPr>
              <p:cNvSpPr/>
              <p:nvPr/>
            </p:nvSpPr>
            <p:spPr>
              <a:xfrm>
                <a:off x="2937241" y="3912603"/>
                <a:ext cx="424655" cy="329314"/>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11" name="Straight Connector 910">
                <a:extLst>
                  <a:ext uri="{FF2B5EF4-FFF2-40B4-BE49-F238E27FC236}">
                    <a16:creationId xmlns:a16="http://schemas.microsoft.com/office/drawing/2014/main" id="{493DE14E-A2F1-A249-AD60-B96754D395E1}"/>
                  </a:ext>
                </a:extLst>
              </p:cNvPr>
              <p:cNvCxnSpPr/>
              <p:nvPr/>
            </p:nvCxnSpPr>
            <p:spPr>
              <a:xfrm>
                <a:off x="2931371" y="4004811"/>
                <a:ext cx="424654" cy="0"/>
              </a:xfrm>
              <a:prstGeom prst="line">
                <a:avLst/>
              </a:prstGeom>
              <a:noFill/>
              <a:ln w="3175" cap="flat" cmpd="sng" algn="ctr">
                <a:solidFill>
                  <a:srgbClr val="CC0000"/>
                </a:solidFill>
                <a:prstDash val="solid"/>
              </a:ln>
              <a:effectLst/>
            </p:spPr>
          </p:cxnSp>
          <p:cxnSp>
            <p:nvCxnSpPr>
              <p:cNvPr id="912" name="Straight Connector 911">
                <a:extLst>
                  <a:ext uri="{FF2B5EF4-FFF2-40B4-BE49-F238E27FC236}">
                    <a16:creationId xmlns:a16="http://schemas.microsoft.com/office/drawing/2014/main" id="{8DFE02DA-2A86-4844-B164-F4DC02A4123A}"/>
                  </a:ext>
                </a:extLst>
              </p:cNvPr>
              <p:cNvCxnSpPr/>
              <p:nvPr/>
            </p:nvCxnSpPr>
            <p:spPr>
              <a:xfrm>
                <a:off x="2931371" y="4067381"/>
                <a:ext cx="424654" cy="0"/>
              </a:xfrm>
              <a:prstGeom prst="line">
                <a:avLst/>
              </a:prstGeom>
              <a:noFill/>
              <a:ln w="3175" cap="flat" cmpd="sng" algn="ctr">
                <a:solidFill>
                  <a:srgbClr val="CC0000"/>
                </a:solidFill>
                <a:prstDash val="solid"/>
              </a:ln>
              <a:effectLst/>
            </p:spPr>
          </p:cxnSp>
          <p:cxnSp>
            <p:nvCxnSpPr>
              <p:cNvPr id="913" name="Straight Connector 912">
                <a:extLst>
                  <a:ext uri="{FF2B5EF4-FFF2-40B4-BE49-F238E27FC236}">
                    <a16:creationId xmlns:a16="http://schemas.microsoft.com/office/drawing/2014/main" id="{C4AA7EE7-5C2E-8D48-989F-F7194666A353}"/>
                  </a:ext>
                </a:extLst>
              </p:cNvPr>
              <p:cNvCxnSpPr>
                <a:stCxn id="910" idx="2"/>
              </p:cNvCxnSpPr>
              <p:nvPr/>
            </p:nvCxnSpPr>
            <p:spPr>
              <a:xfrm flipH="1" flipV="1">
                <a:off x="3148590" y="4004811"/>
                <a:ext cx="0" cy="237106"/>
              </a:xfrm>
              <a:prstGeom prst="line">
                <a:avLst/>
              </a:prstGeom>
              <a:noFill/>
              <a:ln w="3175" cap="flat" cmpd="sng" algn="ctr">
                <a:solidFill>
                  <a:srgbClr val="CC0000"/>
                </a:solidFill>
                <a:prstDash val="solid"/>
              </a:ln>
              <a:effectLst/>
            </p:spPr>
          </p:cxnSp>
        </p:grpSp>
        <p:grpSp>
          <p:nvGrpSpPr>
            <p:cNvPr id="905" name="Group 421">
              <a:extLst>
                <a:ext uri="{FF2B5EF4-FFF2-40B4-BE49-F238E27FC236}">
                  <a16:creationId xmlns:a16="http://schemas.microsoft.com/office/drawing/2014/main" id="{1FA36B18-95B0-CB4E-95BE-59E9718161E7}"/>
                </a:ext>
              </a:extLst>
            </p:cNvPr>
            <p:cNvGrpSpPr>
              <a:grpSpLocks/>
            </p:cNvGrpSpPr>
            <p:nvPr/>
          </p:nvGrpSpPr>
          <p:grpSpPr bwMode="auto">
            <a:xfrm>
              <a:off x="6379204" y="2792111"/>
              <a:ext cx="350837" cy="317387"/>
              <a:chOff x="2931664" y="3912603"/>
              <a:chExt cx="430450" cy="329314"/>
            </a:xfrm>
          </p:grpSpPr>
          <p:sp>
            <p:nvSpPr>
              <p:cNvPr id="906" name="Rectangle 905">
                <a:extLst>
                  <a:ext uri="{FF2B5EF4-FFF2-40B4-BE49-F238E27FC236}">
                    <a16:creationId xmlns:a16="http://schemas.microsoft.com/office/drawing/2014/main" id="{EE684161-8E76-E041-95F6-E692F09DB739}"/>
                  </a:ext>
                </a:extLst>
              </p:cNvPr>
              <p:cNvSpPr/>
              <p:nvPr/>
            </p:nvSpPr>
            <p:spPr>
              <a:xfrm>
                <a:off x="2937432" y="3912603"/>
                <a:ext cx="424682" cy="329314"/>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07" name="Straight Connector 906">
                <a:extLst>
                  <a:ext uri="{FF2B5EF4-FFF2-40B4-BE49-F238E27FC236}">
                    <a16:creationId xmlns:a16="http://schemas.microsoft.com/office/drawing/2014/main" id="{7927B3EE-2CC2-B44C-94F1-B69CA0A815A2}"/>
                  </a:ext>
                </a:extLst>
              </p:cNvPr>
              <p:cNvCxnSpPr/>
              <p:nvPr/>
            </p:nvCxnSpPr>
            <p:spPr>
              <a:xfrm>
                <a:off x="2931587" y="4004811"/>
                <a:ext cx="424682" cy="0"/>
              </a:xfrm>
              <a:prstGeom prst="line">
                <a:avLst/>
              </a:prstGeom>
              <a:noFill/>
              <a:ln w="3175" cap="flat" cmpd="sng" algn="ctr">
                <a:solidFill>
                  <a:srgbClr val="CC0000"/>
                </a:solidFill>
                <a:prstDash val="solid"/>
              </a:ln>
              <a:effectLst/>
            </p:spPr>
          </p:cxnSp>
          <p:cxnSp>
            <p:nvCxnSpPr>
              <p:cNvPr id="908" name="Straight Connector 907">
                <a:extLst>
                  <a:ext uri="{FF2B5EF4-FFF2-40B4-BE49-F238E27FC236}">
                    <a16:creationId xmlns:a16="http://schemas.microsoft.com/office/drawing/2014/main" id="{89B6595F-CFF0-3B40-B47C-ADB86E974281}"/>
                  </a:ext>
                </a:extLst>
              </p:cNvPr>
              <p:cNvCxnSpPr/>
              <p:nvPr/>
            </p:nvCxnSpPr>
            <p:spPr>
              <a:xfrm>
                <a:off x="2931587" y="4067381"/>
                <a:ext cx="424682" cy="0"/>
              </a:xfrm>
              <a:prstGeom prst="line">
                <a:avLst/>
              </a:prstGeom>
              <a:noFill/>
              <a:ln w="3175" cap="flat" cmpd="sng" algn="ctr">
                <a:solidFill>
                  <a:srgbClr val="CC0000"/>
                </a:solidFill>
                <a:prstDash val="solid"/>
              </a:ln>
              <a:effectLst/>
            </p:spPr>
          </p:cxnSp>
          <p:cxnSp>
            <p:nvCxnSpPr>
              <p:cNvPr id="909" name="Straight Connector 908">
                <a:extLst>
                  <a:ext uri="{FF2B5EF4-FFF2-40B4-BE49-F238E27FC236}">
                    <a16:creationId xmlns:a16="http://schemas.microsoft.com/office/drawing/2014/main" id="{C551D2B6-035F-CE4D-A43A-5FFB5AFCEED5}"/>
                  </a:ext>
                </a:extLst>
              </p:cNvPr>
              <p:cNvCxnSpPr>
                <a:stCxn id="906" idx="2"/>
              </p:cNvCxnSpPr>
              <p:nvPr/>
            </p:nvCxnSpPr>
            <p:spPr>
              <a:xfrm flipH="1" flipV="1">
                <a:off x="3147825" y="4004811"/>
                <a:ext cx="1947" cy="237106"/>
              </a:xfrm>
              <a:prstGeom prst="line">
                <a:avLst/>
              </a:prstGeom>
              <a:noFill/>
              <a:ln w="3175" cap="flat" cmpd="sng" algn="ctr">
                <a:solidFill>
                  <a:srgbClr val="CC0000"/>
                </a:solidFill>
                <a:prstDash val="solid"/>
              </a:ln>
              <a:effectLst/>
            </p:spPr>
          </p:cxnSp>
        </p:grpSp>
      </p:grpSp>
      <p:grpSp>
        <p:nvGrpSpPr>
          <p:cNvPr id="926" name="Group 925">
            <a:extLst>
              <a:ext uri="{FF2B5EF4-FFF2-40B4-BE49-F238E27FC236}">
                <a16:creationId xmlns:a16="http://schemas.microsoft.com/office/drawing/2014/main" id="{A988FEAF-222E-2C4B-8C38-8B6C17D4D63D}"/>
              </a:ext>
            </a:extLst>
          </p:cNvPr>
          <p:cNvGrpSpPr>
            <a:grpSpLocks/>
          </p:cNvGrpSpPr>
          <p:nvPr/>
        </p:nvGrpSpPr>
        <p:grpSpPr bwMode="auto">
          <a:xfrm>
            <a:off x="2663047" y="2983241"/>
            <a:ext cx="3908822" cy="2055019"/>
            <a:chOff x="1856416" y="3709935"/>
            <a:chExt cx="5211763" cy="2739614"/>
          </a:xfrm>
        </p:grpSpPr>
        <p:sp>
          <p:nvSpPr>
            <p:cNvPr id="927" name="Freeform 926">
              <a:extLst>
                <a:ext uri="{FF2B5EF4-FFF2-40B4-BE49-F238E27FC236}">
                  <a16:creationId xmlns:a16="http://schemas.microsoft.com/office/drawing/2014/main" id="{875BCAC4-B573-D54B-BF32-094096F89D98}"/>
                </a:ext>
              </a:extLst>
            </p:cNvPr>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28" name="Freeform 927">
              <a:extLst>
                <a:ext uri="{FF2B5EF4-FFF2-40B4-BE49-F238E27FC236}">
                  <a16:creationId xmlns:a16="http://schemas.microsoft.com/office/drawing/2014/main" id="{0D857BEA-FC6F-1449-A5C0-C21CC8BC5CED}"/>
                </a:ext>
              </a:extLst>
            </p:cNvPr>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29" name="Freeform 928">
              <a:extLst>
                <a:ext uri="{FF2B5EF4-FFF2-40B4-BE49-F238E27FC236}">
                  <a16:creationId xmlns:a16="http://schemas.microsoft.com/office/drawing/2014/main" id="{218DF382-E11C-A94A-ABF5-F93EB0534196}"/>
                </a:ext>
              </a:extLst>
            </p:cNvPr>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30" name="Freeform 929">
              <a:extLst>
                <a:ext uri="{FF2B5EF4-FFF2-40B4-BE49-F238E27FC236}">
                  <a16:creationId xmlns:a16="http://schemas.microsoft.com/office/drawing/2014/main" id="{BD4E8E8A-5281-2546-8825-0786245B15DA}"/>
                </a:ext>
              </a:extLst>
            </p:cNvPr>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31" name="Freeform 930">
              <a:extLst>
                <a:ext uri="{FF2B5EF4-FFF2-40B4-BE49-F238E27FC236}">
                  <a16:creationId xmlns:a16="http://schemas.microsoft.com/office/drawing/2014/main" id="{E78920D8-D684-1642-B41B-2CC538B9202E}"/>
                </a:ext>
              </a:extLst>
            </p:cNvPr>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grpSp>
          <p:nvGrpSpPr>
            <p:cNvPr id="932" name="Group 28">
              <a:extLst>
                <a:ext uri="{FF2B5EF4-FFF2-40B4-BE49-F238E27FC236}">
                  <a16:creationId xmlns:a16="http://schemas.microsoft.com/office/drawing/2014/main" id="{088ACE2A-7A5D-4F42-921C-CF157C288095}"/>
                </a:ext>
              </a:extLst>
            </p:cNvPr>
            <p:cNvGrpSpPr>
              <a:grpSpLocks/>
            </p:cNvGrpSpPr>
            <p:nvPr/>
          </p:nvGrpSpPr>
          <p:grpSpPr bwMode="auto">
            <a:xfrm>
              <a:off x="1856416" y="3709935"/>
              <a:ext cx="1049338" cy="1739900"/>
              <a:chOff x="1856416" y="3709935"/>
              <a:chExt cx="1049338" cy="1739900"/>
            </a:xfrm>
          </p:grpSpPr>
          <p:sp>
            <p:nvSpPr>
              <p:cNvPr id="1017" name="Rectangle 1016">
                <a:extLst>
                  <a:ext uri="{FF2B5EF4-FFF2-40B4-BE49-F238E27FC236}">
                    <a16:creationId xmlns:a16="http://schemas.microsoft.com/office/drawing/2014/main" id="{F031C840-E404-B943-9DD7-6487F36B8BC7}"/>
                  </a:ext>
                </a:extLst>
              </p:cNvPr>
              <p:cNvSpPr/>
              <p:nvPr/>
            </p:nvSpPr>
            <p:spPr bwMode="auto">
              <a:xfrm rot="10800000">
                <a:off x="1867528" y="3957548"/>
                <a:ext cx="1027113" cy="61109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grpSp>
            <p:nvGrpSpPr>
              <p:cNvPr id="1018" name="Group 498">
                <a:extLst>
                  <a:ext uri="{FF2B5EF4-FFF2-40B4-BE49-F238E27FC236}">
                    <a16:creationId xmlns:a16="http://schemas.microsoft.com/office/drawing/2014/main" id="{11E4B476-A94C-6141-A48C-F22AAD7C573A}"/>
                  </a:ext>
                </a:extLst>
              </p:cNvPr>
              <p:cNvGrpSpPr>
                <a:grpSpLocks/>
              </p:cNvGrpSpPr>
              <p:nvPr/>
            </p:nvGrpSpPr>
            <p:grpSpPr bwMode="auto">
              <a:xfrm>
                <a:off x="1858805" y="5088863"/>
                <a:ext cx="1035373" cy="360972"/>
                <a:chOff x="4128636" y="3606589"/>
                <a:chExt cx="568145" cy="338667"/>
              </a:xfrm>
            </p:grpSpPr>
            <p:sp>
              <p:nvSpPr>
                <p:cNvPr id="1032" name="Oval 1031">
                  <a:extLst>
                    <a:ext uri="{FF2B5EF4-FFF2-40B4-BE49-F238E27FC236}">
                      <a16:creationId xmlns:a16="http://schemas.microsoft.com/office/drawing/2014/main" id="{6285E922-4389-6747-873A-ED742F93B7B8}"/>
                    </a:ext>
                  </a:extLst>
                </p:cNvPr>
                <p:cNvSpPr/>
                <p:nvPr/>
              </p:nvSpPr>
              <p:spPr>
                <a:xfrm>
                  <a:off x="4129067" y="3720144"/>
                  <a:ext cx="567968" cy="224867"/>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33" name="Rectangle 1032">
                  <a:extLst>
                    <a:ext uri="{FF2B5EF4-FFF2-40B4-BE49-F238E27FC236}">
                      <a16:creationId xmlns:a16="http://schemas.microsoft.com/office/drawing/2014/main" id="{681399F7-9F7D-8247-A86B-B0C42C17B7BD}"/>
                    </a:ext>
                  </a:extLst>
                </p:cNvPr>
                <p:cNvSpPr/>
                <p:nvPr/>
              </p:nvSpPr>
              <p:spPr>
                <a:xfrm>
                  <a:off x="4129067" y="3720144"/>
                  <a:ext cx="567968" cy="111689"/>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34" name="Oval 1033">
                  <a:extLst>
                    <a:ext uri="{FF2B5EF4-FFF2-40B4-BE49-F238E27FC236}">
                      <a16:creationId xmlns:a16="http://schemas.microsoft.com/office/drawing/2014/main" id="{22EC9AA8-544A-8B4A-88A6-2074F49F53D4}"/>
                    </a:ext>
                  </a:extLst>
                </p:cNvPr>
                <p:cNvSpPr/>
                <p:nvPr/>
              </p:nvSpPr>
              <p:spPr>
                <a:xfrm>
                  <a:off x="4129067" y="3606966"/>
                  <a:ext cx="567968" cy="224867"/>
                </a:xfrm>
                <a:prstGeom prst="ellipse">
                  <a:avLst/>
                </a:prstGeom>
                <a:solidFill>
                  <a:srgbClr val="3333CC">
                    <a:lumMod val="60000"/>
                    <a:lumOff val="40000"/>
                    <a:alpha val="7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035" name="Straight Connector 1034">
                  <a:extLst>
                    <a:ext uri="{FF2B5EF4-FFF2-40B4-BE49-F238E27FC236}">
                      <a16:creationId xmlns:a16="http://schemas.microsoft.com/office/drawing/2014/main" id="{C98CC5A1-6137-AD47-8DAD-1CE3995E4F4E}"/>
                    </a:ext>
                  </a:extLst>
                </p:cNvPr>
                <p:cNvCxnSpPr/>
                <p:nvPr/>
              </p:nvCxnSpPr>
              <p:spPr>
                <a:xfrm>
                  <a:off x="4697035" y="3720144"/>
                  <a:ext cx="0" cy="111689"/>
                </a:xfrm>
                <a:prstGeom prst="line">
                  <a:avLst/>
                </a:prstGeom>
                <a:noFill/>
                <a:ln w="6350" cap="flat" cmpd="sng" algn="ctr">
                  <a:solidFill>
                    <a:srgbClr val="000000"/>
                  </a:solidFill>
                  <a:prstDash val="solid"/>
                </a:ln>
                <a:effectLst/>
              </p:spPr>
            </p:cxnSp>
            <p:cxnSp>
              <p:nvCxnSpPr>
                <p:cNvPr id="1036" name="Straight Connector 1035">
                  <a:extLst>
                    <a:ext uri="{FF2B5EF4-FFF2-40B4-BE49-F238E27FC236}">
                      <a16:creationId xmlns:a16="http://schemas.microsoft.com/office/drawing/2014/main" id="{D6DBD6DE-4277-6E43-8F0F-101EA88CC186}"/>
                    </a:ext>
                  </a:extLst>
                </p:cNvPr>
                <p:cNvCxnSpPr/>
                <p:nvPr/>
              </p:nvCxnSpPr>
              <p:spPr>
                <a:xfrm>
                  <a:off x="4129067" y="3720144"/>
                  <a:ext cx="0" cy="111689"/>
                </a:xfrm>
                <a:prstGeom prst="line">
                  <a:avLst/>
                </a:prstGeom>
                <a:noFill/>
                <a:ln w="6350" cap="flat" cmpd="sng" algn="ctr">
                  <a:solidFill>
                    <a:srgbClr val="000000"/>
                  </a:solidFill>
                  <a:prstDash val="solid"/>
                </a:ln>
                <a:effectLst/>
              </p:spPr>
            </p:cxnSp>
          </p:grpSp>
          <p:sp>
            <p:nvSpPr>
              <p:cNvPr id="1019" name="Rectangle 1018">
                <a:extLst>
                  <a:ext uri="{FF2B5EF4-FFF2-40B4-BE49-F238E27FC236}">
                    <a16:creationId xmlns:a16="http://schemas.microsoft.com/office/drawing/2014/main" id="{511198B5-F79E-C74D-B56E-01ADB1EAA4C1}"/>
                  </a:ext>
                </a:extLst>
              </p:cNvPr>
              <p:cNvSpPr/>
              <p:nvPr/>
            </p:nvSpPr>
            <p:spPr bwMode="auto">
              <a:xfrm>
                <a:off x="1877053" y="4705148"/>
                <a:ext cx="1028700" cy="522210"/>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020" name="Straight Connector 1019">
                <a:extLst>
                  <a:ext uri="{FF2B5EF4-FFF2-40B4-BE49-F238E27FC236}">
                    <a16:creationId xmlns:a16="http://schemas.microsoft.com/office/drawing/2014/main" id="{D3ADC60A-D45A-1346-84AC-B4714AE1CB27}"/>
                  </a:ext>
                </a:extLst>
              </p:cNvPr>
              <p:cNvCxnSpPr/>
              <p:nvPr/>
            </p:nvCxnSpPr>
            <p:spPr bwMode="auto">
              <a:xfrm>
                <a:off x="1861178" y="3981356"/>
                <a:ext cx="17463" cy="1301555"/>
              </a:xfrm>
              <a:prstGeom prst="line">
                <a:avLst/>
              </a:prstGeom>
              <a:noFill/>
              <a:ln w="3175" cap="flat" cmpd="sng" algn="ctr">
                <a:solidFill>
                  <a:srgbClr val="000000"/>
                </a:solidFill>
                <a:prstDash val="sysDash"/>
              </a:ln>
              <a:effectLst/>
            </p:spPr>
          </p:cxnSp>
          <p:cxnSp>
            <p:nvCxnSpPr>
              <p:cNvPr id="1021" name="Straight Connector 1020">
                <a:extLst>
                  <a:ext uri="{FF2B5EF4-FFF2-40B4-BE49-F238E27FC236}">
                    <a16:creationId xmlns:a16="http://schemas.microsoft.com/office/drawing/2014/main" id="{8C732665-0AF3-514A-8491-058D584AA66C}"/>
                  </a:ext>
                </a:extLst>
              </p:cNvPr>
              <p:cNvCxnSpPr/>
              <p:nvPr/>
            </p:nvCxnSpPr>
            <p:spPr bwMode="auto">
              <a:xfrm flipH="1">
                <a:off x="2894641" y="3971833"/>
                <a:ext cx="6350" cy="1269810"/>
              </a:xfrm>
              <a:prstGeom prst="line">
                <a:avLst/>
              </a:prstGeom>
              <a:noFill/>
              <a:ln w="3175" cap="flat" cmpd="sng" algn="ctr">
                <a:solidFill>
                  <a:srgbClr val="000000"/>
                </a:solidFill>
                <a:prstDash val="sysDash"/>
              </a:ln>
              <a:effectLst/>
            </p:spPr>
          </p:cxnSp>
          <p:grpSp>
            <p:nvGrpSpPr>
              <p:cNvPr id="1022" name="Group 504">
                <a:extLst>
                  <a:ext uri="{FF2B5EF4-FFF2-40B4-BE49-F238E27FC236}">
                    <a16:creationId xmlns:a16="http://schemas.microsoft.com/office/drawing/2014/main" id="{87E38306-3DC6-B044-991D-BEE6F6FD2E77}"/>
                  </a:ext>
                </a:extLst>
              </p:cNvPr>
              <p:cNvGrpSpPr>
                <a:grpSpLocks/>
              </p:cNvGrpSpPr>
              <p:nvPr/>
            </p:nvGrpSpPr>
            <p:grpSpPr bwMode="auto">
              <a:xfrm>
                <a:off x="1856416" y="3709935"/>
                <a:ext cx="1044712" cy="399063"/>
                <a:chOff x="2183302" y="1574638"/>
                <a:chExt cx="1200154" cy="430218"/>
              </a:xfrm>
            </p:grpSpPr>
            <p:sp>
              <p:nvSpPr>
                <p:cNvPr id="1023" name="Oval 1022">
                  <a:extLst>
                    <a:ext uri="{FF2B5EF4-FFF2-40B4-BE49-F238E27FC236}">
                      <a16:creationId xmlns:a16="http://schemas.microsoft.com/office/drawing/2014/main" id="{55E5FA1C-CAB4-8341-8DAA-EDAE9CFD84E2}"/>
                    </a:ext>
                  </a:extLst>
                </p:cNvPr>
                <p:cNvSpPr/>
                <p:nvPr/>
              </p:nvSpPr>
              <p:spPr bwMode="auto">
                <a:xfrm flipV="1">
                  <a:off x="2185125" y="1689286"/>
                  <a:ext cx="1196349" cy="314857"/>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24" name="Rectangle 1023">
                  <a:extLst>
                    <a:ext uri="{FF2B5EF4-FFF2-40B4-BE49-F238E27FC236}">
                      <a16:creationId xmlns:a16="http://schemas.microsoft.com/office/drawing/2014/main" id="{44108165-9E65-5F4A-BAAB-C6ACE38D3C65}"/>
                    </a:ext>
                  </a:extLst>
                </p:cNvPr>
                <p:cNvSpPr/>
                <p:nvPr/>
              </p:nvSpPr>
              <p:spPr bwMode="auto">
                <a:xfrm>
                  <a:off x="2183302" y="1735489"/>
                  <a:ext cx="1198172" cy="112938"/>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25" name="Oval 1024">
                  <a:extLst>
                    <a:ext uri="{FF2B5EF4-FFF2-40B4-BE49-F238E27FC236}">
                      <a16:creationId xmlns:a16="http://schemas.microsoft.com/office/drawing/2014/main" id="{5220D9A0-FC71-C848-AA4B-AC3EAD73DB6B}"/>
                    </a:ext>
                  </a:extLst>
                </p:cNvPr>
                <p:cNvSpPr>
                  <a:spLocks noChangeArrowheads="1"/>
                </p:cNvSpPr>
                <p:nvPr/>
              </p:nvSpPr>
              <p:spPr bwMode="auto">
                <a:xfrm flipV="1">
                  <a:off x="2183302" y="1574638"/>
                  <a:ext cx="1196349" cy="3148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26" name="Freeform 1025">
                  <a:extLst>
                    <a:ext uri="{FF2B5EF4-FFF2-40B4-BE49-F238E27FC236}">
                      <a16:creationId xmlns:a16="http://schemas.microsoft.com/office/drawing/2014/main" id="{0E8501FC-8102-1648-8958-E425AC1A0FB8}"/>
                    </a:ext>
                  </a:extLst>
                </p:cNvPr>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27" name="Freeform 1026">
                  <a:extLst>
                    <a:ext uri="{FF2B5EF4-FFF2-40B4-BE49-F238E27FC236}">
                      <a16:creationId xmlns:a16="http://schemas.microsoft.com/office/drawing/2014/main" id="{AF49A14A-FE33-EB4B-ADEA-BA7B348615CA}"/>
                    </a:ext>
                  </a:extLst>
                </p:cNvPr>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28" name="Freeform 1027">
                  <a:extLst>
                    <a:ext uri="{FF2B5EF4-FFF2-40B4-BE49-F238E27FC236}">
                      <a16:creationId xmlns:a16="http://schemas.microsoft.com/office/drawing/2014/main" id="{FEBE179E-02E9-C64E-89FC-F45503783F7D}"/>
                    </a:ext>
                  </a:extLst>
                </p:cNvPr>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29" name="Freeform 1028">
                  <a:extLst>
                    <a:ext uri="{FF2B5EF4-FFF2-40B4-BE49-F238E27FC236}">
                      <a16:creationId xmlns:a16="http://schemas.microsoft.com/office/drawing/2014/main" id="{56DF1AAD-D538-1C44-A286-465AD81A046E}"/>
                    </a:ext>
                  </a:extLst>
                </p:cNvPr>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030" name="Straight Connector 1029">
                  <a:extLst>
                    <a:ext uri="{FF2B5EF4-FFF2-40B4-BE49-F238E27FC236}">
                      <a16:creationId xmlns:a16="http://schemas.microsoft.com/office/drawing/2014/main" id="{60701F8E-3F5A-734C-A498-AA55BCD5CFE1}"/>
                    </a:ext>
                  </a:extLst>
                </p:cNvPr>
                <p:cNvCxnSpPr>
                  <a:cxnSpLocks noChangeShapeType="1"/>
                  <a:endCxn id="1025" idx="2"/>
                </p:cNvCxnSpPr>
                <p:nvPr/>
              </p:nvCxnSpPr>
              <p:spPr bwMode="auto">
                <a:xfrm flipH="1" flipV="1">
                  <a:off x="2183302" y="1732067"/>
                  <a:ext cx="1823"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31" name="Straight Connector 1030">
                  <a:extLst>
                    <a:ext uri="{FF2B5EF4-FFF2-40B4-BE49-F238E27FC236}">
                      <a16:creationId xmlns:a16="http://schemas.microsoft.com/office/drawing/2014/main" id="{299ED768-B7C5-C447-A0CA-015C1D4D47F2}"/>
                    </a:ext>
                  </a:extLst>
                </p:cNvPr>
                <p:cNvCxnSpPr>
                  <a:cxnSpLocks noChangeShapeType="1"/>
                </p:cNvCxnSpPr>
                <p:nvPr/>
              </p:nvCxnSpPr>
              <p:spPr bwMode="auto">
                <a:xfrm flipH="1" flipV="1">
                  <a:off x="3381474" y="1728644"/>
                  <a:ext cx="1824"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3" name="Group 29">
              <a:extLst>
                <a:ext uri="{FF2B5EF4-FFF2-40B4-BE49-F238E27FC236}">
                  <a16:creationId xmlns:a16="http://schemas.microsoft.com/office/drawing/2014/main" id="{BE1E7CEF-FBEC-2040-A3E0-0EBB60746AF9}"/>
                </a:ext>
              </a:extLst>
            </p:cNvPr>
            <p:cNvGrpSpPr>
              <a:grpSpLocks/>
            </p:cNvGrpSpPr>
            <p:nvPr/>
          </p:nvGrpSpPr>
          <p:grpSpPr bwMode="auto">
            <a:xfrm>
              <a:off x="3566154" y="3862335"/>
              <a:ext cx="514350" cy="1670050"/>
              <a:chOff x="3566154" y="3862335"/>
              <a:chExt cx="514350" cy="1670050"/>
            </a:xfrm>
          </p:grpSpPr>
          <p:sp>
            <p:nvSpPr>
              <p:cNvPr id="997" name="Rectangle 996">
                <a:extLst>
                  <a:ext uri="{FF2B5EF4-FFF2-40B4-BE49-F238E27FC236}">
                    <a16:creationId xmlns:a16="http://schemas.microsoft.com/office/drawing/2014/main" id="{7F242236-8B77-9144-8038-81B9BCAB1509}"/>
                  </a:ext>
                </a:extLst>
              </p:cNvPr>
              <p:cNvSpPr/>
              <p:nvPr/>
            </p:nvSpPr>
            <p:spPr bwMode="auto">
              <a:xfrm rot="10800000">
                <a:off x="3569201" y="39460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98" name="Straight Connector 997">
                <a:extLst>
                  <a:ext uri="{FF2B5EF4-FFF2-40B4-BE49-F238E27FC236}">
                    <a16:creationId xmlns:a16="http://schemas.microsoft.com/office/drawing/2014/main" id="{855E433C-9E28-D243-A7F8-5DC166631717}"/>
                  </a:ext>
                </a:extLst>
              </p:cNvPr>
              <p:cNvCxnSpPr/>
              <p:nvPr/>
            </p:nvCxnSpPr>
            <p:spPr bwMode="auto">
              <a:xfrm flipH="1">
                <a:off x="4078916" y="4019450"/>
                <a:ext cx="1587" cy="1365045"/>
              </a:xfrm>
              <a:prstGeom prst="line">
                <a:avLst/>
              </a:prstGeom>
              <a:noFill/>
              <a:ln w="3175" cap="flat" cmpd="sng" algn="ctr">
                <a:solidFill>
                  <a:srgbClr val="000000"/>
                </a:solidFill>
                <a:prstDash val="sysDash"/>
              </a:ln>
              <a:effectLst/>
            </p:spPr>
          </p:cxnSp>
          <p:grpSp>
            <p:nvGrpSpPr>
              <p:cNvPr id="999" name="Group 552">
                <a:extLst>
                  <a:ext uri="{FF2B5EF4-FFF2-40B4-BE49-F238E27FC236}">
                    <a16:creationId xmlns:a16="http://schemas.microsoft.com/office/drawing/2014/main" id="{2095E3B0-B1DF-9747-A4B6-739AFCB17CA7}"/>
                  </a:ext>
                </a:extLst>
              </p:cNvPr>
              <p:cNvGrpSpPr>
                <a:grpSpLocks/>
              </p:cNvGrpSpPr>
              <p:nvPr/>
            </p:nvGrpSpPr>
            <p:grpSpPr bwMode="auto">
              <a:xfrm>
                <a:off x="3571302" y="5310688"/>
                <a:ext cx="507588" cy="221697"/>
                <a:chOff x="4128636" y="3606589"/>
                <a:chExt cx="568145" cy="338667"/>
              </a:xfrm>
            </p:grpSpPr>
            <p:sp>
              <p:nvSpPr>
                <p:cNvPr id="1012" name="Oval 1011">
                  <a:extLst>
                    <a:ext uri="{FF2B5EF4-FFF2-40B4-BE49-F238E27FC236}">
                      <a16:creationId xmlns:a16="http://schemas.microsoft.com/office/drawing/2014/main" id="{77BE98D0-B8F8-0542-81BA-550DCDDBED58}"/>
                    </a:ext>
                  </a:extLst>
                </p:cNvPr>
                <p:cNvSpPr/>
                <p:nvPr/>
              </p:nvSpPr>
              <p:spPr>
                <a:xfrm>
                  <a:off x="4128204" y="3719337"/>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13" name="Rectangle 1012">
                  <a:extLst>
                    <a:ext uri="{FF2B5EF4-FFF2-40B4-BE49-F238E27FC236}">
                      <a16:creationId xmlns:a16="http://schemas.microsoft.com/office/drawing/2014/main" id="{FF81DF11-B403-0242-9BBF-4028E5002511}"/>
                    </a:ext>
                  </a:extLst>
                </p:cNvPr>
                <p:cNvSpPr/>
                <p:nvPr/>
              </p:nvSpPr>
              <p:spPr>
                <a:xfrm>
                  <a:off x="4128204" y="3719337"/>
                  <a:ext cx="568606" cy="111537"/>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14" name="Oval 1013">
                  <a:extLst>
                    <a:ext uri="{FF2B5EF4-FFF2-40B4-BE49-F238E27FC236}">
                      <a16:creationId xmlns:a16="http://schemas.microsoft.com/office/drawing/2014/main" id="{DA7CD07E-7BFA-EA40-A63C-19BD545F9FBB}"/>
                    </a:ext>
                  </a:extLst>
                </p:cNvPr>
                <p:cNvSpPr/>
                <p:nvPr/>
              </p:nvSpPr>
              <p:spPr>
                <a:xfrm>
                  <a:off x="4128204" y="3600527"/>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015" name="Straight Connector 1014">
                  <a:extLst>
                    <a:ext uri="{FF2B5EF4-FFF2-40B4-BE49-F238E27FC236}">
                      <a16:creationId xmlns:a16="http://schemas.microsoft.com/office/drawing/2014/main" id="{B2F8B11B-A555-1F4E-A7E6-540E16F7A0A8}"/>
                    </a:ext>
                  </a:extLst>
                </p:cNvPr>
                <p:cNvCxnSpPr/>
                <p:nvPr/>
              </p:nvCxnSpPr>
              <p:spPr>
                <a:xfrm>
                  <a:off x="4696810" y="3719337"/>
                  <a:ext cx="0" cy="111537"/>
                </a:xfrm>
                <a:prstGeom prst="line">
                  <a:avLst/>
                </a:prstGeom>
                <a:noFill/>
                <a:ln w="6350" cap="flat" cmpd="sng" algn="ctr">
                  <a:solidFill>
                    <a:srgbClr val="000000"/>
                  </a:solidFill>
                  <a:prstDash val="solid"/>
                </a:ln>
                <a:effectLst/>
              </p:spPr>
            </p:cxnSp>
            <p:cxnSp>
              <p:nvCxnSpPr>
                <p:cNvPr id="1016" name="Straight Connector 1015">
                  <a:extLst>
                    <a:ext uri="{FF2B5EF4-FFF2-40B4-BE49-F238E27FC236}">
                      <a16:creationId xmlns:a16="http://schemas.microsoft.com/office/drawing/2014/main" id="{DC5D2573-EDE8-D044-BD08-61DD678EC15B}"/>
                    </a:ext>
                  </a:extLst>
                </p:cNvPr>
                <p:cNvCxnSpPr/>
                <p:nvPr/>
              </p:nvCxnSpPr>
              <p:spPr>
                <a:xfrm>
                  <a:off x="4128204" y="3719337"/>
                  <a:ext cx="0" cy="111537"/>
                </a:xfrm>
                <a:prstGeom prst="line">
                  <a:avLst/>
                </a:prstGeom>
                <a:noFill/>
                <a:ln w="6350" cap="flat" cmpd="sng" algn="ctr">
                  <a:solidFill>
                    <a:srgbClr val="000000"/>
                  </a:solidFill>
                  <a:prstDash val="solid"/>
                </a:ln>
                <a:effectLst/>
              </p:spPr>
            </p:cxnSp>
          </p:grpSp>
          <p:sp>
            <p:nvSpPr>
              <p:cNvPr id="1000" name="Rectangle 999">
                <a:extLst>
                  <a:ext uri="{FF2B5EF4-FFF2-40B4-BE49-F238E27FC236}">
                    <a16:creationId xmlns:a16="http://schemas.microsoft.com/office/drawing/2014/main" id="{1CD2ADDF-DE6E-274D-9173-D493921DFE9F}"/>
                  </a:ext>
                </a:extLst>
              </p:cNvPr>
              <p:cNvSpPr/>
              <p:nvPr/>
            </p:nvSpPr>
            <p:spPr bwMode="auto">
              <a:xfrm>
                <a:off x="3572503" y="4574992"/>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001" name="Straight Connector 1000">
                <a:extLst>
                  <a:ext uri="{FF2B5EF4-FFF2-40B4-BE49-F238E27FC236}">
                    <a16:creationId xmlns:a16="http://schemas.microsoft.com/office/drawing/2014/main" id="{3926DE25-E9FB-D540-98B7-27C7DBB56A43}"/>
                  </a:ext>
                </a:extLst>
              </p:cNvPr>
              <p:cNvCxnSpPr/>
              <p:nvPr/>
            </p:nvCxnSpPr>
            <p:spPr bwMode="auto">
              <a:xfrm flipH="1">
                <a:off x="3566153" y="4027387"/>
                <a:ext cx="3175" cy="1450757"/>
              </a:xfrm>
              <a:prstGeom prst="line">
                <a:avLst/>
              </a:prstGeom>
              <a:noFill/>
              <a:ln w="3175" cap="flat" cmpd="sng" algn="ctr">
                <a:solidFill>
                  <a:srgbClr val="000000"/>
                </a:solidFill>
                <a:prstDash val="sysDash"/>
              </a:ln>
              <a:effectLst/>
            </p:spPr>
          </p:cxnSp>
          <p:grpSp>
            <p:nvGrpSpPr>
              <p:cNvPr id="1002" name="Group 538">
                <a:extLst>
                  <a:ext uri="{FF2B5EF4-FFF2-40B4-BE49-F238E27FC236}">
                    <a16:creationId xmlns:a16="http://schemas.microsoft.com/office/drawing/2014/main" id="{FA32E138-3569-9943-8F38-8BFBBEE94E0D}"/>
                  </a:ext>
                </a:extLst>
              </p:cNvPr>
              <p:cNvGrpSpPr>
                <a:grpSpLocks/>
              </p:cNvGrpSpPr>
              <p:nvPr/>
            </p:nvGrpSpPr>
            <p:grpSpPr bwMode="auto">
              <a:xfrm>
                <a:off x="3568667" y="3862335"/>
                <a:ext cx="503828" cy="248249"/>
                <a:chOff x="2183302" y="1564542"/>
                <a:chExt cx="1200154" cy="440314"/>
              </a:xfrm>
            </p:grpSpPr>
            <p:sp>
              <p:nvSpPr>
                <p:cNvPr id="1003" name="Oval 1002">
                  <a:extLst>
                    <a:ext uri="{FF2B5EF4-FFF2-40B4-BE49-F238E27FC236}">
                      <a16:creationId xmlns:a16="http://schemas.microsoft.com/office/drawing/2014/main" id="{172BF76E-3582-364D-ACA4-688518FFF091}"/>
                    </a:ext>
                  </a:extLst>
                </p:cNvPr>
                <p:cNvSpPr/>
                <p:nvPr/>
              </p:nvSpPr>
              <p:spPr bwMode="auto">
                <a:xfrm flipV="1">
                  <a:off x="2188659" y="1691189"/>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1004" name="Rectangle 1003">
                  <a:extLst>
                    <a:ext uri="{FF2B5EF4-FFF2-40B4-BE49-F238E27FC236}">
                      <a16:creationId xmlns:a16="http://schemas.microsoft.com/office/drawing/2014/main" id="{3A78A2F4-E393-6E42-BE3F-0FCA6714AEB4}"/>
                    </a:ext>
                  </a:extLst>
                </p:cNvPr>
                <p:cNvSpPr/>
                <p:nvPr/>
              </p:nvSpPr>
              <p:spPr bwMode="auto">
                <a:xfrm>
                  <a:off x="2184877" y="1736233"/>
                  <a:ext cx="1198749"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05" name="Oval 1004">
                  <a:extLst>
                    <a:ext uri="{FF2B5EF4-FFF2-40B4-BE49-F238E27FC236}">
                      <a16:creationId xmlns:a16="http://schemas.microsoft.com/office/drawing/2014/main" id="{940143FD-143D-914C-BE2C-37F2F665D24A}"/>
                    </a:ext>
                  </a:extLst>
                </p:cNvPr>
                <p:cNvSpPr>
                  <a:spLocks noChangeArrowheads="1"/>
                </p:cNvSpPr>
                <p:nvPr/>
              </p:nvSpPr>
              <p:spPr bwMode="auto">
                <a:xfrm flipV="1">
                  <a:off x="2184877" y="1564501"/>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06" name="Freeform 1005">
                  <a:extLst>
                    <a:ext uri="{FF2B5EF4-FFF2-40B4-BE49-F238E27FC236}">
                      <a16:creationId xmlns:a16="http://schemas.microsoft.com/office/drawing/2014/main" id="{E3E8B10C-6B82-EC4C-A959-82D1FA770D43}"/>
                    </a:ext>
                  </a:extLst>
                </p:cNvPr>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07" name="Freeform 1006">
                  <a:extLst>
                    <a:ext uri="{FF2B5EF4-FFF2-40B4-BE49-F238E27FC236}">
                      <a16:creationId xmlns:a16="http://schemas.microsoft.com/office/drawing/2014/main" id="{0B23900C-40C2-5447-A8A5-DB9E4C1FBD25}"/>
                    </a:ext>
                  </a:extLst>
                </p:cNvPr>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08" name="Freeform 1007">
                  <a:extLst>
                    <a:ext uri="{FF2B5EF4-FFF2-40B4-BE49-F238E27FC236}">
                      <a16:creationId xmlns:a16="http://schemas.microsoft.com/office/drawing/2014/main" id="{8EDB510B-0DD2-AE4F-82C5-7A7D8DC924A6}"/>
                    </a:ext>
                  </a:extLst>
                </p:cNvPr>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09" name="Freeform 1008">
                  <a:extLst>
                    <a:ext uri="{FF2B5EF4-FFF2-40B4-BE49-F238E27FC236}">
                      <a16:creationId xmlns:a16="http://schemas.microsoft.com/office/drawing/2014/main" id="{8DBE17FA-57C2-EB4B-A9B7-514F4336E298}"/>
                    </a:ext>
                  </a:extLst>
                </p:cNvPr>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010" name="Straight Connector 1009">
                  <a:extLst>
                    <a:ext uri="{FF2B5EF4-FFF2-40B4-BE49-F238E27FC236}">
                      <a16:creationId xmlns:a16="http://schemas.microsoft.com/office/drawing/2014/main" id="{6D72BFF1-097B-E940-AAD0-E8A2E1D2A096}"/>
                    </a:ext>
                  </a:extLst>
                </p:cNvPr>
                <p:cNvCxnSpPr>
                  <a:cxnSpLocks noChangeShapeType="1"/>
                  <a:endCxn id="1005" idx="2"/>
                </p:cNvCxnSpPr>
                <p:nvPr/>
              </p:nvCxnSpPr>
              <p:spPr bwMode="auto">
                <a:xfrm flipH="1" flipV="1">
                  <a:off x="2184877" y="172215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11" name="Straight Connector 1010">
                  <a:extLst>
                    <a:ext uri="{FF2B5EF4-FFF2-40B4-BE49-F238E27FC236}">
                      <a16:creationId xmlns:a16="http://schemas.microsoft.com/office/drawing/2014/main" id="{088863E0-982B-8A4D-853F-851CE3F1F144}"/>
                    </a:ext>
                  </a:extLst>
                </p:cNvPr>
                <p:cNvCxnSpPr>
                  <a:cxnSpLocks noChangeShapeType="1"/>
                </p:cNvCxnSpPr>
                <p:nvPr/>
              </p:nvCxnSpPr>
              <p:spPr bwMode="auto">
                <a:xfrm flipH="1" flipV="1">
                  <a:off x="3379842" y="172778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4" name="Group 30">
              <a:extLst>
                <a:ext uri="{FF2B5EF4-FFF2-40B4-BE49-F238E27FC236}">
                  <a16:creationId xmlns:a16="http://schemas.microsoft.com/office/drawing/2014/main" id="{B108AACE-03DC-254D-AC34-727FF075B859}"/>
                </a:ext>
              </a:extLst>
            </p:cNvPr>
            <p:cNvGrpSpPr>
              <a:grpSpLocks/>
            </p:cNvGrpSpPr>
            <p:nvPr/>
          </p:nvGrpSpPr>
          <p:grpSpPr bwMode="auto">
            <a:xfrm>
              <a:off x="4348791" y="3867098"/>
              <a:ext cx="514350" cy="1670050"/>
              <a:chOff x="4348791" y="3867098"/>
              <a:chExt cx="514350" cy="1670050"/>
            </a:xfrm>
          </p:grpSpPr>
          <p:sp>
            <p:nvSpPr>
              <p:cNvPr id="977" name="Rectangle 976">
                <a:extLst>
                  <a:ext uri="{FF2B5EF4-FFF2-40B4-BE49-F238E27FC236}">
                    <a16:creationId xmlns:a16="http://schemas.microsoft.com/office/drawing/2014/main" id="{B0F9C3E9-A467-3F42-B81A-4399A9B977B8}"/>
                  </a:ext>
                </a:extLst>
              </p:cNvPr>
              <p:cNvSpPr/>
              <p:nvPr/>
            </p:nvSpPr>
            <p:spPr bwMode="auto">
              <a:xfrm rot="10800000">
                <a:off x="4351838" y="3950855"/>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78" name="Straight Connector 977">
                <a:extLst>
                  <a:ext uri="{FF2B5EF4-FFF2-40B4-BE49-F238E27FC236}">
                    <a16:creationId xmlns:a16="http://schemas.microsoft.com/office/drawing/2014/main" id="{20B4E373-A127-2049-BBD2-5D8AFBDD7F00}"/>
                  </a:ext>
                </a:extLst>
              </p:cNvPr>
              <p:cNvCxnSpPr/>
              <p:nvPr/>
            </p:nvCxnSpPr>
            <p:spPr bwMode="auto">
              <a:xfrm flipH="1">
                <a:off x="4861553" y="4024212"/>
                <a:ext cx="1588" cy="1365045"/>
              </a:xfrm>
              <a:prstGeom prst="line">
                <a:avLst/>
              </a:prstGeom>
              <a:noFill/>
              <a:ln w="3175" cap="flat" cmpd="sng" algn="ctr">
                <a:solidFill>
                  <a:srgbClr val="000000"/>
                </a:solidFill>
                <a:prstDash val="sysDash"/>
              </a:ln>
              <a:effectLst/>
            </p:spPr>
          </p:cxnSp>
          <p:grpSp>
            <p:nvGrpSpPr>
              <p:cNvPr id="979" name="Group 580">
                <a:extLst>
                  <a:ext uri="{FF2B5EF4-FFF2-40B4-BE49-F238E27FC236}">
                    <a16:creationId xmlns:a16="http://schemas.microsoft.com/office/drawing/2014/main" id="{3A9D8F64-E0EA-B742-94C4-1BEB4135EA82}"/>
                  </a:ext>
                </a:extLst>
              </p:cNvPr>
              <p:cNvGrpSpPr>
                <a:grpSpLocks/>
              </p:cNvGrpSpPr>
              <p:nvPr/>
            </p:nvGrpSpPr>
            <p:grpSpPr bwMode="auto">
              <a:xfrm>
                <a:off x="4353939" y="5315451"/>
                <a:ext cx="507588" cy="221697"/>
                <a:chOff x="4128636" y="3606589"/>
                <a:chExt cx="568145" cy="338667"/>
              </a:xfrm>
            </p:grpSpPr>
            <p:sp>
              <p:nvSpPr>
                <p:cNvPr id="992" name="Oval 991">
                  <a:extLst>
                    <a:ext uri="{FF2B5EF4-FFF2-40B4-BE49-F238E27FC236}">
                      <a16:creationId xmlns:a16="http://schemas.microsoft.com/office/drawing/2014/main" id="{74425C53-433E-6F47-8B0C-9F4C8E916E2E}"/>
                    </a:ext>
                  </a:extLst>
                </p:cNvPr>
                <p:cNvSpPr/>
                <p:nvPr/>
              </p:nvSpPr>
              <p:spPr>
                <a:xfrm>
                  <a:off x="4128204" y="3719336"/>
                  <a:ext cx="568606" cy="225498"/>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93" name="Rectangle 992">
                  <a:extLst>
                    <a:ext uri="{FF2B5EF4-FFF2-40B4-BE49-F238E27FC236}">
                      <a16:creationId xmlns:a16="http://schemas.microsoft.com/office/drawing/2014/main" id="{A0400564-35E9-0947-9C64-641EDF9EEAFA}"/>
                    </a:ext>
                  </a:extLst>
                </p:cNvPr>
                <p:cNvSpPr/>
                <p:nvPr/>
              </p:nvSpPr>
              <p:spPr>
                <a:xfrm>
                  <a:off x="4128204" y="3719336"/>
                  <a:ext cx="568606" cy="111537"/>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94" name="Oval 993">
                  <a:extLst>
                    <a:ext uri="{FF2B5EF4-FFF2-40B4-BE49-F238E27FC236}">
                      <a16:creationId xmlns:a16="http://schemas.microsoft.com/office/drawing/2014/main" id="{56DE4CA9-0BD6-4744-AD30-73684267516E}"/>
                    </a:ext>
                  </a:extLst>
                </p:cNvPr>
                <p:cNvSpPr/>
                <p:nvPr/>
              </p:nvSpPr>
              <p:spPr>
                <a:xfrm>
                  <a:off x="4128204" y="3600524"/>
                  <a:ext cx="568606" cy="230349"/>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95" name="Straight Connector 994">
                  <a:extLst>
                    <a:ext uri="{FF2B5EF4-FFF2-40B4-BE49-F238E27FC236}">
                      <a16:creationId xmlns:a16="http://schemas.microsoft.com/office/drawing/2014/main" id="{0A9628A0-82B0-154A-AC0C-91A2584C6F9D}"/>
                    </a:ext>
                  </a:extLst>
                </p:cNvPr>
                <p:cNvCxnSpPr/>
                <p:nvPr/>
              </p:nvCxnSpPr>
              <p:spPr>
                <a:xfrm>
                  <a:off x="4696810" y="3719336"/>
                  <a:ext cx="0" cy="111537"/>
                </a:xfrm>
                <a:prstGeom prst="line">
                  <a:avLst/>
                </a:prstGeom>
                <a:noFill/>
                <a:ln w="6350" cap="flat" cmpd="sng" algn="ctr">
                  <a:solidFill>
                    <a:srgbClr val="000000"/>
                  </a:solidFill>
                  <a:prstDash val="solid"/>
                </a:ln>
                <a:effectLst/>
              </p:spPr>
            </p:cxnSp>
            <p:cxnSp>
              <p:nvCxnSpPr>
                <p:cNvPr id="996" name="Straight Connector 995">
                  <a:extLst>
                    <a:ext uri="{FF2B5EF4-FFF2-40B4-BE49-F238E27FC236}">
                      <a16:creationId xmlns:a16="http://schemas.microsoft.com/office/drawing/2014/main" id="{88F83DD9-96B0-3640-BF70-6737E76C9760}"/>
                    </a:ext>
                  </a:extLst>
                </p:cNvPr>
                <p:cNvCxnSpPr/>
                <p:nvPr/>
              </p:nvCxnSpPr>
              <p:spPr>
                <a:xfrm>
                  <a:off x="4128204" y="3719336"/>
                  <a:ext cx="0" cy="111537"/>
                </a:xfrm>
                <a:prstGeom prst="line">
                  <a:avLst/>
                </a:prstGeom>
                <a:noFill/>
                <a:ln w="6350" cap="flat" cmpd="sng" algn="ctr">
                  <a:solidFill>
                    <a:srgbClr val="000000"/>
                  </a:solidFill>
                  <a:prstDash val="solid"/>
                </a:ln>
                <a:effectLst/>
              </p:spPr>
            </p:cxnSp>
          </p:grpSp>
          <p:sp>
            <p:nvSpPr>
              <p:cNvPr id="980" name="Rectangle 979">
                <a:extLst>
                  <a:ext uri="{FF2B5EF4-FFF2-40B4-BE49-F238E27FC236}">
                    <a16:creationId xmlns:a16="http://schemas.microsoft.com/office/drawing/2014/main" id="{F00ED881-B944-FC48-9E88-0D81D2145925}"/>
                  </a:ext>
                </a:extLst>
              </p:cNvPr>
              <p:cNvSpPr/>
              <p:nvPr/>
            </p:nvSpPr>
            <p:spPr bwMode="auto">
              <a:xfrm>
                <a:off x="4355141" y="457975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81" name="Straight Connector 980">
                <a:extLst>
                  <a:ext uri="{FF2B5EF4-FFF2-40B4-BE49-F238E27FC236}">
                    <a16:creationId xmlns:a16="http://schemas.microsoft.com/office/drawing/2014/main" id="{7CCAB184-9AE2-7B4C-80D2-9640964D0371}"/>
                  </a:ext>
                </a:extLst>
              </p:cNvPr>
              <p:cNvCxnSpPr/>
              <p:nvPr/>
            </p:nvCxnSpPr>
            <p:spPr bwMode="auto">
              <a:xfrm flipH="1">
                <a:off x="4348791" y="4032148"/>
                <a:ext cx="3175" cy="1450757"/>
              </a:xfrm>
              <a:prstGeom prst="line">
                <a:avLst/>
              </a:prstGeom>
              <a:noFill/>
              <a:ln w="3175" cap="flat" cmpd="sng" algn="ctr">
                <a:solidFill>
                  <a:srgbClr val="000000"/>
                </a:solidFill>
                <a:prstDash val="sysDash"/>
              </a:ln>
              <a:effectLst/>
            </p:spPr>
          </p:cxnSp>
          <p:grpSp>
            <p:nvGrpSpPr>
              <p:cNvPr id="982" name="Group 568">
                <a:extLst>
                  <a:ext uri="{FF2B5EF4-FFF2-40B4-BE49-F238E27FC236}">
                    <a16:creationId xmlns:a16="http://schemas.microsoft.com/office/drawing/2014/main" id="{2939B129-2D0A-934E-82CE-DFAE38C58EB2}"/>
                  </a:ext>
                </a:extLst>
              </p:cNvPr>
              <p:cNvGrpSpPr>
                <a:grpSpLocks/>
              </p:cNvGrpSpPr>
              <p:nvPr/>
            </p:nvGrpSpPr>
            <p:grpSpPr bwMode="auto">
              <a:xfrm>
                <a:off x="4351304" y="3867098"/>
                <a:ext cx="503828" cy="248249"/>
                <a:chOff x="2183302" y="1564542"/>
                <a:chExt cx="1200154" cy="440314"/>
              </a:xfrm>
            </p:grpSpPr>
            <p:sp>
              <p:nvSpPr>
                <p:cNvPr id="983" name="Oval 982">
                  <a:extLst>
                    <a:ext uri="{FF2B5EF4-FFF2-40B4-BE49-F238E27FC236}">
                      <a16:creationId xmlns:a16="http://schemas.microsoft.com/office/drawing/2014/main" id="{6A8F745B-1D4E-4F4F-BEFA-6144E5BDE2F6}"/>
                    </a:ext>
                  </a:extLst>
                </p:cNvPr>
                <p:cNvSpPr/>
                <p:nvPr/>
              </p:nvSpPr>
              <p:spPr bwMode="auto">
                <a:xfrm flipV="1">
                  <a:off x="2188659" y="1691187"/>
                  <a:ext cx="1194966" cy="312497"/>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84" name="Rectangle 983">
                  <a:extLst>
                    <a:ext uri="{FF2B5EF4-FFF2-40B4-BE49-F238E27FC236}">
                      <a16:creationId xmlns:a16="http://schemas.microsoft.com/office/drawing/2014/main" id="{9C90A1F3-B2A8-9548-8E8B-D7BD57307905}"/>
                    </a:ext>
                  </a:extLst>
                </p:cNvPr>
                <p:cNvSpPr/>
                <p:nvPr/>
              </p:nvSpPr>
              <p:spPr bwMode="auto">
                <a:xfrm>
                  <a:off x="2184879" y="1736232"/>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85" name="Oval 984">
                  <a:extLst>
                    <a:ext uri="{FF2B5EF4-FFF2-40B4-BE49-F238E27FC236}">
                      <a16:creationId xmlns:a16="http://schemas.microsoft.com/office/drawing/2014/main" id="{629F401F-84D1-3A47-827D-8D943652DA3A}"/>
                    </a:ext>
                  </a:extLst>
                </p:cNvPr>
                <p:cNvSpPr>
                  <a:spLocks noChangeArrowheads="1"/>
                </p:cNvSpPr>
                <p:nvPr/>
              </p:nvSpPr>
              <p:spPr bwMode="auto">
                <a:xfrm flipV="1">
                  <a:off x="2184879" y="1564498"/>
                  <a:ext cx="1194966" cy="3124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86" name="Freeform 985">
                  <a:extLst>
                    <a:ext uri="{FF2B5EF4-FFF2-40B4-BE49-F238E27FC236}">
                      <a16:creationId xmlns:a16="http://schemas.microsoft.com/office/drawing/2014/main" id="{FF593AC5-08BE-8844-905E-205731B1D7EF}"/>
                    </a:ext>
                  </a:extLst>
                </p:cNvPr>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87" name="Freeform 986">
                  <a:extLst>
                    <a:ext uri="{FF2B5EF4-FFF2-40B4-BE49-F238E27FC236}">
                      <a16:creationId xmlns:a16="http://schemas.microsoft.com/office/drawing/2014/main" id="{F0D77977-1A67-AA45-AB94-A8428B061207}"/>
                    </a:ext>
                  </a:extLst>
                </p:cNvPr>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88" name="Freeform 987">
                  <a:extLst>
                    <a:ext uri="{FF2B5EF4-FFF2-40B4-BE49-F238E27FC236}">
                      <a16:creationId xmlns:a16="http://schemas.microsoft.com/office/drawing/2014/main" id="{4A24255A-B649-9D44-AB80-CACD0B0D1B34}"/>
                    </a:ext>
                  </a:extLst>
                </p:cNvPr>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89" name="Freeform 988">
                  <a:extLst>
                    <a:ext uri="{FF2B5EF4-FFF2-40B4-BE49-F238E27FC236}">
                      <a16:creationId xmlns:a16="http://schemas.microsoft.com/office/drawing/2014/main" id="{21311582-6B5F-4441-B6D0-5D1DEBA1CB85}"/>
                    </a:ext>
                  </a:extLst>
                </p:cNvPr>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990" name="Straight Connector 989">
                  <a:extLst>
                    <a:ext uri="{FF2B5EF4-FFF2-40B4-BE49-F238E27FC236}">
                      <a16:creationId xmlns:a16="http://schemas.microsoft.com/office/drawing/2014/main" id="{C0FC5468-8C4C-AB42-AC33-6B20FED82305}"/>
                    </a:ext>
                  </a:extLst>
                </p:cNvPr>
                <p:cNvCxnSpPr>
                  <a:cxnSpLocks noChangeShapeType="1"/>
                  <a:endCxn id="985" idx="2"/>
                </p:cNvCxnSpPr>
                <p:nvPr/>
              </p:nvCxnSpPr>
              <p:spPr bwMode="auto">
                <a:xfrm flipH="1" flipV="1">
                  <a:off x="2184879" y="1722154"/>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91" name="Straight Connector 990">
                  <a:extLst>
                    <a:ext uri="{FF2B5EF4-FFF2-40B4-BE49-F238E27FC236}">
                      <a16:creationId xmlns:a16="http://schemas.microsoft.com/office/drawing/2014/main" id="{0641688B-D837-D241-8726-C138E7CF2444}"/>
                    </a:ext>
                  </a:extLst>
                </p:cNvPr>
                <p:cNvCxnSpPr>
                  <a:cxnSpLocks noChangeShapeType="1"/>
                </p:cNvCxnSpPr>
                <p:nvPr/>
              </p:nvCxnSpPr>
              <p:spPr bwMode="auto">
                <a:xfrm flipH="1" flipV="1">
                  <a:off x="3379845" y="1727785"/>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5" name="Group 48257">
              <a:extLst>
                <a:ext uri="{FF2B5EF4-FFF2-40B4-BE49-F238E27FC236}">
                  <a16:creationId xmlns:a16="http://schemas.microsoft.com/office/drawing/2014/main" id="{DFD8AD38-F69C-AE4E-A7C6-58BC92264C2E}"/>
                </a:ext>
              </a:extLst>
            </p:cNvPr>
            <p:cNvGrpSpPr>
              <a:grpSpLocks/>
            </p:cNvGrpSpPr>
            <p:nvPr/>
          </p:nvGrpSpPr>
          <p:grpSpPr bwMode="auto">
            <a:xfrm>
              <a:off x="5552116" y="3849635"/>
              <a:ext cx="514350" cy="1670050"/>
              <a:chOff x="5552116" y="3849635"/>
              <a:chExt cx="514350" cy="1670050"/>
            </a:xfrm>
          </p:grpSpPr>
          <p:sp>
            <p:nvSpPr>
              <p:cNvPr id="957" name="Rectangle 956">
                <a:extLst>
                  <a:ext uri="{FF2B5EF4-FFF2-40B4-BE49-F238E27FC236}">
                    <a16:creationId xmlns:a16="http://schemas.microsoft.com/office/drawing/2014/main" id="{B13372F6-7422-A24B-A223-1174A9270D3C}"/>
                  </a:ext>
                </a:extLst>
              </p:cNvPr>
              <p:cNvSpPr/>
              <p:nvPr/>
            </p:nvSpPr>
            <p:spPr bwMode="auto">
              <a:xfrm rot="10800000">
                <a:off x="5555163" y="39333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58" name="Straight Connector 957">
                <a:extLst>
                  <a:ext uri="{FF2B5EF4-FFF2-40B4-BE49-F238E27FC236}">
                    <a16:creationId xmlns:a16="http://schemas.microsoft.com/office/drawing/2014/main" id="{E33D11D1-8D4D-F14F-B9FC-6D2FB093890B}"/>
                  </a:ext>
                </a:extLst>
              </p:cNvPr>
              <p:cNvCxnSpPr/>
              <p:nvPr/>
            </p:nvCxnSpPr>
            <p:spPr bwMode="auto">
              <a:xfrm flipH="1">
                <a:off x="6064879" y="4006752"/>
                <a:ext cx="1588" cy="1365045"/>
              </a:xfrm>
              <a:prstGeom prst="line">
                <a:avLst/>
              </a:prstGeom>
              <a:noFill/>
              <a:ln w="3175" cap="flat" cmpd="sng" algn="ctr">
                <a:solidFill>
                  <a:srgbClr val="000000"/>
                </a:solidFill>
                <a:prstDash val="sysDash"/>
              </a:ln>
              <a:effectLst/>
            </p:spPr>
          </p:cxnSp>
          <p:grpSp>
            <p:nvGrpSpPr>
              <p:cNvPr id="959" name="Group 607">
                <a:extLst>
                  <a:ext uri="{FF2B5EF4-FFF2-40B4-BE49-F238E27FC236}">
                    <a16:creationId xmlns:a16="http://schemas.microsoft.com/office/drawing/2014/main" id="{12AC3864-6986-E84A-85C7-6895574A8804}"/>
                  </a:ext>
                </a:extLst>
              </p:cNvPr>
              <p:cNvGrpSpPr>
                <a:grpSpLocks/>
              </p:cNvGrpSpPr>
              <p:nvPr/>
            </p:nvGrpSpPr>
            <p:grpSpPr bwMode="auto">
              <a:xfrm>
                <a:off x="5557264" y="5297988"/>
                <a:ext cx="507588" cy="221697"/>
                <a:chOff x="4128636" y="3606589"/>
                <a:chExt cx="568145" cy="338667"/>
              </a:xfrm>
            </p:grpSpPr>
            <p:sp>
              <p:nvSpPr>
                <p:cNvPr id="972" name="Oval 971">
                  <a:extLst>
                    <a:ext uri="{FF2B5EF4-FFF2-40B4-BE49-F238E27FC236}">
                      <a16:creationId xmlns:a16="http://schemas.microsoft.com/office/drawing/2014/main" id="{1C323077-6C9C-1746-A411-C1B91269146D}"/>
                    </a:ext>
                  </a:extLst>
                </p:cNvPr>
                <p:cNvSpPr/>
                <p:nvPr/>
              </p:nvSpPr>
              <p:spPr>
                <a:xfrm>
                  <a:off x="4128205" y="3719341"/>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73" name="Rectangle 972">
                  <a:extLst>
                    <a:ext uri="{FF2B5EF4-FFF2-40B4-BE49-F238E27FC236}">
                      <a16:creationId xmlns:a16="http://schemas.microsoft.com/office/drawing/2014/main" id="{EE440552-5BF2-324D-8F4B-CBBAD5E25F28}"/>
                    </a:ext>
                  </a:extLst>
                </p:cNvPr>
                <p:cNvSpPr/>
                <p:nvPr/>
              </p:nvSpPr>
              <p:spPr>
                <a:xfrm>
                  <a:off x="4128205" y="3719341"/>
                  <a:ext cx="568606" cy="111537"/>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74" name="Oval 973">
                  <a:extLst>
                    <a:ext uri="{FF2B5EF4-FFF2-40B4-BE49-F238E27FC236}">
                      <a16:creationId xmlns:a16="http://schemas.microsoft.com/office/drawing/2014/main" id="{352AAEDD-5767-E14C-A897-289B1F7E9906}"/>
                    </a:ext>
                  </a:extLst>
                </p:cNvPr>
                <p:cNvSpPr/>
                <p:nvPr/>
              </p:nvSpPr>
              <p:spPr>
                <a:xfrm>
                  <a:off x="4128205" y="3600530"/>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75" name="Straight Connector 974">
                  <a:extLst>
                    <a:ext uri="{FF2B5EF4-FFF2-40B4-BE49-F238E27FC236}">
                      <a16:creationId xmlns:a16="http://schemas.microsoft.com/office/drawing/2014/main" id="{703AA525-DABB-0145-AB73-1F4B2D918977}"/>
                    </a:ext>
                  </a:extLst>
                </p:cNvPr>
                <p:cNvCxnSpPr/>
                <p:nvPr/>
              </p:nvCxnSpPr>
              <p:spPr>
                <a:xfrm>
                  <a:off x="4696811" y="3719341"/>
                  <a:ext cx="0" cy="111537"/>
                </a:xfrm>
                <a:prstGeom prst="line">
                  <a:avLst/>
                </a:prstGeom>
                <a:noFill/>
                <a:ln w="6350" cap="flat" cmpd="sng" algn="ctr">
                  <a:solidFill>
                    <a:srgbClr val="000000"/>
                  </a:solidFill>
                  <a:prstDash val="solid"/>
                </a:ln>
                <a:effectLst/>
              </p:spPr>
            </p:cxnSp>
            <p:cxnSp>
              <p:nvCxnSpPr>
                <p:cNvPr id="976" name="Straight Connector 975">
                  <a:extLst>
                    <a:ext uri="{FF2B5EF4-FFF2-40B4-BE49-F238E27FC236}">
                      <a16:creationId xmlns:a16="http://schemas.microsoft.com/office/drawing/2014/main" id="{4325B995-3B4C-0C4D-A71A-517823605523}"/>
                    </a:ext>
                  </a:extLst>
                </p:cNvPr>
                <p:cNvCxnSpPr/>
                <p:nvPr/>
              </p:nvCxnSpPr>
              <p:spPr>
                <a:xfrm>
                  <a:off x="4128205" y="3719341"/>
                  <a:ext cx="0" cy="111537"/>
                </a:xfrm>
                <a:prstGeom prst="line">
                  <a:avLst/>
                </a:prstGeom>
                <a:noFill/>
                <a:ln w="6350" cap="flat" cmpd="sng" algn="ctr">
                  <a:solidFill>
                    <a:srgbClr val="000000"/>
                  </a:solidFill>
                  <a:prstDash val="solid"/>
                </a:ln>
                <a:effectLst/>
              </p:spPr>
            </p:cxnSp>
          </p:grpSp>
          <p:sp>
            <p:nvSpPr>
              <p:cNvPr id="960" name="Rectangle 959">
                <a:extLst>
                  <a:ext uri="{FF2B5EF4-FFF2-40B4-BE49-F238E27FC236}">
                    <a16:creationId xmlns:a16="http://schemas.microsoft.com/office/drawing/2014/main" id="{67DB7B11-56CE-334A-ADC8-5DC41B2B2B31}"/>
                  </a:ext>
                </a:extLst>
              </p:cNvPr>
              <p:cNvSpPr/>
              <p:nvPr/>
            </p:nvSpPr>
            <p:spPr bwMode="auto">
              <a:xfrm>
                <a:off x="5558467" y="456229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61" name="Straight Connector 960">
                <a:extLst>
                  <a:ext uri="{FF2B5EF4-FFF2-40B4-BE49-F238E27FC236}">
                    <a16:creationId xmlns:a16="http://schemas.microsoft.com/office/drawing/2014/main" id="{A04F27FE-A553-BA4D-8784-D3F9D239406C}"/>
                  </a:ext>
                </a:extLst>
              </p:cNvPr>
              <p:cNvCxnSpPr/>
              <p:nvPr/>
            </p:nvCxnSpPr>
            <p:spPr bwMode="auto">
              <a:xfrm flipH="1">
                <a:off x="5552117" y="4014689"/>
                <a:ext cx="3175" cy="1450757"/>
              </a:xfrm>
              <a:prstGeom prst="line">
                <a:avLst/>
              </a:prstGeom>
              <a:noFill/>
              <a:ln w="3175" cap="flat" cmpd="sng" algn="ctr">
                <a:solidFill>
                  <a:srgbClr val="000000"/>
                </a:solidFill>
                <a:prstDash val="sysDash"/>
              </a:ln>
              <a:effectLst/>
            </p:spPr>
          </p:cxnSp>
          <p:grpSp>
            <p:nvGrpSpPr>
              <p:cNvPr id="962" name="Group 595">
                <a:extLst>
                  <a:ext uri="{FF2B5EF4-FFF2-40B4-BE49-F238E27FC236}">
                    <a16:creationId xmlns:a16="http://schemas.microsoft.com/office/drawing/2014/main" id="{7A9DFB75-AD21-E042-816D-12C833D0B14E}"/>
                  </a:ext>
                </a:extLst>
              </p:cNvPr>
              <p:cNvGrpSpPr>
                <a:grpSpLocks/>
              </p:cNvGrpSpPr>
              <p:nvPr/>
            </p:nvGrpSpPr>
            <p:grpSpPr bwMode="auto">
              <a:xfrm>
                <a:off x="5554629" y="3849635"/>
                <a:ext cx="503828" cy="248249"/>
                <a:chOff x="2183302" y="1564542"/>
                <a:chExt cx="1200154" cy="440314"/>
              </a:xfrm>
            </p:grpSpPr>
            <p:sp>
              <p:nvSpPr>
                <p:cNvPr id="963" name="Oval 962">
                  <a:extLst>
                    <a:ext uri="{FF2B5EF4-FFF2-40B4-BE49-F238E27FC236}">
                      <a16:creationId xmlns:a16="http://schemas.microsoft.com/office/drawing/2014/main" id="{EBC1A268-4FE6-7C48-A7EB-5B88F961348E}"/>
                    </a:ext>
                  </a:extLst>
                </p:cNvPr>
                <p:cNvSpPr/>
                <p:nvPr/>
              </p:nvSpPr>
              <p:spPr bwMode="auto">
                <a:xfrm flipV="1">
                  <a:off x="2188662" y="1691192"/>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64" name="Rectangle 963">
                  <a:extLst>
                    <a:ext uri="{FF2B5EF4-FFF2-40B4-BE49-F238E27FC236}">
                      <a16:creationId xmlns:a16="http://schemas.microsoft.com/office/drawing/2014/main" id="{7E5BFB83-4F66-5340-A6C8-AE2EA6969B5D}"/>
                    </a:ext>
                  </a:extLst>
                </p:cNvPr>
                <p:cNvSpPr/>
                <p:nvPr/>
              </p:nvSpPr>
              <p:spPr bwMode="auto">
                <a:xfrm>
                  <a:off x="2184881" y="1736237"/>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65" name="Oval 964">
                  <a:extLst>
                    <a:ext uri="{FF2B5EF4-FFF2-40B4-BE49-F238E27FC236}">
                      <a16:creationId xmlns:a16="http://schemas.microsoft.com/office/drawing/2014/main" id="{835B3555-2BFA-4345-AEDE-3AFF012D165A}"/>
                    </a:ext>
                  </a:extLst>
                </p:cNvPr>
                <p:cNvSpPr>
                  <a:spLocks noChangeArrowheads="1"/>
                </p:cNvSpPr>
                <p:nvPr/>
              </p:nvSpPr>
              <p:spPr bwMode="auto">
                <a:xfrm flipV="1">
                  <a:off x="2184881" y="1564505"/>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66" name="Freeform 965">
                  <a:extLst>
                    <a:ext uri="{FF2B5EF4-FFF2-40B4-BE49-F238E27FC236}">
                      <a16:creationId xmlns:a16="http://schemas.microsoft.com/office/drawing/2014/main" id="{9C54B396-F12D-CD4B-97BD-8CD97DC9CB69}"/>
                    </a:ext>
                  </a:extLst>
                </p:cNvPr>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67" name="Freeform 966">
                  <a:extLst>
                    <a:ext uri="{FF2B5EF4-FFF2-40B4-BE49-F238E27FC236}">
                      <a16:creationId xmlns:a16="http://schemas.microsoft.com/office/drawing/2014/main" id="{74A5A762-7F2A-7146-9F8E-38B680D0FAE5}"/>
                    </a:ext>
                  </a:extLst>
                </p:cNvPr>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68" name="Freeform 967">
                  <a:extLst>
                    <a:ext uri="{FF2B5EF4-FFF2-40B4-BE49-F238E27FC236}">
                      <a16:creationId xmlns:a16="http://schemas.microsoft.com/office/drawing/2014/main" id="{2A01FA01-3AF8-6C49-B347-15EC8DD1FCDF}"/>
                    </a:ext>
                  </a:extLst>
                </p:cNvPr>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69" name="Freeform 968">
                  <a:extLst>
                    <a:ext uri="{FF2B5EF4-FFF2-40B4-BE49-F238E27FC236}">
                      <a16:creationId xmlns:a16="http://schemas.microsoft.com/office/drawing/2014/main" id="{45B074FE-A579-4E44-9C72-7EC6937937B6}"/>
                    </a:ext>
                  </a:extLst>
                </p:cNvPr>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970" name="Straight Connector 969">
                  <a:extLst>
                    <a:ext uri="{FF2B5EF4-FFF2-40B4-BE49-F238E27FC236}">
                      <a16:creationId xmlns:a16="http://schemas.microsoft.com/office/drawing/2014/main" id="{D7BA177F-687A-5349-B8D9-E812C7AD3962}"/>
                    </a:ext>
                  </a:extLst>
                </p:cNvPr>
                <p:cNvCxnSpPr>
                  <a:cxnSpLocks noChangeShapeType="1"/>
                  <a:endCxn id="965" idx="2"/>
                </p:cNvCxnSpPr>
                <p:nvPr/>
              </p:nvCxnSpPr>
              <p:spPr bwMode="auto">
                <a:xfrm flipH="1" flipV="1">
                  <a:off x="2184881" y="1722161"/>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71" name="Straight Connector 970">
                  <a:extLst>
                    <a:ext uri="{FF2B5EF4-FFF2-40B4-BE49-F238E27FC236}">
                      <a16:creationId xmlns:a16="http://schemas.microsoft.com/office/drawing/2014/main" id="{2708807E-0266-644C-A6E9-061ABB06D12B}"/>
                    </a:ext>
                  </a:extLst>
                </p:cNvPr>
                <p:cNvCxnSpPr>
                  <a:cxnSpLocks noChangeShapeType="1"/>
                </p:cNvCxnSpPr>
                <p:nvPr/>
              </p:nvCxnSpPr>
              <p:spPr bwMode="auto">
                <a:xfrm flipH="1" flipV="1">
                  <a:off x="3379847" y="1727792"/>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6" name="Group 48258">
              <a:extLst>
                <a:ext uri="{FF2B5EF4-FFF2-40B4-BE49-F238E27FC236}">
                  <a16:creationId xmlns:a16="http://schemas.microsoft.com/office/drawing/2014/main" id="{47B32372-CF84-404F-9FD0-9ACFAC4EE60D}"/>
                </a:ext>
              </a:extLst>
            </p:cNvPr>
            <p:cNvGrpSpPr>
              <a:grpSpLocks/>
            </p:cNvGrpSpPr>
            <p:nvPr/>
          </p:nvGrpSpPr>
          <p:grpSpPr bwMode="auto">
            <a:xfrm>
              <a:off x="6547479" y="3836935"/>
              <a:ext cx="514350" cy="1671638"/>
              <a:chOff x="6547479" y="3836935"/>
              <a:chExt cx="514350" cy="1671638"/>
            </a:xfrm>
          </p:grpSpPr>
          <p:sp>
            <p:nvSpPr>
              <p:cNvPr id="937" name="Rectangle 936">
                <a:extLst>
                  <a:ext uri="{FF2B5EF4-FFF2-40B4-BE49-F238E27FC236}">
                    <a16:creationId xmlns:a16="http://schemas.microsoft.com/office/drawing/2014/main" id="{73DDF967-9AF3-2A4F-AE8E-6BE3B9FF2E91}"/>
                  </a:ext>
                </a:extLst>
              </p:cNvPr>
              <p:cNvSpPr/>
              <p:nvPr/>
            </p:nvSpPr>
            <p:spPr bwMode="auto">
              <a:xfrm rot="10800000">
                <a:off x="6550526" y="3920772"/>
                <a:ext cx="498084" cy="62924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38" name="Straight Connector 937">
                <a:extLst>
                  <a:ext uri="{FF2B5EF4-FFF2-40B4-BE49-F238E27FC236}">
                    <a16:creationId xmlns:a16="http://schemas.microsoft.com/office/drawing/2014/main" id="{4E2A68FE-149D-DD45-B62C-268C2B480787}"/>
                  </a:ext>
                </a:extLst>
              </p:cNvPr>
              <p:cNvCxnSpPr/>
              <p:nvPr/>
            </p:nvCxnSpPr>
            <p:spPr bwMode="auto">
              <a:xfrm flipH="1">
                <a:off x="7060242" y="3994054"/>
                <a:ext cx="1587" cy="1366633"/>
              </a:xfrm>
              <a:prstGeom prst="line">
                <a:avLst/>
              </a:prstGeom>
              <a:noFill/>
              <a:ln w="3175" cap="flat" cmpd="sng" algn="ctr">
                <a:solidFill>
                  <a:srgbClr val="000000"/>
                </a:solidFill>
                <a:prstDash val="sysDash"/>
              </a:ln>
              <a:effectLst/>
            </p:spPr>
          </p:cxnSp>
          <p:grpSp>
            <p:nvGrpSpPr>
              <p:cNvPr id="939" name="Group 634">
                <a:extLst>
                  <a:ext uri="{FF2B5EF4-FFF2-40B4-BE49-F238E27FC236}">
                    <a16:creationId xmlns:a16="http://schemas.microsoft.com/office/drawing/2014/main" id="{EA89FBDD-115D-B744-8C40-278D9ECECBF6}"/>
                  </a:ext>
                </a:extLst>
              </p:cNvPr>
              <p:cNvGrpSpPr>
                <a:grpSpLocks/>
              </p:cNvGrpSpPr>
              <p:nvPr/>
            </p:nvGrpSpPr>
            <p:grpSpPr bwMode="auto">
              <a:xfrm>
                <a:off x="6552627" y="5286665"/>
                <a:ext cx="507588" cy="221908"/>
                <a:chOff x="4128636" y="3606589"/>
                <a:chExt cx="568145" cy="338667"/>
              </a:xfrm>
            </p:grpSpPr>
            <p:sp>
              <p:nvSpPr>
                <p:cNvPr id="952" name="Oval 951">
                  <a:extLst>
                    <a:ext uri="{FF2B5EF4-FFF2-40B4-BE49-F238E27FC236}">
                      <a16:creationId xmlns:a16="http://schemas.microsoft.com/office/drawing/2014/main" id="{ADD15AEA-0E06-3444-AA78-D1D680AED400}"/>
                    </a:ext>
                  </a:extLst>
                </p:cNvPr>
                <p:cNvSpPr/>
                <p:nvPr/>
              </p:nvSpPr>
              <p:spPr>
                <a:xfrm>
                  <a:off x="4128205" y="3719558"/>
                  <a:ext cx="568606" cy="225284"/>
                </a:xfrm>
                <a:prstGeom prst="ellipse">
                  <a:avLst/>
                </a:prstGeom>
                <a:solidFill>
                  <a:srgbClr val="3333CC">
                    <a:lumMod val="75000"/>
                  </a:srgbClr>
                </a:solidFill>
                <a:ln w="6350" cap="flat" cmpd="sng" algn="ctr">
                  <a:solidFill>
                    <a:srgbClr val="00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53" name="Rectangle 952">
                  <a:extLst>
                    <a:ext uri="{FF2B5EF4-FFF2-40B4-BE49-F238E27FC236}">
                      <a16:creationId xmlns:a16="http://schemas.microsoft.com/office/drawing/2014/main" id="{CBDCEDCB-60F4-7D47-8AE9-D843D17AF39C}"/>
                    </a:ext>
                  </a:extLst>
                </p:cNvPr>
                <p:cNvSpPr/>
                <p:nvPr/>
              </p:nvSpPr>
              <p:spPr>
                <a:xfrm>
                  <a:off x="4128205" y="3719558"/>
                  <a:ext cx="568606" cy="111431"/>
                </a:xfrm>
                <a:prstGeom prst="rect">
                  <a:avLst/>
                </a:prstGeom>
                <a:solidFill>
                  <a:srgbClr val="3333CC">
                    <a:lumMod val="7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54" name="Oval 953">
                  <a:extLst>
                    <a:ext uri="{FF2B5EF4-FFF2-40B4-BE49-F238E27FC236}">
                      <a16:creationId xmlns:a16="http://schemas.microsoft.com/office/drawing/2014/main" id="{96CC10B3-D82A-D340-B795-8505902BBB5B}"/>
                    </a:ext>
                  </a:extLst>
                </p:cNvPr>
                <p:cNvSpPr/>
                <p:nvPr/>
              </p:nvSpPr>
              <p:spPr>
                <a:xfrm>
                  <a:off x="4128205" y="3605704"/>
                  <a:ext cx="568606" cy="225286"/>
                </a:xfrm>
                <a:prstGeom prst="ellipse">
                  <a:avLst/>
                </a:prstGeom>
                <a:solidFill>
                  <a:srgbClr val="3333CC">
                    <a:lumMod val="40000"/>
                    <a:lumOff val="60000"/>
                    <a:alpha val="55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55" name="Straight Connector 954">
                  <a:extLst>
                    <a:ext uri="{FF2B5EF4-FFF2-40B4-BE49-F238E27FC236}">
                      <a16:creationId xmlns:a16="http://schemas.microsoft.com/office/drawing/2014/main" id="{3B133DA9-A713-2849-A8D7-EDE46E681761}"/>
                    </a:ext>
                  </a:extLst>
                </p:cNvPr>
                <p:cNvCxnSpPr/>
                <p:nvPr/>
              </p:nvCxnSpPr>
              <p:spPr>
                <a:xfrm>
                  <a:off x="4696811" y="3719558"/>
                  <a:ext cx="0" cy="111431"/>
                </a:xfrm>
                <a:prstGeom prst="line">
                  <a:avLst/>
                </a:prstGeom>
                <a:noFill/>
                <a:ln w="6350" cap="flat" cmpd="sng" algn="ctr">
                  <a:solidFill>
                    <a:srgbClr val="000000"/>
                  </a:solidFill>
                  <a:prstDash val="solid"/>
                </a:ln>
                <a:effectLst/>
              </p:spPr>
            </p:cxnSp>
            <p:cxnSp>
              <p:nvCxnSpPr>
                <p:cNvPr id="956" name="Straight Connector 955">
                  <a:extLst>
                    <a:ext uri="{FF2B5EF4-FFF2-40B4-BE49-F238E27FC236}">
                      <a16:creationId xmlns:a16="http://schemas.microsoft.com/office/drawing/2014/main" id="{BC22357C-1B49-FD47-A8E1-4EE9363277E0}"/>
                    </a:ext>
                  </a:extLst>
                </p:cNvPr>
                <p:cNvCxnSpPr/>
                <p:nvPr/>
              </p:nvCxnSpPr>
              <p:spPr>
                <a:xfrm>
                  <a:off x="4128205" y="3719558"/>
                  <a:ext cx="0" cy="111431"/>
                </a:xfrm>
                <a:prstGeom prst="line">
                  <a:avLst/>
                </a:prstGeom>
                <a:noFill/>
                <a:ln w="6350" cap="flat" cmpd="sng" algn="ctr">
                  <a:solidFill>
                    <a:srgbClr val="000000"/>
                  </a:solidFill>
                  <a:prstDash val="solid"/>
                </a:ln>
                <a:effectLst/>
              </p:spPr>
            </p:cxnSp>
          </p:grpSp>
          <p:sp>
            <p:nvSpPr>
              <p:cNvPr id="940" name="Rectangle 939">
                <a:extLst>
                  <a:ext uri="{FF2B5EF4-FFF2-40B4-BE49-F238E27FC236}">
                    <a16:creationId xmlns:a16="http://schemas.microsoft.com/office/drawing/2014/main" id="{8A75ED0D-201E-C349-9238-A2D94F02D3E1}"/>
                  </a:ext>
                </a:extLst>
              </p:cNvPr>
              <p:cNvSpPr/>
              <p:nvPr/>
            </p:nvSpPr>
            <p:spPr bwMode="auto">
              <a:xfrm>
                <a:off x="6553829" y="4551184"/>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941" name="Straight Connector 940">
                <a:extLst>
                  <a:ext uri="{FF2B5EF4-FFF2-40B4-BE49-F238E27FC236}">
                    <a16:creationId xmlns:a16="http://schemas.microsoft.com/office/drawing/2014/main" id="{690B7076-D7BF-A64B-A741-7A1AB99BC7BD}"/>
                  </a:ext>
                </a:extLst>
              </p:cNvPr>
              <p:cNvCxnSpPr/>
              <p:nvPr/>
            </p:nvCxnSpPr>
            <p:spPr bwMode="auto">
              <a:xfrm flipH="1">
                <a:off x="6547479" y="4001991"/>
                <a:ext cx="3175" cy="1452344"/>
              </a:xfrm>
              <a:prstGeom prst="line">
                <a:avLst/>
              </a:prstGeom>
              <a:noFill/>
              <a:ln w="3175" cap="flat" cmpd="sng" algn="ctr">
                <a:solidFill>
                  <a:srgbClr val="000000"/>
                </a:solidFill>
                <a:prstDash val="sysDash"/>
              </a:ln>
              <a:effectLst/>
            </p:spPr>
          </p:cxnSp>
          <p:grpSp>
            <p:nvGrpSpPr>
              <p:cNvPr id="942" name="Group 622">
                <a:extLst>
                  <a:ext uri="{FF2B5EF4-FFF2-40B4-BE49-F238E27FC236}">
                    <a16:creationId xmlns:a16="http://schemas.microsoft.com/office/drawing/2014/main" id="{536C1E87-C19D-B549-A398-BDAA53318FF3}"/>
                  </a:ext>
                </a:extLst>
              </p:cNvPr>
              <p:cNvGrpSpPr>
                <a:grpSpLocks/>
              </p:cNvGrpSpPr>
              <p:nvPr/>
            </p:nvGrpSpPr>
            <p:grpSpPr bwMode="auto">
              <a:xfrm>
                <a:off x="6549992" y="3836935"/>
                <a:ext cx="503828" cy="248485"/>
                <a:chOff x="2183302" y="1564542"/>
                <a:chExt cx="1200154" cy="440314"/>
              </a:xfrm>
            </p:grpSpPr>
            <p:sp>
              <p:nvSpPr>
                <p:cNvPr id="943" name="Oval 942">
                  <a:extLst>
                    <a:ext uri="{FF2B5EF4-FFF2-40B4-BE49-F238E27FC236}">
                      <a16:creationId xmlns:a16="http://schemas.microsoft.com/office/drawing/2014/main" id="{2FA609ED-2E63-804A-8736-890A528B12F8}"/>
                    </a:ext>
                  </a:extLst>
                </p:cNvPr>
                <p:cNvSpPr/>
                <p:nvPr/>
              </p:nvSpPr>
              <p:spPr bwMode="auto">
                <a:xfrm flipV="1">
                  <a:off x="2188662" y="1691075"/>
                  <a:ext cx="1194966" cy="315014"/>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cs typeface="Avenir Book" panose="020B0503020203020204" pitchFamily="34" charset="-78"/>
                  </a:endParaRPr>
                </a:p>
              </p:txBody>
            </p:sp>
            <p:sp>
              <p:nvSpPr>
                <p:cNvPr id="944" name="Rectangle 943">
                  <a:extLst>
                    <a:ext uri="{FF2B5EF4-FFF2-40B4-BE49-F238E27FC236}">
                      <a16:creationId xmlns:a16="http://schemas.microsoft.com/office/drawing/2014/main" id="{355D3E63-F907-0E45-8C46-4E02D5408E65}"/>
                    </a:ext>
                  </a:extLst>
                </p:cNvPr>
                <p:cNvSpPr/>
                <p:nvPr/>
              </p:nvSpPr>
              <p:spPr bwMode="auto">
                <a:xfrm>
                  <a:off x="2184879" y="1736077"/>
                  <a:ext cx="1198749" cy="11250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45" name="Oval 944">
                  <a:extLst>
                    <a:ext uri="{FF2B5EF4-FFF2-40B4-BE49-F238E27FC236}">
                      <a16:creationId xmlns:a16="http://schemas.microsoft.com/office/drawing/2014/main" id="{575934DF-B322-274A-92BC-3407CBF59474}"/>
                    </a:ext>
                  </a:extLst>
                </p:cNvPr>
                <p:cNvSpPr>
                  <a:spLocks noChangeArrowheads="1"/>
                </p:cNvSpPr>
                <p:nvPr/>
              </p:nvSpPr>
              <p:spPr bwMode="auto">
                <a:xfrm flipV="1">
                  <a:off x="2184879" y="1564508"/>
                  <a:ext cx="1194966" cy="315014"/>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46" name="Freeform 945">
                  <a:extLst>
                    <a:ext uri="{FF2B5EF4-FFF2-40B4-BE49-F238E27FC236}">
                      <a16:creationId xmlns:a16="http://schemas.microsoft.com/office/drawing/2014/main" id="{CBF18B9D-FBE2-C54E-A32D-C409E6C62912}"/>
                    </a:ext>
                  </a:extLst>
                </p:cNvPr>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947" name="Freeform 946">
                  <a:extLst>
                    <a:ext uri="{FF2B5EF4-FFF2-40B4-BE49-F238E27FC236}">
                      <a16:creationId xmlns:a16="http://schemas.microsoft.com/office/drawing/2014/main" id="{E96DBFA6-2771-A54D-B845-79612A3939C1}"/>
                    </a:ext>
                  </a:extLst>
                </p:cNvPr>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48" name="Freeform 947">
                  <a:extLst>
                    <a:ext uri="{FF2B5EF4-FFF2-40B4-BE49-F238E27FC236}">
                      <a16:creationId xmlns:a16="http://schemas.microsoft.com/office/drawing/2014/main" id="{02B4EA66-7954-AA46-ABFF-843F0F913933}"/>
                    </a:ext>
                  </a:extLst>
                </p:cNvPr>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949" name="Freeform 948">
                  <a:extLst>
                    <a:ext uri="{FF2B5EF4-FFF2-40B4-BE49-F238E27FC236}">
                      <a16:creationId xmlns:a16="http://schemas.microsoft.com/office/drawing/2014/main" id="{F20F445F-471B-7448-AAA1-96643F81BE1A}"/>
                    </a:ext>
                  </a:extLst>
                </p:cNvPr>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950" name="Straight Connector 949">
                  <a:extLst>
                    <a:ext uri="{FF2B5EF4-FFF2-40B4-BE49-F238E27FC236}">
                      <a16:creationId xmlns:a16="http://schemas.microsoft.com/office/drawing/2014/main" id="{4BDF3FD2-413B-0D4C-9A59-50D44FBEA121}"/>
                    </a:ext>
                  </a:extLst>
                </p:cNvPr>
                <p:cNvCxnSpPr>
                  <a:cxnSpLocks noChangeShapeType="1"/>
                  <a:endCxn id="945" idx="2"/>
                </p:cNvCxnSpPr>
                <p:nvPr/>
              </p:nvCxnSpPr>
              <p:spPr bwMode="auto">
                <a:xfrm flipH="1" flipV="1">
                  <a:off x="2184879" y="1722015"/>
                  <a:ext cx="3783" cy="12094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1" name="Straight Connector 950">
                  <a:extLst>
                    <a:ext uri="{FF2B5EF4-FFF2-40B4-BE49-F238E27FC236}">
                      <a16:creationId xmlns:a16="http://schemas.microsoft.com/office/drawing/2014/main" id="{71DA60AE-C589-FA44-94AB-B21A49C15239}"/>
                    </a:ext>
                  </a:extLst>
                </p:cNvPr>
                <p:cNvCxnSpPr>
                  <a:cxnSpLocks noChangeShapeType="1"/>
                </p:cNvCxnSpPr>
                <p:nvPr/>
              </p:nvCxnSpPr>
              <p:spPr bwMode="auto">
                <a:xfrm flipH="1" flipV="1">
                  <a:off x="3379845" y="1730452"/>
                  <a:ext cx="3783" cy="12094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1037" name="Group 1036">
            <a:extLst>
              <a:ext uri="{FF2B5EF4-FFF2-40B4-BE49-F238E27FC236}">
                <a16:creationId xmlns:a16="http://schemas.microsoft.com/office/drawing/2014/main" id="{B91F629B-CF25-F443-9115-62469DD7E55B}"/>
              </a:ext>
            </a:extLst>
          </p:cNvPr>
          <p:cNvGrpSpPr>
            <a:grpSpLocks/>
          </p:cNvGrpSpPr>
          <p:nvPr/>
        </p:nvGrpSpPr>
        <p:grpSpPr bwMode="auto">
          <a:xfrm>
            <a:off x="3057144" y="2058126"/>
            <a:ext cx="3312319" cy="1735931"/>
            <a:chOff x="2381956" y="2435173"/>
            <a:chExt cx="4415330" cy="2315048"/>
          </a:xfrm>
        </p:grpSpPr>
        <p:sp>
          <p:nvSpPr>
            <p:cNvPr id="1038" name="Freeform 1037">
              <a:extLst>
                <a:ext uri="{FF2B5EF4-FFF2-40B4-BE49-F238E27FC236}">
                  <a16:creationId xmlns:a16="http://schemas.microsoft.com/office/drawing/2014/main" id="{9766E8B3-28C0-B742-8340-745064581E4E}"/>
                </a:ext>
              </a:extLst>
            </p:cNvPr>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noFill/>
            <a:ln w="31750" cap="flat" cmpd="sng" algn="ctr">
              <a:solidFill>
                <a:srgbClr val="CC0000"/>
              </a:solidFill>
              <a:prstDash val="solid"/>
              <a:headEnd type="triangle"/>
              <a:tailEnd type="triangle"/>
            </a:ln>
            <a:effectLst/>
          </p:spPr>
          <p:txBody>
            <a:bodyPr anchor="ctr"/>
            <a:lstStyle/>
            <a:p>
              <a:pPr algn="ctr" defTabSz="685800" eaLnBrk="0" fontAlgn="base" hangingPunct="0">
                <a:spcBef>
                  <a:spcPct val="0"/>
                </a:spcBef>
                <a:spcAft>
                  <a:spcPct val="0"/>
                </a:spcAft>
                <a:defRPr/>
              </a:pPr>
              <a:endParaRPr lang="en-US" sz="1350" kern="0" dirty="0">
                <a:solidFill>
                  <a:srgbClr val="CC0000"/>
                </a:solidFill>
                <a:latin typeface="Avenir Book" panose="020B0503020203020204" pitchFamily="34" charset="-78"/>
                <a:cs typeface="Avenir Book" panose="020B0503020203020204" pitchFamily="34" charset="-78"/>
              </a:endParaRPr>
            </a:p>
          </p:txBody>
        </p:sp>
        <p:sp>
          <p:nvSpPr>
            <p:cNvPr id="1039" name="Freeform 1038">
              <a:extLst>
                <a:ext uri="{FF2B5EF4-FFF2-40B4-BE49-F238E27FC236}">
                  <a16:creationId xmlns:a16="http://schemas.microsoft.com/office/drawing/2014/main" id="{CDF62C6F-3C23-F349-9A9F-804273D0BA51}"/>
                </a:ext>
              </a:extLst>
            </p:cNvPr>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noFill/>
            <a:ln w="31750" cap="flat" cmpd="sng" algn="ctr">
              <a:solidFill>
                <a:srgbClr val="CC0000"/>
              </a:solidFill>
              <a:prstDash val="solid"/>
              <a:headEnd type="triangle"/>
              <a:tailEnd type="triangle"/>
            </a:ln>
            <a:effectLst/>
          </p:spPr>
          <p:txBody>
            <a:bodyPr anchor="ctr"/>
            <a:lstStyle/>
            <a:p>
              <a:pPr algn="ctr" defTabSz="685800" eaLnBrk="0" fontAlgn="base" hangingPunct="0">
                <a:spcBef>
                  <a:spcPct val="0"/>
                </a:spcBef>
                <a:spcAft>
                  <a:spcPct val="0"/>
                </a:spcAft>
                <a:defRPr/>
              </a:pPr>
              <a:endParaRPr lang="en-US" sz="1350" kern="0" dirty="0">
                <a:solidFill>
                  <a:srgbClr val="000000"/>
                </a:solidFill>
                <a:latin typeface="Avenir Book" panose="020B0503020203020204" pitchFamily="34" charset="-78"/>
                <a:cs typeface="Avenir Book" panose="020B0503020203020204" pitchFamily="34" charset="-78"/>
              </a:endParaRPr>
            </a:p>
          </p:txBody>
        </p:sp>
        <p:cxnSp>
          <p:nvCxnSpPr>
            <p:cNvPr id="1040" name="Straight Arrow Connector 1039">
              <a:extLst>
                <a:ext uri="{FF2B5EF4-FFF2-40B4-BE49-F238E27FC236}">
                  <a16:creationId xmlns:a16="http://schemas.microsoft.com/office/drawing/2014/main" id="{497E72DF-A12C-4044-A2D6-B881FE41D269}"/>
                </a:ext>
              </a:extLst>
            </p:cNvPr>
            <p:cNvCxnSpPr/>
            <p:nvPr/>
          </p:nvCxnSpPr>
          <p:spPr>
            <a:xfrm flipV="1">
              <a:off x="5791061" y="2687638"/>
              <a:ext cx="7936" cy="2062583"/>
            </a:xfrm>
            <a:prstGeom prst="straightConnector1">
              <a:avLst/>
            </a:prstGeom>
            <a:noFill/>
            <a:ln w="31750" cap="flat" cmpd="sng" algn="ctr">
              <a:solidFill>
                <a:srgbClr val="CC0000"/>
              </a:solidFill>
              <a:prstDash val="solid"/>
              <a:headEnd type="triangle"/>
              <a:tailEnd type="triangle"/>
            </a:ln>
            <a:effectLst/>
          </p:spPr>
        </p:cxnSp>
        <p:cxnSp>
          <p:nvCxnSpPr>
            <p:cNvPr id="1041" name="Straight Arrow Connector 1040">
              <a:extLst>
                <a:ext uri="{FF2B5EF4-FFF2-40B4-BE49-F238E27FC236}">
                  <a16:creationId xmlns:a16="http://schemas.microsoft.com/office/drawing/2014/main" id="{EF8C79E1-BE27-8F43-B34B-79F8C5338E4E}"/>
                </a:ext>
              </a:extLst>
            </p:cNvPr>
            <p:cNvCxnSpPr/>
            <p:nvPr/>
          </p:nvCxnSpPr>
          <p:spPr>
            <a:xfrm flipV="1">
              <a:off x="4599144" y="2708279"/>
              <a:ext cx="17458" cy="2037179"/>
            </a:xfrm>
            <a:prstGeom prst="straightConnector1">
              <a:avLst/>
            </a:prstGeom>
            <a:noFill/>
            <a:ln w="31750" cap="flat" cmpd="sng" algn="ctr">
              <a:solidFill>
                <a:srgbClr val="CC0000"/>
              </a:solidFill>
              <a:prstDash val="solid"/>
              <a:headEnd type="triangle"/>
              <a:tailEnd type="triangle"/>
            </a:ln>
            <a:effectLst/>
          </p:spPr>
        </p:cxnSp>
        <p:cxnSp>
          <p:nvCxnSpPr>
            <p:cNvPr id="1042" name="Straight Arrow Connector 1041">
              <a:extLst>
                <a:ext uri="{FF2B5EF4-FFF2-40B4-BE49-F238E27FC236}">
                  <a16:creationId xmlns:a16="http://schemas.microsoft.com/office/drawing/2014/main" id="{4B55563F-765E-CC4D-92B4-D17FBE1B08A6}"/>
                </a:ext>
              </a:extLst>
            </p:cNvPr>
            <p:cNvCxnSpPr/>
            <p:nvPr/>
          </p:nvCxnSpPr>
          <p:spPr>
            <a:xfrm flipH="1" flipV="1">
              <a:off x="3807178" y="2762265"/>
              <a:ext cx="9523" cy="1983193"/>
            </a:xfrm>
            <a:prstGeom prst="straightConnector1">
              <a:avLst/>
            </a:prstGeom>
            <a:noFill/>
            <a:ln w="31750" cap="flat" cmpd="sng" algn="ctr">
              <a:solidFill>
                <a:srgbClr val="CC0000"/>
              </a:solidFill>
              <a:prstDash val="solid"/>
              <a:headEnd type="triangle"/>
              <a:tailEnd type="triangle"/>
            </a:ln>
            <a:effectLst/>
          </p:spPr>
        </p:cxnSp>
      </p:grpSp>
      <p:grpSp>
        <p:nvGrpSpPr>
          <p:cNvPr id="1043" name="Group 1042">
            <a:extLst>
              <a:ext uri="{FF2B5EF4-FFF2-40B4-BE49-F238E27FC236}">
                <a16:creationId xmlns:a16="http://schemas.microsoft.com/office/drawing/2014/main" id="{B5756541-DE04-D343-ADA3-E578917497B6}"/>
              </a:ext>
            </a:extLst>
          </p:cNvPr>
          <p:cNvGrpSpPr>
            <a:grpSpLocks/>
          </p:cNvGrpSpPr>
          <p:nvPr/>
        </p:nvGrpSpPr>
        <p:grpSpPr bwMode="auto">
          <a:xfrm>
            <a:off x="2813066" y="3716666"/>
            <a:ext cx="3718322" cy="520303"/>
            <a:chOff x="2055070" y="4690247"/>
            <a:chExt cx="4956877" cy="694339"/>
          </a:xfrm>
        </p:grpSpPr>
        <p:grpSp>
          <p:nvGrpSpPr>
            <p:cNvPr id="1044" name="Group 554">
              <a:extLst>
                <a:ext uri="{FF2B5EF4-FFF2-40B4-BE49-F238E27FC236}">
                  <a16:creationId xmlns:a16="http://schemas.microsoft.com/office/drawing/2014/main" id="{368CBAA7-B3CD-B447-8953-FE800957AF6D}"/>
                </a:ext>
              </a:extLst>
            </p:cNvPr>
            <p:cNvGrpSpPr>
              <a:grpSpLocks/>
            </p:cNvGrpSpPr>
            <p:nvPr/>
          </p:nvGrpSpPr>
          <p:grpSpPr bwMode="auto">
            <a:xfrm>
              <a:off x="3605320" y="5055434"/>
              <a:ext cx="430131" cy="329152"/>
              <a:chOff x="2931664" y="3912603"/>
              <a:chExt cx="430450" cy="329314"/>
            </a:xfrm>
          </p:grpSpPr>
          <p:sp>
            <p:nvSpPr>
              <p:cNvPr id="1065" name="Rectangle 1064">
                <a:extLst>
                  <a:ext uri="{FF2B5EF4-FFF2-40B4-BE49-F238E27FC236}">
                    <a16:creationId xmlns:a16="http://schemas.microsoft.com/office/drawing/2014/main" id="{C71DD82B-ED54-9D40-848F-40B6802EC749}"/>
                  </a:ext>
                </a:extLst>
              </p:cNvPr>
              <p:cNvSpPr/>
              <p:nvPr/>
            </p:nvSpPr>
            <p:spPr>
              <a:xfrm>
                <a:off x="2936890" y="3912858"/>
                <a:ext cx="425689" cy="329059"/>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066" name="Straight Connector 1065">
                <a:extLst>
                  <a:ext uri="{FF2B5EF4-FFF2-40B4-BE49-F238E27FC236}">
                    <a16:creationId xmlns:a16="http://schemas.microsoft.com/office/drawing/2014/main" id="{5A2CCD06-A52B-594C-895E-DE5616109835}"/>
                  </a:ext>
                </a:extLst>
              </p:cNvPr>
              <p:cNvCxnSpPr/>
              <p:nvPr/>
            </p:nvCxnSpPr>
            <p:spPr>
              <a:xfrm>
                <a:off x="2932124" y="4005058"/>
                <a:ext cx="425689" cy="0"/>
              </a:xfrm>
              <a:prstGeom prst="line">
                <a:avLst/>
              </a:prstGeom>
              <a:noFill/>
              <a:ln w="3175" cap="flat" cmpd="sng" algn="ctr">
                <a:solidFill>
                  <a:srgbClr val="CC0000"/>
                </a:solidFill>
                <a:prstDash val="solid"/>
              </a:ln>
              <a:effectLst/>
            </p:spPr>
          </p:cxnSp>
          <p:cxnSp>
            <p:nvCxnSpPr>
              <p:cNvPr id="1067" name="Straight Connector 1066">
                <a:extLst>
                  <a:ext uri="{FF2B5EF4-FFF2-40B4-BE49-F238E27FC236}">
                    <a16:creationId xmlns:a16="http://schemas.microsoft.com/office/drawing/2014/main" id="{CAE78986-A47E-684D-AC0D-81B0C9B79A88}"/>
                  </a:ext>
                </a:extLst>
              </p:cNvPr>
              <p:cNvCxnSpPr/>
              <p:nvPr/>
            </p:nvCxnSpPr>
            <p:spPr>
              <a:xfrm>
                <a:off x="2932124" y="4068645"/>
                <a:ext cx="425689" cy="0"/>
              </a:xfrm>
              <a:prstGeom prst="line">
                <a:avLst/>
              </a:prstGeom>
              <a:noFill/>
              <a:ln w="3175" cap="flat" cmpd="sng" algn="ctr">
                <a:solidFill>
                  <a:srgbClr val="CC0000"/>
                </a:solidFill>
                <a:prstDash val="solid"/>
              </a:ln>
              <a:effectLst/>
            </p:spPr>
          </p:cxnSp>
          <p:cxnSp>
            <p:nvCxnSpPr>
              <p:cNvPr id="1068" name="Straight Connector 1067">
                <a:extLst>
                  <a:ext uri="{FF2B5EF4-FFF2-40B4-BE49-F238E27FC236}">
                    <a16:creationId xmlns:a16="http://schemas.microsoft.com/office/drawing/2014/main" id="{CEA4CB24-3526-B94F-BDC2-D6FC123FF46E}"/>
                  </a:ext>
                </a:extLst>
              </p:cNvPr>
              <p:cNvCxnSpPr>
                <a:stCxn id="1065" idx="2"/>
              </p:cNvCxnSpPr>
              <p:nvPr/>
            </p:nvCxnSpPr>
            <p:spPr>
              <a:xfrm flipH="1" flipV="1">
                <a:off x="3148146" y="4005058"/>
                <a:ext cx="1589" cy="236859"/>
              </a:xfrm>
              <a:prstGeom prst="line">
                <a:avLst/>
              </a:prstGeom>
              <a:noFill/>
              <a:ln w="3175" cap="flat" cmpd="sng" algn="ctr">
                <a:solidFill>
                  <a:srgbClr val="CC0000"/>
                </a:solidFill>
                <a:prstDash val="solid"/>
              </a:ln>
              <a:effectLst/>
            </p:spPr>
          </p:cxnSp>
        </p:grpSp>
        <p:grpSp>
          <p:nvGrpSpPr>
            <p:cNvPr id="1045" name="Group 582">
              <a:extLst>
                <a:ext uri="{FF2B5EF4-FFF2-40B4-BE49-F238E27FC236}">
                  <a16:creationId xmlns:a16="http://schemas.microsoft.com/office/drawing/2014/main" id="{813A6CA3-90B1-754D-8C2A-B486DE6440EC}"/>
                </a:ext>
              </a:extLst>
            </p:cNvPr>
            <p:cNvGrpSpPr>
              <a:grpSpLocks/>
            </p:cNvGrpSpPr>
            <p:nvPr/>
          </p:nvGrpSpPr>
          <p:grpSpPr bwMode="auto">
            <a:xfrm>
              <a:off x="4387957" y="5055368"/>
              <a:ext cx="430131" cy="329152"/>
              <a:chOff x="2931664" y="3912603"/>
              <a:chExt cx="430450" cy="329314"/>
            </a:xfrm>
          </p:grpSpPr>
          <p:sp>
            <p:nvSpPr>
              <p:cNvPr id="1061" name="Rectangle 1060">
                <a:extLst>
                  <a:ext uri="{FF2B5EF4-FFF2-40B4-BE49-F238E27FC236}">
                    <a16:creationId xmlns:a16="http://schemas.microsoft.com/office/drawing/2014/main" id="{CDA497B5-1F53-4B4A-B52C-8AF25ACDEA7D}"/>
                  </a:ext>
                </a:extLst>
              </p:cNvPr>
              <p:cNvSpPr/>
              <p:nvPr/>
            </p:nvSpPr>
            <p:spPr>
              <a:xfrm>
                <a:off x="2936750" y="3912924"/>
                <a:ext cx="425689" cy="329059"/>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062" name="Straight Connector 1061">
                <a:extLst>
                  <a:ext uri="{FF2B5EF4-FFF2-40B4-BE49-F238E27FC236}">
                    <a16:creationId xmlns:a16="http://schemas.microsoft.com/office/drawing/2014/main" id="{1FEFA7AF-47D6-9044-B6BA-FCC567BC9B9F}"/>
                  </a:ext>
                </a:extLst>
              </p:cNvPr>
              <p:cNvCxnSpPr/>
              <p:nvPr/>
            </p:nvCxnSpPr>
            <p:spPr>
              <a:xfrm>
                <a:off x="2931985" y="4005125"/>
                <a:ext cx="425689" cy="0"/>
              </a:xfrm>
              <a:prstGeom prst="line">
                <a:avLst/>
              </a:prstGeom>
              <a:noFill/>
              <a:ln w="3175" cap="flat" cmpd="sng" algn="ctr">
                <a:solidFill>
                  <a:srgbClr val="CC0000"/>
                </a:solidFill>
                <a:prstDash val="solid"/>
              </a:ln>
              <a:effectLst/>
            </p:spPr>
          </p:cxnSp>
          <p:cxnSp>
            <p:nvCxnSpPr>
              <p:cNvPr id="1063" name="Straight Connector 1062">
                <a:extLst>
                  <a:ext uri="{FF2B5EF4-FFF2-40B4-BE49-F238E27FC236}">
                    <a16:creationId xmlns:a16="http://schemas.microsoft.com/office/drawing/2014/main" id="{F2F3585A-E53E-A040-84F7-9123881B9F28}"/>
                  </a:ext>
                </a:extLst>
              </p:cNvPr>
              <p:cNvCxnSpPr/>
              <p:nvPr/>
            </p:nvCxnSpPr>
            <p:spPr>
              <a:xfrm>
                <a:off x="2931985" y="4068711"/>
                <a:ext cx="425689" cy="0"/>
              </a:xfrm>
              <a:prstGeom prst="line">
                <a:avLst/>
              </a:prstGeom>
              <a:noFill/>
              <a:ln w="3175" cap="flat" cmpd="sng" algn="ctr">
                <a:solidFill>
                  <a:srgbClr val="CC0000"/>
                </a:solidFill>
                <a:prstDash val="solid"/>
              </a:ln>
              <a:effectLst/>
            </p:spPr>
          </p:cxnSp>
          <p:cxnSp>
            <p:nvCxnSpPr>
              <p:cNvPr id="1064" name="Straight Connector 1063">
                <a:extLst>
                  <a:ext uri="{FF2B5EF4-FFF2-40B4-BE49-F238E27FC236}">
                    <a16:creationId xmlns:a16="http://schemas.microsoft.com/office/drawing/2014/main" id="{F72283CD-AFD3-8E4E-9857-F6D589080734}"/>
                  </a:ext>
                </a:extLst>
              </p:cNvPr>
              <p:cNvCxnSpPr>
                <a:stCxn id="1061" idx="2"/>
              </p:cNvCxnSpPr>
              <p:nvPr/>
            </p:nvCxnSpPr>
            <p:spPr>
              <a:xfrm flipH="1" flipV="1">
                <a:off x="3148007" y="4005125"/>
                <a:ext cx="1588" cy="236859"/>
              </a:xfrm>
              <a:prstGeom prst="line">
                <a:avLst/>
              </a:prstGeom>
              <a:noFill/>
              <a:ln w="3175" cap="flat" cmpd="sng" algn="ctr">
                <a:solidFill>
                  <a:srgbClr val="CC0000"/>
                </a:solidFill>
                <a:prstDash val="solid"/>
              </a:ln>
              <a:effectLst/>
            </p:spPr>
          </p:cxnSp>
        </p:grpSp>
        <p:grpSp>
          <p:nvGrpSpPr>
            <p:cNvPr id="1046" name="Group 609">
              <a:extLst>
                <a:ext uri="{FF2B5EF4-FFF2-40B4-BE49-F238E27FC236}">
                  <a16:creationId xmlns:a16="http://schemas.microsoft.com/office/drawing/2014/main" id="{89D38A41-C0E7-004E-889C-35371BDB4904}"/>
                </a:ext>
              </a:extLst>
            </p:cNvPr>
            <p:cNvGrpSpPr>
              <a:grpSpLocks/>
            </p:cNvGrpSpPr>
            <p:nvPr/>
          </p:nvGrpSpPr>
          <p:grpSpPr bwMode="auto">
            <a:xfrm>
              <a:off x="5591804" y="5053093"/>
              <a:ext cx="430212" cy="328614"/>
              <a:chOff x="2932186" y="3913304"/>
              <a:chExt cx="430531" cy="328775"/>
            </a:xfrm>
          </p:grpSpPr>
          <p:sp>
            <p:nvSpPr>
              <p:cNvPr id="1057" name="Rectangle 1056">
                <a:extLst>
                  <a:ext uri="{FF2B5EF4-FFF2-40B4-BE49-F238E27FC236}">
                    <a16:creationId xmlns:a16="http://schemas.microsoft.com/office/drawing/2014/main" id="{7E038D77-DD73-D34F-AE34-D667F6E9B9F0}"/>
                  </a:ext>
                </a:extLst>
              </p:cNvPr>
              <p:cNvSpPr/>
              <p:nvPr/>
            </p:nvSpPr>
            <p:spPr>
              <a:xfrm>
                <a:off x="2936535" y="3912722"/>
                <a:ext cx="425689" cy="329058"/>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058" name="Straight Connector 1057">
                <a:extLst>
                  <a:ext uri="{FF2B5EF4-FFF2-40B4-BE49-F238E27FC236}">
                    <a16:creationId xmlns:a16="http://schemas.microsoft.com/office/drawing/2014/main" id="{D2968903-9149-5948-9F49-8F05AE95D6F0}"/>
                  </a:ext>
                </a:extLst>
              </p:cNvPr>
              <p:cNvCxnSpPr/>
              <p:nvPr/>
            </p:nvCxnSpPr>
            <p:spPr>
              <a:xfrm>
                <a:off x="2931771" y="4004922"/>
                <a:ext cx="425689" cy="0"/>
              </a:xfrm>
              <a:prstGeom prst="line">
                <a:avLst/>
              </a:prstGeom>
              <a:noFill/>
              <a:ln w="3175" cap="flat" cmpd="sng" algn="ctr">
                <a:solidFill>
                  <a:srgbClr val="CC0000"/>
                </a:solidFill>
                <a:prstDash val="solid"/>
              </a:ln>
              <a:effectLst/>
            </p:spPr>
          </p:cxnSp>
          <p:cxnSp>
            <p:nvCxnSpPr>
              <p:cNvPr id="1059" name="Straight Connector 1058">
                <a:extLst>
                  <a:ext uri="{FF2B5EF4-FFF2-40B4-BE49-F238E27FC236}">
                    <a16:creationId xmlns:a16="http://schemas.microsoft.com/office/drawing/2014/main" id="{6B45A1AF-6B67-DD42-AEDE-F73D064563E4}"/>
                  </a:ext>
                </a:extLst>
              </p:cNvPr>
              <p:cNvCxnSpPr/>
              <p:nvPr/>
            </p:nvCxnSpPr>
            <p:spPr>
              <a:xfrm>
                <a:off x="2931771" y="4068509"/>
                <a:ext cx="425689" cy="0"/>
              </a:xfrm>
              <a:prstGeom prst="line">
                <a:avLst/>
              </a:prstGeom>
              <a:noFill/>
              <a:ln w="3175" cap="flat" cmpd="sng" algn="ctr">
                <a:solidFill>
                  <a:srgbClr val="CC0000"/>
                </a:solidFill>
                <a:prstDash val="solid"/>
              </a:ln>
              <a:effectLst/>
            </p:spPr>
          </p:cxnSp>
          <p:cxnSp>
            <p:nvCxnSpPr>
              <p:cNvPr id="1060" name="Straight Connector 1059">
                <a:extLst>
                  <a:ext uri="{FF2B5EF4-FFF2-40B4-BE49-F238E27FC236}">
                    <a16:creationId xmlns:a16="http://schemas.microsoft.com/office/drawing/2014/main" id="{0FF66FC3-DA6A-CB44-8117-4648AAEC93ED}"/>
                  </a:ext>
                </a:extLst>
              </p:cNvPr>
              <p:cNvCxnSpPr>
                <a:stCxn id="1057" idx="2"/>
              </p:cNvCxnSpPr>
              <p:nvPr/>
            </p:nvCxnSpPr>
            <p:spPr>
              <a:xfrm flipH="1" flipV="1">
                <a:off x="3147792" y="4004922"/>
                <a:ext cx="1588" cy="236858"/>
              </a:xfrm>
              <a:prstGeom prst="line">
                <a:avLst/>
              </a:prstGeom>
              <a:noFill/>
              <a:ln w="3175" cap="flat" cmpd="sng" algn="ctr">
                <a:solidFill>
                  <a:srgbClr val="CC0000"/>
                </a:solidFill>
                <a:prstDash val="solid"/>
              </a:ln>
              <a:effectLst/>
            </p:spPr>
          </p:cxnSp>
        </p:grpSp>
        <p:grpSp>
          <p:nvGrpSpPr>
            <p:cNvPr id="1047" name="Group 636">
              <a:extLst>
                <a:ext uri="{FF2B5EF4-FFF2-40B4-BE49-F238E27FC236}">
                  <a16:creationId xmlns:a16="http://schemas.microsoft.com/office/drawing/2014/main" id="{6DF58C37-21E3-AF4F-B080-530FD985E91D}"/>
                </a:ext>
              </a:extLst>
            </p:cNvPr>
            <p:cNvGrpSpPr>
              <a:grpSpLocks/>
            </p:cNvGrpSpPr>
            <p:nvPr/>
          </p:nvGrpSpPr>
          <p:grpSpPr bwMode="auto">
            <a:xfrm>
              <a:off x="6581816" y="5045656"/>
              <a:ext cx="430131" cy="329465"/>
              <a:chOff x="2931664" y="3912603"/>
              <a:chExt cx="430450" cy="329314"/>
            </a:xfrm>
          </p:grpSpPr>
          <p:sp>
            <p:nvSpPr>
              <p:cNvPr id="1053" name="Rectangle 1052">
                <a:extLst>
                  <a:ext uri="{FF2B5EF4-FFF2-40B4-BE49-F238E27FC236}">
                    <a16:creationId xmlns:a16="http://schemas.microsoft.com/office/drawing/2014/main" id="{F4182402-0285-CD46-9828-6534BE97D257}"/>
                  </a:ext>
                </a:extLst>
              </p:cNvPr>
              <p:cNvSpPr/>
              <p:nvPr/>
            </p:nvSpPr>
            <p:spPr>
              <a:xfrm>
                <a:off x="2936425" y="3913102"/>
                <a:ext cx="425689" cy="328747"/>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054" name="Straight Connector 1053">
                <a:extLst>
                  <a:ext uri="{FF2B5EF4-FFF2-40B4-BE49-F238E27FC236}">
                    <a16:creationId xmlns:a16="http://schemas.microsoft.com/office/drawing/2014/main" id="{D14A7BEB-C638-0A47-B8DE-352AFA82413E}"/>
                  </a:ext>
                </a:extLst>
              </p:cNvPr>
              <p:cNvCxnSpPr/>
              <p:nvPr/>
            </p:nvCxnSpPr>
            <p:spPr>
              <a:xfrm>
                <a:off x="2931660" y="4005215"/>
                <a:ext cx="425689" cy="0"/>
              </a:xfrm>
              <a:prstGeom prst="line">
                <a:avLst/>
              </a:prstGeom>
              <a:noFill/>
              <a:ln w="3175" cap="flat" cmpd="sng" algn="ctr">
                <a:solidFill>
                  <a:srgbClr val="CC0000"/>
                </a:solidFill>
                <a:prstDash val="solid"/>
              </a:ln>
              <a:effectLst/>
            </p:spPr>
          </p:cxnSp>
          <p:cxnSp>
            <p:nvCxnSpPr>
              <p:cNvPr id="1055" name="Straight Connector 1054">
                <a:extLst>
                  <a:ext uri="{FF2B5EF4-FFF2-40B4-BE49-F238E27FC236}">
                    <a16:creationId xmlns:a16="http://schemas.microsoft.com/office/drawing/2014/main" id="{F02DD2C2-E65E-7E4C-B479-635D130D51D4}"/>
                  </a:ext>
                </a:extLst>
              </p:cNvPr>
              <p:cNvCxnSpPr/>
              <p:nvPr/>
            </p:nvCxnSpPr>
            <p:spPr>
              <a:xfrm>
                <a:off x="2931660" y="4067152"/>
                <a:ext cx="425689" cy="0"/>
              </a:xfrm>
              <a:prstGeom prst="line">
                <a:avLst/>
              </a:prstGeom>
              <a:noFill/>
              <a:ln w="3175" cap="flat" cmpd="sng" algn="ctr">
                <a:solidFill>
                  <a:srgbClr val="CC0000"/>
                </a:solidFill>
                <a:prstDash val="solid"/>
              </a:ln>
              <a:effectLst/>
            </p:spPr>
          </p:cxnSp>
          <p:cxnSp>
            <p:nvCxnSpPr>
              <p:cNvPr id="1056" name="Straight Connector 1055">
                <a:extLst>
                  <a:ext uri="{FF2B5EF4-FFF2-40B4-BE49-F238E27FC236}">
                    <a16:creationId xmlns:a16="http://schemas.microsoft.com/office/drawing/2014/main" id="{01A054F6-D6ED-F249-8703-213FDF32A722}"/>
                  </a:ext>
                </a:extLst>
              </p:cNvPr>
              <p:cNvCxnSpPr>
                <a:stCxn id="1053" idx="2"/>
              </p:cNvCxnSpPr>
              <p:nvPr/>
            </p:nvCxnSpPr>
            <p:spPr>
              <a:xfrm flipH="1" flipV="1">
                <a:off x="3147681" y="4005215"/>
                <a:ext cx="1588" cy="236634"/>
              </a:xfrm>
              <a:prstGeom prst="line">
                <a:avLst/>
              </a:prstGeom>
              <a:noFill/>
              <a:ln w="3175" cap="flat" cmpd="sng" algn="ctr">
                <a:solidFill>
                  <a:srgbClr val="CC0000"/>
                </a:solidFill>
                <a:prstDash val="solid"/>
              </a:ln>
              <a:effectLst/>
            </p:spPr>
          </p:cxnSp>
        </p:grpSp>
        <p:grpSp>
          <p:nvGrpSpPr>
            <p:cNvPr id="1048" name="Group 554">
              <a:extLst>
                <a:ext uri="{FF2B5EF4-FFF2-40B4-BE49-F238E27FC236}">
                  <a16:creationId xmlns:a16="http://schemas.microsoft.com/office/drawing/2014/main" id="{BAA5C424-578C-0343-914E-B5BD57101FDC}"/>
                </a:ext>
              </a:extLst>
            </p:cNvPr>
            <p:cNvGrpSpPr>
              <a:grpSpLocks/>
            </p:cNvGrpSpPr>
            <p:nvPr/>
          </p:nvGrpSpPr>
          <p:grpSpPr bwMode="auto">
            <a:xfrm>
              <a:off x="2055070" y="4690247"/>
              <a:ext cx="675320" cy="521222"/>
              <a:chOff x="2931664" y="3912603"/>
              <a:chExt cx="430450" cy="329314"/>
            </a:xfrm>
          </p:grpSpPr>
          <p:sp>
            <p:nvSpPr>
              <p:cNvPr id="1049" name="Rectangle 1048">
                <a:extLst>
                  <a:ext uri="{FF2B5EF4-FFF2-40B4-BE49-F238E27FC236}">
                    <a16:creationId xmlns:a16="http://schemas.microsoft.com/office/drawing/2014/main" id="{A0CDA39B-A97A-7842-8A3D-C53D637AE12E}"/>
                  </a:ext>
                </a:extLst>
              </p:cNvPr>
              <p:cNvSpPr/>
              <p:nvPr/>
            </p:nvSpPr>
            <p:spPr>
              <a:xfrm>
                <a:off x="2936722" y="3913607"/>
                <a:ext cx="425923" cy="328266"/>
              </a:xfrm>
              <a:prstGeom prst="rect">
                <a:avLst/>
              </a:prstGeom>
              <a:solidFill>
                <a:srgbClr val="FFFFFF"/>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cxnSp>
            <p:nvCxnSpPr>
              <p:cNvPr id="1050" name="Straight Connector 1049">
                <a:extLst>
                  <a:ext uri="{FF2B5EF4-FFF2-40B4-BE49-F238E27FC236}">
                    <a16:creationId xmlns:a16="http://schemas.microsoft.com/office/drawing/2014/main" id="{779BD574-9352-0A4A-AD81-3425C567CA59}"/>
                  </a:ext>
                </a:extLst>
              </p:cNvPr>
              <p:cNvCxnSpPr/>
              <p:nvPr/>
            </p:nvCxnSpPr>
            <p:spPr>
              <a:xfrm>
                <a:off x="2932675" y="4004959"/>
                <a:ext cx="424911" cy="0"/>
              </a:xfrm>
              <a:prstGeom prst="line">
                <a:avLst/>
              </a:prstGeom>
              <a:noFill/>
              <a:ln w="3175" cap="flat" cmpd="sng" algn="ctr">
                <a:solidFill>
                  <a:srgbClr val="CC0000"/>
                </a:solidFill>
                <a:prstDash val="solid"/>
              </a:ln>
              <a:effectLst/>
            </p:spPr>
          </p:cxnSp>
          <p:cxnSp>
            <p:nvCxnSpPr>
              <p:cNvPr id="1051" name="Straight Connector 1050">
                <a:extLst>
                  <a:ext uri="{FF2B5EF4-FFF2-40B4-BE49-F238E27FC236}">
                    <a16:creationId xmlns:a16="http://schemas.microsoft.com/office/drawing/2014/main" id="{E4722BD0-017E-9C4D-9B3E-BB2C34567D80}"/>
                  </a:ext>
                </a:extLst>
              </p:cNvPr>
              <p:cNvCxnSpPr/>
              <p:nvPr/>
            </p:nvCxnSpPr>
            <p:spPr>
              <a:xfrm>
                <a:off x="2932675" y="4069207"/>
                <a:ext cx="424911" cy="0"/>
              </a:xfrm>
              <a:prstGeom prst="line">
                <a:avLst/>
              </a:prstGeom>
              <a:noFill/>
              <a:ln w="3175" cap="flat" cmpd="sng" algn="ctr">
                <a:solidFill>
                  <a:srgbClr val="CC0000"/>
                </a:solidFill>
                <a:prstDash val="solid"/>
              </a:ln>
              <a:effectLst/>
            </p:spPr>
          </p:cxnSp>
          <p:cxnSp>
            <p:nvCxnSpPr>
              <p:cNvPr id="1052" name="Straight Connector 1051">
                <a:extLst>
                  <a:ext uri="{FF2B5EF4-FFF2-40B4-BE49-F238E27FC236}">
                    <a16:creationId xmlns:a16="http://schemas.microsoft.com/office/drawing/2014/main" id="{BA1C7D13-CACA-DE42-A4BD-9DF0691F3FA5}"/>
                  </a:ext>
                </a:extLst>
              </p:cNvPr>
              <p:cNvCxnSpPr>
                <a:stCxn id="1049" idx="2"/>
              </p:cNvCxnSpPr>
              <p:nvPr/>
            </p:nvCxnSpPr>
            <p:spPr>
              <a:xfrm flipH="1" flipV="1">
                <a:off x="3148166" y="4004959"/>
                <a:ext cx="1011" cy="236914"/>
              </a:xfrm>
              <a:prstGeom prst="line">
                <a:avLst/>
              </a:prstGeom>
              <a:noFill/>
              <a:ln w="3175" cap="flat" cmpd="sng" algn="ctr">
                <a:solidFill>
                  <a:srgbClr val="CC0000"/>
                </a:solidFill>
                <a:prstDash val="solid"/>
              </a:ln>
              <a:effectLst/>
            </p:spPr>
          </p:cxnSp>
        </p:grpSp>
      </p:grpSp>
      <p:grpSp>
        <p:nvGrpSpPr>
          <p:cNvPr id="1069" name="Group 347">
            <a:extLst>
              <a:ext uri="{FF2B5EF4-FFF2-40B4-BE49-F238E27FC236}">
                <a16:creationId xmlns:a16="http://schemas.microsoft.com/office/drawing/2014/main" id="{4D6C1728-73DE-F748-A0E0-11321B8F7571}"/>
              </a:ext>
            </a:extLst>
          </p:cNvPr>
          <p:cNvGrpSpPr>
            <a:grpSpLocks/>
          </p:cNvGrpSpPr>
          <p:nvPr/>
        </p:nvGrpSpPr>
        <p:grpSpPr bwMode="auto">
          <a:xfrm>
            <a:off x="5663422" y="4658450"/>
            <a:ext cx="441722" cy="182166"/>
            <a:chOff x="1871277" y="1576300"/>
            <a:chExt cx="1128371" cy="437861"/>
          </a:xfrm>
        </p:grpSpPr>
        <p:sp>
          <p:nvSpPr>
            <p:cNvPr id="1070" name="Oval 1069">
              <a:extLst>
                <a:ext uri="{FF2B5EF4-FFF2-40B4-BE49-F238E27FC236}">
                  <a16:creationId xmlns:a16="http://schemas.microsoft.com/office/drawing/2014/main" id="{BD0DE6BC-801F-2349-B339-2073DD002B17}"/>
                </a:ext>
              </a:extLst>
            </p:cNvPr>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71" name="Rectangle 1070">
              <a:extLst>
                <a:ext uri="{FF2B5EF4-FFF2-40B4-BE49-F238E27FC236}">
                  <a16:creationId xmlns:a16="http://schemas.microsoft.com/office/drawing/2014/main" id="{8006CA96-E3FA-9945-9B82-02259999272B}"/>
                </a:ext>
              </a:extLst>
            </p:cNvPr>
            <p:cNvSpPr/>
            <p:nvPr/>
          </p:nvSpPr>
          <p:spPr bwMode="auto">
            <a:xfrm>
              <a:off x="1871277" y="1739425"/>
              <a:ext cx="1128371" cy="11733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72" name="Oval 1071">
              <a:extLst>
                <a:ext uri="{FF2B5EF4-FFF2-40B4-BE49-F238E27FC236}">
                  <a16:creationId xmlns:a16="http://schemas.microsoft.com/office/drawing/2014/main" id="{AC968267-A70E-0B48-9B2B-F3F7549B2DF9}"/>
                </a:ext>
              </a:extLst>
            </p:cNvPr>
            <p:cNvSpPr>
              <a:spLocks noChangeArrowheads="1"/>
            </p:cNvSpPr>
            <p:nvPr/>
          </p:nvSpPr>
          <p:spPr bwMode="auto">
            <a:xfrm flipV="1">
              <a:off x="1871277" y="1576300"/>
              <a:ext cx="1125331" cy="320525"/>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73" name="Freeform 1072">
              <a:extLst>
                <a:ext uri="{FF2B5EF4-FFF2-40B4-BE49-F238E27FC236}">
                  <a16:creationId xmlns:a16="http://schemas.microsoft.com/office/drawing/2014/main" id="{3543F393-921B-2544-AAF2-81DE265DCA01}"/>
                </a:ext>
              </a:extLst>
            </p:cNvPr>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74" name="Freeform 1073">
              <a:extLst>
                <a:ext uri="{FF2B5EF4-FFF2-40B4-BE49-F238E27FC236}">
                  <a16:creationId xmlns:a16="http://schemas.microsoft.com/office/drawing/2014/main" id="{36A99124-4AE5-ED4F-A834-C0222885AECB}"/>
                </a:ext>
              </a:extLst>
            </p:cNvPr>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75" name="Freeform 1074">
              <a:extLst>
                <a:ext uri="{FF2B5EF4-FFF2-40B4-BE49-F238E27FC236}">
                  <a16:creationId xmlns:a16="http://schemas.microsoft.com/office/drawing/2014/main" id="{9CE3F7E2-B553-1E45-88FC-E2E1EC32F46A}"/>
                </a:ext>
              </a:extLst>
            </p:cNvPr>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76" name="Freeform 1075">
              <a:extLst>
                <a:ext uri="{FF2B5EF4-FFF2-40B4-BE49-F238E27FC236}">
                  <a16:creationId xmlns:a16="http://schemas.microsoft.com/office/drawing/2014/main" id="{D7BB9DED-4899-7649-AEBA-749DA452790C}"/>
                </a:ext>
              </a:extLst>
            </p:cNvPr>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077" name="Straight Connector 1076">
              <a:extLst>
                <a:ext uri="{FF2B5EF4-FFF2-40B4-BE49-F238E27FC236}">
                  <a16:creationId xmlns:a16="http://schemas.microsoft.com/office/drawing/2014/main" id="{E8965662-2E9A-0244-946F-4423CC691CFA}"/>
                </a:ext>
              </a:extLst>
            </p:cNvPr>
            <p:cNvCxnSpPr>
              <a:cxnSpLocks noChangeShapeType="1"/>
              <a:endCxn id="1072" idx="2"/>
            </p:cNvCxnSpPr>
            <p:nvPr/>
          </p:nvCxnSpPr>
          <p:spPr bwMode="auto">
            <a:xfrm flipH="1" flipV="1">
              <a:off x="1871277" y="1736563"/>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78" name="Straight Connector 1077">
              <a:extLst>
                <a:ext uri="{FF2B5EF4-FFF2-40B4-BE49-F238E27FC236}">
                  <a16:creationId xmlns:a16="http://schemas.microsoft.com/office/drawing/2014/main" id="{857BA7A2-209C-0B4F-9F2F-F5D9E12C5791}"/>
                </a:ext>
              </a:extLst>
            </p:cNvPr>
            <p:cNvCxnSpPr>
              <a:cxnSpLocks noChangeShapeType="1"/>
            </p:cNvCxnSpPr>
            <p:nvPr/>
          </p:nvCxnSpPr>
          <p:spPr bwMode="auto">
            <a:xfrm flipH="1" flipV="1">
              <a:off x="2996608" y="1733702"/>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79" name="Group 347">
            <a:extLst>
              <a:ext uri="{FF2B5EF4-FFF2-40B4-BE49-F238E27FC236}">
                <a16:creationId xmlns:a16="http://schemas.microsoft.com/office/drawing/2014/main" id="{23A5395A-73E4-9545-9CCB-0643AECEF709}"/>
              </a:ext>
            </a:extLst>
          </p:cNvPr>
          <p:cNvGrpSpPr>
            <a:grpSpLocks/>
          </p:cNvGrpSpPr>
          <p:nvPr/>
        </p:nvGrpSpPr>
        <p:grpSpPr bwMode="auto">
          <a:xfrm>
            <a:off x="4552569" y="4552485"/>
            <a:ext cx="441722" cy="182165"/>
            <a:chOff x="1871277" y="1576300"/>
            <a:chExt cx="1128371" cy="437861"/>
          </a:xfrm>
        </p:grpSpPr>
        <p:sp>
          <p:nvSpPr>
            <p:cNvPr id="1080" name="Oval 1079">
              <a:extLst>
                <a:ext uri="{FF2B5EF4-FFF2-40B4-BE49-F238E27FC236}">
                  <a16:creationId xmlns:a16="http://schemas.microsoft.com/office/drawing/2014/main" id="{DF4469B4-1A62-884E-B93E-2088628FCF9A}"/>
                </a:ext>
              </a:extLst>
            </p:cNvPr>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81" name="Rectangle 1080">
              <a:extLst>
                <a:ext uri="{FF2B5EF4-FFF2-40B4-BE49-F238E27FC236}">
                  <a16:creationId xmlns:a16="http://schemas.microsoft.com/office/drawing/2014/main" id="{CEED749C-6638-6040-A523-CBE05E8011F2}"/>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82" name="Oval 1081">
              <a:extLst>
                <a:ext uri="{FF2B5EF4-FFF2-40B4-BE49-F238E27FC236}">
                  <a16:creationId xmlns:a16="http://schemas.microsoft.com/office/drawing/2014/main" id="{E82E8A3A-0CDF-0142-A8D4-2A7F88E464C9}"/>
                </a:ext>
              </a:extLst>
            </p:cNvPr>
            <p:cNvSpPr>
              <a:spLocks noChangeArrowheads="1"/>
            </p:cNvSpPr>
            <p:nvPr/>
          </p:nvSpPr>
          <p:spPr bwMode="auto">
            <a:xfrm flipV="1">
              <a:off x="1871277" y="1576300"/>
              <a:ext cx="1125329"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83" name="Freeform 1082">
              <a:extLst>
                <a:ext uri="{FF2B5EF4-FFF2-40B4-BE49-F238E27FC236}">
                  <a16:creationId xmlns:a16="http://schemas.microsoft.com/office/drawing/2014/main" id="{20B0C69D-2EFF-CC4C-91E3-DE028EA90E90}"/>
                </a:ext>
              </a:extLst>
            </p:cNvPr>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84" name="Freeform 1083">
              <a:extLst>
                <a:ext uri="{FF2B5EF4-FFF2-40B4-BE49-F238E27FC236}">
                  <a16:creationId xmlns:a16="http://schemas.microsoft.com/office/drawing/2014/main" id="{8F166C83-2DE4-AA4C-934F-358B1ABBD003}"/>
                </a:ext>
              </a:extLst>
            </p:cNvPr>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85" name="Freeform 1084">
              <a:extLst>
                <a:ext uri="{FF2B5EF4-FFF2-40B4-BE49-F238E27FC236}">
                  <a16:creationId xmlns:a16="http://schemas.microsoft.com/office/drawing/2014/main" id="{64120D6F-CF36-7A4B-868D-9522C1F79454}"/>
                </a:ext>
              </a:extLst>
            </p:cNvPr>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86" name="Freeform 1085">
              <a:extLst>
                <a:ext uri="{FF2B5EF4-FFF2-40B4-BE49-F238E27FC236}">
                  <a16:creationId xmlns:a16="http://schemas.microsoft.com/office/drawing/2014/main" id="{8477E0BD-F61A-594C-8419-6BA64D7DFCE7}"/>
                </a:ext>
              </a:extLst>
            </p:cNvPr>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087" name="Straight Connector 1086">
              <a:extLst>
                <a:ext uri="{FF2B5EF4-FFF2-40B4-BE49-F238E27FC236}">
                  <a16:creationId xmlns:a16="http://schemas.microsoft.com/office/drawing/2014/main" id="{53F7848D-82FC-7641-AC58-517C9B2FB854}"/>
                </a:ext>
              </a:extLst>
            </p:cNvPr>
            <p:cNvCxnSpPr>
              <a:cxnSpLocks noChangeShapeType="1"/>
              <a:endCxn id="1082" idx="2"/>
            </p:cNvCxnSpPr>
            <p:nvPr/>
          </p:nvCxnSpPr>
          <p:spPr bwMode="auto">
            <a:xfrm flipH="1" flipV="1">
              <a:off x="1871277" y="1736563"/>
              <a:ext cx="3042"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88" name="Straight Connector 1087">
              <a:extLst>
                <a:ext uri="{FF2B5EF4-FFF2-40B4-BE49-F238E27FC236}">
                  <a16:creationId xmlns:a16="http://schemas.microsoft.com/office/drawing/2014/main" id="{EA830BBF-D185-DB42-96F5-34C5273F4B6F}"/>
                </a:ext>
              </a:extLst>
            </p:cNvPr>
            <p:cNvCxnSpPr>
              <a:cxnSpLocks noChangeShapeType="1"/>
            </p:cNvCxnSpPr>
            <p:nvPr/>
          </p:nvCxnSpPr>
          <p:spPr bwMode="auto">
            <a:xfrm flipH="1" flipV="1">
              <a:off x="2996606" y="1733700"/>
              <a:ext cx="3042"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89" name="Group 347">
            <a:extLst>
              <a:ext uri="{FF2B5EF4-FFF2-40B4-BE49-F238E27FC236}">
                <a16:creationId xmlns:a16="http://schemas.microsoft.com/office/drawing/2014/main" id="{B6A937C7-17A9-A648-A780-A8D67F2249E6}"/>
              </a:ext>
            </a:extLst>
          </p:cNvPr>
          <p:cNvGrpSpPr>
            <a:grpSpLocks/>
          </p:cNvGrpSpPr>
          <p:nvPr/>
        </p:nvGrpSpPr>
        <p:grpSpPr bwMode="auto">
          <a:xfrm>
            <a:off x="5146691" y="4897767"/>
            <a:ext cx="441722" cy="182165"/>
            <a:chOff x="1871277" y="1576300"/>
            <a:chExt cx="1128371" cy="437861"/>
          </a:xfrm>
        </p:grpSpPr>
        <p:sp>
          <p:nvSpPr>
            <p:cNvPr id="1090" name="Oval 1089">
              <a:extLst>
                <a:ext uri="{FF2B5EF4-FFF2-40B4-BE49-F238E27FC236}">
                  <a16:creationId xmlns:a16="http://schemas.microsoft.com/office/drawing/2014/main" id="{21A30E2F-9F7B-DC47-908B-38849C8FE198}"/>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91" name="Rectangle 1090">
              <a:extLst>
                <a:ext uri="{FF2B5EF4-FFF2-40B4-BE49-F238E27FC236}">
                  <a16:creationId xmlns:a16="http://schemas.microsoft.com/office/drawing/2014/main" id="{368E56E7-1038-F843-8824-9F2406D135D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92" name="Oval 1091">
              <a:extLst>
                <a:ext uri="{FF2B5EF4-FFF2-40B4-BE49-F238E27FC236}">
                  <a16:creationId xmlns:a16="http://schemas.microsoft.com/office/drawing/2014/main" id="{5E09C5D1-4489-9245-906B-AB737B65B939}"/>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93" name="Freeform 1092">
              <a:extLst>
                <a:ext uri="{FF2B5EF4-FFF2-40B4-BE49-F238E27FC236}">
                  <a16:creationId xmlns:a16="http://schemas.microsoft.com/office/drawing/2014/main" id="{60675A58-4EA5-F645-8293-8D562D37C4A7}"/>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094" name="Freeform 1093">
              <a:extLst>
                <a:ext uri="{FF2B5EF4-FFF2-40B4-BE49-F238E27FC236}">
                  <a16:creationId xmlns:a16="http://schemas.microsoft.com/office/drawing/2014/main" id="{936A0061-F839-A048-9329-4BA74387A85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95" name="Freeform 1094">
              <a:extLst>
                <a:ext uri="{FF2B5EF4-FFF2-40B4-BE49-F238E27FC236}">
                  <a16:creationId xmlns:a16="http://schemas.microsoft.com/office/drawing/2014/main" id="{5010EAA9-D9FE-B348-B497-E58DC4A70242}"/>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096" name="Freeform 1095">
              <a:extLst>
                <a:ext uri="{FF2B5EF4-FFF2-40B4-BE49-F238E27FC236}">
                  <a16:creationId xmlns:a16="http://schemas.microsoft.com/office/drawing/2014/main" id="{E2301F16-3352-1848-BBB4-2365D15D0F69}"/>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097" name="Straight Connector 1096">
              <a:extLst>
                <a:ext uri="{FF2B5EF4-FFF2-40B4-BE49-F238E27FC236}">
                  <a16:creationId xmlns:a16="http://schemas.microsoft.com/office/drawing/2014/main" id="{D853D2D6-514A-9847-BBC3-2AE928C8DAFB}"/>
                </a:ext>
              </a:extLst>
            </p:cNvPr>
            <p:cNvCxnSpPr>
              <a:cxnSpLocks noChangeShapeType="1"/>
              <a:endCxn id="109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98" name="Straight Connector 1097">
              <a:extLst>
                <a:ext uri="{FF2B5EF4-FFF2-40B4-BE49-F238E27FC236}">
                  <a16:creationId xmlns:a16="http://schemas.microsoft.com/office/drawing/2014/main" id="{0F7465E9-0BFE-964B-AB98-F93DD82101C2}"/>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99" name="Group 347">
            <a:extLst>
              <a:ext uri="{FF2B5EF4-FFF2-40B4-BE49-F238E27FC236}">
                <a16:creationId xmlns:a16="http://schemas.microsoft.com/office/drawing/2014/main" id="{B1B48B52-0F33-0442-B024-9A681DC9E147}"/>
              </a:ext>
            </a:extLst>
          </p:cNvPr>
          <p:cNvGrpSpPr>
            <a:grpSpLocks/>
          </p:cNvGrpSpPr>
          <p:nvPr/>
        </p:nvGrpSpPr>
        <p:grpSpPr bwMode="auto">
          <a:xfrm>
            <a:off x="4048934" y="4966823"/>
            <a:ext cx="441722" cy="182165"/>
            <a:chOff x="1871277" y="1576300"/>
            <a:chExt cx="1128371" cy="437861"/>
          </a:xfrm>
        </p:grpSpPr>
        <p:sp>
          <p:nvSpPr>
            <p:cNvPr id="1100" name="Oval 1099">
              <a:extLst>
                <a:ext uri="{FF2B5EF4-FFF2-40B4-BE49-F238E27FC236}">
                  <a16:creationId xmlns:a16="http://schemas.microsoft.com/office/drawing/2014/main" id="{B2DB57CB-08BD-2F4D-A7ED-38936BBFA3D4}"/>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01" name="Rectangle 1100">
              <a:extLst>
                <a:ext uri="{FF2B5EF4-FFF2-40B4-BE49-F238E27FC236}">
                  <a16:creationId xmlns:a16="http://schemas.microsoft.com/office/drawing/2014/main" id="{C5A9C96D-A2BA-754F-A882-52122EB391B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02" name="Oval 1101">
              <a:extLst>
                <a:ext uri="{FF2B5EF4-FFF2-40B4-BE49-F238E27FC236}">
                  <a16:creationId xmlns:a16="http://schemas.microsoft.com/office/drawing/2014/main" id="{83C4800F-B303-9446-B339-EF2E78D32E45}"/>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03" name="Freeform 1102">
              <a:extLst>
                <a:ext uri="{FF2B5EF4-FFF2-40B4-BE49-F238E27FC236}">
                  <a16:creationId xmlns:a16="http://schemas.microsoft.com/office/drawing/2014/main" id="{8248D620-997C-1B4D-A023-5CD8220FC4D0}"/>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04" name="Freeform 1103">
              <a:extLst>
                <a:ext uri="{FF2B5EF4-FFF2-40B4-BE49-F238E27FC236}">
                  <a16:creationId xmlns:a16="http://schemas.microsoft.com/office/drawing/2014/main" id="{906FE13D-AC05-AA42-853B-9FAC9CA2507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05" name="Freeform 1104">
              <a:extLst>
                <a:ext uri="{FF2B5EF4-FFF2-40B4-BE49-F238E27FC236}">
                  <a16:creationId xmlns:a16="http://schemas.microsoft.com/office/drawing/2014/main" id="{DE4AB67E-E389-E747-AA8A-F557E3BDBA61}"/>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06" name="Freeform 1105">
              <a:extLst>
                <a:ext uri="{FF2B5EF4-FFF2-40B4-BE49-F238E27FC236}">
                  <a16:creationId xmlns:a16="http://schemas.microsoft.com/office/drawing/2014/main" id="{A18C8CAC-63E9-E248-8397-1346071AD6EE}"/>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107" name="Straight Connector 1106">
              <a:extLst>
                <a:ext uri="{FF2B5EF4-FFF2-40B4-BE49-F238E27FC236}">
                  <a16:creationId xmlns:a16="http://schemas.microsoft.com/office/drawing/2014/main" id="{73BEE8CD-92EF-AB4A-9223-19BD5734C8CF}"/>
                </a:ext>
              </a:extLst>
            </p:cNvPr>
            <p:cNvCxnSpPr>
              <a:cxnSpLocks noChangeShapeType="1"/>
              <a:endCxn id="110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08" name="Straight Connector 1107">
              <a:extLst>
                <a:ext uri="{FF2B5EF4-FFF2-40B4-BE49-F238E27FC236}">
                  <a16:creationId xmlns:a16="http://schemas.microsoft.com/office/drawing/2014/main" id="{5BC61A72-737C-4F4F-802A-7DAAF663B43B}"/>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110" name="Group 11">
            <a:extLst>
              <a:ext uri="{FF2B5EF4-FFF2-40B4-BE49-F238E27FC236}">
                <a16:creationId xmlns:a16="http://schemas.microsoft.com/office/drawing/2014/main" id="{E5217315-CB03-2542-94D5-3FA12A407609}"/>
              </a:ext>
            </a:extLst>
          </p:cNvPr>
          <p:cNvGrpSpPr>
            <a:grpSpLocks/>
          </p:cNvGrpSpPr>
          <p:nvPr/>
        </p:nvGrpSpPr>
        <p:grpSpPr bwMode="auto">
          <a:xfrm>
            <a:off x="3329797" y="1866435"/>
            <a:ext cx="2699147" cy="370284"/>
            <a:chOff x="2704632" y="2011398"/>
            <a:chExt cx="3598520" cy="493919"/>
          </a:xfrm>
        </p:grpSpPr>
        <p:sp>
          <p:nvSpPr>
            <p:cNvPr id="1135" name="Oval 1134">
              <a:extLst>
                <a:ext uri="{FF2B5EF4-FFF2-40B4-BE49-F238E27FC236}">
                  <a16:creationId xmlns:a16="http://schemas.microsoft.com/office/drawing/2014/main" id="{57A6E143-0094-5D49-8A05-004EA3A97A71}"/>
                </a:ext>
              </a:extLst>
            </p:cNvPr>
            <p:cNvSpPr/>
            <p:nvPr/>
          </p:nvSpPr>
          <p:spPr bwMode="auto">
            <a:xfrm>
              <a:off x="2722092" y="2011398"/>
              <a:ext cx="3581060" cy="492331"/>
            </a:xfrm>
            <a:prstGeom prst="ellipse">
              <a:avLst/>
            </a:prstGeom>
            <a:solidFill>
              <a:srgbClr val="FFFFFF">
                <a:alpha val="42000"/>
              </a:srgbClr>
            </a:solidFill>
            <a:ln w="317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36" name="Oval 1135">
              <a:extLst>
                <a:ext uri="{FF2B5EF4-FFF2-40B4-BE49-F238E27FC236}">
                  <a16:creationId xmlns:a16="http://schemas.microsoft.com/office/drawing/2014/main" id="{431997AA-2888-D042-A558-B6DE0F737D3F}"/>
                </a:ext>
              </a:extLst>
            </p:cNvPr>
            <p:cNvSpPr/>
            <p:nvPr/>
          </p:nvSpPr>
          <p:spPr bwMode="auto">
            <a:xfrm>
              <a:off x="2704632" y="2012986"/>
              <a:ext cx="3581060" cy="492331"/>
            </a:xfrm>
            <a:prstGeom prst="ellipse">
              <a:avLst/>
            </a:prstGeom>
            <a:solidFill>
              <a:srgbClr val="CC0000">
                <a:alpha val="42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37" name="TextBox 389">
              <a:extLst>
                <a:ext uri="{FF2B5EF4-FFF2-40B4-BE49-F238E27FC236}">
                  <a16:creationId xmlns:a16="http://schemas.microsoft.com/office/drawing/2014/main" id="{D0AF8FB3-4D5B-7B4A-8B82-CF15E8A6F1F0}"/>
                </a:ext>
              </a:extLst>
            </p:cNvPr>
            <p:cNvSpPr txBox="1">
              <a:spLocks noChangeArrowheads="1"/>
            </p:cNvSpPr>
            <p:nvPr/>
          </p:nvSpPr>
          <p:spPr bwMode="auto">
            <a:xfrm>
              <a:off x="3407390" y="2127167"/>
              <a:ext cx="2148247" cy="31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1106"/>
                </a:lnSpc>
                <a:spcBef>
                  <a:spcPct val="0"/>
                </a:spcBef>
                <a:spcAft>
                  <a:spcPct val="0"/>
                </a:spcAft>
                <a:defRPr/>
              </a:pPr>
              <a:r>
                <a:rPr lang="en-US" altLang="en-US" sz="1350" kern="0" dirty="0">
                  <a:solidFill>
                    <a:srgbClr val="FFFFFF"/>
                  </a:solidFill>
                  <a:latin typeface="Avenir Book" panose="020B0503020203020204" pitchFamily="34" charset="-78"/>
                  <a:cs typeface="Avenir Book" panose="020B0503020203020204" pitchFamily="34" charset="-78"/>
                </a:rPr>
                <a:t>Remote Controller</a:t>
              </a:r>
            </a:p>
          </p:txBody>
        </p:sp>
      </p:grpSp>
      <p:grpSp>
        <p:nvGrpSpPr>
          <p:cNvPr id="3" name="Group 2">
            <a:extLst>
              <a:ext uri="{FF2B5EF4-FFF2-40B4-BE49-F238E27FC236}">
                <a16:creationId xmlns:a16="http://schemas.microsoft.com/office/drawing/2014/main" id="{370F660B-2991-C94D-80D9-F1429AC36768}"/>
              </a:ext>
            </a:extLst>
          </p:cNvPr>
          <p:cNvGrpSpPr/>
          <p:nvPr/>
        </p:nvGrpSpPr>
        <p:grpSpPr>
          <a:xfrm>
            <a:off x="2715435" y="3373767"/>
            <a:ext cx="3828411" cy="635828"/>
            <a:chOff x="3674918" y="4177678"/>
            <a:chExt cx="5104549" cy="847770"/>
          </a:xfrm>
        </p:grpSpPr>
        <p:grpSp>
          <p:nvGrpSpPr>
            <p:cNvPr id="1111" name="Group 441">
              <a:extLst>
                <a:ext uri="{FF2B5EF4-FFF2-40B4-BE49-F238E27FC236}">
                  <a16:creationId xmlns:a16="http://schemas.microsoft.com/office/drawing/2014/main" id="{0C03A32C-FA65-214B-B936-B6E1B2C384AE}"/>
                </a:ext>
              </a:extLst>
            </p:cNvPr>
            <p:cNvGrpSpPr>
              <a:grpSpLocks/>
            </p:cNvGrpSpPr>
            <p:nvPr/>
          </p:nvGrpSpPr>
          <p:grpSpPr bwMode="auto">
            <a:xfrm>
              <a:off x="3674918" y="4177678"/>
              <a:ext cx="923925" cy="406399"/>
              <a:chOff x="2705100" y="2011480"/>
              <a:chExt cx="3598690" cy="494427"/>
            </a:xfrm>
          </p:grpSpPr>
          <p:sp>
            <p:nvSpPr>
              <p:cNvPr id="1132" name="Oval 1131">
                <a:extLst>
                  <a:ext uri="{FF2B5EF4-FFF2-40B4-BE49-F238E27FC236}">
                    <a16:creationId xmlns:a16="http://schemas.microsoft.com/office/drawing/2014/main" id="{F74AE388-0960-CF47-B1A1-1ABEEB3A9CAF}"/>
                  </a:ext>
                </a:extLst>
              </p:cNvPr>
              <p:cNvSpPr/>
              <p:nvPr/>
            </p:nvSpPr>
            <p:spPr bwMode="auto">
              <a:xfrm>
                <a:off x="2723648" y="2011480"/>
                <a:ext cx="3580142" cy="492496"/>
              </a:xfrm>
              <a:prstGeom prst="ellipse">
                <a:avLst/>
              </a:prstGeom>
              <a:solidFill>
                <a:srgbClr val="FFFFFF">
                  <a:alpha val="42000"/>
                </a:srgbClr>
              </a:solidFill>
              <a:ln w="317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33" name="Oval 1132">
                <a:extLst>
                  <a:ext uri="{FF2B5EF4-FFF2-40B4-BE49-F238E27FC236}">
                    <a16:creationId xmlns:a16="http://schemas.microsoft.com/office/drawing/2014/main" id="{1181AFDF-673F-BE48-B342-3AE78D0EFECC}"/>
                  </a:ext>
                </a:extLst>
              </p:cNvPr>
              <p:cNvSpPr/>
              <p:nvPr/>
            </p:nvSpPr>
            <p:spPr bwMode="auto">
              <a:xfrm>
                <a:off x="2705100" y="2013410"/>
                <a:ext cx="3580138" cy="492497"/>
              </a:xfrm>
              <a:prstGeom prst="ellipse">
                <a:avLst/>
              </a:prstGeom>
              <a:solidFill>
                <a:srgbClr val="CC0000">
                  <a:alpha val="42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34" name="TextBox 389">
                <a:extLst>
                  <a:ext uri="{FF2B5EF4-FFF2-40B4-BE49-F238E27FC236}">
                    <a16:creationId xmlns:a16="http://schemas.microsoft.com/office/drawing/2014/main" id="{F3932BCA-D430-FC40-B54E-015140A71EFE}"/>
                  </a:ext>
                </a:extLst>
              </p:cNvPr>
              <p:cNvSpPr txBox="1">
                <a:spLocks noChangeArrowheads="1"/>
              </p:cNvSpPr>
              <p:nvPr/>
            </p:nvSpPr>
            <p:spPr bwMode="auto">
              <a:xfrm>
                <a:off x="3377632" y="2127168"/>
                <a:ext cx="2207770" cy="378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1106"/>
                  </a:lnSpc>
                  <a:spcBef>
                    <a:spcPct val="0"/>
                  </a:spcBef>
                  <a:spcAft>
                    <a:spcPct val="0"/>
                  </a:spcAft>
                  <a:defRPr/>
                </a:pPr>
                <a:r>
                  <a:rPr lang="en-US" altLang="en-US" sz="1350" kern="0" dirty="0">
                    <a:solidFill>
                      <a:srgbClr val="FFFFFF"/>
                    </a:solidFill>
                    <a:latin typeface="Avenir Book" panose="020B0503020203020204" pitchFamily="34" charset="-78"/>
                    <a:cs typeface="Avenir Book" panose="020B0503020203020204" pitchFamily="34" charset="-78"/>
                  </a:rPr>
                  <a:t>CA</a:t>
                </a:r>
              </a:p>
            </p:txBody>
          </p:sp>
        </p:grpSp>
        <p:grpSp>
          <p:nvGrpSpPr>
            <p:cNvPr id="1112" name="Group 16">
              <a:extLst>
                <a:ext uri="{FF2B5EF4-FFF2-40B4-BE49-F238E27FC236}">
                  <a16:creationId xmlns:a16="http://schemas.microsoft.com/office/drawing/2014/main" id="{C3F9499B-4024-2B4E-8994-25AA993B23C7}"/>
                </a:ext>
              </a:extLst>
            </p:cNvPr>
            <p:cNvGrpSpPr>
              <a:grpSpLocks/>
            </p:cNvGrpSpPr>
            <p:nvPr/>
          </p:nvGrpSpPr>
          <p:grpSpPr bwMode="auto">
            <a:xfrm>
              <a:off x="5314703" y="4714252"/>
              <a:ext cx="496291" cy="311196"/>
              <a:chOff x="3534848" y="4573304"/>
              <a:chExt cx="496244" cy="311327"/>
            </a:xfrm>
          </p:grpSpPr>
          <p:grpSp>
            <p:nvGrpSpPr>
              <p:cNvPr id="1128" name="Group 12">
                <a:extLst>
                  <a:ext uri="{FF2B5EF4-FFF2-40B4-BE49-F238E27FC236}">
                    <a16:creationId xmlns:a16="http://schemas.microsoft.com/office/drawing/2014/main" id="{643660C7-BD5F-8243-BB52-5E41566520BE}"/>
                  </a:ext>
                </a:extLst>
              </p:cNvPr>
              <p:cNvGrpSpPr>
                <a:grpSpLocks/>
              </p:cNvGrpSpPr>
              <p:nvPr/>
            </p:nvGrpSpPr>
            <p:grpSpPr bwMode="auto">
              <a:xfrm>
                <a:off x="3558850" y="4577634"/>
                <a:ext cx="463568" cy="262710"/>
                <a:chOff x="3558850" y="4577634"/>
                <a:chExt cx="463568" cy="262710"/>
              </a:xfrm>
            </p:grpSpPr>
            <p:sp>
              <p:nvSpPr>
                <p:cNvPr id="1130" name="Oval 1129">
                  <a:extLst>
                    <a:ext uri="{FF2B5EF4-FFF2-40B4-BE49-F238E27FC236}">
                      <a16:creationId xmlns:a16="http://schemas.microsoft.com/office/drawing/2014/main" id="{EB6F94A5-07EA-824D-BCE4-E412F1D275A9}"/>
                    </a:ext>
                  </a:extLst>
                </p:cNvPr>
                <p:cNvSpPr/>
                <p:nvPr/>
              </p:nvSpPr>
              <p:spPr bwMode="auto">
                <a:xfrm>
                  <a:off x="3573046" y="4578067"/>
                  <a:ext cx="439696" cy="260459"/>
                </a:xfrm>
                <a:prstGeom prst="ellipse">
                  <a:avLst/>
                </a:prstGeom>
                <a:solidFill>
                  <a:srgbClr val="FFFFFF">
                    <a:alpha val="42000"/>
                  </a:srgbClr>
                </a:solidFill>
                <a:ln w="317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31" name="Oval 1130">
                  <a:extLst>
                    <a:ext uri="{FF2B5EF4-FFF2-40B4-BE49-F238E27FC236}">
                      <a16:creationId xmlns:a16="http://schemas.microsoft.com/office/drawing/2014/main" id="{3AFA8449-4699-DE4E-AD4F-2F50FF91F472}"/>
                    </a:ext>
                  </a:extLst>
                </p:cNvPr>
                <p:cNvSpPr/>
                <p:nvPr/>
              </p:nvSpPr>
              <p:spPr bwMode="auto">
                <a:xfrm>
                  <a:off x="3558760" y="4587596"/>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grpSp>
          <p:sp>
            <p:nvSpPr>
              <p:cNvPr id="1129" name="TextBox 389">
                <a:extLst>
                  <a:ext uri="{FF2B5EF4-FFF2-40B4-BE49-F238E27FC236}">
                    <a16:creationId xmlns:a16="http://schemas.microsoft.com/office/drawing/2014/main" id="{64D840F2-5A70-9E44-A243-269898185070}"/>
                  </a:ext>
                </a:extLst>
              </p:cNvPr>
              <p:cNvSpPr txBox="1">
                <a:spLocks noChangeArrowheads="1"/>
              </p:cNvSpPr>
              <p:nvPr/>
            </p:nvSpPr>
            <p:spPr bwMode="auto">
              <a:xfrm>
                <a:off x="3534848" y="4573304"/>
                <a:ext cx="496244" cy="31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1106"/>
                  </a:lnSpc>
                  <a:spcBef>
                    <a:spcPct val="0"/>
                  </a:spcBef>
                  <a:spcAft>
                    <a:spcPct val="0"/>
                  </a:spcAft>
                  <a:defRPr/>
                </a:pPr>
                <a:r>
                  <a:rPr lang="en-US" altLang="en-US" sz="1050" kern="0">
                    <a:solidFill>
                      <a:srgbClr val="FFFFFF"/>
                    </a:solidFill>
                    <a:latin typeface="Avenir Book" panose="020B0503020203020204" pitchFamily="34" charset="-78"/>
                    <a:cs typeface="Avenir Book" panose="020B0503020203020204" pitchFamily="34" charset="-78"/>
                  </a:rPr>
                  <a:t>CA</a:t>
                </a:r>
                <a:endParaRPr lang="en-US" altLang="en-US" sz="1350" kern="0">
                  <a:solidFill>
                    <a:srgbClr val="FFFFFF"/>
                  </a:solidFill>
                  <a:latin typeface="Avenir Book" panose="020B0503020203020204" pitchFamily="34" charset="-78"/>
                  <a:cs typeface="Avenir Book" panose="020B0503020203020204" pitchFamily="34" charset="-78"/>
                </a:endParaRPr>
              </a:p>
            </p:txBody>
          </p:sp>
        </p:grpSp>
        <p:grpSp>
          <p:nvGrpSpPr>
            <p:cNvPr id="1113" name="Group 450">
              <a:extLst>
                <a:ext uri="{FF2B5EF4-FFF2-40B4-BE49-F238E27FC236}">
                  <a16:creationId xmlns:a16="http://schemas.microsoft.com/office/drawing/2014/main" id="{AADDBF22-BF75-E042-B015-F1D30A1937CF}"/>
                </a:ext>
              </a:extLst>
            </p:cNvPr>
            <p:cNvGrpSpPr>
              <a:grpSpLocks/>
            </p:cNvGrpSpPr>
            <p:nvPr/>
          </p:nvGrpSpPr>
          <p:grpSpPr bwMode="auto">
            <a:xfrm>
              <a:off x="6094925" y="4712134"/>
              <a:ext cx="496291" cy="311196"/>
              <a:chOff x="3534848" y="4573304"/>
              <a:chExt cx="496244" cy="311327"/>
            </a:xfrm>
          </p:grpSpPr>
          <p:grpSp>
            <p:nvGrpSpPr>
              <p:cNvPr id="1124" name="Group 451">
                <a:extLst>
                  <a:ext uri="{FF2B5EF4-FFF2-40B4-BE49-F238E27FC236}">
                    <a16:creationId xmlns:a16="http://schemas.microsoft.com/office/drawing/2014/main" id="{BD64AF44-6F7F-1747-8E26-3E6D0EDDA010}"/>
                  </a:ext>
                </a:extLst>
              </p:cNvPr>
              <p:cNvGrpSpPr>
                <a:grpSpLocks/>
              </p:cNvGrpSpPr>
              <p:nvPr/>
            </p:nvGrpSpPr>
            <p:grpSpPr bwMode="auto">
              <a:xfrm>
                <a:off x="3558850" y="4577634"/>
                <a:ext cx="463568" cy="262710"/>
                <a:chOff x="3558850" y="4577634"/>
                <a:chExt cx="463568" cy="262710"/>
              </a:xfrm>
            </p:grpSpPr>
            <p:sp>
              <p:nvSpPr>
                <p:cNvPr id="1126" name="Oval 1125">
                  <a:extLst>
                    <a:ext uri="{FF2B5EF4-FFF2-40B4-BE49-F238E27FC236}">
                      <a16:creationId xmlns:a16="http://schemas.microsoft.com/office/drawing/2014/main" id="{B13E6B0A-9B22-874D-A5BB-CAB7052B0E58}"/>
                    </a:ext>
                  </a:extLst>
                </p:cNvPr>
                <p:cNvSpPr/>
                <p:nvPr/>
              </p:nvSpPr>
              <p:spPr bwMode="auto">
                <a:xfrm>
                  <a:off x="3573874" y="4581775"/>
                  <a:ext cx="439696" cy="257283"/>
                </a:xfrm>
                <a:prstGeom prst="ellipse">
                  <a:avLst/>
                </a:prstGeom>
                <a:solidFill>
                  <a:srgbClr val="FFFFFF">
                    <a:alpha val="42000"/>
                  </a:srgbClr>
                </a:solidFill>
                <a:ln w="317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27" name="Oval 1126">
                  <a:extLst>
                    <a:ext uri="{FF2B5EF4-FFF2-40B4-BE49-F238E27FC236}">
                      <a16:creationId xmlns:a16="http://schemas.microsoft.com/office/drawing/2014/main" id="{88C69275-D6D4-D64E-9433-86A12EE44DC2}"/>
                    </a:ext>
                  </a:extLst>
                </p:cNvPr>
                <p:cNvSpPr/>
                <p:nvPr/>
              </p:nvSpPr>
              <p:spPr bwMode="auto">
                <a:xfrm>
                  <a:off x="3559588" y="4591304"/>
                  <a:ext cx="463506" cy="249341"/>
                </a:xfrm>
                <a:prstGeom prst="ellipse">
                  <a:avLst/>
                </a:prstGeom>
                <a:solidFill>
                  <a:srgbClr val="CC0000">
                    <a:alpha val="42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grpSp>
          <p:sp>
            <p:nvSpPr>
              <p:cNvPr id="1125" name="TextBox 389">
                <a:extLst>
                  <a:ext uri="{FF2B5EF4-FFF2-40B4-BE49-F238E27FC236}">
                    <a16:creationId xmlns:a16="http://schemas.microsoft.com/office/drawing/2014/main" id="{137E9DC6-E808-9244-BE10-49D98EA5A17A}"/>
                  </a:ext>
                </a:extLst>
              </p:cNvPr>
              <p:cNvSpPr txBox="1">
                <a:spLocks noChangeArrowheads="1"/>
              </p:cNvSpPr>
              <p:nvPr/>
            </p:nvSpPr>
            <p:spPr bwMode="auto">
              <a:xfrm>
                <a:off x="3534848" y="4573304"/>
                <a:ext cx="496244" cy="31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1106"/>
                  </a:lnSpc>
                  <a:spcBef>
                    <a:spcPct val="0"/>
                  </a:spcBef>
                  <a:spcAft>
                    <a:spcPct val="0"/>
                  </a:spcAft>
                  <a:defRPr/>
                </a:pPr>
                <a:r>
                  <a:rPr lang="en-US" altLang="en-US" sz="1050" kern="0">
                    <a:solidFill>
                      <a:srgbClr val="FFFFFF"/>
                    </a:solidFill>
                    <a:latin typeface="Avenir Book" panose="020B0503020203020204" pitchFamily="34" charset="-78"/>
                    <a:cs typeface="Avenir Book" panose="020B0503020203020204" pitchFamily="34" charset="-78"/>
                  </a:rPr>
                  <a:t>CA</a:t>
                </a:r>
                <a:endParaRPr lang="en-US" altLang="en-US" sz="1350" kern="0">
                  <a:solidFill>
                    <a:srgbClr val="FFFFFF"/>
                  </a:solidFill>
                  <a:latin typeface="Avenir Book" panose="020B0503020203020204" pitchFamily="34" charset="-78"/>
                  <a:cs typeface="Avenir Book" panose="020B0503020203020204" pitchFamily="34" charset="-78"/>
                </a:endParaRPr>
              </a:p>
            </p:txBody>
          </p:sp>
        </p:grpSp>
        <p:grpSp>
          <p:nvGrpSpPr>
            <p:cNvPr id="1114" name="Group 455">
              <a:extLst>
                <a:ext uri="{FF2B5EF4-FFF2-40B4-BE49-F238E27FC236}">
                  <a16:creationId xmlns:a16="http://schemas.microsoft.com/office/drawing/2014/main" id="{F9EC1EDD-92AD-2245-AE89-053A0D1F0A45}"/>
                </a:ext>
              </a:extLst>
            </p:cNvPr>
            <p:cNvGrpSpPr>
              <a:grpSpLocks/>
            </p:cNvGrpSpPr>
            <p:nvPr/>
          </p:nvGrpSpPr>
          <p:grpSpPr bwMode="auto">
            <a:xfrm>
              <a:off x="7295295" y="4710017"/>
              <a:ext cx="496291" cy="311196"/>
              <a:chOff x="3534848" y="4573304"/>
              <a:chExt cx="496244" cy="311327"/>
            </a:xfrm>
          </p:grpSpPr>
          <p:grpSp>
            <p:nvGrpSpPr>
              <p:cNvPr id="1120" name="Group 456">
                <a:extLst>
                  <a:ext uri="{FF2B5EF4-FFF2-40B4-BE49-F238E27FC236}">
                    <a16:creationId xmlns:a16="http://schemas.microsoft.com/office/drawing/2014/main" id="{CB1EA6B7-79F6-7C4E-B31B-F6338BD15A28}"/>
                  </a:ext>
                </a:extLst>
              </p:cNvPr>
              <p:cNvGrpSpPr>
                <a:grpSpLocks/>
              </p:cNvGrpSpPr>
              <p:nvPr/>
            </p:nvGrpSpPr>
            <p:grpSpPr bwMode="auto">
              <a:xfrm>
                <a:off x="3558850" y="4577634"/>
                <a:ext cx="463568" cy="262710"/>
                <a:chOff x="3558850" y="4577634"/>
                <a:chExt cx="463568" cy="262710"/>
              </a:xfrm>
            </p:grpSpPr>
            <p:sp>
              <p:nvSpPr>
                <p:cNvPr id="1122" name="Oval 1121">
                  <a:extLst>
                    <a:ext uri="{FF2B5EF4-FFF2-40B4-BE49-F238E27FC236}">
                      <a16:creationId xmlns:a16="http://schemas.microsoft.com/office/drawing/2014/main" id="{9BF9A7D0-3676-5B44-9F92-551F82BA815A}"/>
                    </a:ext>
                  </a:extLst>
                </p:cNvPr>
                <p:cNvSpPr/>
                <p:nvPr/>
              </p:nvSpPr>
              <p:spPr bwMode="auto">
                <a:xfrm>
                  <a:off x="3573654" y="4577540"/>
                  <a:ext cx="439696" cy="260459"/>
                </a:xfrm>
                <a:prstGeom prst="ellipse">
                  <a:avLst/>
                </a:prstGeom>
                <a:solidFill>
                  <a:srgbClr val="FFFFFF">
                    <a:alpha val="42000"/>
                  </a:srgbClr>
                </a:solidFill>
                <a:ln w="317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23" name="Oval 1122">
                  <a:extLst>
                    <a:ext uri="{FF2B5EF4-FFF2-40B4-BE49-F238E27FC236}">
                      <a16:creationId xmlns:a16="http://schemas.microsoft.com/office/drawing/2014/main" id="{F3145DFC-AFCD-7043-8580-05CA0BB4CB0F}"/>
                    </a:ext>
                  </a:extLst>
                </p:cNvPr>
                <p:cNvSpPr/>
                <p:nvPr/>
              </p:nvSpPr>
              <p:spPr bwMode="auto">
                <a:xfrm>
                  <a:off x="3559368" y="4587069"/>
                  <a:ext cx="463506" cy="252518"/>
                </a:xfrm>
                <a:prstGeom prst="ellipse">
                  <a:avLst/>
                </a:prstGeom>
                <a:solidFill>
                  <a:srgbClr val="CC0000">
                    <a:alpha val="42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grpSp>
          <p:sp>
            <p:nvSpPr>
              <p:cNvPr id="1121" name="TextBox 389">
                <a:extLst>
                  <a:ext uri="{FF2B5EF4-FFF2-40B4-BE49-F238E27FC236}">
                    <a16:creationId xmlns:a16="http://schemas.microsoft.com/office/drawing/2014/main" id="{F248CEB0-87E6-A44A-A50F-5C3EC5372B52}"/>
                  </a:ext>
                </a:extLst>
              </p:cNvPr>
              <p:cNvSpPr txBox="1">
                <a:spLocks noChangeArrowheads="1"/>
              </p:cNvSpPr>
              <p:nvPr/>
            </p:nvSpPr>
            <p:spPr bwMode="auto">
              <a:xfrm>
                <a:off x="3534848" y="4573304"/>
                <a:ext cx="496244" cy="31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1106"/>
                  </a:lnSpc>
                  <a:spcBef>
                    <a:spcPct val="0"/>
                  </a:spcBef>
                  <a:spcAft>
                    <a:spcPct val="0"/>
                  </a:spcAft>
                  <a:defRPr/>
                </a:pPr>
                <a:r>
                  <a:rPr lang="en-US" altLang="en-US" sz="1050" kern="0">
                    <a:solidFill>
                      <a:srgbClr val="FFFFFF"/>
                    </a:solidFill>
                    <a:latin typeface="Avenir Book" panose="020B0503020203020204" pitchFamily="34" charset="-78"/>
                    <a:cs typeface="Avenir Book" panose="020B0503020203020204" pitchFamily="34" charset="-78"/>
                  </a:rPr>
                  <a:t>CA</a:t>
                </a:r>
                <a:endParaRPr lang="en-US" altLang="en-US" sz="1350" kern="0">
                  <a:solidFill>
                    <a:srgbClr val="FFFFFF"/>
                  </a:solidFill>
                  <a:latin typeface="Avenir Book" panose="020B0503020203020204" pitchFamily="34" charset="-78"/>
                  <a:cs typeface="Avenir Book" panose="020B0503020203020204" pitchFamily="34" charset="-78"/>
                </a:endParaRPr>
              </a:p>
            </p:txBody>
          </p:sp>
        </p:grpSp>
        <p:grpSp>
          <p:nvGrpSpPr>
            <p:cNvPr id="1115" name="Group 460">
              <a:extLst>
                <a:ext uri="{FF2B5EF4-FFF2-40B4-BE49-F238E27FC236}">
                  <a16:creationId xmlns:a16="http://schemas.microsoft.com/office/drawing/2014/main" id="{4F7BA808-3479-484C-BAF0-5CC1FD0331EB}"/>
                </a:ext>
              </a:extLst>
            </p:cNvPr>
            <p:cNvGrpSpPr>
              <a:grpSpLocks/>
            </p:cNvGrpSpPr>
            <p:nvPr/>
          </p:nvGrpSpPr>
          <p:grpSpPr bwMode="auto">
            <a:xfrm>
              <a:off x="8283176" y="4707900"/>
              <a:ext cx="496291" cy="311196"/>
              <a:chOff x="3534848" y="4573304"/>
              <a:chExt cx="496244" cy="311327"/>
            </a:xfrm>
          </p:grpSpPr>
          <p:grpSp>
            <p:nvGrpSpPr>
              <p:cNvPr id="1116" name="Group 461">
                <a:extLst>
                  <a:ext uri="{FF2B5EF4-FFF2-40B4-BE49-F238E27FC236}">
                    <a16:creationId xmlns:a16="http://schemas.microsoft.com/office/drawing/2014/main" id="{933FA7BC-47D5-ED48-85E7-B486D7CBCA91}"/>
                  </a:ext>
                </a:extLst>
              </p:cNvPr>
              <p:cNvGrpSpPr>
                <a:grpSpLocks/>
              </p:cNvGrpSpPr>
              <p:nvPr/>
            </p:nvGrpSpPr>
            <p:grpSpPr bwMode="auto">
              <a:xfrm>
                <a:off x="3558850" y="4577634"/>
                <a:ext cx="463568" cy="262710"/>
                <a:chOff x="3558850" y="4577634"/>
                <a:chExt cx="463568" cy="262710"/>
              </a:xfrm>
            </p:grpSpPr>
            <p:sp>
              <p:nvSpPr>
                <p:cNvPr id="1118" name="Oval 1117">
                  <a:extLst>
                    <a:ext uri="{FF2B5EF4-FFF2-40B4-BE49-F238E27FC236}">
                      <a16:creationId xmlns:a16="http://schemas.microsoft.com/office/drawing/2014/main" id="{BFFF1AA5-D313-234B-BDA6-40E287FD081F}"/>
                    </a:ext>
                  </a:extLst>
                </p:cNvPr>
                <p:cNvSpPr/>
                <p:nvPr/>
              </p:nvSpPr>
              <p:spPr bwMode="auto">
                <a:xfrm>
                  <a:off x="3573198" y="4578069"/>
                  <a:ext cx="439696" cy="260459"/>
                </a:xfrm>
                <a:prstGeom prst="ellipse">
                  <a:avLst/>
                </a:prstGeom>
                <a:solidFill>
                  <a:srgbClr val="FFFFFF">
                    <a:alpha val="42000"/>
                  </a:srgbClr>
                </a:solidFill>
                <a:ln w="317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19" name="Oval 1118">
                  <a:extLst>
                    <a:ext uri="{FF2B5EF4-FFF2-40B4-BE49-F238E27FC236}">
                      <a16:creationId xmlns:a16="http://schemas.microsoft.com/office/drawing/2014/main" id="{08D261B5-FBF3-B541-B8CA-B63F648BEF5C}"/>
                    </a:ext>
                  </a:extLst>
                </p:cNvPr>
                <p:cNvSpPr/>
                <p:nvPr/>
              </p:nvSpPr>
              <p:spPr bwMode="auto">
                <a:xfrm>
                  <a:off x="3558912" y="4587598"/>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grpSp>
          <p:sp>
            <p:nvSpPr>
              <p:cNvPr id="1117" name="TextBox 389">
                <a:extLst>
                  <a:ext uri="{FF2B5EF4-FFF2-40B4-BE49-F238E27FC236}">
                    <a16:creationId xmlns:a16="http://schemas.microsoft.com/office/drawing/2014/main" id="{8386C9B3-5C0B-0443-98EF-8CDB1312E97F}"/>
                  </a:ext>
                </a:extLst>
              </p:cNvPr>
              <p:cNvSpPr txBox="1">
                <a:spLocks noChangeArrowheads="1"/>
              </p:cNvSpPr>
              <p:nvPr/>
            </p:nvSpPr>
            <p:spPr bwMode="auto">
              <a:xfrm>
                <a:off x="3534848" y="4573304"/>
                <a:ext cx="496244" cy="31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685800" eaLnBrk="0" fontAlgn="base" hangingPunct="0">
                  <a:lnSpc>
                    <a:spcPts val="1106"/>
                  </a:lnSpc>
                  <a:spcBef>
                    <a:spcPct val="0"/>
                  </a:spcBef>
                  <a:spcAft>
                    <a:spcPct val="0"/>
                  </a:spcAft>
                  <a:defRPr/>
                </a:pPr>
                <a:r>
                  <a:rPr lang="en-US" altLang="en-US" sz="1050" kern="0" dirty="0">
                    <a:solidFill>
                      <a:srgbClr val="FFFFFF"/>
                    </a:solidFill>
                    <a:latin typeface="Avenir Book" panose="020B0503020203020204" pitchFamily="34" charset="-78"/>
                    <a:cs typeface="Avenir Book" panose="020B0503020203020204" pitchFamily="34" charset="-78"/>
                  </a:rPr>
                  <a:t>CA</a:t>
                </a:r>
                <a:endParaRPr lang="en-US" altLang="en-US" sz="1350" kern="0" dirty="0">
                  <a:solidFill>
                    <a:srgbClr val="FFFFFF"/>
                  </a:solidFill>
                  <a:latin typeface="Avenir Book" panose="020B0503020203020204" pitchFamily="34" charset="-78"/>
                  <a:cs typeface="Avenir Book" panose="020B0503020203020204" pitchFamily="34" charset="-78"/>
                </a:endParaRPr>
              </a:p>
            </p:txBody>
          </p:sp>
        </p:grpSp>
      </p:grpSp>
      <p:grpSp>
        <p:nvGrpSpPr>
          <p:cNvPr id="1139" name="Group 1">
            <a:extLst>
              <a:ext uri="{FF2B5EF4-FFF2-40B4-BE49-F238E27FC236}">
                <a16:creationId xmlns:a16="http://schemas.microsoft.com/office/drawing/2014/main" id="{A228ACC2-6157-BF41-88C3-0A086417268A}"/>
              </a:ext>
            </a:extLst>
          </p:cNvPr>
          <p:cNvGrpSpPr>
            <a:grpSpLocks/>
          </p:cNvGrpSpPr>
          <p:nvPr/>
        </p:nvGrpSpPr>
        <p:grpSpPr bwMode="auto">
          <a:xfrm>
            <a:off x="1974866" y="4346507"/>
            <a:ext cx="2075205" cy="699937"/>
            <a:chOff x="938213" y="5237165"/>
            <a:chExt cx="2766941" cy="933249"/>
          </a:xfrm>
        </p:grpSpPr>
        <p:cxnSp>
          <p:nvCxnSpPr>
            <p:cNvPr id="1140" name="Straight Connector 1139">
              <a:extLst>
                <a:ext uri="{FF2B5EF4-FFF2-40B4-BE49-F238E27FC236}">
                  <a16:creationId xmlns:a16="http://schemas.microsoft.com/office/drawing/2014/main" id="{CB924182-B4D8-0F43-97E1-646C4E72A083}"/>
                </a:ext>
              </a:extLst>
            </p:cNvPr>
            <p:cNvCxnSpPr/>
            <p:nvPr/>
          </p:nvCxnSpPr>
          <p:spPr>
            <a:xfrm flipH="1">
              <a:off x="1282700" y="5802312"/>
              <a:ext cx="1508125" cy="1588"/>
            </a:xfrm>
            <a:prstGeom prst="line">
              <a:avLst/>
            </a:prstGeom>
            <a:noFill/>
            <a:ln w="9525" cap="flat" cmpd="sng" algn="ctr">
              <a:solidFill>
                <a:srgbClr val="000000"/>
              </a:solidFill>
              <a:prstDash val="solid"/>
            </a:ln>
            <a:effectLst/>
          </p:spPr>
        </p:cxnSp>
        <p:sp>
          <p:nvSpPr>
            <p:cNvPr id="1141" name="TextBox 265">
              <a:extLst>
                <a:ext uri="{FF2B5EF4-FFF2-40B4-BE49-F238E27FC236}">
                  <a16:creationId xmlns:a16="http://schemas.microsoft.com/office/drawing/2014/main" id="{CFD0B0F1-D70C-5245-B37A-C9A4ABCBEF39}"/>
                </a:ext>
              </a:extLst>
            </p:cNvPr>
            <p:cNvSpPr txBox="1">
              <a:spLocks noChangeArrowheads="1"/>
            </p:cNvSpPr>
            <p:nvPr/>
          </p:nvSpPr>
          <p:spPr bwMode="auto">
            <a:xfrm>
              <a:off x="3198813" y="5473700"/>
              <a:ext cx="331715"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1</a:t>
              </a:r>
            </a:p>
          </p:txBody>
        </p:sp>
        <p:sp>
          <p:nvSpPr>
            <p:cNvPr id="1142" name="TextBox 281">
              <a:extLst>
                <a:ext uri="{FF2B5EF4-FFF2-40B4-BE49-F238E27FC236}">
                  <a16:creationId xmlns:a16="http://schemas.microsoft.com/office/drawing/2014/main" id="{6C507E5B-C87D-FA46-A331-4ABAB6B8A245}"/>
                </a:ext>
              </a:extLst>
            </p:cNvPr>
            <p:cNvSpPr txBox="1">
              <a:spLocks noChangeArrowheads="1"/>
            </p:cNvSpPr>
            <p:nvPr/>
          </p:nvSpPr>
          <p:spPr bwMode="auto">
            <a:xfrm>
              <a:off x="3373439" y="5761038"/>
              <a:ext cx="331715"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2</a:t>
              </a:r>
            </a:p>
          </p:txBody>
        </p:sp>
        <p:grpSp>
          <p:nvGrpSpPr>
            <p:cNvPr id="1143" name="Group 5">
              <a:extLst>
                <a:ext uri="{FF2B5EF4-FFF2-40B4-BE49-F238E27FC236}">
                  <a16:creationId xmlns:a16="http://schemas.microsoft.com/office/drawing/2014/main" id="{1A707F03-E0B2-FF48-9597-B751067AD9A3}"/>
                </a:ext>
              </a:extLst>
            </p:cNvPr>
            <p:cNvGrpSpPr>
              <a:grpSpLocks/>
            </p:cNvGrpSpPr>
            <p:nvPr/>
          </p:nvGrpSpPr>
          <p:grpSpPr bwMode="auto">
            <a:xfrm>
              <a:off x="938213" y="5237165"/>
              <a:ext cx="1616075" cy="554927"/>
              <a:chOff x="-4079003" y="2717403"/>
              <a:chExt cx="1616718" cy="556194"/>
            </a:xfrm>
          </p:grpSpPr>
          <p:sp>
            <p:nvSpPr>
              <p:cNvPr id="1157" name="Rectangle 98">
                <a:extLst>
                  <a:ext uri="{FF2B5EF4-FFF2-40B4-BE49-F238E27FC236}">
                    <a16:creationId xmlns:a16="http://schemas.microsoft.com/office/drawing/2014/main" id="{CA6EA6FC-3469-1A42-8A1A-7ABEC47FF2BC}"/>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58" name="Line 99">
                <a:extLst>
                  <a:ext uri="{FF2B5EF4-FFF2-40B4-BE49-F238E27FC236}">
                    <a16:creationId xmlns:a16="http://schemas.microsoft.com/office/drawing/2014/main" id="{8B52FDA0-6129-4D4D-AB34-6E31B5746EA7}"/>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59" name="Rectangle 104">
                <a:extLst>
                  <a:ext uri="{FF2B5EF4-FFF2-40B4-BE49-F238E27FC236}">
                    <a16:creationId xmlns:a16="http://schemas.microsoft.com/office/drawing/2014/main" id="{EF6D77F4-B510-3541-9758-82FBBD8239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endParaRPr lang="en-US" altLang="en-US" sz="1350" kern="0">
                  <a:solidFill>
                    <a:srgbClr val="000000"/>
                  </a:solidFill>
                  <a:latin typeface="Avenir Book" panose="020B0503020203020204" pitchFamily="34" charset="-78"/>
                  <a:cs typeface="Avenir Book" panose="020B0503020203020204" pitchFamily="34" charset="-78"/>
                </a:endParaRPr>
              </a:p>
            </p:txBody>
          </p:sp>
          <p:sp>
            <p:nvSpPr>
              <p:cNvPr id="1160" name="Text Box 105">
                <a:extLst>
                  <a:ext uri="{FF2B5EF4-FFF2-40B4-BE49-F238E27FC236}">
                    <a16:creationId xmlns:a16="http://schemas.microsoft.com/office/drawing/2014/main" id="{2AE0900E-8A8F-4A4D-BB87-414DFE5E1CA9}"/>
                  </a:ext>
                </a:extLst>
              </p:cNvPr>
              <p:cNvSpPr txBox="1">
                <a:spLocks noChangeArrowheads="1"/>
              </p:cNvSpPr>
              <p:nvPr/>
            </p:nvSpPr>
            <p:spPr bwMode="auto">
              <a:xfrm>
                <a:off x="-3430189" y="2965119"/>
                <a:ext cx="588429" cy="30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fontAlgn="base">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0111</a:t>
                </a:r>
              </a:p>
            </p:txBody>
          </p:sp>
          <p:sp>
            <p:nvSpPr>
              <p:cNvPr id="1161" name="Line 119">
                <a:extLst>
                  <a:ext uri="{FF2B5EF4-FFF2-40B4-BE49-F238E27FC236}">
                    <a16:creationId xmlns:a16="http://schemas.microsoft.com/office/drawing/2014/main" id="{5B21AE9C-8AC8-434E-B3D3-DDFB36C485E3}"/>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sp>
          <p:nvSpPr>
            <p:cNvPr id="1144" name="Freeform 120">
              <a:extLst>
                <a:ext uri="{FF2B5EF4-FFF2-40B4-BE49-F238E27FC236}">
                  <a16:creationId xmlns:a16="http://schemas.microsoft.com/office/drawing/2014/main" id="{7959F5AF-96CF-CD42-95A7-B320D466FA0B}"/>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grpSp>
          <p:nvGrpSpPr>
            <p:cNvPr id="1145" name="Group 357">
              <a:extLst>
                <a:ext uri="{FF2B5EF4-FFF2-40B4-BE49-F238E27FC236}">
                  <a16:creationId xmlns:a16="http://schemas.microsoft.com/office/drawing/2014/main" id="{4D59E87F-CE51-5F46-B516-9F402F558557}"/>
                </a:ext>
              </a:extLst>
            </p:cNvPr>
            <p:cNvGrpSpPr>
              <a:grpSpLocks/>
            </p:cNvGrpSpPr>
            <p:nvPr/>
          </p:nvGrpSpPr>
          <p:grpSpPr bwMode="auto">
            <a:xfrm>
              <a:off x="2714625" y="5659438"/>
              <a:ext cx="565150" cy="293687"/>
              <a:chOff x="1871277" y="1576300"/>
              <a:chExt cx="1128371" cy="437861"/>
            </a:xfrm>
          </p:grpSpPr>
          <p:sp>
            <p:nvSpPr>
              <p:cNvPr id="1147" name="Oval 1146">
                <a:extLst>
                  <a:ext uri="{FF2B5EF4-FFF2-40B4-BE49-F238E27FC236}">
                    <a16:creationId xmlns:a16="http://schemas.microsoft.com/office/drawing/2014/main" id="{47BEE802-D705-FB42-955E-D825A1B513F5}"/>
                  </a:ext>
                </a:extLst>
              </p:cNvPr>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48" name="Rectangle 1147">
                <a:extLst>
                  <a:ext uri="{FF2B5EF4-FFF2-40B4-BE49-F238E27FC236}">
                    <a16:creationId xmlns:a16="http://schemas.microsoft.com/office/drawing/2014/main" id="{A0A9F0A0-D85B-BC44-809E-0D44746B1886}"/>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49" name="Oval 1148">
                <a:extLst>
                  <a:ext uri="{FF2B5EF4-FFF2-40B4-BE49-F238E27FC236}">
                    <a16:creationId xmlns:a16="http://schemas.microsoft.com/office/drawing/2014/main" id="{E6E2E4DB-C182-5947-9544-5CA42AF8D004}"/>
                  </a:ext>
                </a:extLst>
              </p:cNvPr>
              <p:cNvSpPr>
                <a:spLocks noChangeArrowheads="1"/>
              </p:cNvSpPr>
              <p:nvPr/>
            </p:nvSpPr>
            <p:spPr bwMode="auto">
              <a:xfrm flipV="1">
                <a:off x="1871277" y="1576300"/>
                <a:ext cx="1125202" cy="31952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algn="ctr" defTabSz="685800" eaLnBrk="0" fontAlgn="base" hangingPunct="0">
                  <a:spcBef>
                    <a:spcPct val="0"/>
                  </a:spcBef>
                  <a:spcAft>
                    <a:spcPct val="0"/>
                  </a:spcAft>
                  <a:defRPr/>
                </a:pPr>
                <a:endParaRPr lang="en-US" sz="1350" kern="0" dirty="0">
                  <a:ln>
                    <a:solidFill>
                      <a:srgbClr val="000000"/>
                    </a:solidFill>
                  </a:ln>
                  <a:solidFill>
                    <a:srgbClr val="FFFFFF"/>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50" name="Freeform 1149">
                <a:extLst>
                  <a:ext uri="{FF2B5EF4-FFF2-40B4-BE49-F238E27FC236}">
                    <a16:creationId xmlns:a16="http://schemas.microsoft.com/office/drawing/2014/main" id="{826516FA-D90F-FF4F-86C3-EABFADEC3BBB}"/>
                  </a:ext>
                </a:extLst>
              </p:cNvPr>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algn="ctr" defTabSz="685800" eaLnBrk="0" fontAlgn="base" hangingPunct="0">
                  <a:spcBef>
                    <a:spcPct val="0"/>
                  </a:spcBef>
                  <a:spcAft>
                    <a:spcPct val="0"/>
                  </a:spcAft>
                  <a:defRPr/>
                </a:pPr>
                <a:endParaRPr lang="en-US" sz="1350" kern="0">
                  <a:solidFill>
                    <a:srgbClr val="FFFFFF"/>
                  </a:solidFill>
                  <a:latin typeface="Avenir Book" panose="020B0503020203020204" pitchFamily="34" charset="-78"/>
                  <a:cs typeface="Avenir Book" panose="020B0503020203020204" pitchFamily="34" charset="-78"/>
                </a:endParaRPr>
              </a:p>
            </p:txBody>
          </p:sp>
          <p:sp>
            <p:nvSpPr>
              <p:cNvPr id="1151" name="Freeform 1150">
                <a:extLst>
                  <a:ext uri="{FF2B5EF4-FFF2-40B4-BE49-F238E27FC236}">
                    <a16:creationId xmlns:a16="http://schemas.microsoft.com/office/drawing/2014/main" id="{8B23C2D3-E371-5547-9057-B35E626ABDC4}"/>
                  </a:ext>
                </a:extLst>
              </p:cNvPr>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52" name="Freeform 1151">
                <a:extLst>
                  <a:ext uri="{FF2B5EF4-FFF2-40B4-BE49-F238E27FC236}">
                    <a16:creationId xmlns:a16="http://schemas.microsoft.com/office/drawing/2014/main" id="{2DEA8715-4603-7449-BB4D-351CFEF75CDD}"/>
                  </a:ext>
                </a:extLst>
              </p:cNvPr>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sp>
            <p:nvSpPr>
              <p:cNvPr id="1153" name="Freeform 1152">
                <a:extLst>
                  <a:ext uri="{FF2B5EF4-FFF2-40B4-BE49-F238E27FC236}">
                    <a16:creationId xmlns:a16="http://schemas.microsoft.com/office/drawing/2014/main" id="{72F5390F-6421-6840-94BC-D15B70623EF8}"/>
                  </a:ext>
                </a:extLst>
              </p:cNvPr>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defTabSz="685800" eaLnBrk="0" fontAlgn="base" hangingPunct="0">
                  <a:spcBef>
                    <a:spcPct val="0"/>
                  </a:spcBef>
                  <a:spcAft>
                    <a:spcPct val="0"/>
                  </a:spcAft>
                  <a:defRPr/>
                </a:pPr>
                <a:endParaRPr lang="en-US" sz="1350" kern="0">
                  <a:solidFill>
                    <a:srgbClr val="000000"/>
                  </a:solidFill>
                  <a:latin typeface="Avenir Book" panose="020B0503020203020204" pitchFamily="34" charset="-78"/>
                  <a:ea typeface="ＭＳ Ｐゴシック" panose="020B0600070205080204" pitchFamily="34" charset="-128"/>
                  <a:cs typeface="Avenir Book" panose="020B0503020203020204" pitchFamily="34" charset="-78"/>
                </a:endParaRPr>
              </a:p>
            </p:txBody>
          </p:sp>
          <p:cxnSp>
            <p:nvCxnSpPr>
              <p:cNvPr id="1154" name="Straight Connector 1153">
                <a:extLst>
                  <a:ext uri="{FF2B5EF4-FFF2-40B4-BE49-F238E27FC236}">
                    <a16:creationId xmlns:a16="http://schemas.microsoft.com/office/drawing/2014/main" id="{34E68527-C12C-5248-A62C-D72D4BEC928A}"/>
                  </a:ext>
                </a:extLst>
              </p:cNvPr>
              <p:cNvCxnSpPr>
                <a:cxnSpLocks noChangeShapeType="1"/>
                <a:endCxn id="1149"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55" name="Straight Connector 1154">
                <a:extLst>
                  <a:ext uri="{FF2B5EF4-FFF2-40B4-BE49-F238E27FC236}">
                    <a16:creationId xmlns:a16="http://schemas.microsoft.com/office/drawing/2014/main" id="{475CE0A8-F910-FF45-A479-96A5E48ACF2E}"/>
                  </a:ext>
                </a:extLst>
              </p:cNvPr>
              <p:cNvCxnSpPr>
                <a:cxnSpLocks noChangeShapeType="1"/>
              </p:cNvCxnSpPr>
              <p:nvPr/>
            </p:nvCxnSpPr>
            <p:spPr bwMode="auto">
              <a:xfrm flipH="1" flipV="1">
                <a:off x="2996479" y="1734878"/>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146" name="TextBox 282">
              <a:extLst>
                <a:ext uri="{FF2B5EF4-FFF2-40B4-BE49-F238E27FC236}">
                  <a16:creationId xmlns:a16="http://schemas.microsoft.com/office/drawing/2014/main" id="{4B460814-1FB2-5F46-A167-2E252688DDB5}"/>
                </a:ext>
              </a:extLst>
            </p:cNvPr>
            <p:cNvSpPr txBox="1">
              <a:spLocks noChangeArrowheads="1"/>
            </p:cNvSpPr>
            <p:nvPr/>
          </p:nvSpPr>
          <p:spPr bwMode="auto">
            <a:xfrm>
              <a:off x="3068638" y="5862638"/>
              <a:ext cx="331715"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900" kern="0">
                  <a:solidFill>
                    <a:srgbClr val="000000"/>
                  </a:solidFill>
                  <a:latin typeface="Avenir Book" panose="020B0503020203020204" pitchFamily="34" charset="-78"/>
                  <a:cs typeface="Avenir Book" panose="020B0503020203020204" pitchFamily="34" charset="-78"/>
                </a:rPr>
                <a:t>3</a:t>
              </a:r>
            </a:p>
          </p:txBody>
        </p:sp>
      </p:grpSp>
      <p:sp>
        <p:nvSpPr>
          <p:cNvPr id="1162" name="TextBox 6">
            <a:extLst>
              <a:ext uri="{FF2B5EF4-FFF2-40B4-BE49-F238E27FC236}">
                <a16:creationId xmlns:a16="http://schemas.microsoft.com/office/drawing/2014/main" id="{21D1826E-E3E7-E445-9FFB-A565D9A2AD31}"/>
              </a:ext>
            </a:extLst>
          </p:cNvPr>
          <p:cNvSpPr txBox="1">
            <a:spLocks noChangeArrowheads="1"/>
          </p:cNvSpPr>
          <p:nvPr/>
        </p:nvSpPr>
        <p:spPr bwMode="auto">
          <a:xfrm>
            <a:off x="1418844" y="3878591"/>
            <a:ext cx="149423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defTabSz="685800" eaLnBrk="0" fontAlgn="base" hangingPunct="0">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values in arriving </a:t>
            </a:r>
          </a:p>
          <a:p>
            <a:pPr defTabSz="685800" eaLnBrk="0" fontAlgn="base" hangingPunct="0">
              <a:spcBef>
                <a:spcPct val="0"/>
              </a:spcBef>
              <a:spcAft>
                <a:spcPct val="0"/>
              </a:spcAft>
              <a:defRPr/>
            </a:pPr>
            <a:r>
              <a:rPr lang="en-US" altLang="en-US" sz="1050" kern="0">
                <a:solidFill>
                  <a:srgbClr val="000000"/>
                </a:solidFill>
                <a:latin typeface="Avenir Book" panose="020B0503020203020204" pitchFamily="34" charset="-78"/>
                <a:cs typeface="Avenir Book" panose="020B0503020203020204" pitchFamily="34" charset="-78"/>
              </a:rPr>
              <a:t>packet header</a:t>
            </a:r>
            <a:endParaRPr lang="en-US" altLang="en-US" sz="1350" kern="0">
              <a:solidFill>
                <a:srgbClr val="000000"/>
              </a:solidFill>
              <a:latin typeface="Avenir Book" panose="020B0503020203020204" pitchFamily="34" charset="-78"/>
              <a:cs typeface="Avenir Book" panose="020B0503020203020204" pitchFamily="34" charset="-78"/>
            </a:endParaRPr>
          </a:p>
        </p:txBody>
      </p:sp>
      <p:grpSp>
        <p:nvGrpSpPr>
          <p:cNvPr id="1163" name="Group 1162">
            <a:extLst>
              <a:ext uri="{FF2B5EF4-FFF2-40B4-BE49-F238E27FC236}">
                <a16:creationId xmlns:a16="http://schemas.microsoft.com/office/drawing/2014/main" id="{F8C15A5A-1645-0849-B8DE-390745B8EBA4}"/>
              </a:ext>
            </a:extLst>
          </p:cNvPr>
          <p:cNvGrpSpPr>
            <a:grpSpLocks/>
          </p:cNvGrpSpPr>
          <p:nvPr/>
        </p:nvGrpSpPr>
        <p:grpSpPr bwMode="auto">
          <a:xfrm>
            <a:off x="3252426" y="2414638"/>
            <a:ext cx="3038451" cy="1775297"/>
            <a:chOff x="-3855475" y="3644638"/>
            <a:chExt cx="4051268" cy="2367866"/>
          </a:xfrm>
        </p:grpSpPr>
        <p:cxnSp>
          <p:nvCxnSpPr>
            <p:cNvPr id="1164" name="Straight Arrow Connector 1163">
              <a:extLst>
                <a:ext uri="{FF2B5EF4-FFF2-40B4-BE49-F238E27FC236}">
                  <a16:creationId xmlns:a16="http://schemas.microsoft.com/office/drawing/2014/main" id="{D6CE7F18-1D47-9C49-BB85-76C5894DE532}"/>
                </a:ext>
              </a:extLst>
            </p:cNvPr>
            <p:cNvCxnSpPr>
              <a:cxnSpLocks/>
            </p:cNvCxnSpPr>
            <p:nvPr/>
          </p:nvCxnSpPr>
          <p:spPr bwMode="auto">
            <a:xfrm>
              <a:off x="-3855475" y="3664699"/>
              <a:ext cx="0" cy="2094800"/>
            </a:xfrm>
            <a:prstGeom prst="straightConnector1">
              <a:avLst/>
            </a:prstGeom>
            <a:noFill/>
            <a:ln w="12700" cap="flat" cmpd="sng" algn="ctr">
              <a:solidFill>
                <a:srgbClr val="CC0000"/>
              </a:solidFill>
              <a:prstDash val="solid"/>
              <a:tailEnd type="triangle"/>
            </a:ln>
            <a:effectLst/>
          </p:spPr>
        </p:cxnSp>
        <p:cxnSp>
          <p:nvCxnSpPr>
            <p:cNvPr id="1165" name="Straight Arrow Connector 1164">
              <a:extLst>
                <a:ext uri="{FF2B5EF4-FFF2-40B4-BE49-F238E27FC236}">
                  <a16:creationId xmlns:a16="http://schemas.microsoft.com/office/drawing/2014/main" id="{1C7BE6B4-EA67-FB4B-B50B-7E72D52ED7D1}"/>
                </a:ext>
              </a:extLst>
            </p:cNvPr>
            <p:cNvCxnSpPr>
              <a:cxnSpLocks noChangeShapeType="1"/>
            </p:cNvCxnSpPr>
            <p:nvPr/>
          </p:nvCxnSpPr>
          <p:spPr bwMode="auto">
            <a:xfrm>
              <a:off x="-2818087" y="3658010"/>
              <a:ext cx="0" cy="235449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6" name="Straight Arrow Connector 1165">
              <a:extLst>
                <a:ext uri="{FF2B5EF4-FFF2-40B4-BE49-F238E27FC236}">
                  <a16:creationId xmlns:a16="http://schemas.microsoft.com/office/drawing/2014/main" id="{57774C27-8FF6-9F4F-A17E-D2F743FE22FC}"/>
                </a:ext>
              </a:extLst>
            </p:cNvPr>
            <p:cNvCxnSpPr>
              <a:cxnSpLocks noChangeShapeType="1"/>
            </p:cNvCxnSpPr>
            <p:nvPr/>
          </p:nvCxnSpPr>
          <p:spPr bwMode="auto">
            <a:xfrm>
              <a:off x="-2006679" y="3655204"/>
              <a:ext cx="31396" cy="2331351"/>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7" name="Straight Arrow Connector 1166">
              <a:extLst>
                <a:ext uri="{FF2B5EF4-FFF2-40B4-BE49-F238E27FC236}">
                  <a16:creationId xmlns:a16="http://schemas.microsoft.com/office/drawing/2014/main" id="{1F481D65-016C-9E4F-A167-D6343A313652}"/>
                </a:ext>
              </a:extLst>
            </p:cNvPr>
            <p:cNvCxnSpPr>
              <a:cxnSpLocks noChangeShapeType="1"/>
            </p:cNvCxnSpPr>
            <p:nvPr/>
          </p:nvCxnSpPr>
          <p:spPr bwMode="auto">
            <a:xfrm>
              <a:off x="-817641" y="3644638"/>
              <a:ext cx="0" cy="236462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8" name="Straight Arrow Connector 1167">
              <a:extLst>
                <a:ext uri="{FF2B5EF4-FFF2-40B4-BE49-F238E27FC236}">
                  <a16:creationId xmlns:a16="http://schemas.microsoft.com/office/drawing/2014/main" id="{8D76033E-EA4A-B441-99A6-CFC1521E6CB2}"/>
                </a:ext>
              </a:extLst>
            </p:cNvPr>
            <p:cNvCxnSpPr>
              <a:cxnSpLocks noChangeShapeType="1"/>
            </p:cNvCxnSpPr>
            <p:nvPr/>
          </p:nvCxnSpPr>
          <p:spPr bwMode="auto">
            <a:xfrm>
              <a:off x="195792" y="3690049"/>
              <a:ext cx="1" cy="2311566"/>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0460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6"/>
                                        </p:tgtEl>
                                        <p:attrNameLst>
                                          <p:attrName>style.visibility</p:attrName>
                                        </p:attrNameLst>
                                      </p:cBhvr>
                                      <p:to>
                                        <p:strVal val="visible"/>
                                      </p:to>
                                    </p:set>
                                    <p:animEffect transition="in" filter="wipe(down)">
                                      <p:cBhvr>
                                        <p:cTn id="7" dur="500"/>
                                        <p:tgtEl>
                                          <p:spTgt spid="9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7"/>
                                        </p:tgtEl>
                                        <p:attrNameLst>
                                          <p:attrName>style.visibility</p:attrName>
                                        </p:attrNameLst>
                                      </p:cBhvr>
                                      <p:to>
                                        <p:strVal val="visible"/>
                                      </p:to>
                                    </p:set>
                                    <p:animEffect transition="in" filter="dissolve">
                                      <p:cBhvr>
                                        <p:cTn id="12" dur="500"/>
                                        <p:tgtEl>
                                          <p:spTgt spid="817"/>
                                        </p:tgtEl>
                                      </p:cBhvr>
                                    </p:animEffect>
                                  </p:childTnLst>
                                </p:cTn>
                              </p:par>
                              <p:par>
                                <p:cTn id="13" presetID="9" presetClass="entr" presetSubtype="0" fill="hold" nodeType="withEffect">
                                  <p:stCondLst>
                                    <p:cond delay="0"/>
                                  </p:stCondLst>
                                  <p:childTnLst>
                                    <p:set>
                                      <p:cBhvr>
                                        <p:cTn id="14" dur="1" fill="hold">
                                          <p:stCondLst>
                                            <p:cond delay="0"/>
                                          </p:stCondLst>
                                        </p:cTn>
                                        <p:tgtEl>
                                          <p:spTgt spid="1110"/>
                                        </p:tgtEl>
                                        <p:attrNameLst>
                                          <p:attrName>style.visibility</p:attrName>
                                        </p:attrNameLst>
                                      </p:cBhvr>
                                      <p:to>
                                        <p:strVal val="visible"/>
                                      </p:to>
                                    </p:set>
                                    <p:animEffect transition="in" filter="dissolve">
                                      <p:cBhvr>
                                        <p:cTn id="15" dur="500"/>
                                        <p:tgtEl>
                                          <p:spTgt spid="11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00"/>
                                        </p:tgtEl>
                                        <p:attrNameLst>
                                          <p:attrName>style.visibility</p:attrName>
                                        </p:attrNameLst>
                                      </p:cBhvr>
                                      <p:to>
                                        <p:strVal val="visible"/>
                                      </p:to>
                                    </p:set>
                                    <p:animEffect transition="in" filter="dissolve">
                                      <p:cBhvr>
                                        <p:cTn id="20" dur="500"/>
                                        <p:tgtEl>
                                          <p:spTgt spid="9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3"/>
                                        </p:tgtEl>
                                        <p:attrNameLst>
                                          <p:attrName>style.visibility</p:attrName>
                                        </p:attrNameLst>
                                      </p:cBhvr>
                                      <p:to>
                                        <p:strVal val="visible"/>
                                      </p:to>
                                    </p:set>
                                    <p:animEffect transition="in" filter="wipe(up)">
                                      <p:cBhvr>
                                        <p:cTn id="25" dur="500"/>
                                        <p:tgtEl>
                                          <p:spTgt spid="1163"/>
                                        </p:tgtEl>
                                      </p:cBhvr>
                                    </p:animEffect>
                                  </p:childTnLst>
                                </p:cTn>
                              </p:par>
                              <p:par>
                                <p:cTn id="26" presetID="9" presetClass="entr" presetSubtype="0" fill="hold" nodeType="withEffect">
                                  <p:stCondLst>
                                    <p:cond delay="0"/>
                                  </p:stCondLst>
                                  <p:childTnLst>
                                    <p:set>
                                      <p:cBhvr>
                                        <p:cTn id="27" dur="1" fill="hold">
                                          <p:stCondLst>
                                            <p:cond delay="0"/>
                                          </p:stCondLst>
                                        </p:cTn>
                                        <p:tgtEl>
                                          <p:spTgt spid="1037"/>
                                        </p:tgtEl>
                                        <p:attrNameLst>
                                          <p:attrName>style.visibility</p:attrName>
                                        </p:attrNameLst>
                                      </p:cBhvr>
                                      <p:to>
                                        <p:strVal val="visible"/>
                                      </p:to>
                                    </p:set>
                                    <p:animEffect transition="in" filter="dissolve">
                                      <p:cBhvr>
                                        <p:cTn id="28" dur="500"/>
                                        <p:tgtEl>
                                          <p:spTgt spid="1037"/>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par>
                          <p:cTn id="32" fill="hold">
                            <p:stCondLst>
                              <p:cond delay="500"/>
                            </p:stCondLst>
                            <p:childTnLst>
                              <p:par>
                                <p:cTn id="33" presetID="9" presetClass="entr" presetSubtype="0" fill="hold" nodeType="afterEffect">
                                  <p:stCondLst>
                                    <p:cond delay="500"/>
                                  </p:stCondLst>
                                  <p:childTnLst>
                                    <p:set>
                                      <p:cBhvr>
                                        <p:cTn id="34" dur="1" fill="hold">
                                          <p:stCondLst>
                                            <p:cond delay="0"/>
                                          </p:stCondLst>
                                        </p:cTn>
                                        <p:tgtEl>
                                          <p:spTgt spid="1043"/>
                                        </p:tgtEl>
                                        <p:attrNameLst>
                                          <p:attrName>style.visibility</p:attrName>
                                        </p:attrNameLst>
                                      </p:cBhvr>
                                      <p:to>
                                        <p:strVal val="visible"/>
                                      </p:to>
                                    </p:set>
                                    <p:animEffect transition="in" filter="dissolve">
                                      <p:cBhvr>
                                        <p:cTn id="35" dur="2000"/>
                                        <p:tgtEl>
                                          <p:spTgt spid="10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96"/>
                                        </p:tgtEl>
                                        <p:attrNameLst>
                                          <p:attrName>style.visibility</p:attrName>
                                        </p:attrNameLst>
                                      </p:cBhvr>
                                      <p:to>
                                        <p:strVal val="visible"/>
                                      </p:to>
                                    </p:set>
                                    <p:animEffect transition="in" filter="dissolve">
                                      <p:cBhvr>
                                        <p:cTn id="40" dur="5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470708" y="138677"/>
            <a:ext cx="7886700" cy="670967"/>
          </a:xfrm>
        </p:spPr>
        <p:txBody>
          <a:bodyPr>
            <a:normAutofit/>
          </a:bodyPr>
          <a:lstStyle/>
          <a:p>
            <a:r>
              <a:rPr lang="en-US" sz="3600" dirty="0"/>
              <a:t>Network </a:t>
            </a:r>
            <a:r>
              <a:rPr lang="en-US" sz="3600" dirty="0" smtClean="0"/>
              <a:t>services</a:t>
            </a:r>
            <a:endParaRPr lang="en-US" sz="3600" dirty="0"/>
          </a:p>
        </p:txBody>
      </p:sp>
      <p:sp>
        <p:nvSpPr>
          <p:cNvPr id="8"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636567" y="809644"/>
            <a:ext cx="8127725" cy="3518451"/>
          </a:xfrm>
        </p:spPr>
        <p:txBody>
          <a:bodyPr>
            <a:normAutofit/>
          </a:bodyPr>
          <a:lstStyle/>
          <a:p>
            <a:pPr>
              <a:buFont typeface="Wingdings" charset="2"/>
              <a:buChar char="§"/>
              <a:defRPr/>
            </a:pPr>
            <a:r>
              <a:rPr lang="en-IN" sz="2400" dirty="0"/>
              <a:t>Store-and-Forward Packet </a:t>
            </a:r>
            <a:r>
              <a:rPr lang="en-IN" sz="2400" dirty="0" smtClean="0"/>
              <a:t>Switching</a:t>
            </a:r>
          </a:p>
          <a:p>
            <a:pPr>
              <a:buFont typeface="Wingdings" charset="2"/>
              <a:buChar char="§"/>
              <a:defRPr/>
            </a:pPr>
            <a:r>
              <a:rPr lang="en-IN" sz="2400" dirty="0"/>
              <a:t>Connectionless Service – </a:t>
            </a:r>
            <a:r>
              <a:rPr lang="en-IN" sz="2400" dirty="0" smtClean="0"/>
              <a:t>Datagrams</a:t>
            </a:r>
          </a:p>
          <a:p>
            <a:pPr lvl="1">
              <a:buFont typeface="Wingdings" charset="2"/>
              <a:buChar char="§"/>
              <a:defRPr/>
            </a:pPr>
            <a:r>
              <a:rPr lang="en-IN" sz="2000" dirty="0" smtClean="0"/>
              <a:t>Packets are forwarded using the destination address</a:t>
            </a:r>
          </a:p>
          <a:p>
            <a:pPr lvl="1">
              <a:buFont typeface="Wingdings" charset="2"/>
              <a:buChar char="§"/>
              <a:defRPr/>
            </a:pPr>
            <a:r>
              <a:rPr lang="en-IN" sz="2000" dirty="0" smtClean="0"/>
              <a:t>Different packets take different paths</a:t>
            </a:r>
          </a:p>
          <a:p>
            <a:pPr lvl="1">
              <a:buFont typeface="Wingdings" charset="2"/>
              <a:buChar char="§"/>
              <a:defRPr/>
            </a:pPr>
            <a:r>
              <a:rPr lang="en-IN" sz="2000" dirty="0" smtClean="0">
                <a:solidFill>
                  <a:srgbClr val="0013A3"/>
                </a:solidFill>
              </a:rPr>
              <a:t>Example: Internet protocol (IP)</a:t>
            </a:r>
            <a:endParaRPr lang="en-IN" sz="2000" dirty="0">
              <a:solidFill>
                <a:srgbClr val="0013A3"/>
              </a:solidFill>
            </a:endParaRPr>
          </a:p>
          <a:p>
            <a:pPr marL="97631" indent="0">
              <a:buNone/>
            </a:pPr>
            <a:endParaRPr lang="en-US" dirty="0"/>
          </a:p>
        </p:txBody>
      </p:sp>
      <p:pic>
        <p:nvPicPr>
          <p:cNvPr id="10" name="Picture 9" descr="05_Page_02.tif"/>
          <p:cNvPicPr>
            <a:picLocks noRot="1" noChangeAspect="1" noMove="1" noResize="1"/>
          </p:cNvPicPr>
          <p:nvPr isPhoto="1"/>
        </p:nvPicPr>
        <p:blipFill rotWithShape="1">
          <a:blip r:embed="rId3" cstate="print">
            <a:lum/>
          </a:blip>
          <a:srcRect b="42058"/>
          <a:stretch/>
        </p:blipFill>
        <p:spPr>
          <a:xfrm>
            <a:off x="1390007" y="2882537"/>
            <a:ext cx="6325094" cy="2187264"/>
          </a:xfrm>
          <a:prstGeom prst="rect">
            <a:avLst/>
          </a:prstGeom>
          <a:noFill/>
          <a:ln>
            <a:noFill/>
          </a:ln>
        </p:spPr>
      </p:pic>
    </p:spTree>
    <p:extLst>
      <p:ext uri="{BB962C8B-B14F-4D97-AF65-F5344CB8AC3E}">
        <p14:creationId xmlns:p14="http://schemas.microsoft.com/office/powerpoint/2010/main" val="100181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dissolve">
                                      <p:cBhvr>
                                        <p:cTn id="15" dur="500"/>
                                        <p:tgtEl>
                                          <p:spTgt spid="8">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dissolve">
                                      <p:cBhvr>
                                        <p:cTn id="18" dur="500"/>
                                        <p:tgtEl>
                                          <p:spTgt spid="8">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dissolve">
                                      <p:cBhvr>
                                        <p:cTn id="21"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470708" y="138677"/>
            <a:ext cx="7886700" cy="670967"/>
          </a:xfrm>
        </p:spPr>
        <p:txBody>
          <a:bodyPr>
            <a:normAutofit/>
          </a:bodyPr>
          <a:lstStyle/>
          <a:p>
            <a:r>
              <a:rPr lang="en-US" sz="3600" dirty="0"/>
              <a:t>Network </a:t>
            </a:r>
            <a:r>
              <a:rPr lang="en-US" sz="3600" dirty="0" smtClean="0"/>
              <a:t>services</a:t>
            </a:r>
            <a:endParaRPr lang="en-US" sz="3600" dirty="0"/>
          </a:p>
        </p:txBody>
      </p:sp>
      <p:sp>
        <p:nvSpPr>
          <p:cNvPr id="8"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636567" y="809644"/>
            <a:ext cx="8127725" cy="3518451"/>
          </a:xfrm>
        </p:spPr>
        <p:txBody>
          <a:bodyPr>
            <a:normAutofit/>
          </a:bodyPr>
          <a:lstStyle/>
          <a:p>
            <a:pPr>
              <a:buFont typeface="Wingdings" charset="2"/>
              <a:buChar char="§"/>
              <a:defRPr/>
            </a:pPr>
            <a:r>
              <a:rPr lang="en-IN" sz="2400" dirty="0"/>
              <a:t>Store-and-Forward Packet </a:t>
            </a:r>
            <a:r>
              <a:rPr lang="en-IN" sz="2400" dirty="0" smtClean="0"/>
              <a:t>Switching</a:t>
            </a:r>
          </a:p>
          <a:p>
            <a:pPr>
              <a:buFont typeface="Wingdings" charset="2"/>
              <a:buChar char="§"/>
              <a:defRPr/>
            </a:pPr>
            <a:r>
              <a:rPr lang="en-IN" sz="2400" dirty="0"/>
              <a:t>Connection-Oriented – Virtual Circuits</a:t>
            </a:r>
          </a:p>
          <a:p>
            <a:pPr lvl="1">
              <a:buFont typeface="Wingdings" charset="2"/>
              <a:buChar char="§"/>
              <a:defRPr/>
            </a:pPr>
            <a:r>
              <a:rPr lang="en-GB" sz="2000" dirty="0"/>
              <a:t>Packet is forwarded along a virtual circuit using tag</a:t>
            </a:r>
          </a:p>
          <a:p>
            <a:pPr lvl="1">
              <a:buFont typeface="Wingdings" charset="2"/>
              <a:buChar char="§"/>
              <a:defRPr/>
            </a:pPr>
            <a:r>
              <a:rPr lang="en-GB" sz="2000" dirty="0"/>
              <a:t>Virtual circuit is set up ahead of </a:t>
            </a:r>
            <a:r>
              <a:rPr lang="en-GB" sz="2000" dirty="0" smtClean="0"/>
              <a:t>time</a:t>
            </a:r>
          </a:p>
          <a:p>
            <a:pPr lvl="1">
              <a:buFont typeface="Wingdings" charset="2"/>
              <a:buChar char="§"/>
              <a:defRPr/>
            </a:pPr>
            <a:r>
              <a:rPr lang="en-GB" sz="2000" dirty="0" smtClean="0"/>
              <a:t>Example: </a:t>
            </a:r>
            <a:r>
              <a:rPr lang="en-GB" sz="2000" dirty="0" smtClean="0">
                <a:solidFill>
                  <a:srgbClr val="0000FF"/>
                </a:solidFill>
              </a:rPr>
              <a:t>ATM, frame relay, MPLS</a:t>
            </a:r>
            <a:endParaRPr lang="en-IN" sz="2000" dirty="0">
              <a:solidFill>
                <a:srgbClr val="0000FF"/>
              </a:solidFill>
            </a:endParaRPr>
          </a:p>
          <a:p>
            <a:pPr marL="97631" indent="0">
              <a:buNone/>
            </a:pPr>
            <a:endParaRPr lang="en-US" dirty="0"/>
          </a:p>
        </p:txBody>
      </p:sp>
      <p:pic>
        <p:nvPicPr>
          <p:cNvPr id="12" name="Picture 11" descr="05_Page_03.tif"/>
          <p:cNvPicPr>
            <a:picLocks noRot="1" noChangeAspect="1" noMove="1" noResize="1"/>
          </p:cNvPicPr>
          <p:nvPr isPhoto="1"/>
        </p:nvPicPr>
        <p:blipFill rotWithShape="1">
          <a:blip r:embed="rId3" cstate="print">
            <a:lum/>
          </a:blip>
          <a:srcRect b="22994"/>
          <a:stretch/>
        </p:blipFill>
        <p:spPr>
          <a:xfrm>
            <a:off x="2032462" y="2685011"/>
            <a:ext cx="5027826" cy="2461755"/>
          </a:xfrm>
          <a:prstGeom prst="rect">
            <a:avLst/>
          </a:prstGeom>
          <a:noFill/>
          <a:ln>
            <a:noFill/>
          </a:ln>
        </p:spPr>
      </p:pic>
    </p:spTree>
    <p:extLst>
      <p:ext uri="{BB962C8B-B14F-4D97-AF65-F5344CB8AC3E}">
        <p14:creationId xmlns:p14="http://schemas.microsoft.com/office/powerpoint/2010/main" val="365734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theme/theme1.xml><?xml version="1.0" encoding="utf-8"?>
<a:theme xmlns:a="http://schemas.openxmlformats.org/drawingml/2006/main" name="Presentation Template 13_9_2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22508</TotalTime>
  <Words>867</Words>
  <Application>Microsoft Office PowerPoint</Application>
  <PresentationFormat>On-screen Show (4:3)</PresentationFormat>
  <Paragraphs>278</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ＭＳ Ｐゴシック</vt:lpstr>
      <vt:lpstr>ＭＳ Ｐゴシック</vt:lpstr>
      <vt:lpstr>Arial</vt:lpstr>
      <vt:lpstr>Avenir Book</vt:lpstr>
      <vt:lpstr>Calibri</vt:lpstr>
      <vt:lpstr>Calibri Light</vt:lpstr>
      <vt:lpstr>Times New Roman</vt:lpstr>
      <vt:lpstr>Wingdings</vt:lpstr>
      <vt:lpstr>Presentation Template 13_9_21</vt:lpstr>
      <vt:lpstr> Computer Networks  Network Layer - Introduction  </vt:lpstr>
      <vt:lpstr>Network-layer services and protocols</vt:lpstr>
      <vt:lpstr>Why do we need Network Layer?</vt:lpstr>
      <vt:lpstr>Two key network-layer functions</vt:lpstr>
      <vt:lpstr>Network Layer: Data plane, Control plane</vt:lpstr>
      <vt:lpstr>Traditional per-router control plane</vt:lpstr>
      <vt:lpstr>Software-Defined Networking Control Plane</vt:lpstr>
      <vt:lpstr>Network services</vt:lpstr>
      <vt:lpstr>Network services</vt:lpstr>
      <vt:lpstr>Comparison of Datagrams and VC</vt:lpstr>
      <vt:lpstr>Internet Protocol (IP) service model</vt:lpstr>
      <vt:lpstr>Why best-effort  service?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Hewlett-Packard Company</dc:creator>
  <cp:lastModifiedBy>Windows User</cp:lastModifiedBy>
  <cp:revision>399</cp:revision>
  <cp:lastPrinted>2022-08-31T07:11:27Z</cp:lastPrinted>
  <dcterms:created xsi:type="dcterms:W3CDTF">2021-09-13T14:43:22Z</dcterms:created>
  <dcterms:modified xsi:type="dcterms:W3CDTF">2023-02-27T17:08:01Z</dcterms:modified>
</cp:coreProperties>
</file>