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handoutMasterIdLst>
    <p:handoutMasterId r:id="rId29"/>
  </p:handoutMasterIdLst>
  <p:sldIdLst>
    <p:sldId id="265" r:id="rId2"/>
    <p:sldId id="589" r:id="rId3"/>
    <p:sldId id="591" r:id="rId4"/>
    <p:sldId id="590" r:id="rId5"/>
    <p:sldId id="580" r:id="rId6"/>
    <p:sldId id="581" r:id="rId7"/>
    <p:sldId id="582" r:id="rId8"/>
    <p:sldId id="583" r:id="rId9"/>
    <p:sldId id="584" r:id="rId10"/>
    <p:sldId id="592" r:id="rId11"/>
    <p:sldId id="585" r:id="rId12"/>
    <p:sldId id="587" r:id="rId13"/>
    <p:sldId id="588" r:id="rId14"/>
    <p:sldId id="525" r:id="rId15"/>
    <p:sldId id="527" r:id="rId16"/>
    <p:sldId id="528" r:id="rId17"/>
    <p:sldId id="526" r:id="rId18"/>
    <p:sldId id="529" r:id="rId19"/>
    <p:sldId id="593" r:id="rId20"/>
    <p:sldId id="594" r:id="rId21"/>
    <p:sldId id="532" r:id="rId22"/>
    <p:sldId id="533" r:id="rId23"/>
    <p:sldId id="534" r:id="rId24"/>
    <p:sldId id="535" r:id="rId25"/>
    <p:sldId id="586" r:id="rId26"/>
    <p:sldId id="536" r:id="rId27"/>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20-09-2022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20-09-2022</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20/09/2022 12:42</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87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32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13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a:p>
        </p:txBody>
      </p:sp>
    </p:spTree>
    <p:extLst>
      <p:ext uri="{BB962C8B-B14F-4D97-AF65-F5344CB8AC3E}">
        <p14:creationId xmlns:p14="http://schemas.microsoft.com/office/powerpoint/2010/main" val="139924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70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188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13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6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508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15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a:p>
        </p:txBody>
      </p:sp>
    </p:spTree>
    <p:extLst>
      <p:ext uri="{BB962C8B-B14F-4D97-AF65-F5344CB8AC3E}">
        <p14:creationId xmlns:p14="http://schemas.microsoft.com/office/powerpoint/2010/main" val="21774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35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33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260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278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820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374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286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2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65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15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60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51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37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44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313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610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334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903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672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4052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3755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390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707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588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9/20/2022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455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 II</a:t>
            </a:r>
            <a:br>
              <a:rPr lang="en-US" sz="3200" dirty="0"/>
            </a:br>
            <a:r>
              <a:rPr lang="en-US" sz="3200" dirty="0"/>
              <a:t/>
            </a:r>
            <a:br>
              <a:rPr lang="en-US" sz="3200" dirty="0"/>
            </a:br>
            <a:r>
              <a:rPr lang="en-US" sz="3200" dirty="0"/>
              <a:t>IP Forwarding and Address Allocation</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Package Forwarding in a Postal System</a:t>
            </a:r>
          </a:p>
        </p:txBody>
      </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1936303707"/>
              </p:ext>
            </p:extLst>
          </p:nvPr>
        </p:nvGraphicFramePr>
        <p:xfrm>
          <a:off x="6696380" y="3260849"/>
          <a:ext cx="4940301" cy="1833880"/>
        </p:xfrm>
        <a:graphic>
          <a:graphicData uri="http://schemas.openxmlformats.org/drawingml/2006/table">
            <a:tbl>
              <a:tblPr firstRow="1" bandRow="1">
                <a:tableStyleId>{5C22544A-7EE6-4342-B048-85BDC9FD1C3A}</a:tableStyleId>
              </a:tblPr>
              <a:tblGrid>
                <a:gridCol w="2170473">
                  <a:extLst>
                    <a:ext uri="{9D8B030D-6E8A-4147-A177-3AD203B41FA5}">
                      <a16:colId xmlns:a16="http://schemas.microsoft.com/office/drawing/2014/main" val="1882708368"/>
                    </a:ext>
                  </a:extLst>
                </a:gridCol>
                <a:gridCol w="276982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Destination 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182880">
                <a:tc>
                  <a:txBody>
                    <a:bodyPr/>
                    <a:lstStyle/>
                    <a:p>
                      <a:pPr algn="ctr"/>
                      <a:r>
                        <a:rPr lang="en-IN" dirty="0">
                          <a:latin typeface="Avenir Book" panose="020B0503020203020204" pitchFamily="34" charset="-78"/>
                          <a:cs typeface="Avenir Book" panose="020B0503020203020204" pitchFamily="34" charset="-78"/>
                        </a:rPr>
                        <a:t>UP</a:t>
                      </a:r>
                    </a:p>
                  </a:txBody>
                  <a:tcPr/>
                </a:tc>
                <a:tc>
                  <a:txBody>
                    <a:bodyPr/>
                    <a:lstStyle/>
                    <a:p>
                      <a:pPr algn="ctr"/>
                      <a:r>
                        <a:rPr lang="en-IN" dirty="0">
                          <a:latin typeface="Avenir Book" panose="020B0503020203020204" pitchFamily="34" charset="-78"/>
                          <a:cs typeface="Avenir Book" panose="020B0503020203020204" pitchFamily="34" charset="-78"/>
                        </a:rPr>
                        <a:t>Lucknow flight</a:t>
                      </a:r>
                    </a:p>
                  </a:txBody>
                  <a:tcPr/>
                </a:tc>
                <a:extLst>
                  <a:ext uri="{0D108BD9-81ED-4DB2-BD59-A6C34878D82A}">
                    <a16:rowId xmlns:a16="http://schemas.microsoft.com/office/drawing/2014/main" val="2360196923"/>
                  </a:ext>
                </a:extLst>
              </a:tr>
              <a:tr h="182880">
                <a:tc>
                  <a:txBody>
                    <a:bodyPr/>
                    <a:lstStyle/>
                    <a:p>
                      <a:pPr algn="ctr"/>
                      <a:r>
                        <a:rPr lang="en-IN" dirty="0">
                          <a:latin typeface="Avenir Book" panose="020B0503020203020204" pitchFamily="34" charset="-78"/>
                          <a:cs typeface="Avenir Book" panose="020B0503020203020204" pitchFamily="34" charset="-78"/>
                        </a:rPr>
                        <a:t>UP,</a:t>
                      </a:r>
                      <a:r>
                        <a:rPr lang="en-IN" baseline="0" dirty="0">
                          <a:latin typeface="Avenir Book" panose="020B0503020203020204" pitchFamily="34" charset="-78"/>
                          <a:cs typeface="Avenir Book" panose="020B0503020203020204" pitchFamily="34" charset="-78"/>
                        </a:rPr>
                        <a:t> </a:t>
                      </a:r>
                      <a:r>
                        <a:rPr lang="en-IN" baseline="0" dirty="0" err="1">
                          <a:latin typeface="Avenir Book" panose="020B0503020203020204" pitchFamily="34" charset="-78"/>
                          <a:cs typeface="Avenir Book" panose="020B0503020203020204" pitchFamily="34" charset="-78"/>
                        </a:rPr>
                        <a:t>Prayagraj</a:t>
                      </a:r>
                      <a:endParaRPr lang="en-IN" dirty="0">
                        <a:latin typeface="Avenir Book" panose="020B0503020203020204" pitchFamily="34" charset="-78"/>
                        <a:cs typeface="Avenir Book" panose="020B0503020203020204" pitchFamily="34" charset="-78"/>
                      </a:endParaRPr>
                    </a:p>
                  </a:txBody>
                  <a:tcPr/>
                </a:tc>
                <a:tc>
                  <a:txBody>
                    <a:bodyPr/>
                    <a:lstStyle/>
                    <a:p>
                      <a:pPr algn="ctr"/>
                      <a:r>
                        <a:rPr lang="en-IN" dirty="0" err="1">
                          <a:latin typeface="Avenir Book" panose="020B0503020203020204" pitchFamily="34" charset="-78"/>
                          <a:cs typeface="Avenir Book" panose="020B0503020203020204" pitchFamily="34" charset="-78"/>
                        </a:rPr>
                        <a:t>Prayagraj</a:t>
                      </a:r>
                      <a:r>
                        <a:rPr lang="en-IN" dirty="0">
                          <a:latin typeface="Avenir Book" panose="020B0503020203020204" pitchFamily="34" charset="-78"/>
                          <a:cs typeface="Avenir Book" panose="020B0503020203020204" pitchFamily="34" charset="-78"/>
                        </a:rPr>
                        <a:t> flight</a:t>
                      </a:r>
                    </a:p>
                  </a:txBody>
                  <a:tcPr/>
                </a:tc>
                <a:extLst>
                  <a:ext uri="{0D108BD9-81ED-4DB2-BD59-A6C34878D82A}">
                    <a16:rowId xmlns:a16="http://schemas.microsoft.com/office/drawing/2014/main" val="3379173379"/>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West Bengal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Kolkata flight</a:t>
                      </a: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Maharashtra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Mumbai flight</a:t>
                      </a:r>
                    </a:p>
                  </a:txBody>
                  <a:tcPr/>
                </a:tc>
                <a:extLst>
                  <a:ext uri="{0D108BD9-81ED-4DB2-BD59-A6C34878D82A}">
                    <a16:rowId xmlns:a16="http://schemas.microsoft.com/office/drawing/2014/main" val="2283630021"/>
                  </a:ext>
                </a:extLst>
              </a:tr>
            </a:tbl>
          </a:graphicData>
        </a:graphic>
      </p:graphicFrame>
      <p:grpSp>
        <p:nvGrpSpPr>
          <p:cNvPr id="71" name="Group 70">
            <a:extLst>
              <a:ext uri="{FF2B5EF4-FFF2-40B4-BE49-F238E27FC236}">
                <a16:creationId xmlns:a16="http://schemas.microsoft.com/office/drawing/2014/main" id="{D2B3154C-E2F2-B640-9101-FD641275409F}"/>
              </a:ext>
            </a:extLst>
          </p:cNvPr>
          <p:cNvGrpSpPr/>
          <p:nvPr/>
        </p:nvGrpSpPr>
        <p:grpSpPr>
          <a:xfrm>
            <a:off x="936500" y="1286848"/>
            <a:ext cx="5647180" cy="3807881"/>
            <a:chOff x="6430780" y="1365914"/>
            <a:chExt cx="5468536" cy="5077175"/>
          </a:xfrm>
        </p:grpSpPr>
        <p:sp>
          <p:nvSpPr>
            <p:cNvPr id="72" name="Rectangle 71">
              <a:extLst>
                <a:ext uri="{FF2B5EF4-FFF2-40B4-BE49-F238E27FC236}">
                  <a16:creationId xmlns:a16="http://schemas.microsoft.com/office/drawing/2014/main" id="{1E4A5E17-837C-DE48-93F3-00B93CF1AE37}"/>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3" name="Rectangle 7">
              <a:extLst>
                <a:ext uri="{FF2B5EF4-FFF2-40B4-BE49-F238E27FC236}">
                  <a16:creationId xmlns:a16="http://schemas.microsoft.com/office/drawing/2014/main" id="{C856713D-7747-664B-A733-CBE345A08191}"/>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74" name="Text Box 11">
              <a:extLst>
                <a:ext uri="{FF2B5EF4-FFF2-40B4-BE49-F238E27FC236}">
                  <a16:creationId xmlns:a16="http://schemas.microsoft.com/office/drawing/2014/main" id="{83681804-D37D-9E4B-A91F-556F18A79F50}"/>
                </a:ext>
              </a:extLst>
            </p:cNvPr>
            <p:cNvSpPr txBox="1">
              <a:spLocks noChangeArrowheads="1"/>
            </p:cNvSpPr>
            <p:nvPr/>
          </p:nvSpPr>
          <p:spPr bwMode="auto">
            <a:xfrm>
              <a:off x="7104167" y="1686939"/>
              <a:ext cx="2674236" cy="4678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80000"/>
                </a:lnSpc>
                <a:spcBef>
                  <a:spcPct val="45000"/>
                </a:spcBef>
                <a:buClr>
                  <a:srgbClr val="000099"/>
                </a:buClr>
                <a:buSzPct val="65000"/>
                <a:defRPr/>
              </a:pPr>
              <a:r>
                <a:rPr lang="en-US" sz="2100" dirty="0">
                  <a:solidFill>
                    <a:srgbClr val="000099"/>
                  </a:solidFill>
                  <a:latin typeface="Avenir Book" panose="020B0503020203020204" pitchFamily="34" charset="-78"/>
                  <a:cs typeface="Avenir Book" panose="020B0503020203020204" pitchFamily="34" charset="-78"/>
                </a:rPr>
                <a:t>Postal analogy:</a:t>
              </a:r>
              <a:endParaRPr lang="en-US" sz="2100" dirty="0">
                <a:solidFill>
                  <a:prstClr val="black"/>
                </a:solidFill>
                <a:latin typeface="Avenir Book" panose="020B0503020203020204" pitchFamily="34" charset="-78"/>
                <a:cs typeface="Avenir Book" panose="020B0503020203020204" pitchFamily="34" charset="-78"/>
              </a:endParaRPr>
            </a:p>
          </p:txBody>
        </p:sp>
        <p:sp>
          <p:nvSpPr>
            <p:cNvPr id="75" name="Rectangle 4">
              <a:extLst>
                <a:ext uri="{FF2B5EF4-FFF2-40B4-BE49-F238E27FC236}">
                  <a16:creationId xmlns:a16="http://schemas.microsoft.com/office/drawing/2014/main" id="{2B981950-019B-6940-9B4D-39B4F993673F}"/>
                </a:ext>
              </a:extLst>
            </p:cNvPr>
            <p:cNvSpPr txBox="1">
              <a:spLocks noChangeArrowheads="1"/>
            </p:cNvSpPr>
            <p:nvPr/>
          </p:nvSpPr>
          <p:spPr>
            <a:xfrm>
              <a:off x="6539915" y="2193352"/>
              <a:ext cx="4916773" cy="4249737"/>
            </a:xfrm>
            <a:prstGeom prst="rect">
              <a:avLst/>
            </a:prstGeom>
            <a:extLst>
              <a:ext uri="{91240B29-F687-4f45-9708-019B960494DF}">
                <a14:hiddenLine xmlns:a14="http://schemas.microsoft.com/office/drawing/2010/main" xmlns="" w="19050" cmpd="sng">
                  <a:solidFill>
                    <a:srgbClr val="FF0000"/>
                  </a:solidFill>
                  <a:miter lim="800000"/>
                  <a:headEnd/>
                  <a:tailEnd/>
                </a14:hiddenLine>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None/>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6 packages need to be sent in these addresses</a:t>
              </a:r>
              <a:endParaRPr lang="en-US" altLang="ja-JP"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Prayagraj</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Barrister Mullah Colony,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Swati</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Kanpur,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Kalyanpur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Amit</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Kharagpur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Inda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Manoj</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Durgapur, Mahatma Gandhi Rd,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Prakash</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Pune,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Shivaji</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Nagar,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Vivek</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Nasik, Old Agra Road,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Anand</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endPar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pic>
        <p:nvPicPr>
          <p:cNvPr id="2050" name="Picture 2" descr="courier, delivery, service, package, express, shipping, icon, design business, business, order, postal, mailman, distribution, postman, box, contract, character, man, uniform, worker, work, job, carrier, employee, postage, illustration, cartoon, clip art, art, graphics"/>
          <p:cNvPicPr>
            <a:picLocks noChangeAspect="1" noChangeArrowheads="1"/>
          </p:cNvPicPr>
          <p:nvPr/>
        </p:nvPicPr>
        <p:blipFill rotWithShape="1">
          <a:blip r:embed="rId3">
            <a:extLst>
              <a:ext uri="{28A0092B-C50C-407E-A947-70E740481C1C}">
                <a14:useLocalDpi xmlns:a14="http://schemas.microsoft.com/office/drawing/2010/main" val="0"/>
              </a:ext>
            </a:extLst>
          </a:blip>
          <a:srcRect l="10333" t="9057" r="5995" b="7570"/>
          <a:stretch/>
        </p:blipFill>
        <p:spPr bwMode="auto">
          <a:xfrm>
            <a:off x="7985760" y="942307"/>
            <a:ext cx="2106289" cy="2098767"/>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38070" y="3019189"/>
            <a:ext cx="285692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https://pxhere.com/en/photo/1625663</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38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65126"/>
            <a:ext cx="10515600" cy="673965"/>
          </a:xfrm>
        </p:spPr>
        <p:txBody>
          <a:bodyPr>
            <a:normAutofit/>
          </a:bodyPr>
          <a:lstStyle/>
          <a:p>
            <a:r>
              <a:rPr lang="en-US" sz="3600" dirty="0"/>
              <a:t>Longest Prefix Matching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38200" y="1119045"/>
            <a:ext cx="10515600" cy="4351338"/>
          </a:xfrm>
        </p:spPr>
        <p:txBody>
          <a:bodyPr/>
          <a:lstStyle/>
          <a:p>
            <a:pPr indent="-215504"/>
            <a:r>
              <a:rPr lang="en-US" altLang="en-US" sz="2400" dirty="0">
                <a:ea typeface="ＭＳ Ｐゴシック" panose="020B0600070205080204" pitchFamily="34" charset="-128"/>
              </a:rPr>
              <a:t>Longest prefix matching: Often performed using </a:t>
            </a:r>
            <a:r>
              <a:rPr lang="en-US" altLang="en-US" sz="2400" dirty="0">
                <a:solidFill>
                  <a:srgbClr val="0000FF"/>
                </a:solidFill>
                <a:ea typeface="ＭＳ Ｐゴシック" panose="020B0600070205080204" pitchFamily="34" charset="-128"/>
              </a:rPr>
              <a:t>ternary content addressable memories (TCAMs)</a:t>
            </a:r>
          </a:p>
          <a:p>
            <a:pPr lvl="1"/>
            <a:r>
              <a:rPr lang="en-US" altLang="en-US" sz="2100" dirty="0">
                <a:solidFill>
                  <a:srgbClr val="CC0000"/>
                </a:solidFill>
                <a:ea typeface="ＭＳ Ｐゴシック" panose="020B0600070205080204" pitchFamily="34" charset="-128"/>
              </a:rPr>
              <a:t>Content addressable: </a:t>
            </a:r>
            <a:r>
              <a:rPr lang="en-US" altLang="en-US" sz="2100" dirty="0">
                <a:ea typeface="ＭＳ Ｐゴシック" panose="020B0600070205080204" pitchFamily="34" charset="-128"/>
              </a:rPr>
              <a:t>Present address to TCAM </a:t>
            </a:r>
            <a:r>
              <a:rPr lang="en-US" altLang="en-US" sz="2100" dirty="0">
                <a:ea typeface="ＭＳ Ｐゴシック" panose="020B0600070205080204" pitchFamily="34" charset="-128"/>
                <a:sym typeface="Wingdings" panose="05000000000000000000" pitchFamily="2" charset="2"/>
              </a:rPr>
              <a:t></a:t>
            </a:r>
            <a:r>
              <a:rPr lang="en-US" altLang="en-US" sz="2100" dirty="0">
                <a:ea typeface="ＭＳ Ｐゴシック" panose="020B0600070205080204" pitchFamily="34" charset="-128"/>
              </a:rPr>
              <a:t> retrieve address in one clock cycle, regardless of table size</a:t>
            </a:r>
          </a:p>
          <a:p>
            <a:pPr lvl="1"/>
            <a:r>
              <a:rPr lang="en-US" altLang="en-US" sz="2100" dirty="0">
                <a:ea typeface="ＭＳ Ｐゴシック" panose="020B0600070205080204" pitchFamily="34" charset="-128"/>
              </a:rPr>
              <a:t>Cisco Catalyst:  ~1M routing table entries in TCAM</a:t>
            </a:r>
          </a:p>
          <a:p>
            <a:endParaRPr lang="en-US" dirty="0"/>
          </a:p>
        </p:txBody>
      </p:sp>
      <p:pic>
        <p:nvPicPr>
          <p:cNvPr id="1026" name="Picture 2" descr="Figure 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484" y="3050395"/>
            <a:ext cx="3429000" cy="1895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283528" y="5025825"/>
            <a:ext cx="438912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https://www.ciscopress.com/articles/article.asp?p=2264831&amp;seqNum=2</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81623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36877"/>
            <a:ext cx="10515600" cy="677327"/>
          </a:xfrm>
        </p:spPr>
        <p:txBody>
          <a:bodyPr>
            <a:normAutofit/>
          </a:bodyPr>
          <a:lstStyle/>
          <a:p>
            <a:r>
              <a:rPr lang="en-US" sz="3600" dirty="0"/>
              <a:t>Host Forwarding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584594" y="1084863"/>
            <a:ext cx="7599188" cy="4351338"/>
          </a:xfrm>
        </p:spPr>
        <p:txBody>
          <a:bodyPr/>
          <a:lstStyle/>
          <a:p>
            <a:pPr indent="-215504"/>
            <a:r>
              <a:rPr lang="en-US" altLang="en-US" sz="2400" dirty="0">
                <a:ea typeface="ＭＳ Ｐゴシック" panose="020B0600070205080204" pitchFamily="34" charset="-128"/>
              </a:rPr>
              <a:t>Hosts send the remote traffic to its nearest router</a:t>
            </a:r>
          </a:p>
          <a:p>
            <a:pPr indent="-215504"/>
            <a:r>
              <a:rPr lang="en-US" altLang="en-US" sz="2400" dirty="0">
                <a:ea typeface="ＭＳ Ｐゴシック" panose="020B0600070205080204" pitchFamily="34" charset="-128"/>
              </a:rPr>
              <a:t>0.0.0.0/0 includes all IP addresses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5300519"/>
              </p:ext>
            </p:extLst>
          </p:nvPr>
        </p:nvGraphicFramePr>
        <p:xfrm>
          <a:off x="606420" y="3735382"/>
          <a:ext cx="4705003" cy="1381760"/>
        </p:xfrm>
        <a:graphic>
          <a:graphicData uri="http://schemas.openxmlformats.org/drawingml/2006/table">
            <a:tbl>
              <a:tblPr firstRow="1" bandRow="1">
                <a:tableStyleId>{5C22544A-7EE6-4342-B048-85BDC9FD1C3A}</a:tableStyleId>
              </a:tblPr>
              <a:tblGrid>
                <a:gridCol w="2136371">
                  <a:extLst>
                    <a:ext uri="{9D8B030D-6E8A-4147-A177-3AD203B41FA5}">
                      <a16:colId xmlns:a16="http://schemas.microsoft.com/office/drawing/2014/main" val="1882708368"/>
                    </a:ext>
                  </a:extLst>
                </a:gridCol>
                <a:gridCol w="2568632">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My network prefix</a:t>
                      </a:r>
                    </a:p>
                  </a:txBody>
                  <a:tcPr/>
                </a:tc>
                <a:tc>
                  <a:txBody>
                    <a:bodyPr/>
                    <a:lstStyle/>
                    <a:p>
                      <a:pPr algn="ctr"/>
                      <a:r>
                        <a:rPr lang="en-IN" dirty="0">
                          <a:latin typeface="Avenir Book" panose="020B0503020203020204" pitchFamily="34" charset="-78"/>
                          <a:cs typeface="Avenir Book" panose="020B0503020203020204" pitchFamily="34" charset="-78"/>
                        </a:rPr>
                        <a:t>Send directly to</a:t>
                      </a:r>
                      <a:r>
                        <a:rPr lang="en-IN" baseline="0" dirty="0">
                          <a:latin typeface="Avenir Book" panose="020B0503020203020204" pitchFamily="34" charset="-78"/>
                          <a:cs typeface="Avenir Book" panose="020B0503020203020204" pitchFamily="34" charset="-78"/>
                        </a:rPr>
                        <a:t> that destination</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2360196923"/>
                  </a:ext>
                </a:extLst>
              </a:tr>
              <a:tr h="370840">
                <a:tc>
                  <a:txBody>
                    <a:bodyPr/>
                    <a:lstStyle/>
                    <a:p>
                      <a:pPr algn="ctr"/>
                      <a:r>
                        <a:rPr lang="en-IN" dirty="0">
                          <a:latin typeface="Avenir Book" panose="020B0503020203020204" pitchFamily="34" charset="-78"/>
                          <a:cs typeface="Avenir Book" panose="020B0503020203020204" pitchFamily="34" charset="-78"/>
                        </a:rPr>
                        <a:t>0.0.0.0/0</a:t>
                      </a:r>
                    </a:p>
                  </a:txBody>
                  <a:tcPr/>
                </a:tc>
                <a:tc>
                  <a:txBody>
                    <a:bodyPr/>
                    <a:lstStyle/>
                    <a:p>
                      <a:pPr algn="ctr"/>
                      <a:r>
                        <a:rPr lang="en-IN" dirty="0">
                          <a:latin typeface="Avenir Book" panose="020B0503020203020204" pitchFamily="34" charset="-78"/>
                          <a:cs typeface="Avenir Book" panose="020B0503020203020204" pitchFamily="34" charset="-78"/>
                        </a:rPr>
                        <a:t>Send to the router</a:t>
                      </a:r>
                    </a:p>
                  </a:txBody>
                  <a:tcPr/>
                </a:tc>
                <a:extLst>
                  <a:ext uri="{0D108BD9-81ED-4DB2-BD59-A6C34878D82A}">
                    <a16:rowId xmlns:a16="http://schemas.microsoft.com/office/drawing/2014/main" val="4285548133"/>
                  </a:ext>
                </a:extLst>
              </a:tr>
            </a:tbl>
          </a:graphicData>
        </a:graphic>
      </p:graphicFrame>
      <p:pic>
        <p:nvPicPr>
          <p:cNvPr id="5" name="Picture 4" descr="Command Prompt"/>
          <p:cNvPicPr>
            <a:picLocks noChangeAspect="1"/>
          </p:cNvPicPr>
          <p:nvPr/>
        </p:nvPicPr>
        <p:blipFill rotWithShape="1">
          <a:blip r:embed="rId3">
            <a:extLst>
              <a:ext uri="{28A0092B-C50C-407E-A947-70E740481C1C}">
                <a14:useLocalDpi xmlns:a14="http://schemas.microsoft.com/office/drawing/2010/main" val="0"/>
              </a:ext>
            </a:extLst>
          </a:blip>
          <a:srcRect l="673" t="32598" r="35969" b="16794"/>
          <a:stretch/>
        </p:blipFill>
        <p:spPr>
          <a:xfrm>
            <a:off x="6069392" y="2596097"/>
            <a:ext cx="5993477" cy="2502131"/>
          </a:xfrm>
          <a:prstGeom prst="rect">
            <a:avLst/>
          </a:prstGeom>
        </p:spPr>
      </p:pic>
      <p:grpSp>
        <p:nvGrpSpPr>
          <p:cNvPr id="6" name="Group 5"/>
          <p:cNvGrpSpPr>
            <a:grpSpLocks noGrp="1" noUngrp="1" noChangeAspect="1"/>
          </p:cNvGrpSpPr>
          <p:nvPr/>
        </p:nvGrpSpPr>
        <p:grpSpPr>
          <a:xfrm>
            <a:off x="321598" y="2311588"/>
            <a:ext cx="5962650" cy="1535112"/>
            <a:chOff x="685800" y="3180559"/>
            <a:chExt cx="7772400" cy="2001041"/>
          </a:xfrm>
        </p:grpSpPr>
        <p:pic>
          <p:nvPicPr>
            <p:cNvPr id="7" name="Picture 6" descr="05_Page_47.tif"/>
            <p:cNvPicPr>
              <a:picLocks noRot="1" noChangeAspect="1" noMove="1" noResize="1"/>
            </p:cNvPicPr>
            <p:nvPr isPhoto="1"/>
          </p:nvPicPr>
          <p:blipFill rotWithShape="1">
            <a:blip r:embed="rId4" cstate="print">
              <a:lum/>
            </a:blip>
            <a:srcRect t="39824" r="6070"/>
            <a:stretch/>
          </p:blipFill>
          <p:spPr>
            <a:xfrm>
              <a:off x="685800" y="3180559"/>
              <a:ext cx="7300593" cy="1469229"/>
            </a:xfrm>
            <a:prstGeom prst="rect">
              <a:avLst/>
            </a:prstGeom>
            <a:noFill/>
            <a:ln>
              <a:noFill/>
            </a:ln>
          </p:spPr>
        </p:pic>
        <p:sp>
          <p:nvSpPr>
            <p:cNvPr id="8" name="Rectangle 7"/>
            <p:cNvSpPr/>
            <p:nvPr/>
          </p:nvSpPr>
          <p:spPr>
            <a:xfrm>
              <a:off x="685800" y="4838700"/>
              <a:ext cx="7772400" cy="342900"/>
            </a:xfrm>
            <a:prstGeom prst="rect">
              <a:avLst/>
            </a:prstGeom>
            <a:noFill/>
            <a:ln>
              <a:noFill/>
            </a:ln>
          </p:spPr>
          <p:txBody>
            <a:bodyPr anchor="ctr">
              <a:noAutofit/>
            </a:bodyPr>
            <a:lstStyle/>
            <a:p>
              <a:pPr algn="ctr"/>
              <a:endParaRPr lang="en-US" sz="2000" dirty="0"/>
            </a:p>
          </p:txBody>
        </p:sp>
      </p:grpSp>
      <p:sp>
        <p:nvSpPr>
          <p:cNvPr id="9" name="Freeform 140">
            <a:extLst>
              <a:ext uri="{FF2B5EF4-FFF2-40B4-BE49-F238E27FC236}">
                <a16:creationId xmlns:a16="http://schemas.microsoft.com/office/drawing/2014/main" id="{1F9195E3-569A-114E-F5F2-2715C5869F11}"/>
              </a:ext>
            </a:extLst>
          </p:cNvPr>
          <p:cNvSpPr>
            <a:spLocks/>
          </p:cNvSpPr>
          <p:nvPr/>
        </p:nvSpPr>
        <p:spPr bwMode="auto">
          <a:xfrm>
            <a:off x="9730481" y="611929"/>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 name="Rectangle 58">
            <a:extLst>
              <a:ext uri="{FF2B5EF4-FFF2-40B4-BE49-F238E27FC236}">
                <a16:creationId xmlns:a16="http://schemas.microsoft.com/office/drawing/2014/main" id="{9DB7A291-2BA0-5F34-7D51-943A2C87FDC2}"/>
              </a:ext>
            </a:extLst>
          </p:cNvPr>
          <p:cNvSpPr>
            <a:spLocks noChangeArrowheads="1"/>
          </p:cNvSpPr>
          <p:nvPr/>
        </p:nvSpPr>
        <p:spPr bwMode="auto">
          <a:xfrm>
            <a:off x="10506769" y="1914479"/>
            <a:ext cx="635794" cy="1357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cxnSp>
        <p:nvCxnSpPr>
          <p:cNvPr id="21" name="Straight Connector 20">
            <a:extLst>
              <a:ext uri="{FF2B5EF4-FFF2-40B4-BE49-F238E27FC236}">
                <a16:creationId xmlns:a16="http://schemas.microsoft.com/office/drawing/2014/main" id="{300C445A-EAD2-3481-D1F9-DD1F9A03003A}"/>
              </a:ext>
            </a:extLst>
          </p:cNvPr>
          <p:cNvCxnSpPr/>
          <p:nvPr/>
        </p:nvCxnSpPr>
        <p:spPr>
          <a:xfrm>
            <a:off x="9571830" y="97438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A87F01-0660-B93E-270E-F9D5211F87BD}"/>
              </a:ext>
            </a:extLst>
          </p:cNvPr>
          <p:cNvCxnSpPr/>
          <p:nvPr/>
        </p:nvCxnSpPr>
        <p:spPr>
          <a:xfrm>
            <a:off x="9572905" y="142354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48A281-C704-D614-2C57-83C90C2CFB27}"/>
              </a:ext>
            </a:extLst>
          </p:cNvPr>
          <p:cNvCxnSpPr/>
          <p:nvPr/>
        </p:nvCxnSpPr>
        <p:spPr>
          <a:xfrm>
            <a:off x="9578271" y="1883428"/>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B3FCDF-FB14-D7CE-1A57-7E8F2081F1F0}"/>
              </a:ext>
            </a:extLst>
          </p:cNvPr>
          <p:cNvCxnSpPr>
            <a:cxnSpLocks/>
          </p:cNvCxnSpPr>
          <p:nvPr/>
        </p:nvCxnSpPr>
        <p:spPr>
          <a:xfrm>
            <a:off x="10072170" y="1568899"/>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74" descr="desktop_computer_stylized_medium">
            <a:extLst>
              <a:ext uri="{FF2B5EF4-FFF2-40B4-BE49-F238E27FC236}">
                <a16:creationId xmlns:a16="http://schemas.microsoft.com/office/drawing/2014/main" id="{1BFAFBF0-BC48-CA02-040C-B987DFEDEC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090817" y="726434"/>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75">
            <a:extLst>
              <a:ext uri="{FF2B5EF4-FFF2-40B4-BE49-F238E27FC236}">
                <a16:creationId xmlns:a16="http://schemas.microsoft.com/office/drawing/2014/main" id="{15080B30-0C4A-174E-2BBA-318640041E1F}"/>
              </a:ext>
            </a:extLst>
          </p:cNvPr>
          <p:cNvSpPr>
            <a:spLocks/>
          </p:cNvSpPr>
          <p:nvPr/>
        </p:nvSpPr>
        <p:spPr bwMode="auto">
          <a:xfrm flipH="1">
            <a:off x="9295775" y="766637"/>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31" name="Picture 81" descr="desktop_computer_stylized_medium">
            <a:extLst>
              <a:ext uri="{FF2B5EF4-FFF2-40B4-BE49-F238E27FC236}">
                <a16:creationId xmlns:a16="http://schemas.microsoft.com/office/drawing/2014/main" id="{7A47746B-E756-921D-C893-6CD55C2EB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087245" y="1175299"/>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4" descr="desktop_computer_stylized_medium">
            <a:extLst>
              <a:ext uri="{FF2B5EF4-FFF2-40B4-BE49-F238E27FC236}">
                <a16:creationId xmlns:a16="http://schemas.microsoft.com/office/drawing/2014/main" id="{FF8F3A37-47C2-A44C-D31E-7C824320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8676" y="1632499"/>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 name="Group 38">
            <a:extLst>
              <a:ext uri="{FF2B5EF4-FFF2-40B4-BE49-F238E27FC236}">
                <a16:creationId xmlns:a16="http://schemas.microsoft.com/office/drawing/2014/main" id="{6918EF7F-B4FA-FA43-9A8F-43852A652D77}"/>
              </a:ext>
            </a:extLst>
          </p:cNvPr>
          <p:cNvGrpSpPr/>
          <p:nvPr/>
        </p:nvGrpSpPr>
        <p:grpSpPr>
          <a:xfrm>
            <a:off x="10684661" y="1459761"/>
            <a:ext cx="474743" cy="225704"/>
            <a:chOff x="7493876" y="2774731"/>
            <a:chExt cx="1481958" cy="894622"/>
          </a:xfrm>
        </p:grpSpPr>
        <p:sp>
          <p:nvSpPr>
            <p:cNvPr id="40" name="Freeform 39">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sp>
          <p:nvSpPr>
            <p:cNvPr id="41" name="Oval 40">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grpSp>
          <p:nvGrpSpPr>
            <p:cNvPr id="42" name="Group 41">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43" name="Freeform 42">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4" name="Freeform 43">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5" name="Freeform 44">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6" name="Freeform 45">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grpSp>
      </p:grpSp>
      <p:sp>
        <p:nvSpPr>
          <p:cNvPr id="47" name="Freeform 75">
            <a:extLst>
              <a:ext uri="{FF2B5EF4-FFF2-40B4-BE49-F238E27FC236}">
                <a16:creationId xmlns:a16="http://schemas.microsoft.com/office/drawing/2014/main" id="{15080B30-0C4A-174E-2BBA-318640041E1F}"/>
              </a:ext>
            </a:extLst>
          </p:cNvPr>
          <p:cNvSpPr>
            <a:spLocks/>
          </p:cNvSpPr>
          <p:nvPr/>
        </p:nvSpPr>
        <p:spPr bwMode="auto">
          <a:xfrm flipH="1">
            <a:off x="9280662" y="1220830"/>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Freeform 75">
            <a:extLst>
              <a:ext uri="{FF2B5EF4-FFF2-40B4-BE49-F238E27FC236}">
                <a16:creationId xmlns:a16="http://schemas.microsoft.com/office/drawing/2014/main" id="{15080B30-0C4A-174E-2BBA-318640041E1F}"/>
              </a:ext>
            </a:extLst>
          </p:cNvPr>
          <p:cNvSpPr>
            <a:spLocks/>
          </p:cNvSpPr>
          <p:nvPr/>
        </p:nvSpPr>
        <p:spPr bwMode="auto">
          <a:xfrm flipH="1">
            <a:off x="9298539" y="1681505"/>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81999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How To Obtain IP Address?</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9497065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207223" y="419642"/>
            <a:ext cx="7886700" cy="670967"/>
          </a:xfrm>
        </p:spPr>
        <p:txBody>
          <a:bodyPr>
            <a:normAutofit fontScale="90000"/>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995055" y="1314723"/>
            <a:ext cx="8588859" cy="20082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That’s actually </a:t>
            </a: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two</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questions:</a:t>
            </a:r>
          </a:p>
          <a:p>
            <a:pPr marL="483394" indent="-259556" defTabSz="685800">
              <a:spcBef>
                <a:spcPts val="750"/>
              </a:spcBef>
              <a:buFont typeface="+mj-lt"/>
              <a:buAutoNum type="arabicPeriod"/>
              <a:defRPr/>
            </a:pP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a host get IP address within its network (host part of address)?</a:t>
            </a:r>
          </a:p>
          <a:p>
            <a:pPr marL="483394" indent="-259556" defTabSz="685800">
              <a:spcBef>
                <a:spcPts val="750"/>
              </a:spcBef>
              <a:buFont typeface="+mj-lt"/>
              <a:buAutoNum type="arabicPeriod"/>
              <a:defRPr/>
            </a:pP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a network get IP address for itself (network part of address)</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Rectangle 1">
            <a:extLst>
              <a:ext uri="{FF2B5EF4-FFF2-40B4-BE49-F238E27FC236}">
                <a16:creationId xmlns:a16="http://schemas.microsoft.com/office/drawing/2014/main" id="{30BA2288-FC78-F84B-AA24-40801EC93568}"/>
              </a:ext>
            </a:extLst>
          </p:cNvPr>
          <p:cNvSpPr/>
          <p:nvPr/>
        </p:nvSpPr>
        <p:spPr>
          <a:xfrm>
            <a:off x="2128057" y="3361907"/>
            <a:ext cx="8395855" cy="1708160"/>
          </a:xfrm>
          <a:prstGeom prst="rect">
            <a:avLst/>
          </a:prstGeom>
        </p:spPr>
        <p:txBody>
          <a:bodyPr wrap="square">
            <a:spAutoFit/>
          </a:bodyPr>
          <a:lstStyle/>
          <a:p>
            <a:pPr defTabSz="685800">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host get IP address?</a:t>
            </a:r>
          </a:p>
          <a:p>
            <a:pPr marL="257175" indent="-257175" defTabSz="685800">
              <a:buClr>
                <a:srgbClr val="0000A3"/>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Hard-coded by sysadmin in config file (e.g., /etc/rc.config in UNIX)</a:t>
            </a:r>
          </a:p>
          <a:p>
            <a:pPr marL="257175" indent="-257175" defTabSz="685800">
              <a:buClr>
                <a:srgbClr val="0000A3"/>
              </a:buClr>
              <a:buFont typeface="Wingdings" pitchFamily="2" charset="2"/>
              <a:buChar char="§"/>
              <a:defRPr/>
            </a:pP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ynamic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ost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onfiguration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rotocol: dynamically get address from as server</a:t>
            </a:r>
          </a:p>
          <a:p>
            <a:pPr marL="600075" lvl="1" indent="-257175" defTabSz="685800">
              <a:buFont typeface="Arial" panose="020B0604020202020204" pitchFamily="34" charset="0"/>
              <a:buChar char="•"/>
              <a:defRPr/>
            </a:pPr>
            <a:r>
              <a:rPr lang="en-US" altLang="ja-JP"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“Plug-and-play”</a:t>
            </a:r>
          </a:p>
        </p:txBody>
      </p:sp>
    </p:spTree>
    <p:extLst>
      <p:ext uri="{BB962C8B-B14F-4D97-AF65-F5344CB8AC3E}">
        <p14:creationId xmlns:p14="http://schemas.microsoft.com/office/powerpoint/2010/main" val="30061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63750" y="463055"/>
            <a:ext cx="7886700" cy="670967"/>
          </a:xfrm>
        </p:spPr>
        <p:txBody>
          <a:bodyPr>
            <a:normAutofit fontScale="90000"/>
          </a:bodyPr>
          <a:lstStyle/>
          <a:p>
            <a:r>
              <a:rPr lang="en-US" dirty="0"/>
              <a:t>DHCP Client-Server Scenario</a:t>
            </a:r>
          </a:p>
        </p:txBody>
      </p:sp>
      <p:sp>
        <p:nvSpPr>
          <p:cNvPr id="6" name="Freeform 140">
            <a:extLst>
              <a:ext uri="{FF2B5EF4-FFF2-40B4-BE49-F238E27FC236}">
                <a16:creationId xmlns:a16="http://schemas.microsoft.com/office/drawing/2014/main" id="{31DAAA25-5A53-F648-BB18-AC788729F193}"/>
              </a:ext>
            </a:extLst>
          </p:cNvPr>
          <p:cNvSpPr>
            <a:spLocks/>
          </p:cNvSpPr>
          <p:nvPr/>
        </p:nvSpPr>
        <p:spPr bwMode="auto">
          <a:xfrm rot="16200000">
            <a:off x="4389832" y="3535720"/>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Freeform 140">
            <a:extLst>
              <a:ext uri="{FF2B5EF4-FFF2-40B4-BE49-F238E27FC236}">
                <a16:creationId xmlns:a16="http://schemas.microsoft.com/office/drawing/2014/main" id="{69E13419-1E45-0F46-879F-C381AD412BFC}"/>
              </a:ext>
            </a:extLst>
          </p:cNvPr>
          <p:cNvSpPr>
            <a:spLocks/>
          </p:cNvSpPr>
          <p:nvPr/>
        </p:nvSpPr>
        <p:spPr bwMode="auto">
          <a:xfrm rot="10800000">
            <a:off x="5138139" y="2540953"/>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 name="Freeform 140">
            <a:extLst>
              <a:ext uri="{FF2B5EF4-FFF2-40B4-BE49-F238E27FC236}">
                <a16:creationId xmlns:a16="http://schemas.microsoft.com/office/drawing/2014/main" id="{3EAEF544-5AF2-EB4B-803E-855EBA054CB2}"/>
              </a:ext>
            </a:extLst>
          </p:cNvPr>
          <p:cNvSpPr>
            <a:spLocks/>
          </p:cNvSpPr>
          <p:nvPr/>
        </p:nvSpPr>
        <p:spPr bwMode="auto">
          <a:xfrm>
            <a:off x="3611759" y="2227820"/>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 name="Text Box 26">
            <a:extLst>
              <a:ext uri="{FF2B5EF4-FFF2-40B4-BE49-F238E27FC236}">
                <a16:creationId xmlns:a16="http://schemas.microsoft.com/office/drawing/2014/main" id="{D36DACCB-29DB-4E4F-ABF1-53C696E50312}"/>
              </a:ext>
            </a:extLst>
          </p:cNvPr>
          <p:cNvSpPr txBox="1">
            <a:spLocks noChangeArrowheads="1"/>
          </p:cNvSpPr>
          <p:nvPr/>
        </p:nvSpPr>
        <p:spPr bwMode="auto">
          <a:xfrm>
            <a:off x="3148605" y="2100422"/>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223.1.1.1</a:t>
            </a:r>
          </a:p>
        </p:txBody>
      </p:sp>
      <p:grpSp>
        <p:nvGrpSpPr>
          <p:cNvPr id="10" name="Group 27">
            <a:extLst>
              <a:ext uri="{FF2B5EF4-FFF2-40B4-BE49-F238E27FC236}">
                <a16:creationId xmlns:a16="http://schemas.microsoft.com/office/drawing/2014/main" id="{5D1A4459-0744-6248-B463-A419CA5BCEDA}"/>
              </a:ext>
            </a:extLst>
          </p:cNvPr>
          <p:cNvGrpSpPr>
            <a:grpSpLocks/>
          </p:cNvGrpSpPr>
          <p:nvPr/>
        </p:nvGrpSpPr>
        <p:grpSpPr bwMode="auto">
          <a:xfrm>
            <a:off x="2530673" y="2719548"/>
            <a:ext cx="758429" cy="295275"/>
            <a:chOff x="3194" y="523"/>
            <a:chExt cx="637" cy="248"/>
          </a:xfrm>
        </p:grpSpPr>
        <p:sp>
          <p:nvSpPr>
            <p:cNvPr id="11" name="Rectangle 28">
              <a:extLst>
                <a:ext uri="{FF2B5EF4-FFF2-40B4-BE49-F238E27FC236}">
                  <a16:creationId xmlns:a16="http://schemas.microsoft.com/office/drawing/2014/main" id="{7BCFF031-6D67-D540-B6AC-0305463820C6}"/>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050" kern="0" dirty="0">
                <a:solidFill>
                  <a:srgbClr val="000000"/>
                </a:solidFill>
                <a:latin typeface="Avenir Book" panose="020B0503020203020204" pitchFamily="34" charset="-78"/>
                <a:cs typeface="Avenir Book" panose="020B0503020203020204" pitchFamily="34" charset="-78"/>
              </a:endParaRPr>
            </a:p>
          </p:txBody>
        </p:sp>
        <p:sp>
          <p:nvSpPr>
            <p:cNvPr id="12" name="Text Box 29">
              <a:extLst>
                <a:ext uri="{FF2B5EF4-FFF2-40B4-BE49-F238E27FC236}">
                  <a16:creationId xmlns:a16="http://schemas.microsoft.com/office/drawing/2014/main" id="{535E211A-A4D0-EB48-8374-6DF2345B95B5}"/>
                </a:ext>
              </a:extLst>
            </p:cNvPr>
            <p:cNvSpPr txBox="1">
              <a:spLocks noChangeArrowheads="1"/>
            </p:cNvSpPr>
            <p:nvPr/>
          </p:nvSpPr>
          <p:spPr bwMode="auto">
            <a:xfrm>
              <a:off x="3194" y="523"/>
              <a:ext cx="6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223.1.1.2</a:t>
              </a:r>
            </a:p>
          </p:txBody>
        </p:sp>
      </p:grpSp>
      <p:sp>
        <p:nvSpPr>
          <p:cNvPr id="13" name="Text Box 30">
            <a:extLst>
              <a:ext uri="{FF2B5EF4-FFF2-40B4-BE49-F238E27FC236}">
                <a16:creationId xmlns:a16="http://schemas.microsoft.com/office/drawing/2014/main" id="{C69E9848-9E5D-8D4C-97D2-4B27341DD8DA}"/>
              </a:ext>
            </a:extLst>
          </p:cNvPr>
          <p:cNvSpPr txBox="1">
            <a:spLocks noChangeArrowheads="1"/>
          </p:cNvSpPr>
          <p:nvPr/>
        </p:nvSpPr>
        <p:spPr bwMode="auto">
          <a:xfrm>
            <a:off x="3227186" y="3567272"/>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223.1.1.3</a:t>
            </a:r>
          </a:p>
        </p:txBody>
      </p:sp>
      <p:sp>
        <p:nvSpPr>
          <p:cNvPr id="14" name="Text Box 31">
            <a:extLst>
              <a:ext uri="{FF2B5EF4-FFF2-40B4-BE49-F238E27FC236}">
                <a16:creationId xmlns:a16="http://schemas.microsoft.com/office/drawing/2014/main" id="{DF8FBE0F-CE5D-3F4C-8724-A2B65CD63802}"/>
              </a:ext>
            </a:extLst>
          </p:cNvPr>
          <p:cNvSpPr txBox="1">
            <a:spLocks noChangeArrowheads="1"/>
          </p:cNvSpPr>
          <p:nvPr/>
        </p:nvSpPr>
        <p:spPr bwMode="auto">
          <a:xfrm>
            <a:off x="3841891" y="2980157"/>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223.1.1.4</a:t>
            </a:r>
          </a:p>
        </p:txBody>
      </p:sp>
      <p:sp>
        <p:nvSpPr>
          <p:cNvPr id="15" name="Text Box 33">
            <a:extLst>
              <a:ext uri="{FF2B5EF4-FFF2-40B4-BE49-F238E27FC236}">
                <a16:creationId xmlns:a16="http://schemas.microsoft.com/office/drawing/2014/main" id="{E1BAC4A0-E14C-B347-93DA-120559030826}"/>
              </a:ext>
            </a:extLst>
          </p:cNvPr>
          <p:cNvSpPr txBox="1">
            <a:spLocks noChangeArrowheads="1"/>
          </p:cNvSpPr>
          <p:nvPr/>
        </p:nvSpPr>
        <p:spPr bwMode="auto">
          <a:xfrm>
            <a:off x="4864126" y="2958691"/>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223.1.2.9</a:t>
            </a:r>
          </a:p>
        </p:txBody>
      </p:sp>
      <p:sp>
        <p:nvSpPr>
          <p:cNvPr id="16" name="Text Box 41">
            <a:extLst>
              <a:ext uri="{FF2B5EF4-FFF2-40B4-BE49-F238E27FC236}">
                <a16:creationId xmlns:a16="http://schemas.microsoft.com/office/drawing/2014/main" id="{39006EDA-7902-FA40-B143-CA8341816B19}"/>
              </a:ext>
            </a:extLst>
          </p:cNvPr>
          <p:cNvSpPr txBox="1">
            <a:spLocks noChangeArrowheads="1"/>
          </p:cNvSpPr>
          <p:nvPr/>
        </p:nvSpPr>
        <p:spPr bwMode="auto">
          <a:xfrm>
            <a:off x="5617255" y="3733379"/>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223.1.2.2</a:t>
            </a:r>
          </a:p>
        </p:txBody>
      </p:sp>
      <p:sp>
        <p:nvSpPr>
          <p:cNvPr id="17" name="Text Box 44">
            <a:extLst>
              <a:ext uri="{FF2B5EF4-FFF2-40B4-BE49-F238E27FC236}">
                <a16:creationId xmlns:a16="http://schemas.microsoft.com/office/drawing/2014/main" id="{BE89C22D-CB46-8549-82D3-9E9741AFCA6B}"/>
              </a:ext>
            </a:extLst>
          </p:cNvPr>
          <p:cNvSpPr txBox="1">
            <a:spLocks noChangeArrowheads="1"/>
          </p:cNvSpPr>
          <p:nvPr/>
        </p:nvSpPr>
        <p:spPr bwMode="auto">
          <a:xfrm>
            <a:off x="5710478" y="2202330"/>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223.1.2.1</a:t>
            </a:r>
          </a:p>
        </p:txBody>
      </p:sp>
      <p:sp>
        <p:nvSpPr>
          <p:cNvPr id="18" name="Line 45">
            <a:extLst>
              <a:ext uri="{FF2B5EF4-FFF2-40B4-BE49-F238E27FC236}">
                <a16:creationId xmlns:a16="http://schemas.microsoft.com/office/drawing/2014/main" id="{3C0F2103-31E3-1E4B-8C1F-C448C2CA4488}"/>
              </a:ext>
            </a:extLst>
          </p:cNvPr>
          <p:cNvSpPr>
            <a:spLocks noChangeShapeType="1"/>
          </p:cNvSpPr>
          <p:nvPr/>
        </p:nvSpPr>
        <p:spPr bwMode="auto">
          <a:xfrm>
            <a:off x="4699989" y="3302101"/>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 name="Text Box 53">
            <a:extLst>
              <a:ext uri="{FF2B5EF4-FFF2-40B4-BE49-F238E27FC236}">
                <a16:creationId xmlns:a16="http://schemas.microsoft.com/office/drawing/2014/main" id="{DC27773B-AE4D-7B44-82B4-8EF0DEDE0A3C}"/>
              </a:ext>
            </a:extLst>
          </p:cNvPr>
          <p:cNvSpPr txBox="1">
            <a:spLocks noChangeArrowheads="1"/>
          </p:cNvSpPr>
          <p:nvPr/>
        </p:nvSpPr>
        <p:spPr bwMode="auto">
          <a:xfrm>
            <a:off x="5159358" y="4427075"/>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223.1.3.2</a:t>
            </a:r>
          </a:p>
        </p:txBody>
      </p:sp>
      <p:sp>
        <p:nvSpPr>
          <p:cNvPr id="20" name="Text Box 56">
            <a:extLst>
              <a:ext uri="{FF2B5EF4-FFF2-40B4-BE49-F238E27FC236}">
                <a16:creationId xmlns:a16="http://schemas.microsoft.com/office/drawing/2014/main" id="{21E62D77-73B8-9647-9335-F6704548295D}"/>
              </a:ext>
            </a:extLst>
          </p:cNvPr>
          <p:cNvSpPr txBox="1">
            <a:spLocks noChangeArrowheads="1"/>
          </p:cNvSpPr>
          <p:nvPr/>
        </p:nvSpPr>
        <p:spPr bwMode="auto">
          <a:xfrm>
            <a:off x="4360621" y="4416120"/>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223.1.3.1</a:t>
            </a:r>
          </a:p>
        </p:txBody>
      </p:sp>
      <p:grpSp>
        <p:nvGrpSpPr>
          <p:cNvPr id="21" name="Group 57">
            <a:extLst>
              <a:ext uri="{FF2B5EF4-FFF2-40B4-BE49-F238E27FC236}">
                <a16:creationId xmlns:a16="http://schemas.microsoft.com/office/drawing/2014/main" id="{E4FF3E6C-0BB8-1442-B3E6-762239BB9684}"/>
              </a:ext>
            </a:extLst>
          </p:cNvPr>
          <p:cNvGrpSpPr>
            <a:grpSpLocks/>
          </p:cNvGrpSpPr>
          <p:nvPr/>
        </p:nvGrpSpPr>
        <p:grpSpPr bwMode="auto">
          <a:xfrm>
            <a:off x="4343992" y="3498215"/>
            <a:ext cx="822722" cy="253603"/>
            <a:chOff x="4550" y="1257"/>
            <a:chExt cx="691" cy="213"/>
          </a:xfrm>
        </p:grpSpPr>
        <p:sp>
          <p:nvSpPr>
            <p:cNvPr id="22" name="Rectangle 58">
              <a:extLst>
                <a:ext uri="{FF2B5EF4-FFF2-40B4-BE49-F238E27FC236}">
                  <a16:creationId xmlns:a16="http://schemas.microsoft.com/office/drawing/2014/main" id="{AFEEB12C-DC96-6E46-B1D6-71F1FEEFD1BD}"/>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050" kern="0" dirty="0">
                <a:solidFill>
                  <a:srgbClr val="000000"/>
                </a:solidFill>
                <a:latin typeface="Avenir Book" panose="020B0503020203020204" pitchFamily="34" charset="-78"/>
                <a:cs typeface="Avenir Book" panose="020B0503020203020204" pitchFamily="34" charset="-78"/>
              </a:endParaRPr>
            </a:p>
          </p:txBody>
        </p:sp>
        <p:sp>
          <p:nvSpPr>
            <p:cNvPr id="23" name="Text Box 59">
              <a:extLst>
                <a:ext uri="{FF2B5EF4-FFF2-40B4-BE49-F238E27FC236}">
                  <a16:creationId xmlns:a16="http://schemas.microsoft.com/office/drawing/2014/main" id="{7B5F402D-07D3-1A44-B12D-5A96C1DBFC6F}"/>
                </a:ext>
              </a:extLst>
            </p:cNvPr>
            <p:cNvSpPr txBox="1">
              <a:spLocks noChangeArrowheads="1"/>
            </p:cNvSpPr>
            <p:nvPr/>
          </p:nvSpPr>
          <p:spPr bwMode="auto">
            <a:xfrm>
              <a:off x="4550" y="1257"/>
              <a:ext cx="69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223.1.3.27</a:t>
              </a:r>
            </a:p>
          </p:txBody>
        </p:sp>
      </p:grpSp>
      <p:grpSp>
        <p:nvGrpSpPr>
          <p:cNvPr id="24" name="Group 73">
            <a:extLst>
              <a:ext uri="{FF2B5EF4-FFF2-40B4-BE49-F238E27FC236}">
                <a16:creationId xmlns:a16="http://schemas.microsoft.com/office/drawing/2014/main" id="{935720AA-DFA8-6C4D-A9DF-F1AEC40955CA}"/>
              </a:ext>
            </a:extLst>
          </p:cNvPr>
          <p:cNvGrpSpPr>
            <a:grpSpLocks/>
          </p:cNvGrpSpPr>
          <p:nvPr/>
        </p:nvGrpSpPr>
        <p:grpSpPr bwMode="auto">
          <a:xfrm>
            <a:off x="3017637" y="2284969"/>
            <a:ext cx="481013" cy="419100"/>
            <a:chOff x="-44" y="1473"/>
            <a:chExt cx="981" cy="1105"/>
          </a:xfrm>
        </p:grpSpPr>
        <p:pic>
          <p:nvPicPr>
            <p:cNvPr id="25" name="Picture 74" descr="desktop_computer_stylized_medium">
              <a:extLst>
                <a:ext uri="{FF2B5EF4-FFF2-40B4-BE49-F238E27FC236}">
                  <a16:creationId xmlns:a16="http://schemas.microsoft.com/office/drawing/2014/main" id="{35E83BBA-8877-014F-A226-CC9A3A908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75">
              <a:extLst>
                <a:ext uri="{FF2B5EF4-FFF2-40B4-BE49-F238E27FC236}">
                  <a16:creationId xmlns:a16="http://schemas.microsoft.com/office/drawing/2014/main" id="{EEB02E84-9186-3B42-AAC9-859A194F99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 name="Group 80">
            <a:extLst>
              <a:ext uri="{FF2B5EF4-FFF2-40B4-BE49-F238E27FC236}">
                <a16:creationId xmlns:a16="http://schemas.microsoft.com/office/drawing/2014/main" id="{61E37396-6C3D-BF43-B8E2-EC2B8A5E6147}"/>
              </a:ext>
            </a:extLst>
          </p:cNvPr>
          <p:cNvGrpSpPr>
            <a:grpSpLocks/>
          </p:cNvGrpSpPr>
          <p:nvPr/>
        </p:nvGrpSpPr>
        <p:grpSpPr bwMode="auto">
          <a:xfrm>
            <a:off x="3014065" y="2733834"/>
            <a:ext cx="481013" cy="419100"/>
            <a:chOff x="-44" y="1473"/>
            <a:chExt cx="981" cy="1105"/>
          </a:xfrm>
        </p:grpSpPr>
        <p:pic>
          <p:nvPicPr>
            <p:cNvPr id="28" name="Picture 81" descr="desktop_computer_stylized_medium">
              <a:extLst>
                <a:ext uri="{FF2B5EF4-FFF2-40B4-BE49-F238E27FC236}">
                  <a16:creationId xmlns:a16="http://schemas.microsoft.com/office/drawing/2014/main" id="{94B1919C-737D-9843-A32B-4611678EE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2">
              <a:extLst>
                <a:ext uri="{FF2B5EF4-FFF2-40B4-BE49-F238E27FC236}">
                  <a16:creationId xmlns:a16="http://schemas.microsoft.com/office/drawing/2014/main" id="{831A54DA-BC03-904F-9EC5-5B377957BD9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0" name="Group 83">
            <a:extLst>
              <a:ext uri="{FF2B5EF4-FFF2-40B4-BE49-F238E27FC236}">
                <a16:creationId xmlns:a16="http://schemas.microsoft.com/office/drawing/2014/main" id="{E0C94097-9317-BE45-A584-4C61CB5C706E}"/>
              </a:ext>
            </a:extLst>
          </p:cNvPr>
          <p:cNvGrpSpPr>
            <a:grpSpLocks/>
          </p:cNvGrpSpPr>
          <p:nvPr/>
        </p:nvGrpSpPr>
        <p:grpSpPr bwMode="auto">
          <a:xfrm>
            <a:off x="3035496" y="3191034"/>
            <a:ext cx="481013" cy="419100"/>
            <a:chOff x="-44" y="1473"/>
            <a:chExt cx="981" cy="1105"/>
          </a:xfrm>
        </p:grpSpPr>
        <p:pic>
          <p:nvPicPr>
            <p:cNvPr id="31" name="Picture 84" descr="desktop_computer_stylized_medium">
              <a:extLst>
                <a:ext uri="{FF2B5EF4-FFF2-40B4-BE49-F238E27FC236}">
                  <a16:creationId xmlns:a16="http://schemas.microsoft.com/office/drawing/2014/main" id="{95635DB0-2F79-F74E-8399-E2F3FC747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85">
              <a:extLst>
                <a:ext uri="{FF2B5EF4-FFF2-40B4-BE49-F238E27FC236}">
                  <a16:creationId xmlns:a16="http://schemas.microsoft.com/office/drawing/2014/main" id="{0D36091B-285B-5148-ABB5-689E65169CB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87">
            <a:extLst>
              <a:ext uri="{FF2B5EF4-FFF2-40B4-BE49-F238E27FC236}">
                <a16:creationId xmlns:a16="http://schemas.microsoft.com/office/drawing/2014/main" id="{B04BEE98-0C49-EF4A-A93C-CEEDF2563E9E}"/>
              </a:ext>
            </a:extLst>
          </p:cNvPr>
          <p:cNvGrpSpPr>
            <a:grpSpLocks/>
          </p:cNvGrpSpPr>
          <p:nvPr/>
        </p:nvGrpSpPr>
        <p:grpSpPr bwMode="auto">
          <a:xfrm flipH="1">
            <a:off x="5779887" y="2402840"/>
            <a:ext cx="481013" cy="419100"/>
            <a:chOff x="-44" y="1473"/>
            <a:chExt cx="981" cy="1105"/>
          </a:xfrm>
        </p:grpSpPr>
        <p:pic>
          <p:nvPicPr>
            <p:cNvPr id="34" name="Picture 88" descr="desktop_computer_stylized_medium">
              <a:extLst>
                <a:ext uri="{FF2B5EF4-FFF2-40B4-BE49-F238E27FC236}">
                  <a16:creationId xmlns:a16="http://schemas.microsoft.com/office/drawing/2014/main" id="{E696DA5C-EBB6-DD4E-B7A6-B2101BC8D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89">
              <a:extLst>
                <a:ext uri="{FF2B5EF4-FFF2-40B4-BE49-F238E27FC236}">
                  <a16:creationId xmlns:a16="http://schemas.microsoft.com/office/drawing/2014/main" id="{DCA1EB25-A45A-7F41-8718-77AAFFAC28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90">
            <a:extLst>
              <a:ext uri="{FF2B5EF4-FFF2-40B4-BE49-F238E27FC236}">
                <a16:creationId xmlns:a16="http://schemas.microsoft.com/office/drawing/2014/main" id="{0654A4CA-EB3A-F04B-B0EC-F3BAB4EC9996}"/>
              </a:ext>
            </a:extLst>
          </p:cNvPr>
          <p:cNvGrpSpPr>
            <a:grpSpLocks/>
          </p:cNvGrpSpPr>
          <p:nvPr/>
        </p:nvGrpSpPr>
        <p:grpSpPr bwMode="auto">
          <a:xfrm flipH="1">
            <a:off x="5790602" y="3362484"/>
            <a:ext cx="481013" cy="419100"/>
            <a:chOff x="-44" y="1473"/>
            <a:chExt cx="981" cy="1105"/>
          </a:xfrm>
        </p:grpSpPr>
        <p:pic>
          <p:nvPicPr>
            <p:cNvPr id="37" name="Picture 91" descr="desktop_computer_stylized_medium">
              <a:extLst>
                <a:ext uri="{FF2B5EF4-FFF2-40B4-BE49-F238E27FC236}">
                  <a16:creationId xmlns:a16="http://schemas.microsoft.com/office/drawing/2014/main" id="{1FE2F863-2385-884E-80D8-6DBCCB97C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92">
              <a:extLst>
                <a:ext uri="{FF2B5EF4-FFF2-40B4-BE49-F238E27FC236}">
                  <a16:creationId xmlns:a16="http://schemas.microsoft.com/office/drawing/2014/main" id="{45C0E3E0-B4B3-D440-989F-58666FD89A8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9" name="Group 93">
            <a:extLst>
              <a:ext uri="{FF2B5EF4-FFF2-40B4-BE49-F238E27FC236}">
                <a16:creationId xmlns:a16="http://schemas.microsoft.com/office/drawing/2014/main" id="{BDAC79F7-89A0-314F-9731-BEF20F5C4E78}"/>
              </a:ext>
            </a:extLst>
          </p:cNvPr>
          <p:cNvGrpSpPr>
            <a:grpSpLocks/>
          </p:cNvGrpSpPr>
          <p:nvPr/>
        </p:nvGrpSpPr>
        <p:grpSpPr bwMode="auto">
          <a:xfrm flipH="1">
            <a:off x="5329865" y="4059947"/>
            <a:ext cx="481013" cy="419100"/>
            <a:chOff x="-44" y="1473"/>
            <a:chExt cx="981" cy="1105"/>
          </a:xfrm>
        </p:grpSpPr>
        <p:pic>
          <p:nvPicPr>
            <p:cNvPr id="40" name="Picture 94" descr="desktop_computer_stylized_medium">
              <a:extLst>
                <a:ext uri="{FF2B5EF4-FFF2-40B4-BE49-F238E27FC236}">
                  <a16:creationId xmlns:a16="http://schemas.microsoft.com/office/drawing/2014/main" id="{ED726F1D-6554-FA43-BFFB-A644B125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95">
              <a:extLst>
                <a:ext uri="{FF2B5EF4-FFF2-40B4-BE49-F238E27FC236}">
                  <a16:creationId xmlns:a16="http://schemas.microsoft.com/office/drawing/2014/main" id="{72833A31-BB7C-C546-B481-EF3FD82946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2" name="Group 96">
            <a:extLst>
              <a:ext uri="{FF2B5EF4-FFF2-40B4-BE49-F238E27FC236}">
                <a16:creationId xmlns:a16="http://schemas.microsoft.com/office/drawing/2014/main" id="{DC7645FE-448B-A341-B973-11CC7F695077}"/>
              </a:ext>
            </a:extLst>
          </p:cNvPr>
          <p:cNvGrpSpPr>
            <a:grpSpLocks/>
          </p:cNvGrpSpPr>
          <p:nvPr/>
        </p:nvGrpSpPr>
        <p:grpSpPr bwMode="auto">
          <a:xfrm flipH="1">
            <a:off x="4197988" y="4555705"/>
            <a:ext cx="481013" cy="419100"/>
            <a:chOff x="-44" y="1473"/>
            <a:chExt cx="981" cy="1105"/>
          </a:xfrm>
        </p:grpSpPr>
        <p:pic>
          <p:nvPicPr>
            <p:cNvPr id="43" name="Picture 97" descr="desktop_computer_stylized_medium">
              <a:extLst>
                <a:ext uri="{FF2B5EF4-FFF2-40B4-BE49-F238E27FC236}">
                  <a16:creationId xmlns:a16="http://schemas.microsoft.com/office/drawing/2014/main" id="{6F5B829D-406E-7D40-A729-595FDA08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98">
              <a:extLst>
                <a:ext uri="{FF2B5EF4-FFF2-40B4-BE49-F238E27FC236}">
                  <a16:creationId xmlns:a16="http://schemas.microsoft.com/office/drawing/2014/main" id="{DBFC272D-F29F-7045-8DB1-3AADCA25B9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45" name="Straight Connector 44">
            <a:extLst>
              <a:ext uri="{FF2B5EF4-FFF2-40B4-BE49-F238E27FC236}">
                <a16:creationId xmlns:a16="http://schemas.microsoft.com/office/drawing/2014/main" id="{9F0B14AF-BE14-BA42-B837-EF27889EE38D}"/>
              </a:ext>
            </a:extLst>
          </p:cNvPr>
          <p:cNvCxnSpPr/>
          <p:nvPr/>
        </p:nvCxnSpPr>
        <p:spPr>
          <a:xfrm>
            <a:off x="3453108" y="259027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E58F0A-DE3C-5547-8D0D-A1907B822F60}"/>
              </a:ext>
            </a:extLst>
          </p:cNvPr>
          <p:cNvCxnSpPr/>
          <p:nvPr/>
        </p:nvCxnSpPr>
        <p:spPr>
          <a:xfrm>
            <a:off x="3454183" y="303944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C980BD-EF83-9F4E-B244-C6C6F3D90313}"/>
              </a:ext>
            </a:extLst>
          </p:cNvPr>
          <p:cNvCxnSpPr/>
          <p:nvPr/>
        </p:nvCxnSpPr>
        <p:spPr>
          <a:xfrm>
            <a:off x="3459549" y="349931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56681D6-2EB2-B04A-8D8B-A6A1CB731912}"/>
              </a:ext>
            </a:extLst>
          </p:cNvPr>
          <p:cNvCxnSpPr>
            <a:cxnSpLocks/>
          </p:cNvCxnSpPr>
          <p:nvPr/>
        </p:nvCxnSpPr>
        <p:spPr>
          <a:xfrm>
            <a:off x="5652490" y="2707639"/>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859720-97E8-5B48-99CA-305481B5731F}"/>
              </a:ext>
            </a:extLst>
          </p:cNvPr>
          <p:cNvCxnSpPr>
            <a:cxnSpLocks/>
          </p:cNvCxnSpPr>
          <p:nvPr/>
        </p:nvCxnSpPr>
        <p:spPr>
          <a:xfrm>
            <a:off x="5653511" y="3666970"/>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5B0BC6-6E2C-8948-899C-C852708C6A20}"/>
              </a:ext>
            </a:extLst>
          </p:cNvPr>
          <p:cNvCxnSpPr/>
          <p:nvPr/>
        </p:nvCxnSpPr>
        <p:spPr>
          <a:xfrm>
            <a:off x="4347454" y="4402726"/>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1CBF63-9CC3-0E4B-9CBB-7AE038D0DD0C}"/>
              </a:ext>
            </a:extLst>
          </p:cNvPr>
          <p:cNvCxnSpPr>
            <a:cxnSpLocks/>
          </p:cNvCxnSpPr>
          <p:nvPr/>
        </p:nvCxnSpPr>
        <p:spPr>
          <a:xfrm>
            <a:off x="5118387" y="4374846"/>
            <a:ext cx="285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6BCE1BA-2CCC-5641-AE63-0BC42C1DD252}"/>
              </a:ext>
            </a:extLst>
          </p:cNvPr>
          <p:cNvCxnSpPr>
            <a:cxnSpLocks/>
          </p:cNvCxnSpPr>
          <p:nvPr/>
        </p:nvCxnSpPr>
        <p:spPr>
          <a:xfrm>
            <a:off x="3953448" y="3184790"/>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B61164-CB17-DE4D-B24C-361019C04182}"/>
              </a:ext>
            </a:extLst>
          </p:cNvPr>
          <p:cNvCxnSpPr>
            <a:cxnSpLocks/>
          </p:cNvCxnSpPr>
          <p:nvPr/>
        </p:nvCxnSpPr>
        <p:spPr>
          <a:xfrm>
            <a:off x="4840782" y="3189254"/>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918EF7F-B4FA-FA43-9A8F-43852A652D77}"/>
              </a:ext>
            </a:extLst>
          </p:cNvPr>
          <p:cNvGrpSpPr/>
          <p:nvPr/>
        </p:nvGrpSpPr>
        <p:grpSpPr>
          <a:xfrm>
            <a:off x="4470296" y="3079699"/>
            <a:ext cx="474743" cy="225704"/>
            <a:chOff x="7493876" y="2774731"/>
            <a:chExt cx="1481958" cy="894622"/>
          </a:xfrm>
        </p:grpSpPr>
        <p:sp>
          <p:nvSpPr>
            <p:cNvPr id="55" name="Freeform 54">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sp>
          <p:nvSpPr>
            <p:cNvPr id="56" name="Oval 55">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grpSp>
          <p:nvGrpSpPr>
            <p:cNvPr id="57" name="Group 56">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58" name="Freeform 57">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59" name="Freeform 58">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60" name="Freeform 59">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61" name="Freeform 60">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grpSp>
      </p:grpSp>
      <p:grpSp>
        <p:nvGrpSpPr>
          <p:cNvPr id="62" name="Group 61">
            <a:extLst>
              <a:ext uri="{FF2B5EF4-FFF2-40B4-BE49-F238E27FC236}">
                <a16:creationId xmlns:a16="http://schemas.microsoft.com/office/drawing/2014/main" id="{B09F7B2E-D5B8-BB4E-8759-AB827AE6F160}"/>
              </a:ext>
            </a:extLst>
          </p:cNvPr>
          <p:cNvGrpSpPr/>
          <p:nvPr/>
        </p:nvGrpSpPr>
        <p:grpSpPr>
          <a:xfrm>
            <a:off x="4584700" y="1792857"/>
            <a:ext cx="1583344" cy="1073055"/>
            <a:chOff x="4199467" y="1861963"/>
            <a:chExt cx="2111125" cy="1430739"/>
          </a:xfrm>
        </p:grpSpPr>
        <p:sp>
          <p:nvSpPr>
            <p:cNvPr id="82" name="Text Box 168">
              <a:extLst>
                <a:ext uri="{FF2B5EF4-FFF2-40B4-BE49-F238E27FC236}">
                  <a16:creationId xmlns:a16="http://schemas.microsoft.com/office/drawing/2014/main" id="{749D76C1-253F-7E4C-99D3-C389D0FFFB97}"/>
                </a:ext>
              </a:extLst>
            </p:cNvPr>
            <p:cNvSpPr txBox="1">
              <a:spLocks noChangeArrowheads="1"/>
            </p:cNvSpPr>
            <p:nvPr/>
          </p:nvSpPr>
          <p:spPr bwMode="auto">
            <a:xfrm>
              <a:off x="4199467" y="1861963"/>
              <a:ext cx="2111125"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800" dirty="0">
                  <a:solidFill>
                    <a:srgbClr val="CC0000"/>
                  </a:solidFill>
                  <a:latin typeface="Avenir Book" panose="020B0503020203020204" pitchFamily="34" charset="-78"/>
                  <a:cs typeface="Avenir Book" panose="020B0503020203020204" pitchFamily="34" charset="-78"/>
                </a:rPr>
                <a:t>DHCP server</a:t>
              </a:r>
            </a:p>
          </p:txBody>
        </p:sp>
        <p:grpSp>
          <p:nvGrpSpPr>
            <p:cNvPr id="2" name="Group 1">
              <a:extLst>
                <a:ext uri="{FF2B5EF4-FFF2-40B4-BE49-F238E27FC236}">
                  <a16:creationId xmlns:a16="http://schemas.microsoft.com/office/drawing/2014/main" id="{49F111B8-3FCA-FC4C-BF5D-F65380BA1918}"/>
                </a:ext>
              </a:extLst>
            </p:cNvPr>
            <p:cNvGrpSpPr/>
            <p:nvPr/>
          </p:nvGrpSpPr>
          <p:grpSpPr>
            <a:xfrm>
              <a:off x="4496295" y="2275617"/>
              <a:ext cx="1099020" cy="1017085"/>
              <a:chOff x="4496295" y="2275617"/>
              <a:chExt cx="1099020" cy="1017085"/>
            </a:xfrm>
          </p:grpSpPr>
          <p:grpSp>
            <p:nvGrpSpPr>
              <p:cNvPr id="83" name="Group 195">
                <a:extLst>
                  <a:ext uri="{FF2B5EF4-FFF2-40B4-BE49-F238E27FC236}">
                    <a16:creationId xmlns:a16="http://schemas.microsoft.com/office/drawing/2014/main" id="{92C401A3-F193-CA42-B665-D7D45D1E2842}"/>
                  </a:ext>
                </a:extLst>
              </p:cNvPr>
              <p:cNvGrpSpPr>
                <a:grpSpLocks/>
              </p:cNvGrpSpPr>
              <p:nvPr/>
            </p:nvGrpSpPr>
            <p:grpSpPr bwMode="auto">
              <a:xfrm>
                <a:off x="4733925" y="2275617"/>
                <a:ext cx="365672" cy="681037"/>
                <a:chOff x="4140" y="429"/>
                <a:chExt cx="1425" cy="2396"/>
              </a:xfrm>
            </p:grpSpPr>
            <p:sp>
              <p:nvSpPr>
                <p:cNvPr id="84" name="Freeform 196">
                  <a:extLst>
                    <a:ext uri="{FF2B5EF4-FFF2-40B4-BE49-F238E27FC236}">
                      <a16:creationId xmlns:a16="http://schemas.microsoft.com/office/drawing/2014/main" id="{F996EE8E-AAFF-DC43-A262-7E2D6797D51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Rectangle 197">
                  <a:extLst>
                    <a:ext uri="{FF2B5EF4-FFF2-40B4-BE49-F238E27FC236}">
                      <a16:creationId xmlns:a16="http://schemas.microsoft.com/office/drawing/2014/main" id="{D97D7B28-0756-2245-817F-8856E2707529}"/>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86" name="Freeform 198">
                  <a:extLst>
                    <a:ext uri="{FF2B5EF4-FFF2-40B4-BE49-F238E27FC236}">
                      <a16:creationId xmlns:a16="http://schemas.microsoft.com/office/drawing/2014/main" id="{4C04780A-1D8C-3848-920B-640B79B0C86D}"/>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7" name="Freeform 199">
                  <a:extLst>
                    <a:ext uri="{FF2B5EF4-FFF2-40B4-BE49-F238E27FC236}">
                      <a16:creationId xmlns:a16="http://schemas.microsoft.com/office/drawing/2014/main" id="{D5EF4AD6-5273-B04C-A408-1EE9352D51A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8" name="Rectangle 200">
                  <a:extLst>
                    <a:ext uri="{FF2B5EF4-FFF2-40B4-BE49-F238E27FC236}">
                      <a16:creationId xmlns:a16="http://schemas.microsoft.com/office/drawing/2014/main" id="{8EF7317E-B5CF-944B-B3A0-73BD27602234}"/>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89" name="Group 201">
                  <a:extLst>
                    <a:ext uri="{FF2B5EF4-FFF2-40B4-BE49-F238E27FC236}">
                      <a16:creationId xmlns:a16="http://schemas.microsoft.com/office/drawing/2014/main" id="{BB7E36FC-FE93-9145-8F58-AC065CA43A93}"/>
                    </a:ext>
                  </a:extLst>
                </p:cNvPr>
                <p:cNvGrpSpPr>
                  <a:grpSpLocks/>
                </p:cNvGrpSpPr>
                <p:nvPr/>
              </p:nvGrpSpPr>
              <p:grpSpPr bwMode="auto">
                <a:xfrm>
                  <a:off x="4749" y="668"/>
                  <a:ext cx="581" cy="145"/>
                  <a:chOff x="614" y="2568"/>
                  <a:chExt cx="725" cy="139"/>
                </a:xfrm>
              </p:grpSpPr>
              <p:sp>
                <p:nvSpPr>
                  <p:cNvPr id="114" name="AutoShape 202">
                    <a:extLst>
                      <a:ext uri="{FF2B5EF4-FFF2-40B4-BE49-F238E27FC236}">
                        <a16:creationId xmlns:a16="http://schemas.microsoft.com/office/drawing/2014/main" id="{C6A2DDA6-6A3E-CA42-A8E9-9548184E4340}"/>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5" name="AutoShape 203">
                    <a:extLst>
                      <a:ext uri="{FF2B5EF4-FFF2-40B4-BE49-F238E27FC236}">
                        <a16:creationId xmlns:a16="http://schemas.microsoft.com/office/drawing/2014/main" id="{9D9CC773-4E5B-4A41-9674-9AC4E8DE3AE6}"/>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0" name="Rectangle 204">
                  <a:extLst>
                    <a:ext uri="{FF2B5EF4-FFF2-40B4-BE49-F238E27FC236}">
                      <a16:creationId xmlns:a16="http://schemas.microsoft.com/office/drawing/2014/main" id="{3F22A4C9-56F2-DE48-B8D9-3895E3ACE2D4}"/>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91" name="Group 205">
                  <a:extLst>
                    <a:ext uri="{FF2B5EF4-FFF2-40B4-BE49-F238E27FC236}">
                      <a16:creationId xmlns:a16="http://schemas.microsoft.com/office/drawing/2014/main" id="{75863D69-5E86-6246-B7FE-8384C4BFE60C}"/>
                    </a:ext>
                  </a:extLst>
                </p:cNvPr>
                <p:cNvGrpSpPr>
                  <a:grpSpLocks/>
                </p:cNvGrpSpPr>
                <p:nvPr/>
              </p:nvGrpSpPr>
              <p:grpSpPr bwMode="auto">
                <a:xfrm>
                  <a:off x="4747" y="994"/>
                  <a:ext cx="581" cy="134"/>
                  <a:chOff x="614" y="2568"/>
                  <a:chExt cx="725" cy="139"/>
                </a:xfrm>
              </p:grpSpPr>
              <p:sp>
                <p:nvSpPr>
                  <p:cNvPr id="112" name="AutoShape 206">
                    <a:extLst>
                      <a:ext uri="{FF2B5EF4-FFF2-40B4-BE49-F238E27FC236}">
                        <a16:creationId xmlns:a16="http://schemas.microsoft.com/office/drawing/2014/main" id="{B2956786-E03A-6D41-9641-A3AEE3CEF59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3" name="AutoShape 207">
                    <a:extLst>
                      <a:ext uri="{FF2B5EF4-FFF2-40B4-BE49-F238E27FC236}">
                        <a16:creationId xmlns:a16="http://schemas.microsoft.com/office/drawing/2014/main" id="{6FFFFB0F-D98B-FF4D-B155-AACF1383E446}"/>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2" name="Rectangle 208">
                  <a:extLst>
                    <a:ext uri="{FF2B5EF4-FFF2-40B4-BE49-F238E27FC236}">
                      <a16:creationId xmlns:a16="http://schemas.microsoft.com/office/drawing/2014/main" id="{E903EB04-2402-184D-AF52-7C1CCD526119}"/>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93" name="Rectangle 209">
                  <a:extLst>
                    <a:ext uri="{FF2B5EF4-FFF2-40B4-BE49-F238E27FC236}">
                      <a16:creationId xmlns:a16="http://schemas.microsoft.com/office/drawing/2014/main" id="{2500B436-7576-9D45-9FE0-290A8354C825}"/>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94" name="Group 210">
                  <a:extLst>
                    <a:ext uri="{FF2B5EF4-FFF2-40B4-BE49-F238E27FC236}">
                      <a16:creationId xmlns:a16="http://schemas.microsoft.com/office/drawing/2014/main" id="{507BA385-393B-9D43-A31A-2DDD6019EF97}"/>
                    </a:ext>
                  </a:extLst>
                </p:cNvPr>
                <p:cNvGrpSpPr>
                  <a:grpSpLocks/>
                </p:cNvGrpSpPr>
                <p:nvPr/>
              </p:nvGrpSpPr>
              <p:grpSpPr bwMode="auto">
                <a:xfrm>
                  <a:off x="4735" y="1627"/>
                  <a:ext cx="582" cy="151"/>
                  <a:chOff x="614" y="2568"/>
                  <a:chExt cx="725" cy="139"/>
                </a:xfrm>
              </p:grpSpPr>
              <p:sp>
                <p:nvSpPr>
                  <p:cNvPr id="110" name="AutoShape 211">
                    <a:extLst>
                      <a:ext uri="{FF2B5EF4-FFF2-40B4-BE49-F238E27FC236}">
                        <a16:creationId xmlns:a16="http://schemas.microsoft.com/office/drawing/2014/main" id="{256D59F0-4973-1244-ADBD-A73C0137CF42}"/>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1" name="AutoShape 212">
                    <a:extLst>
                      <a:ext uri="{FF2B5EF4-FFF2-40B4-BE49-F238E27FC236}">
                        <a16:creationId xmlns:a16="http://schemas.microsoft.com/office/drawing/2014/main" id="{F29A5B2E-8C02-2546-B3B1-7E91A82DEA0C}"/>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5" name="Freeform 213">
                  <a:extLst>
                    <a:ext uri="{FF2B5EF4-FFF2-40B4-BE49-F238E27FC236}">
                      <a16:creationId xmlns:a16="http://schemas.microsoft.com/office/drawing/2014/main" id="{EC84988B-E040-C045-830F-089AF6FEEF2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96" name="Group 214">
                  <a:extLst>
                    <a:ext uri="{FF2B5EF4-FFF2-40B4-BE49-F238E27FC236}">
                      <a16:creationId xmlns:a16="http://schemas.microsoft.com/office/drawing/2014/main" id="{7A047F44-5A09-E24B-9DF0-F6CE20B24BF1}"/>
                    </a:ext>
                  </a:extLst>
                </p:cNvPr>
                <p:cNvGrpSpPr>
                  <a:grpSpLocks/>
                </p:cNvGrpSpPr>
                <p:nvPr/>
              </p:nvGrpSpPr>
              <p:grpSpPr bwMode="auto">
                <a:xfrm>
                  <a:off x="4739" y="1327"/>
                  <a:ext cx="582" cy="139"/>
                  <a:chOff x="614" y="2568"/>
                  <a:chExt cx="725" cy="139"/>
                </a:xfrm>
              </p:grpSpPr>
              <p:sp>
                <p:nvSpPr>
                  <p:cNvPr id="108" name="AutoShape 215">
                    <a:extLst>
                      <a:ext uri="{FF2B5EF4-FFF2-40B4-BE49-F238E27FC236}">
                        <a16:creationId xmlns:a16="http://schemas.microsoft.com/office/drawing/2014/main" id="{17DAD139-F7D2-D74C-AE2D-D6BFC617D7C0}"/>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9" name="AutoShape 216">
                    <a:extLst>
                      <a:ext uri="{FF2B5EF4-FFF2-40B4-BE49-F238E27FC236}">
                        <a16:creationId xmlns:a16="http://schemas.microsoft.com/office/drawing/2014/main" id="{999E63AB-7139-F74C-BCF7-6549DA2A9951}"/>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7" name="Rectangle 217">
                  <a:extLst>
                    <a:ext uri="{FF2B5EF4-FFF2-40B4-BE49-F238E27FC236}">
                      <a16:creationId xmlns:a16="http://schemas.microsoft.com/office/drawing/2014/main" id="{92484BC0-E78C-4A41-A8A7-76E737A41143}"/>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98" name="Freeform 218">
                  <a:extLst>
                    <a:ext uri="{FF2B5EF4-FFF2-40B4-BE49-F238E27FC236}">
                      <a16:creationId xmlns:a16="http://schemas.microsoft.com/office/drawing/2014/main" id="{EFB0F20F-1957-B542-90DC-B26A746D79C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9" name="Freeform 219">
                  <a:extLst>
                    <a:ext uri="{FF2B5EF4-FFF2-40B4-BE49-F238E27FC236}">
                      <a16:creationId xmlns:a16="http://schemas.microsoft.com/office/drawing/2014/main" id="{307311BD-196C-6041-ACFC-FDD880DA5B5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0" name="Oval 220">
                  <a:extLst>
                    <a:ext uri="{FF2B5EF4-FFF2-40B4-BE49-F238E27FC236}">
                      <a16:creationId xmlns:a16="http://schemas.microsoft.com/office/drawing/2014/main" id="{89A7E0BB-C394-EE49-9A0A-C99B05729413}"/>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1" name="Freeform 221">
                  <a:extLst>
                    <a:ext uri="{FF2B5EF4-FFF2-40B4-BE49-F238E27FC236}">
                      <a16:creationId xmlns:a16="http://schemas.microsoft.com/office/drawing/2014/main" id="{98AFBD94-761C-9F44-92F1-52E2961E5CA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2" name="AutoShape 222">
                  <a:extLst>
                    <a:ext uri="{FF2B5EF4-FFF2-40B4-BE49-F238E27FC236}">
                      <a16:creationId xmlns:a16="http://schemas.microsoft.com/office/drawing/2014/main" id="{E14DC574-9CD1-DE4F-B70E-0A4A3A939D86}"/>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3" name="AutoShape 223">
                  <a:extLst>
                    <a:ext uri="{FF2B5EF4-FFF2-40B4-BE49-F238E27FC236}">
                      <a16:creationId xmlns:a16="http://schemas.microsoft.com/office/drawing/2014/main" id="{20532455-FB0B-0540-8065-55BA87738867}"/>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4" name="Oval 224">
                  <a:extLst>
                    <a:ext uri="{FF2B5EF4-FFF2-40B4-BE49-F238E27FC236}">
                      <a16:creationId xmlns:a16="http://schemas.microsoft.com/office/drawing/2014/main" id="{5C39E517-1478-774A-83FE-92EE98C41B1C}"/>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5" name="Oval 225">
                  <a:extLst>
                    <a:ext uri="{FF2B5EF4-FFF2-40B4-BE49-F238E27FC236}">
                      <a16:creationId xmlns:a16="http://schemas.microsoft.com/office/drawing/2014/main" id="{18CDBC59-1599-3E4F-B0C2-F7221503E00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050" dirty="0">
                    <a:solidFill>
                      <a:srgbClr val="FF0000"/>
                    </a:solidFill>
                    <a:latin typeface="Avenir Book" panose="020B0503020203020204" pitchFamily="34" charset="-78"/>
                    <a:cs typeface="Avenir Book" panose="020B0503020203020204" pitchFamily="34" charset="-78"/>
                  </a:endParaRPr>
                </a:p>
              </p:txBody>
            </p:sp>
            <p:sp>
              <p:nvSpPr>
                <p:cNvPr id="106" name="Oval 226">
                  <a:extLst>
                    <a:ext uri="{FF2B5EF4-FFF2-40B4-BE49-F238E27FC236}">
                      <a16:creationId xmlns:a16="http://schemas.microsoft.com/office/drawing/2014/main" id="{7BBEDBA4-536F-D24E-8D45-C258629A4200}"/>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7" name="Rectangle 227">
                  <a:extLst>
                    <a:ext uri="{FF2B5EF4-FFF2-40B4-BE49-F238E27FC236}">
                      <a16:creationId xmlns:a16="http://schemas.microsoft.com/office/drawing/2014/main" id="{510D808B-F86B-E24A-9C3B-9D966384A3F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cxnSp>
            <p:nvCxnSpPr>
              <p:cNvPr id="116" name="Straight Connector 115">
                <a:extLst>
                  <a:ext uri="{FF2B5EF4-FFF2-40B4-BE49-F238E27FC236}">
                    <a16:creationId xmlns:a16="http://schemas.microsoft.com/office/drawing/2014/main" id="{E34833AD-3FDA-3947-8DF2-AE907CC8F603}"/>
                  </a:ext>
                </a:extLst>
              </p:cNvPr>
              <p:cNvCxnSpPr>
                <a:cxnSpLocks/>
              </p:cNvCxnSpPr>
              <p:nvPr/>
            </p:nvCxnSpPr>
            <p:spPr>
              <a:xfrm flipH="1">
                <a:off x="5013585" y="2937914"/>
                <a:ext cx="5440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 Box 44">
                <a:extLst>
                  <a:ext uri="{FF2B5EF4-FFF2-40B4-BE49-F238E27FC236}">
                    <a16:creationId xmlns:a16="http://schemas.microsoft.com/office/drawing/2014/main" id="{BF841610-9748-1F4A-BBAE-236890875A06}"/>
                  </a:ext>
                </a:extLst>
              </p:cNvPr>
              <p:cNvSpPr txBox="1">
                <a:spLocks noChangeArrowheads="1"/>
              </p:cNvSpPr>
              <p:nvPr/>
            </p:nvSpPr>
            <p:spPr bwMode="auto">
              <a:xfrm>
                <a:off x="4496295" y="2923370"/>
                <a:ext cx="109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223.1.2.5</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grpSp>
      <p:pic>
        <p:nvPicPr>
          <p:cNvPr id="144" name="Picture 777" descr="access_point_stylized_small">
            <a:extLst>
              <a:ext uri="{FF2B5EF4-FFF2-40B4-BE49-F238E27FC236}">
                <a16:creationId xmlns:a16="http://schemas.microsoft.com/office/drawing/2014/main" id="{D6280BFC-D50B-FF42-B442-CFFACB19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255" y="2949571"/>
            <a:ext cx="440559" cy="36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18DE279B-D384-6A49-853D-D5D2C0C604CC}"/>
              </a:ext>
            </a:extLst>
          </p:cNvPr>
          <p:cNvGrpSpPr/>
          <p:nvPr/>
        </p:nvGrpSpPr>
        <p:grpSpPr>
          <a:xfrm>
            <a:off x="6248072" y="2830420"/>
            <a:ext cx="3516020" cy="1454111"/>
            <a:chOff x="6417296" y="3245381"/>
            <a:chExt cx="4688026" cy="1938814"/>
          </a:xfrm>
        </p:grpSpPr>
        <p:grpSp>
          <p:nvGrpSpPr>
            <p:cNvPr id="118" name="Group 117">
              <a:extLst>
                <a:ext uri="{FF2B5EF4-FFF2-40B4-BE49-F238E27FC236}">
                  <a16:creationId xmlns:a16="http://schemas.microsoft.com/office/drawing/2014/main" id="{DBB58AB4-0278-FC48-8D1F-C8A99E4BC8BA}"/>
                </a:ext>
              </a:extLst>
            </p:cNvPr>
            <p:cNvGrpSpPr/>
            <p:nvPr/>
          </p:nvGrpSpPr>
          <p:grpSpPr>
            <a:xfrm>
              <a:off x="7290172" y="3245381"/>
              <a:ext cx="1015378" cy="911243"/>
              <a:chOff x="7432700" y="2327293"/>
              <a:chExt cx="534987" cy="407988"/>
            </a:xfrm>
          </p:grpSpPr>
          <p:pic>
            <p:nvPicPr>
              <p:cNvPr id="119" name="Picture 1017" descr="antenna_stylized">
                <a:extLst>
                  <a:ext uri="{FF2B5EF4-FFF2-40B4-BE49-F238E27FC236}">
                    <a16:creationId xmlns:a16="http://schemas.microsoft.com/office/drawing/2014/main" id="{96AE46AF-D187-024B-9813-6861E1B1C4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018" descr="laptop_keyboard">
                <a:extLst>
                  <a:ext uri="{FF2B5EF4-FFF2-40B4-BE49-F238E27FC236}">
                    <a16:creationId xmlns:a16="http://schemas.microsoft.com/office/drawing/2014/main" id="{DEE713BC-3AB0-1146-9875-F720BC451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019">
                <a:extLst>
                  <a:ext uri="{FF2B5EF4-FFF2-40B4-BE49-F238E27FC236}">
                    <a16:creationId xmlns:a16="http://schemas.microsoft.com/office/drawing/2014/main" id="{ADD08C09-9D4E-3140-8493-5E37E7D212F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122" name="Picture 1020" descr="screen">
                <a:extLst>
                  <a:ext uri="{FF2B5EF4-FFF2-40B4-BE49-F238E27FC236}">
                    <a16:creationId xmlns:a16="http://schemas.microsoft.com/office/drawing/2014/main" id="{23643802-834B-1744-BF24-48583F7582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Freeform 1021">
                <a:extLst>
                  <a:ext uri="{FF2B5EF4-FFF2-40B4-BE49-F238E27FC236}">
                    <a16:creationId xmlns:a16="http://schemas.microsoft.com/office/drawing/2014/main" id="{46751D15-9F44-BB45-A218-50CBA7C64B7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4" name="Freeform 1022">
                <a:extLst>
                  <a:ext uri="{FF2B5EF4-FFF2-40B4-BE49-F238E27FC236}">
                    <a16:creationId xmlns:a16="http://schemas.microsoft.com/office/drawing/2014/main" id="{81BEFF9C-A85E-3243-8942-C441D8BD1AB1}"/>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5" name="Freeform 1023">
                <a:extLst>
                  <a:ext uri="{FF2B5EF4-FFF2-40B4-BE49-F238E27FC236}">
                    <a16:creationId xmlns:a16="http://schemas.microsoft.com/office/drawing/2014/main" id="{95B931A5-208B-3245-8B0B-4322107EA5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6" name="Freeform 1024">
                <a:extLst>
                  <a:ext uri="{FF2B5EF4-FFF2-40B4-BE49-F238E27FC236}">
                    <a16:creationId xmlns:a16="http://schemas.microsoft.com/office/drawing/2014/main" id="{8A37FA06-635C-7248-A24E-828A10A304B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7" name="Freeform 1025">
                <a:extLst>
                  <a:ext uri="{FF2B5EF4-FFF2-40B4-BE49-F238E27FC236}">
                    <a16:creationId xmlns:a16="http://schemas.microsoft.com/office/drawing/2014/main" id="{98BDA320-1180-CD48-A7F5-44608C76C195}"/>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8" name="Freeform 1026">
                <a:extLst>
                  <a:ext uri="{FF2B5EF4-FFF2-40B4-BE49-F238E27FC236}">
                    <a16:creationId xmlns:a16="http://schemas.microsoft.com/office/drawing/2014/main" id="{FB1CA5BD-7158-A04F-9508-790E5CCB816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129" name="Group 1027">
                <a:extLst>
                  <a:ext uri="{FF2B5EF4-FFF2-40B4-BE49-F238E27FC236}">
                    <a16:creationId xmlns:a16="http://schemas.microsoft.com/office/drawing/2014/main" id="{908D6274-67A1-C345-8CBA-D3B16E2149C0}"/>
                  </a:ext>
                </a:extLst>
              </p:cNvPr>
              <p:cNvGrpSpPr>
                <a:grpSpLocks/>
              </p:cNvGrpSpPr>
              <p:nvPr/>
            </p:nvGrpSpPr>
            <p:grpSpPr bwMode="auto">
              <a:xfrm>
                <a:off x="7594735" y="2642220"/>
                <a:ext cx="98740" cy="36846"/>
                <a:chOff x="1740" y="2642"/>
                <a:chExt cx="752" cy="327"/>
              </a:xfrm>
            </p:grpSpPr>
            <p:sp>
              <p:nvSpPr>
                <p:cNvPr id="136" name="Freeform 1028">
                  <a:extLst>
                    <a:ext uri="{FF2B5EF4-FFF2-40B4-BE49-F238E27FC236}">
                      <a16:creationId xmlns:a16="http://schemas.microsoft.com/office/drawing/2014/main" id="{E9365248-FD41-3849-AA52-340146C7B09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7" name="Freeform 1029">
                  <a:extLst>
                    <a:ext uri="{FF2B5EF4-FFF2-40B4-BE49-F238E27FC236}">
                      <a16:creationId xmlns:a16="http://schemas.microsoft.com/office/drawing/2014/main" id="{78250CDF-115E-EB40-8085-7A36B5B4070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8" name="Freeform 1030">
                  <a:extLst>
                    <a:ext uri="{FF2B5EF4-FFF2-40B4-BE49-F238E27FC236}">
                      <a16:creationId xmlns:a16="http://schemas.microsoft.com/office/drawing/2014/main" id="{988C5293-1575-4548-ABDA-D579495C971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9" name="Freeform 1031">
                  <a:extLst>
                    <a:ext uri="{FF2B5EF4-FFF2-40B4-BE49-F238E27FC236}">
                      <a16:creationId xmlns:a16="http://schemas.microsoft.com/office/drawing/2014/main" id="{9AE60629-4F3A-0D40-93D3-C403AB27E3D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0" name="Freeform 1032">
                  <a:extLst>
                    <a:ext uri="{FF2B5EF4-FFF2-40B4-BE49-F238E27FC236}">
                      <a16:creationId xmlns:a16="http://schemas.microsoft.com/office/drawing/2014/main" id="{DC69D46B-F982-FA4F-988B-C914EB1CF42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1" name="Freeform 1033">
                  <a:extLst>
                    <a:ext uri="{FF2B5EF4-FFF2-40B4-BE49-F238E27FC236}">
                      <a16:creationId xmlns:a16="http://schemas.microsoft.com/office/drawing/2014/main" id="{CAD1A2DA-1C1E-8E47-B9D1-9F88DE7FFB6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30" name="Freeform 1034">
                <a:extLst>
                  <a:ext uri="{FF2B5EF4-FFF2-40B4-BE49-F238E27FC236}">
                    <a16:creationId xmlns:a16="http://schemas.microsoft.com/office/drawing/2014/main" id="{111933AC-AC01-4849-940B-5F48841200C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1" name="Freeform 1035">
                <a:extLst>
                  <a:ext uri="{FF2B5EF4-FFF2-40B4-BE49-F238E27FC236}">
                    <a16:creationId xmlns:a16="http://schemas.microsoft.com/office/drawing/2014/main" id="{1907A8A7-5839-9D45-8891-4ACAF364044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2" name="Freeform 1036">
                <a:extLst>
                  <a:ext uri="{FF2B5EF4-FFF2-40B4-BE49-F238E27FC236}">
                    <a16:creationId xmlns:a16="http://schemas.microsoft.com/office/drawing/2014/main" id="{347DB38E-AC53-D346-90F3-7B633E54A687}"/>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3" name="Freeform 1037">
                <a:extLst>
                  <a:ext uri="{FF2B5EF4-FFF2-40B4-BE49-F238E27FC236}">
                    <a16:creationId xmlns:a16="http://schemas.microsoft.com/office/drawing/2014/main" id="{482826B7-9642-934F-A41F-EC45A8EDB29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4" name="Freeform 1038">
                <a:extLst>
                  <a:ext uri="{FF2B5EF4-FFF2-40B4-BE49-F238E27FC236}">
                    <a16:creationId xmlns:a16="http://schemas.microsoft.com/office/drawing/2014/main" id="{C70BEE19-F00C-3646-A7CE-9487D7BD307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5" name="Freeform 1039">
                <a:extLst>
                  <a:ext uri="{FF2B5EF4-FFF2-40B4-BE49-F238E27FC236}">
                    <a16:creationId xmlns:a16="http://schemas.microsoft.com/office/drawing/2014/main" id="{F081DB6F-6F88-2A45-945A-31D4FCEA0B5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47" name="Text Box 170">
              <a:extLst>
                <a:ext uri="{FF2B5EF4-FFF2-40B4-BE49-F238E27FC236}">
                  <a16:creationId xmlns:a16="http://schemas.microsoft.com/office/drawing/2014/main" id="{F105D957-81EB-E14C-BDDB-F128807155A8}"/>
                </a:ext>
              </a:extLst>
            </p:cNvPr>
            <p:cNvSpPr txBox="1">
              <a:spLocks noChangeArrowheads="1"/>
            </p:cNvSpPr>
            <p:nvPr/>
          </p:nvSpPr>
          <p:spPr bwMode="auto">
            <a:xfrm>
              <a:off x="7489203" y="4119288"/>
              <a:ext cx="3616119" cy="106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arriving </a:t>
              </a:r>
              <a:r>
                <a:rPr lang="en-US" altLang="en-US" sz="1800" kern="0" dirty="0">
                  <a:solidFill>
                    <a:srgbClr val="CC0000"/>
                  </a:solidFill>
                  <a:latin typeface="Avenir Book" panose="020B0503020203020204" pitchFamily="34" charset="-78"/>
                  <a:cs typeface="Avenir Book" panose="020B0503020203020204" pitchFamily="34" charset="-78"/>
                </a:rPr>
                <a:t>DHCP client</a:t>
              </a:r>
              <a:r>
                <a:rPr lang="en-US" altLang="en-US" sz="1800" kern="0" dirty="0">
                  <a:solidFill>
                    <a:srgbClr val="000000"/>
                  </a:solidFill>
                  <a:latin typeface="Avenir Book" panose="020B0503020203020204" pitchFamily="34" charset="-78"/>
                  <a:cs typeface="Avenir Book" panose="020B0503020203020204" pitchFamily="34" charset="-78"/>
                </a:rPr>
                <a:t> needs </a:t>
              </a:r>
            </a:p>
            <a:p>
              <a:pPr defTabSz="685800" eaLnBrk="0" fontAlgn="base" hangingPunct="0">
                <a:lnSpc>
                  <a:spcPct val="85000"/>
                </a:lnSpc>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address in this network</a:t>
              </a:r>
            </a:p>
          </p:txBody>
        </p:sp>
        <p:sp>
          <p:nvSpPr>
            <p:cNvPr id="148" name="AutoShape 232">
              <a:extLst>
                <a:ext uri="{FF2B5EF4-FFF2-40B4-BE49-F238E27FC236}">
                  <a16:creationId xmlns:a16="http://schemas.microsoft.com/office/drawing/2014/main" id="{379B57A5-C9FD-C14F-BE82-93189A5CF97E}"/>
                </a:ext>
              </a:extLst>
            </p:cNvPr>
            <p:cNvSpPr>
              <a:spLocks noChangeArrowheads="1"/>
            </p:cNvSpPr>
            <p:nvPr/>
          </p:nvSpPr>
          <p:spPr bwMode="auto">
            <a:xfrm>
              <a:off x="6417296" y="3433832"/>
              <a:ext cx="976312"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TextBox 62">
            <a:extLst>
              <a:ext uri="{FF2B5EF4-FFF2-40B4-BE49-F238E27FC236}">
                <a16:creationId xmlns:a16="http://schemas.microsoft.com/office/drawing/2014/main" id="{8F849E6C-1D79-8C49-A7AC-4249EA5279D4}"/>
              </a:ext>
            </a:extLst>
          </p:cNvPr>
          <p:cNvSpPr txBox="1"/>
          <p:nvPr/>
        </p:nvSpPr>
        <p:spPr>
          <a:xfrm>
            <a:off x="6794501" y="1488584"/>
            <a:ext cx="3517900" cy="1200329"/>
          </a:xfrm>
          <a:prstGeom prst="rect">
            <a:avLst/>
          </a:prstGeom>
          <a:noFill/>
        </p:spPr>
        <p:txBody>
          <a:bodyPr wrap="squar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Typically, DHCP server will be  co-located in router, serving all subnets to which router is attached</a:t>
            </a:r>
          </a:p>
        </p:txBody>
      </p:sp>
    </p:spTree>
    <p:extLst>
      <p:ext uri="{BB962C8B-B14F-4D97-AF65-F5344CB8AC3E}">
        <p14:creationId xmlns:p14="http://schemas.microsoft.com/office/powerpoint/2010/main" val="115541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2897" y="498653"/>
            <a:ext cx="7886700" cy="670967"/>
          </a:xfrm>
        </p:spPr>
        <p:txBody>
          <a:bodyPr>
            <a:normAutofit fontScale="90000"/>
          </a:bodyPr>
          <a:lstStyle/>
          <a:p>
            <a:r>
              <a:rPr lang="en-US" dirty="0"/>
              <a:t>DHCP Client-Server Scenario</a:t>
            </a:r>
          </a:p>
        </p:txBody>
      </p:sp>
      <p:sp>
        <p:nvSpPr>
          <p:cNvPr id="142" name="Text Box 7">
            <a:extLst>
              <a:ext uri="{FF2B5EF4-FFF2-40B4-BE49-F238E27FC236}">
                <a16:creationId xmlns:a16="http://schemas.microsoft.com/office/drawing/2014/main" id="{1D19189E-02B8-0541-BE55-44833EE82B3C}"/>
              </a:ext>
            </a:extLst>
          </p:cNvPr>
          <p:cNvSpPr txBox="1">
            <a:spLocks noChangeArrowheads="1"/>
          </p:cNvSpPr>
          <p:nvPr/>
        </p:nvSpPr>
        <p:spPr bwMode="auto">
          <a:xfrm>
            <a:off x="3260395" y="1240623"/>
            <a:ext cx="19896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DHCP server: 223.1.2.5</a:t>
            </a:r>
          </a:p>
        </p:txBody>
      </p:sp>
      <p:sp>
        <p:nvSpPr>
          <p:cNvPr id="2" name="Rectangle 1">
            <a:extLst>
              <a:ext uri="{FF2B5EF4-FFF2-40B4-BE49-F238E27FC236}">
                <a16:creationId xmlns:a16="http://schemas.microsoft.com/office/drawing/2014/main" id="{25DF7EEB-9720-284A-92D7-2D1E47C29AAD}"/>
              </a:ext>
            </a:extLst>
          </p:cNvPr>
          <p:cNvSpPr/>
          <p:nvPr/>
        </p:nvSpPr>
        <p:spPr>
          <a:xfrm>
            <a:off x="7934379" y="1365225"/>
            <a:ext cx="1549935" cy="268920"/>
          </a:xfrm>
          <a:prstGeom prst="rect">
            <a:avLst/>
          </a:prstGeom>
        </p:spPr>
        <p:txBody>
          <a:bodyPr wrap="square">
            <a:spAutoFit/>
          </a:body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Arriving client</a:t>
            </a: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0" name="Line 10">
            <a:extLst>
              <a:ext uri="{FF2B5EF4-FFF2-40B4-BE49-F238E27FC236}">
                <a16:creationId xmlns:a16="http://schemas.microsoft.com/office/drawing/2014/main" id="{67EC9EDF-79D3-EB4F-9099-CA78BCA4C230}"/>
              </a:ext>
            </a:extLst>
          </p:cNvPr>
          <p:cNvSpPr>
            <a:spLocks noChangeShapeType="1"/>
          </p:cNvSpPr>
          <p:nvPr/>
        </p:nvSpPr>
        <p:spPr bwMode="auto">
          <a:xfrm flipH="1">
            <a:off x="4853662" y="1957690"/>
            <a:ext cx="8335" cy="3020615"/>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1" name="Line 11">
            <a:extLst>
              <a:ext uri="{FF2B5EF4-FFF2-40B4-BE49-F238E27FC236}">
                <a16:creationId xmlns:a16="http://schemas.microsoft.com/office/drawing/2014/main" id="{6034E136-EDC6-8643-B115-9FC7BB4F95DB}"/>
              </a:ext>
            </a:extLst>
          </p:cNvPr>
          <p:cNvSpPr>
            <a:spLocks noChangeShapeType="1"/>
          </p:cNvSpPr>
          <p:nvPr/>
        </p:nvSpPr>
        <p:spPr bwMode="auto">
          <a:xfrm flipH="1">
            <a:off x="8248133" y="2014839"/>
            <a:ext cx="8334" cy="310515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2" name="Group 471">
            <a:extLst>
              <a:ext uri="{FF2B5EF4-FFF2-40B4-BE49-F238E27FC236}">
                <a16:creationId xmlns:a16="http://schemas.microsoft.com/office/drawing/2014/main" id="{38426D92-459D-A14B-B97A-8F5E44CEFDDE}"/>
              </a:ext>
            </a:extLst>
          </p:cNvPr>
          <p:cNvGrpSpPr>
            <a:grpSpLocks/>
          </p:cNvGrpSpPr>
          <p:nvPr/>
        </p:nvGrpSpPr>
        <p:grpSpPr bwMode="auto">
          <a:xfrm>
            <a:off x="4887000" y="1342136"/>
            <a:ext cx="3296841" cy="1051322"/>
            <a:chOff x="1860550" y="1343025"/>
            <a:chExt cx="4395788" cy="1401763"/>
          </a:xfrm>
        </p:grpSpPr>
        <p:sp>
          <p:nvSpPr>
            <p:cNvPr id="473" name="Line 9">
              <a:extLst>
                <a:ext uri="{FF2B5EF4-FFF2-40B4-BE49-F238E27FC236}">
                  <a16:creationId xmlns:a16="http://schemas.microsoft.com/office/drawing/2014/main" id="{9AB82C2F-07EF-864E-A283-49BB59741A62}"/>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4" name="Group 23">
              <a:extLst>
                <a:ext uri="{FF2B5EF4-FFF2-40B4-BE49-F238E27FC236}">
                  <a16:creationId xmlns:a16="http://schemas.microsoft.com/office/drawing/2014/main" id="{D0C9D13C-9859-B043-ADC4-125DFAF1B92B}"/>
                </a:ext>
              </a:extLst>
            </p:cNvPr>
            <p:cNvGrpSpPr>
              <a:grpSpLocks/>
            </p:cNvGrpSpPr>
            <p:nvPr/>
          </p:nvGrpSpPr>
          <p:grpSpPr bwMode="auto">
            <a:xfrm>
              <a:off x="3389313" y="1343025"/>
              <a:ext cx="2673350" cy="1116013"/>
              <a:chOff x="11865" y="3885"/>
              <a:chExt cx="3720" cy="1260"/>
            </a:xfrm>
          </p:grpSpPr>
          <p:sp>
            <p:nvSpPr>
              <p:cNvPr id="475" name="Text Box 24">
                <a:extLst>
                  <a:ext uri="{FF2B5EF4-FFF2-40B4-BE49-F238E27FC236}">
                    <a16:creationId xmlns:a16="http://schemas.microsoft.com/office/drawing/2014/main" id="{A1CB1351-B081-1A4A-B8E2-96D920A48989}"/>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discover</a:t>
                </a:r>
              </a:p>
            </p:txBody>
          </p:sp>
          <p:sp>
            <p:nvSpPr>
              <p:cNvPr id="476" name="Text Box 25">
                <a:extLst>
                  <a:ext uri="{FF2B5EF4-FFF2-40B4-BE49-F238E27FC236}">
                    <a16:creationId xmlns:a16="http://schemas.microsoft.com/office/drawing/2014/main" id="{D75D19C8-9AF4-5D4E-B0BC-7079C2738B31}"/>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 0.0.0.0, 68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255.255.255.255,67</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    0.0.0.0</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654</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grpSp>
      <p:sp>
        <p:nvSpPr>
          <p:cNvPr id="477" name="Line 26">
            <a:extLst>
              <a:ext uri="{FF2B5EF4-FFF2-40B4-BE49-F238E27FC236}">
                <a16:creationId xmlns:a16="http://schemas.microsoft.com/office/drawing/2014/main" id="{EB5D2AEF-1102-C74A-AD3D-1E9590F3FE47}"/>
              </a:ext>
            </a:extLst>
          </p:cNvPr>
          <p:cNvSpPr>
            <a:spLocks noChangeShapeType="1"/>
          </p:cNvSpPr>
          <p:nvPr/>
        </p:nvSpPr>
        <p:spPr bwMode="auto">
          <a:xfrm>
            <a:off x="4919146" y="2730404"/>
            <a:ext cx="3296840" cy="4036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8" name="Group 477">
            <a:extLst>
              <a:ext uri="{FF2B5EF4-FFF2-40B4-BE49-F238E27FC236}">
                <a16:creationId xmlns:a16="http://schemas.microsoft.com/office/drawing/2014/main" id="{EA0A4D15-81C4-D44B-B9EE-CDD499A517AD}"/>
              </a:ext>
            </a:extLst>
          </p:cNvPr>
          <p:cNvGrpSpPr>
            <a:grpSpLocks/>
          </p:cNvGrpSpPr>
          <p:nvPr/>
        </p:nvGrpSpPr>
        <p:grpSpPr bwMode="auto">
          <a:xfrm>
            <a:off x="6163349" y="2269633"/>
            <a:ext cx="1890713" cy="913209"/>
            <a:chOff x="3562350" y="2579688"/>
            <a:chExt cx="2520950" cy="1217612"/>
          </a:xfrm>
        </p:grpSpPr>
        <p:sp>
          <p:nvSpPr>
            <p:cNvPr id="479" name="Text Box 27">
              <a:extLst>
                <a:ext uri="{FF2B5EF4-FFF2-40B4-BE49-F238E27FC236}">
                  <a16:creationId xmlns:a16="http://schemas.microsoft.com/office/drawing/2014/main" id="{6E299010-BB21-704E-A840-28D9C8C7A2E4}"/>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offer</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0" name="Text Box 28">
              <a:extLst>
                <a:ext uri="{FF2B5EF4-FFF2-40B4-BE49-F238E27FC236}">
                  <a16:creationId xmlns:a16="http://schemas.microsoft.com/office/drawing/2014/main" id="{9EEF2D13-4B17-764F-BAB8-4EA518AE26D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223.1.2.5, 67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68</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600" kern="0" dirty="0">
                <a:solidFill>
                  <a:srgbClr val="000000"/>
                </a:solidFill>
                <a:latin typeface="Avenir Book" panose="020B0503020203020204" pitchFamily="34" charset="-78"/>
                <a:cs typeface="Avenir Book" panose="020B0503020203020204" pitchFamily="34" charset="-78"/>
              </a:endParaRPr>
            </a:p>
          </p:txBody>
        </p:sp>
      </p:grpSp>
      <p:sp>
        <p:nvSpPr>
          <p:cNvPr id="481" name="Line 29">
            <a:extLst>
              <a:ext uri="{FF2B5EF4-FFF2-40B4-BE49-F238E27FC236}">
                <a16:creationId xmlns:a16="http://schemas.microsoft.com/office/drawing/2014/main" id="{5EA35BF7-C937-0542-A060-15EB6930F6E9}"/>
              </a:ext>
            </a:extLst>
          </p:cNvPr>
          <p:cNvSpPr>
            <a:spLocks noChangeShapeType="1"/>
          </p:cNvSpPr>
          <p:nvPr/>
        </p:nvSpPr>
        <p:spPr bwMode="auto">
          <a:xfrm flipH="1">
            <a:off x="4838184" y="3651949"/>
            <a:ext cx="3296840" cy="4024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82" name="Group 481">
            <a:extLst>
              <a:ext uri="{FF2B5EF4-FFF2-40B4-BE49-F238E27FC236}">
                <a16:creationId xmlns:a16="http://schemas.microsoft.com/office/drawing/2014/main" id="{198087C9-C76C-F249-A1FC-333C608112E9}"/>
              </a:ext>
            </a:extLst>
          </p:cNvPr>
          <p:cNvGrpSpPr>
            <a:grpSpLocks/>
          </p:cNvGrpSpPr>
          <p:nvPr/>
        </p:nvGrpSpPr>
        <p:grpSpPr bwMode="auto">
          <a:xfrm>
            <a:off x="4966772" y="3159029"/>
            <a:ext cx="2165747" cy="945356"/>
            <a:chOff x="1966913" y="3765550"/>
            <a:chExt cx="2887662" cy="1260475"/>
          </a:xfrm>
        </p:grpSpPr>
        <p:sp>
          <p:nvSpPr>
            <p:cNvPr id="483" name="Text Box 30">
              <a:extLst>
                <a:ext uri="{FF2B5EF4-FFF2-40B4-BE49-F238E27FC236}">
                  <a16:creationId xmlns:a16="http://schemas.microsoft.com/office/drawing/2014/main" id="{F5A6EAB0-078C-FF40-8770-174AB434FCA6}"/>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request</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4" name="Text Box 31">
              <a:extLst>
                <a:ext uri="{FF2B5EF4-FFF2-40B4-BE49-F238E27FC236}">
                  <a16:creationId xmlns:a16="http://schemas.microsoft.com/office/drawing/2014/main" id="{E7B19BFD-A847-E948-9664-EB16430F2AFA}"/>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0.0.0.0, 68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67</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655</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485" name="Line 32">
            <a:extLst>
              <a:ext uri="{FF2B5EF4-FFF2-40B4-BE49-F238E27FC236}">
                <a16:creationId xmlns:a16="http://schemas.microsoft.com/office/drawing/2014/main" id="{5E63DBBD-3511-514F-88D5-CFDCF69B2C7C}"/>
              </a:ext>
            </a:extLst>
          </p:cNvPr>
          <p:cNvSpPr>
            <a:spLocks noChangeShapeType="1"/>
          </p:cNvSpPr>
          <p:nvPr/>
        </p:nvSpPr>
        <p:spPr bwMode="auto">
          <a:xfrm>
            <a:off x="4902478" y="4424663"/>
            <a:ext cx="3296840" cy="4036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86" name="Group 485">
            <a:extLst>
              <a:ext uri="{FF2B5EF4-FFF2-40B4-BE49-F238E27FC236}">
                <a16:creationId xmlns:a16="http://schemas.microsoft.com/office/drawing/2014/main" id="{9BEFF555-8D52-0D42-B0AC-4C88682D833A}"/>
              </a:ext>
            </a:extLst>
          </p:cNvPr>
          <p:cNvGrpSpPr>
            <a:grpSpLocks/>
          </p:cNvGrpSpPr>
          <p:nvPr/>
        </p:nvGrpSpPr>
        <p:grpSpPr bwMode="auto">
          <a:xfrm>
            <a:off x="6131202" y="4211542"/>
            <a:ext cx="1882378" cy="953691"/>
            <a:chOff x="3519488" y="5168900"/>
            <a:chExt cx="2509837" cy="1271588"/>
          </a:xfrm>
        </p:grpSpPr>
        <p:sp>
          <p:nvSpPr>
            <p:cNvPr id="487" name="Text Box 33">
              <a:extLst>
                <a:ext uri="{FF2B5EF4-FFF2-40B4-BE49-F238E27FC236}">
                  <a16:creationId xmlns:a16="http://schemas.microsoft.com/office/drawing/2014/main" id="{9734D3E6-F193-224F-93B7-9AE5FEEBD19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ACK</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8" name="Text Box 34">
              <a:extLst>
                <a:ext uri="{FF2B5EF4-FFF2-40B4-BE49-F238E27FC236}">
                  <a16:creationId xmlns:a16="http://schemas.microsoft.com/office/drawing/2014/main" id="{8CCF2AD5-42BC-EB4D-9843-598045B200F8}"/>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223.1.2.5, 67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68</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655</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grpSp>
      <p:grpSp>
        <p:nvGrpSpPr>
          <p:cNvPr id="489" name="Group 36">
            <a:extLst>
              <a:ext uri="{FF2B5EF4-FFF2-40B4-BE49-F238E27FC236}">
                <a16:creationId xmlns:a16="http://schemas.microsoft.com/office/drawing/2014/main" id="{DDA304FE-683B-C540-9662-F3C9E42D7C24}"/>
              </a:ext>
            </a:extLst>
          </p:cNvPr>
          <p:cNvGrpSpPr>
            <a:grpSpLocks/>
          </p:cNvGrpSpPr>
          <p:nvPr/>
        </p:nvGrpSpPr>
        <p:grpSpPr bwMode="auto">
          <a:xfrm>
            <a:off x="8212416" y="1670748"/>
            <a:ext cx="588169" cy="411956"/>
            <a:chOff x="4420" y="878"/>
            <a:chExt cx="614" cy="458"/>
          </a:xfrm>
        </p:grpSpPr>
        <p:pic>
          <p:nvPicPr>
            <p:cNvPr id="490" name="Picture 37" descr="laptop_keyboard">
              <a:extLst>
                <a:ext uri="{FF2B5EF4-FFF2-40B4-BE49-F238E27FC236}">
                  <a16:creationId xmlns:a16="http://schemas.microsoft.com/office/drawing/2014/main" id="{9B9197C9-1554-DF4A-A3A5-13303B7A3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a:extLst>
                <a:ext uri="{FF2B5EF4-FFF2-40B4-BE49-F238E27FC236}">
                  <a16:creationId xmlns:a16="http://schemas.microsoft.com/office/drawing/2014/main" id="{3CEEFAEC-E6D4-754E-B460-11780E17C3E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492" name="Picture 39" descr="screen">
              <a:extLst>
                <a:ext uri="{FF2B5EF4-FFF2-40B4-BE49-F238E27FC236}">
                  <a16:creationId xmlns:a16="http://schemas.microsoft.com/office/drawing/2014/main" id="{535A5633-7E08-844E-B952-D12BDD50C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a:extLst>
                <a:ext uri="{FF2B5EF4-FFF2-40B4-BE49-F238E27FC236}">
                  <a16:creationId xmlns:a16="http://schemas.microsoft.com/office/drawing/2014/main" id="{FAF29451-50FC-AF4F-9D77-8E406E4CCB9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4" name="Freeform 41">
              <a:extLst>
                <a:ext uri="{FF2B5EF4-FFF2-40B4-BE49-F238E27FC236}">
                  <a16:creationId xmlns:a16="http://schemas.microsoft.com/office/drawing/2014/main" id="{AB5F558D-D72B-C94B-ABCB-75DB393B6266}"/>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5" name="Freeform 42">
              <a:extLst>
                <a:ext uri="{FF2B5EF4-FFF2-40B4-BE49-F238E27FC236}">
                  <a16:creationId xmlns:a16="http://schemas.microsoft.com/office/drawing/2014/main" id="{6FCBBD59-B228-E14A-A145-E6631FAB64D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6" name="Freeform 43">
              <a:extLst>
                <a:ext uri="{FF2B5EF4-FFF2-40B4-BE49-F238E27FC236}">
                  <a16:creationId xmlns:a16="http://schemas.microsoft.com/office/drawing/2014/main" id="{C7413249-3C4D-154E-A91C-29F81E278344}"/>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7" name="Freeform 44">
              <a:extLst>
                <a:ext uri="{FF2B5EF4-FFF2-40B4-BE49-F238E27FC236}">
                  <a16:creationId xmlns:a16="http://schemas.microsoft.com/office/drawing/2014/main" id="{13419BE1-2303-7A4D-B314-211FAB86F618}"/>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8" name="Freeform 45">
              <a:extLst>
                <a:ext uri="{FF2B5EF4-FFF2-40B4-BE49-F238E27FC236}">
                  <a16:creationId xmlns:a16="http://schemas.microsoft.com/office/drawing/2014/main" id="{7CBB616E-4E19-0141-9E55-B7C3EDEBD734}"/>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99" name="Group 46">
              <a:extLst>
                <a:ext uri="{FF2B5EF4-FFF2-40B4-BE49-F238E27FC236}">
                  <a16:creationId xmlns:a16="http://schemas.microsoft.com/office/drawing/2014/main" id="{2C426AC1-7762-654A-BEF9-55BAAE207A85}"/>
                </a:ext>
              </a:extLst>
            </p:cNvPr>
            <p:cNvGrpSpPr>
              <a:grpSpLocks/>
            </p:cNvGrpSpPr>
            <p:nvPr/>
          </p:nvGrpSpPr>
          <p:grpSpPr bwMode="auto">
            <a:xfrm>
              <a:off x="4584" y="1203"/>
              <a:ext cx="119" cy="53"/>
              <a:chOff x="1740" y="2642"/>
              <a:chExt cx="752" cy="327"/>
            </a:xfrm>
          </p:grpSpPr>
          <p:sp>
            <p:nvSpPr>
              <p:cNvPr id="506" name="Freeform 47">
                <a:extLst>
                  <a:ext uri="{FF2B5EF4-FFF2-40B4-BE49-F238E27FC236}">
                    <a16:creationId xmlns:a16="http://schemas.microsoft.com/office/drawing/2014/main" id="{20C47DDD-FE02-E749-9AA1-2FBD0C30FAD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7" name="Freeform 48">
                <a:extLst>
                  <a:ext uri="{FF2B5EF4-FFF2-40B4-BE49-F238E27FC236}">
                    <a16:creationId xmlns:a16="http://schemas.microsoft.com/office/drawing/2014/main" id="{6ED821EF-8430-2542-A2D6-26688DA2C50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8" name="Freeform 49">
                <a:extLst>
                  <a:ext uri="{FF2B5EF4-FFF2-40B4-BE49-F238E27FC236}">
                    <a16:creationId xmlns:a16="http://schemas.microsoft.com/office/drawing/2014/main" id="{6ECF3443-3FB6-2146-93F2-C195C237057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9" name="Freeform 50">
                <a:extLst>
                  <a:ext uri="{FF2B5EF4-FFF2-40B4-BE49-F238E27FC236}">
                    <a16:creationId xmlns:a16="http://schemas.microsoft.com/office/drawing/2014/main" id="{58F8D30A-9147-E143-BE46-0707CDDBC53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0" name="Freeform 51">
                <a:extLst>
                  <a:ext uri="{FF2B5EF4-FFF2-40B4-BE49-F238E27FC236}">
                    <a16:creationId xmlns:a16="http://schemas.microsoft.com/office/drawing/2014/main" id="{1D9E76F7-16AA-704D-87DF-B1E7083AE6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1" name="Freeform 52">
                <a:extLst>
                  <a:ext uri="{FF2B5EF4-FFF2-40B4-BE49-F238E27FC236}">
                    <a16:creationId xmlns:a16="http://schemas.microsoft.com/office/drawing/2014/main" id="{D102CB70-46E8-D443-B0E8-7B55407F17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00" name="Freeform 53">
              <a:extLst>
                <a:ext uri="{FF2B5EF4-FFF2-40B4-BE49-F238E27FC236}">
                  <a16:creationId xmlns:a16="http://schemas.microsoft.com/office/drawing/2014/main" id="{5DB511BB-BE8A-A24A-8968-E376658D58B3}"/>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1" name="Freeform 54">
              <a:extLst>
                <a:ext uri="{FF2B5EF4-FFF2-40B4-BE49-F238E27FC236}">
                  <a16:creationId xmlns:a16="http://schemas.microsoft.com/office/drawing/2014/main" id="{51218ECC-E5D2-3C49-AE6D-728D6BD2A3B5}"/>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2" name="Freeform 55">
              <a:extLst>
                <a:ext uri="{FF2B5EF4-FFF2-40B4-BE49-F238E27FC236}">
                  <a16:creationId xmlns:a16="http://schemas.microsoft.com/office/drawing/2014/main" id="{6017F7AC-8B44-594B-8564-8A9458DE92EC}"/>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3" name="Freeform 56">
              <a:extLst>
                <a:ext uri="{FF2B5EF4-FFF2-40B4-BE49-F238E27FC236}">
                  <a16:creationId xmlns:a16="http://schemas.microsoft.com/office/drawing/2014/main" id="{0C2AD974-91D3-2641-8717-BAB1FFCF5B4E}"/>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4" name="Freeform 57">
              <a:extLst>
                <a:ext uri="{FF2B5EF4-FFF2-40B4-BE49-F238E27FC236}">
                  <a16:creationId xmlns:a16="http://schemas.microsoft.com/office/drawing/2014/main" id="{8E605DFB-3D6A-8644-889D-8D78EB63B8B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5" name="Freeform 58">
              <a:extLst>
                <a:ext uri="{FF2B5EF4-FFF2-40B4-BE49-F238E27FC236}">
                  <a16:creationId xmlns:a16="http://schemas.microsoft.com/office/drawing/2014/main" id="{C9454A62-EFD4-4842-BDB4-9167447FB36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12" name="Group 60">
            <a:extLst>
              <a:ext uri="{FF2B5EF4-FFF2-40B4-BE49-F238E27FC236}">
                <a16:creationId xmlns:a16="http://schemas.microsoft.com/office/drawing/2014/main" id="{C89092F2-40EB-CA4B-9914-EDB9F432EC25}"/>
              </a:ext>
            </a:extLst>
          </p:cNvPr>
          <p:cNvGrpSpPr>
            <a:grpSpLocks/>
          </p:cNvGrpSpPr>
          <p:nvPr/>
        </p:nvGrpSpPr>
        <p:grpSpPr bwMode="auto">
          <a:xfrm>
            <a:off x="4779843" y="1527874"/>
            <a:ext cx="251222" cy="402431"/>
            <a:chOff x="4140" y="429"/>
            <a:chExt cx="1425" cy="2396"/>
          </a:xfrm>
        </p:grpSpPr>
        <p:sp>
          <p:nvSpPr>
            <p:cNvPr id="513" name="Freeform 61">
              <a:extLst>
                <a:ext uri="{FF2B5EF4-FFF2-40B4-BE49-F238E27FC236}">
                  <a16:creationId xmlns:a16="http://schemas.microsoft.com/office/drawing/2014/main" id="{C4D1F856-D0C5-8245-BF39-74DA98AA7E6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4" name="Rectangle 62">
              <a:extLst>
                <a:ext uri="{FF2B5EF4-FFF2-40B4-BE49-F238E27FC236}">
                  <a16:creationId xmlns:a16="http://schemas.microsoft.com/office/drawing/2014/main" id="{02ECE6C5-F170-D441-BB55-1550F6B978BC}"/>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15" name="Freeform 63">
              <a:extLst>
                <a:ext uri="{FF2B5EF4-FFF2-40B4-BE49-F238E27FC236}">
                  <a16:creationId xmlns:a16="http://schemas.microsoft.com/office/drawing/2014/main" id="{23AEE7C3-93B0-ED4E-B5E3-77842845EB1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6" name="Freeform 64">
              <a:extLst>
                <a:ext uri="{FF2B5EF4-FFF2-40B4-BE49-F238E27FC236}">
                  <a16:creationId xmlns:a16="http://schemas.microsoft.com/office/drawing/2014/main" id="{1C7552E8-DC2F-7B42-88EE-967788F78ED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7" name="Rectangle 65">
              <a:extLst>
                <a:ext uri="{FF2B5EF4-FFF2-40B4-BE49-F238E27FC236}">
                  <a16:creationId xmlns:a16="http://schemas.microsoft.com/office/drawing/2014/main" id="{0A732733-BF5B-EA4C-93C3-997A369780D2}"/>
                </a:ext>
              </a:extLst>
            </p:cNvPr>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18" name="Group 66">
              <a:extLst>
                <a:ext uri="{FF2B5EF4-FFF2-40B4-BE49-F238E27FC236}">
                  <a16:creationId xmlns:a16="http://schemas.microsoft.com/office/drawing/2014/main" id="{1DDB70F3-88C9-0D45-A073-0C618A902595}"/>
                </a:ext>
              </a:extLst>
            </p:cNvPr>
            <p:cNvGrpSpPr>
              <a:grpSpLocks/>
            </p:cNvGrpSpPr>
            <p:nvPr/>
          </p:nvGrpSpPr>
          <p:grpSpPr bwMode="auto">
            <a:xfrm>
              <a:off x="4749" y="668"/>
              <a:ext cx="581" cy="145"/>
              <a:chOff x="614" y="2568"/>
              <a:chExt cx="725" cy="139"/>
            </a:xfrm>
          </p:grpSpPr>
          <p:sp>
            <p:nvSpPr>
              <p:cNvPr id="543" name="AutoShape 67">
                <a:extLst>
                  <a:ext uri="{FF2B5EF4-FFF2-40B4-BE49-F238E27FC236}">
                    <a16:creationId xmlns:a16="http://schemas.microsoft.com/office/drawing/2014/main" id="{407648D8-3846-C946-BE0E-AD189E31AC92}"/>
                  </a:ext>
                </a:extLst>
              </p:cNvPr>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4" name="AutoShape 68">
                <a:extLst>
                  <a:ext uri="{FF2B5EF4-FFF2-40B4-BE49-F238E27FC236}">
                    <a16:creationId xmlns:a16="http://schemas.microsoft.com/office/drawing/2014/main" id="{9C1393AC-4F59-A140-B3FE-D76BBDA8663D}"/>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19" name="Rectangle 69">
              <a:extLst>
                <a:ext uri="{FF2B5EF4-FFF2-40B4-BE49-F238E27FC236}">
                  <a16:creationId xmlns:a16="http://schemas.microsoft.com/office/drawing/2014/main" id="{D4F421F6-5ABA-8A4E-850C-0A20E21D7F97}"/>
                </a:ext>
              </a:extLst>
            </p:cNvPr>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20" name="Group 70">
              <a:extLst>
                <a:ext uri="{FF2B5EF4-FFF2-40B4-BE49-F238E27FC236}">
                  <a16:creationId xmlns:a16="http://schemas.microsoft.com/office/drawing/2014/main" id="{122420A6-892C-6147-82A1-9FA97C9EAF1B}"/>
                </a:ext>
              </a:extLst>
            </p:cNvPr>
            <p:cNvGrpSpPr>
              <a:grpSpLocks/>
            </p:cNvGrpSpPr>
            <p:nvPr/>
          </p:nvGrpSpPr>
          <p:grpSpPr bwMode="auto">
            <a:xfrm>
              <a:off x="4747" y="994"/>
              <a:ext cx="581" cy="134"/>
              <a:chOff x="614" y="2568"/>
              <a:chExt cx="725" cy="139"/>
            </a:xfrm>
          </p:grpSpPr>
          <p:sp>
            <p:nvSpPr>
              <p:cNvPr id="541" name="AutoShape 71">
                <a:extLst>
                  <a:ext uri="{FF2B5EF4-FFF2-40B4-BE49-F238E27FC236}">
                    <a16:creationId xmlns:a16="http://schemas.microsoft.com/office/drawing/2014/main" id="{F4D4B5FC-F559-2D44-BB15-3903B0D34A81}"/>
                  </a:ext>
                </a:extLst>
              </p:cNvPr>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2" name="AutoShape 72">
                <a:extLst>
                  <a:ext uri="{FF2B5EF4-FFF2-40B4-BE49-F238E27FC236}">
                    <a16:creationId xmlns:a16="http://schemas.microsoft.com/office/drawing/2014/main" id="{5D11095A-67FB-2C49-9FCB-604D7F1B5955}"/>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1" name="Rectangle 73">
              <a:extLst>
                <a:ext uri="{FF2B5EF4-FFF2-40B4-BE49-F238E27FC236}">
                  <a16:creationId xmlns:a16="http://schemas.microsoft.com/office/drawing/2014/main" id="{6B80893E-2A7A-3E4A-A765-F5103F57ACFA}"/>
                </a:ext>
              </a:extLst>
            </p:cNvPr>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22" name="Rectangle 74">
              <a:extLst>
                <a:ext uri="{FF2B5EF4-FFF2-40B4-BE49-F238E27FC236}">
                  <a16:creationId xmlns:a16="http://schemas.microsoft.com/office/drawing/2014/main" id="{59E70BAD-81EE-FB43-AAE9-9C23A4CC880B}"/>
                </a:ext>
              </a:extLst>
            </p:cNvPr>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23" name="Group 75">
              <a:extLst>
                <a:ext uri="{FF2B5EF4-FFF2-40B4-BE49-F238E27FC236}">
                  <a16:creationId xmlns:a16="http://schemas.microsoft.com/office/drawing/2014/main" id="{2D7101F8-65B9-B64F-9597-585896101DCD}"/>
                </a:ext>
              </a:extLst>
            </p:cNvPr>
            <p:cNvGrpSpPr>
              <a:grpSpLocks/>
            </p:cNvGrpSpPr>
            <p:nvPr/>
          </p:nvGrpSpPr>
          <p:grpSpPr bwMode="auto">
            <a:xfrm>
              <a:off x="4735" y="1627"/>
              <a:ext cx="582" cy="151"/>
              <a:chOff x="614" y="2568"/>
              <a:chExt cx="725" cy="139"/>
            </a:xfrm>
          </p:grpSpPr>
          <p:sp>
            <p:nvSpPr>
              <p:cNvPr id="539" name="AutoShape 76">
                <a:extLst>
                  <a:ext uri="{FF2B5EF4-FFF2-40B4-BE49-F238E27FC236}">
                    <a16:creationId xmlns:a16="http://schemas.microsoft.com/office/drawing/2014/main" id="{72DAE8B1-00F0-8F4E-85F2-017335520E1A}"/>
                  </a:ext>
                </a:extLst>
              </p:cNvPr>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0" name="AutoShape 77">
                <a:extLst>
                  <a:ext uri="{FF2B5EF4-FFF2-40B4-BE49-F238E27FC236}">
                    <a16:creationId xmlns:a16="http://schemas.microsoft.com/office/drawing/2014/main" id="{B8972EB1-3D8C-E741-8CA7-CEE8A227B0F1}"/>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4" name="Freeform 78">
              <a:extLst>
                <a:ext uri="{FF2B5EF4-FFF2-40B4-BE49-F238E27FC236}">
                  <a16:creationId xmlns:a16="http://schemas.microsoft.com/office/drawing/2014/main" id="{CD1D8E14-267A-6444-9063-EB1F1862895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25" name="Group 79">
              <a:extLst>
                <a:ext uri="{FF2B5EF4-FFF2-40B4-BE49-F238E27FC236}">
                  <a16:creationId xmlns:a16="http://schemas.microsoft.com/office/drawing/2014/main" id="{573ECD83-B804-7D41-A24A-4EC6E03F2C0A}"/>
                </a:ext>
              </a:extLst>
            </p:cNvPr>
            <p:cNvGrpSpPr>
              <a:grpSpLocks/>
            </p:cNvGrpSpPr>
            <p:nvPr/>
          </p:nvGrpSpPr>
          <p:grpSpPr bwMode="auto">
            <a:xfrm>
              <a:off x="4739" y="1327"/>
              <a:ext cx="582" cy="139"/>
              <a:chOff x="614" y="2568"/>
              <a:chExt cx="725" cy="139"/>
            </a:xfrm>
          </p:grpSpPr>
          <p:sp>
            <p:nvSpPr>
              <p:cNvPr id="537" name="AutoShape 80">
                <a:extLst>
                  <a:ext uri="{FF2B5EF4-FFF2-40B4-BE49-F238E27FC236}">
                    <a16:creationId xmlns:a16="http://schemas.microsoft.com/office/drawing/2014/main" id="{345346A2-EDB4-3345-9541-A536D23A78EF}"/>
                  </a:ext>
                </a:extLst>
              </p:cNvPr>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8" name="AutoShape 81">
                <a:extLst>
                  <a:ext uri="{FF2B5EF4-FFF2-40B4-BE49-F238E27FC236}">
                    <a16:creationId xmlns:a16="http://schemas.microsoft.com/office/drawing/2014/main" id="{0C788F34-D15F-AE48-8E72-E6E61DF2E7B3}"/>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6" name="Rectangle 82">
              <a:extLst>
                <a:ext uri="{FF2B5EF4-FFF2-40B4-BE49-F238E27FC236}">
                  <a16:creationId xmlns:a16="http://schemas.microsoft.com/office/drawing/2014/main" id="{304F6268-0673-C54D-887D-0F2CA521B47E}"/>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27" name="Freeform 83">
              <a:extLst>
                <a:ext uri="{FF2B5EF4-FFF2-40B4-BE49-F238E27FC236}">
                  <a16:creationId xmlns:a16="http://schemas.microsoft.com/office/drawing/2014/main" id="{A5F77209-A777-3846-8F04-92A957624CB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8" name="Freeform 84">
              <a:extLst>
                <a:ext uri="{FF2B5EF4-FFF2-40B4-BE49-F238E27FC236}">
                  <a16:creationId xmlns:a16="http://schemas.microsoft.com/office/drawing/2014/main" id="{A1C8D7A3-F2FE-D048-87A5-3600F69A7A1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9" name="Oval 85">
              <a:extLst>
                <a:ext uri="{FF2B5EF4-FFF2-40B4-BE49-F238E27FC236}">
                  <a16:creationId xmlns:a16="http://schemas.microsoft.com/office/drawing/2014/main" id="{984F6990-26E2-3B44-8A96-631AD0AD0E89}"/>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0" name="Freeform 86">
              <a:extLst>
                <a:ext uri="{FF2B5EF4-FFF2-40B4-BE49-F238E27FC236}">
                  <a16:creationId xmlns:a16="http://schemas.microsoft.com/office/drawing/2014/main" id="{AA98173F-F674-3643-AD21-1BEF33EE36F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1" name="AutoShape 87">
              <a:extLst>
                <a:ext uri="{FF2B5EF4-FFF2-40B4-BE49-F238E27FC236}">
                  <a16:creationId xmlns:a16="http://schemas.microsoft.com/office/drawing/2014/main" id="{1D41B50C-D66B-9B4A-83CD-AB55C8279B7D}"/>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2" name="AutoShape 88">
              <a:extLst>
                <a:ext uri="{FF2B5EF4-FFF2-40B4-BE49-F238E27FC236}">
                  <a16:creationId xmlns:a16="http://schemas.microsoft.com/office/drawing/2014/main" id="{32E5938F-4662-3640-8D7F-9D2EC7107E2B}"/>
                </a:ext>
              </a:extLst>
            </p:cNvPr>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3" name="Oval 89">
              <a:extLst>
                <a:ext uri="{FF2B5EF4-FFF2-40B4-BE49-F238E27FC236}">
                  <a16:creationId xmlns:a16="http://schemas.microsoft.com/office/drawing/2014/main" id="{D1B3F3BD-AA74-C644-900E-3D3A1EBBB0D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4" name="Oval 90">
              <a:extLst>
                <a:ext uri="{FF2B5EF4-FFF2-40B4-BE49-F238E27FC236}">
                  <a16:creationId xmlns:a16="http://schemas.microsoft.com/office/drawing/2014/main" id="{5202C3EE-C6CE-2043-AB0D-9F3374DD5830}"/>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200" kern="0" dirty="0">
                <a:solidFill>
                  <a:srgbClr val="FF0000"/>
                </a:solidFill>
                <a:latin typeface="Avenir Book" panose="020B0503020203020204" pitchFamily="34" charset="-78"/>
                <a:cs typeface="Avenir Book" panose="020B0503020203020204" pitchFamily="34" charset="-78"/>
              </a:endParaRPr>
            </a:p>
          </p:txBody>
        </p:sp>
        <p:sp>
          <p:nvSpPr>
            <p:cNvPr id="535" name="Oval 91">
              <a:extLst>
                <a:ext uri="{FF2B5EF4-FFF2-40B4-BE49-F238E27FC236}">
                  <a16:creationId xmlns:a16="http://schemas.microsoft.com/office/drawing/2014/main" id="{A0906333-3009-664B-864A-139C40165757}"/>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6" name="Rectangle 92">
              <a:extLst>
                <a:ext uri="{FF2B5EF4-FFF2-40B4-BE49-F238E27FC236}">
                  <a16:creationId xmlns:a16="http://schemas.microsoft.com/office/drawing/2014/main" id="{ED65C473-E87F-1F4F-A457-9ABBA86E28F1}"/>
                </a:ext>
              </a:extLst>
            </p:cNvPr>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grpSp>
        <p:nvGrpSpPr>
          <p:cNvPr id="545" name="Group 544">
            <a:extLst>
              <a:ext uri="{FF2B5EF4-FFF2-40B4-BE49-F238E27FC236}">
                <a16:creationId xmlns:a16="http://schemas.microsoft.com/office/drawing/2014/main" id="{2191C70B-17E3-9A46-B404-6925905AE4F1}"/>
              </a:ext>
            </a:extLst>
          </p:cNvPr>
          <p:cNvGrpSpPr>
            <a:grpSpLocks/>
          </p:cNvGrpSpPr>
          <p:nvPr/>
        </p:nvGrpSpPr>
        <p:grpSpPr bwMode="auto">
          <a:xfrm>
            <a:off x="6120487" y="1582643"/>
            <a:ext cx="1905000" cy="550069"/>
            <a:chOff x="7333086" y="2736938"/>
            <a:chExt cx="2539755" cy="733428"/>
          </a:xfrm>
        </p:grpSpPr>
        <p:sp>
          <p:nvSpPr>
            <p:cNvPr id="546" name="Rectangle 2">
              <a:extLst>
                <a:ext uri="{FF2B5EF4-FFF2-40B4-BE49-F238E27FC236}">
                  <a16:creationId xmlns:a16="http://schemas.microsoft.com/office/drawing/2014/main" id="{AB493127-C9AE-1A44-8D2B-ECDD8261B73B}"/>
                </a:ext>
              </a:extLst>
            </p:cNvPr>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47" name="TextBox 1">
              <a:extLst>
                <a:ext uri="{FF2B5EF4-FFF2-40B4-BE49-F238E27FC236}">
                  <a16:creationId xmlns:a16="http://schemas.microsoft.com/office/drawing/2014/main" id="{BBBAA953-174E-B044-9DCC-04A88210E75D}"/>
                </a:ext>
              </a:extLst>
            </p:cNvPr>
            <p:cNvSpPr txBox="1">
              <a:spLocks noChangeArrowheads="1"/>
            </p:cNvSpPr>
            <p:nvPr/>
          </p:nvSpPr>
          <p:spPr bwMode="auto">
            <a:xfrm>
              <a:off x="7344918" y="2797392"/>
              <a:ext cx="2527923" cy="6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is there a DHCP server out there?</a:t>
              </a:r>
            </a:p>
          </p:txBody>
        </p:sp>
      </p:grpSp>
      <p:grpSp>
        <p:nvGrpSpPr>
          <p:cNvPr id="548" name="Group 547">
            <a:extLst>
              <a:ext uri="{FF2B5EF4-FFF2-40B4-BE49-F238E27FC236}">
                <a16:creationId xmlns:a16="http://schemas.microsoft.com/office/drawing/2014/main" id="{4A16A070-3144-234A-BC59-B856B6C33DC5}"/>
              </a:ext>
            </a:extLst>
          </p:cNvPr>
          <p:cNvGrpSpPr>
            <a:grpSpLocks/>
          </p:cNvGrpSpPr>
          <p:nvPr/>
        </p:nvGrpSpPr>
        <p:grpSpPr bwMode="auto">
          <a:xfrm>
            <a:off x="6244311" y="2488707"/>
            <a:ext cx="1896666" cy="678223"/>
            <a:chOff x="9144000" y="3229217"/>
            <a:chExt cx="2527923" cy="905216"/>
          </a:xfrm>
        </p:grpSpPr>
        <p:sp>
          <p:nvSpPr>
            <p:cNvPr id="549" name="Rectangle 87">
              <a:extLst>
                <a:ext uri="{FF2B5EF4-FFF2-40B4-BE49-F238E27FC236}">
                  <a16:creationId xmlns:a16="http://schemas.microsoft.com/office/drawing/2014/main" id="{57E9AF5E-372A-8E40-94BE-47B0B6193EB6}"/>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0" name="TextBox 88">
              <a:extLst>
                <a:ext uri="{FF2B5EF4-FFF2-40B4-BE49-F238E27FC236}">
                  <a16:creationId xmlns:a16="http://schemas.microsoft.com/office/drawing/2014/main" id="{A4D749F2-8BAC-AC4E-9A53-15BE9562F4C4}"/>
                </a:ext>
              </a:extLst>
            </p:cNvPr>
            <p:cNvSpPr txBox="1">
              <a:spLocks noChangeArrowheads="1"/>
            </p:cNvSpPr>
            <p:nvPr/>
          </p:nvSpPr>
          <p:spPr bwMode="auto">
            <a:xfrm>
              <a:off x="9144000" y="3271783"/>
              <a:ext cx="2527923" cy="8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I’m a DHCP server! Here’s an IP address you can use </a:t>
              </a:r>
            </a:p>
          </p:txBody>
        </p:sp>
      </p:grpSp>
      <p:grpSp>
        <p:nvGrpSpPr>
          <p:cNvPr id="551" name="Group 550">
            <a:extLst>
              <a:ext uri="{FF2B5EF4-FFF2-40B4-BE49-F238E27FC236}">
                <a16:creationId xmlns:a16="http://schemas.microsoft.com/office/drawing/2014/main" id="{66E1A7F4-6FCF-3E43-AE21-6DF4BC478A9A}"/>
              </a:ext>
            </a:extLst>
          </p:cNvPr>
          <p:cNvGrpSpPr>
            <a:grpSpLocks/>
          </p:cNvGrpSpPr>
          <p:nvPr/>
        </p:nvGrpSpPr>
        <p:grpSpPr bwMode="auto">
          <a:xfrm>
            <a:off x="5132648" y="3407870"/>
            <a:ext cx="1968914" cy="663178"/>
            <a:chOff x="8858631" y="4615923"/>
            <a:chExt cx="2625866" cy="885135"/>
          </a:xfrm>
        </p:grpSpPr>
        <p:sp>
          <p:nvSpPr>
            <p:cNvPr id="552" name="Rectangle 89">
              <a:extLst>
                <a:ext uri="{FF2B5EF4-FFF2-40B4-BE49-F238E27FC236}">
                  <a16:creationId xmlns:a16="http://schemas.microsoft.com/office/drawing/2014/main" id="{3AEC4322-FA91-D143-9139-A2CB1B4C7E0D}"/>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3" name="TextBox 90">
              <a:extLst>
                <a:ext uri="{FF2B5EF4-FFF2-40B4-BE49-F238E27FC236}">
                  <a16:creationId xmlns:a16="http://schemas.microsoft.com/office/drawing/2014/main" id="{3FCB64EB-0F2E-B14B-B848-193DF470A692}"/>
                </a:ext>
              </a:extLst>
            </p:cNvPr>
            <p:cNvSpPr txBox="1">
              <a:spLocks noChangeArrowheads="1"/>
            </p:cNvSpPr>
            <p:nvPr/>
          </p:nvSpPr>
          <p:spPr bwMode="auto">
            <a:xfrm>
              <a:off x="8858631" y="4765816"/>
              <a:ext cx="2625866" cy="61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OK.  I would like to use this IP address!</a:t>
              </a:r>
            </a:p>
          </p:txBody>
        </p:sp>
      </p:grpSp>
      <p:grpSp>
        <p:nvGrpSpPr>
          <p:cNvPr id="554" name="Group 553">
            <a:extLst>
              <a:ext uri="{FF2B5EF4-FFF2-40B4-BE49-F238E27FC236}">
                <a16:creationId xmlns:a16="http://schemas.microsoft.com/office/drawing/2014/main" id="{65062FC4-666B-6342-A70D-7A1D16B7049C}"/>
              </a:ext>
            </a:extLst>
          </p:cNvPr>
          <p:cNvGrpSpPr>
            <a:grpSpLocks/>
          </p:cNvGrpSpPr>
          <p:nvPr/>
        </p:nvGrpSpPr>
        <p:grpSpPr bwMode="auto">
          <a:xfrm>
            <a:off x="6231216" y="4434190"/>
            <a:ext cx="1896665" cy="664369"/>
            <a:chOff x="9144000" y="5555417"/>
            <a:chExt cx="2527923" cy="885135"/>
          </a:xfrm>
        </p:grpSpPr>
        <p:sp>
          <p:nvSpPr>
            <p:cNvPr id="555" name="Rectangle 91">
              <a:extLst>
                <a:ext uri="{FF2B5EF4-FFF2-40B4-BE49-F238E27FC236}">
                  <a16:creationId xmlns:a16="http://schemas.microsoft.com/office/drawing/2014/main" id="{9E7B23F1-96DD-8C46-9D6F-820B88B8806A}"/>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6" name="TextBox 92">
              <a:extLst>
                <a:ext uri="{FF2B5EF4-FFF2-40B4-BE49-F238E27FC236}">
                  <a16:creationId xmlns:a16="http://schemas.microsoft.com/office/drawing/2014/main" id="{E908630C-0C3F-8545-B890-E8A9600EBD7E}"/>
                </a:ext>
              </a:extLst>
            </p:cNvPr>
            <p:cNvSpPr txBox="1">
              <a:spLocks noChangeArrowheads="1"/>
            </p:cNvSpPr>
            <p:nvPr/>
          </p:nvSpPr>
          <p:spPr bwMode="auto">
            <a:xfrm>
              <a:off x="9144000" y="5705311"/>
              <a:ext cx="2527923" cy="61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OK.  You’ve got that IP address!</a:t>
              </a:r>
            </a:p>
          </p:txBody>
        </p:sp>
      </p:grpSp>
      <p:sp>
        <p:nvSpPr>
          <p:cNvPr id="5" name="TextBox 4">
            <a:extLst>
              <a:ext uri="{FF2B5EF4-FFF2-40B4-BE49-F238E27FC236}">
                <a16:creationId xmlns:a16="http://schemas.microsoft.com/office/drawing/2014/main" id="{7F26FE35-19E8-7046-8DE2-04C21540DCCD}"/>
              </a:ext>
            </a:extLst>
          </p:cNvPr>
          <p:cNvSpPr txBox="1"/>
          <p:nvPr/>
        </p:nvSpPr>
        <p:spPr>
          <a:xfrm>
            <a:off x="8396547" y="2906895"/>
            <a:ext cx="1841500" cy="1200329"/>
          </a:xfrm>
          <a:prstGeom prst="rect">
            <a:avLst/>
          </a:prstGeom>
          <a:noFill/>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The first two steps can be skipped “if a client remembers and wishes to reuse a previously allocated network address” </a:t>
            </a:r>
            <a:r>
              <a:rPr lang="en-US" sz="1050" dirty="0">
                <a:solidFill>
                  <a:prstClr val="black"/>
                </a:solidFill>
                <a:latin typeface="Avenir Book" panose="020B0503020203020204" pitchFamily="34" charset="-78"/>
                <a:cs typeface="Avenir Book" panose="020B0503020203020204" pitchFamily="34" charset="-78"/>
              </a:rPr>
              <a:t>[RFC 2131]</a:t>
            </a:r>
            <a:endParaRPr lang="en-US" sz="12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986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82"/>
                                        </p:tgtEl>
                                        <p:attrNameLst>
                                          <p:attrName>style.visibility</p:attrName>
                                        </p:attrNameLst>
                                      </p:cBhvr>
                                      <p:to>
                                        <p:strVal val="visible"/>
                                      </p:to>
                                    </p:set>
                                    <p:animEffect transition="in" filter="wipe(right)">
                                      <p:cBhvr>
                                        <p:cTn id="36" dur="500"/>
                                        <p:tgtEl>
                                          <p:spTgt spid="482"/>
                                        </p:tgtEl>
                                      </p:cBhvr>
                                    </p:animEffect>
                                  </p:childTnLst>
                                </p:cTn>
                              </p:par>
                              <p:par>
                                <p:cTn id="37" presetID="22" presetClass="entr" presetSubtype="2" fill="hold" nodeType="withEffect">
                                  <p:stCondLst>
                                    <p:cond delay="0"/>
                                  </p:stCondLst>
                                  <p:childTnLst>
                                    <p:set>
                                      <p:cBhvr>
                                        <p:cTn id="38" dur="1" fill="hold">
                                          <p:stCondLst>
                                            <p:cond delay="0"/>
                                          </p:stCondLst>
                                        </p:cTn>
                                        <p:tgtEl>
                                          <p:spTgt spid="481"/>
                                        </p:tgtEl>
                                        <p:attrNameLst>
                                          <p:attrName>style.visibility</p:attrName>
                                        </p:attrNameLst>
                                      </p:cBhvr>
                                      <p:to>
                                        <p:strVal val="visible"/>
                                      </p:to>
                                    </p:set>
                                    <p:animEffect transition="in" filter="wipe(right)">
                                      <p:cBhvr>
                                        <p:cTn id="39" dur="500"/>
                                        <p:tgtEl>
                                          <p:spTgt spid="481"/>
                                        </p:tgtEl>
                                      </p:cBhvr>
                                    </p:animEffect>
                                  </p:childTnLst>
                                </p:cTn>
                              </p:par>
                              <p:par>
                                <p:cTn id="40" presetID="9" presetClass="entr" presetSubtype="0" fill="hold" nodeType="withEffect">
                                  <p:stCondLst>
                                    <p:cond delay="0"/>
                                  </p:stCondLst>
                                  <p:childTnLst>
                                    <p:set>
                                      <p:cBhvr>
                                        <p:cTn id="41" dur="1" fill="hold">
                                          <p:stCondLst>
                                            <p:cond delay="0"/>
                                          </p:stCondLst>
                                        </p:cTn>
                                        <p:tgtEl>
                                          <p:spTgt spid="551"/>
                                        </p:tgtEl>
                                        <p:attrNameLst>
                                          <p:attrName>style.visibility</p:attrName>
                                        </p:attrNameLst>
                                      </p:cBhvr>
                                      <p:to>
                                        <p:strVal val="visible"/>
                                      </p:to>
                                    </p:set>
                                    <p:animEffect transition="in" filter="dissolve">
                                      <p:cBhvr>
                                        <p:cTn id="42" dur="500"/>
                                        <p:tgtEl>
                                          <p:spTgt spid="5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551"/>
                                        </p:tgtEl>
                                      </p:cBhvr>
                                    </p:animEffect>
                                    <p:set>
                                      <p:cBhvr>
                                        <p:cTn id="47" dur="1" fill="hold">
                                          <p:stCondLst>
                                            <p:cond delay="499"/>
                                          </p:stCondLst>
                                        </p:cTn>
                                        <p:tgtEl>
                                          <p:spTgt spid="5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6"/>
                                        </p:tgtEl>
                                        <p:attrNameLst>
                                          <p:attrName>style.visibility</p:attrName>
                                        </p:attrNameLst>
                                      </p:cBhvr>
                                      <p:to>
                                        <p:strVal val="visible"/>
                                      </p:to>
                                    </p:set>
                                    <p:animEffect transition="in" filter="wipe(left)">
                                      <p:cBhvr>
                                        <p:cTn id="52" dur="500"/>
                                        <p:tgtEl>
                                          <p:spTgt spid="486"/>
                                        </p:tgtEl>
                                      </p:cBhvr>
                                    </p:animEffect>
                                  </p:childTnLst>
                                </p:cTn>
                              </p:par>
                              <p:par>
                                <p:cTn id="53" presetID="22" presetClass="entr" presetSubtype="8" fill="hold" nodeType="withEffect">
                                  <p:stCondLst>
                                    <p:cond delay="0"/>
                                  </p:stCondLst>
                                  <p:childTnLst>
                                    <p:set>
                                      <p:cBhvr>
                                        <p:cTn id="54" dur="1" fill="hold">
                                          <p:stCondLst>
                                            <p:cond delay="0"/>
                                          </p:stCondLst>
                                        </p:cTn>
                                        <p:tgtEl>
                                          <p:spTgt spid="485"/>
                                        </p:tgtEl>
                                        <p:attrNameLst>
                                          <p:attrName>style.visibility</p:attrName>
                                        </p:attrNameLst>
                                      </p:cBhvr>
                                      <p:to>
                                        <p:strVal val="visible"/>
                                      </p:to>
                                    </p:set>
                                    <p:animEffect transition="in" filter="wipe(left)">
                                      <p:cBhvr>
                                        <p:cTn id="55" dur="500"/>
                                        <p:tgtEl>
                                          <p:spTgt spid="485"/>
                                        </p:tgtEl>
                                      </p:cBhvr>
                                    </p:animEffect>
                                  </p:childTnLst>
                                </p:cTn>
                              </p:par>
                              <p:par>
                                <p:cTn id="56" presetID="9" presetClass="entr" presetSubtype="0" fill="hold" nodeType="withEffect">
                                  <p:stCondLst>
                                    <p:cond delay="0"/>
                                  </p:stCondLst>
                                  <p:childTnLst>
                                    <p:set>
                                      <p:cBhvr>
                                        <p:cTn id="57" dur="1" fill="hold">
                                          <p:stCondLst>
                                            <p:cond delay="0"/>
                                          </p:stCondLst>
                                        </p:cTn>
                                        <p:tgtEl>
                                          <p:spTgt spid="554"/>
                                        </p:tgtEl>
                                        <p:attrNameLst>
                                          <p:attrName>style.visibility</p:attrName>
                                        </p:attrNameLst>
                                      </p:cBhvr>
                                      <p:to>
                                        <p:strVal val="visible"/>
                                      </p:to>
                                    </p:set>
                                    <p:animEffect transition="in" filter="dissolve">
                                      <p:cBhvr>
                                        <p:cTn id="58" dur="500"/>
                                        <p:tgtEl>
                                          <p:spTgt spid="55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554"/>
                                        </p:tgtEl>
                                      </p:cBhvr>
                                    </p:animEffect>
                                    <p:set>
                                      <p:cBhvr>
                                        <p:cTn id="63" dur="1" fill="hold">
                                          <p:stCondLst>
                                            <p:cond delay="499"/>
                                          </p:stCondLst>
                                        </p:cTn>
                                        <p:tgtEl>
                                          <p:spTgt spid="55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par>
                                <p:cTn id="71" presetID="53" presetClass="entr" presetSubtype="16" fill="hold" grpId="1"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Effect transition="in" filter="fade">
                                      <p:cBhvr>
                                        <p:cTn id="7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906086" y="392340"/>
            <a:ext cx="10025149" cy="670967"/>
          </a:xfrm>
        </p:spPr>
        <p:txBody>
          <a:bodyPr>
            <a:noAutofit/>
          </a:bodyPr>
          <a:lstStyle/>
          <a:p>
            <a:r>
              <a:rPr lang="en-US" sz="3800" dirty="0"/>
              <a:t>DHCP: Dynamic Host Configuration Protocol</a:t>
            </a: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2018916" y="1539329"/>
            <a:ext cx="8322118" cy="175904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8" indent="0" defTabSz="685800">
              <a:spcBef>
                <a:spcPts val="750"/>
              </a:spcBef>
              <a:buNone/>
              <a:defRPr/>
            </a:pPr>
            <a:r>
              <a:rPr lang="en-US" altLang="en-US" sz="24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DHCP overview:</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Host broadcasts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discover</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[optional]</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DHCP server responds with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offer</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[optional]</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Host requests IP address: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request </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msg</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DHCP server sends address: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ack</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89939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832914"/>
            <a:ext cx="7886700" cy="670967"/>
          </a:xfrm>
        </p:spPr>
        <p:txBody>
          <a:bodyPr>
            <a:normAutofit fontScale="90000"/>
          </a:bodyPr>
          <a:lstStyle/>
          <a:p>
            <a:r>
              <a:rPr lang="en-US" dirty="0"/>
              <a:t>DHCP: More Than IP Addresses</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195982" y="1884506"/>
            <a:ext cx="8063537" cy="329626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DHCP can return more than just allocated IP address on subnet:</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Address of first-hop router for client</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Name and IP address of DNS sever</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Network mask (indicating network versus host portion of address)</a:t>
            </a:r>
          </a:p>
          <a:p>
            <a:pPr marL="261938" lvl="1" indent="0" defTabSz="685800">
              <a:spcBef>
                <a:spcPts val="375"/>
              </a:spcBef>
              <a:buNone/>
              <a:defRPr/>
            </a:pPr>
            <a:endParaRPr lang="en-US" altLang="en-US" sz="2100" i="1"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11047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reeform 3">
            <a:extLst>
              <a:ext uri="{FF2B5EF4-FFF2-40B4-BE49-F238E27FC236}">
                <a16:creationId xmlns:a16="http://schemas.microsoft.com/office/drawing/2014/main" id="{6B20889F-8B73-5A4F-948D-BC7FBE071249}"/>
              </a:ext>
            </a:extLst>
          </p:cNvPr>
          <p:cNvSpPr>
            <a:spLocks/>
          </p:cNvSpPr>
          <p:nvPr/>
        </p:nvSpPr>
        <p:spPr bwMode="auto">
          <a:xfrm>
            <a:off x="1888033" y="156765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73" name="Group 572">
            <a:extLst>
              <a:ext uri="{FF2B5EF4-FFF2-40B4-BE49-F238E27FC236}">
                <a16:creationId xmlns:a16="http://schemas.microsoft.com/office/drawing/2014/main" id="{484D20B7-37AF-F449-9229-69BC2F46A444}"/>
              </a:ext>
            </a:extLst>
          </p:cNvPr>
          <p:cNvGrpSpPr/>
          <p:nvPr/>
        </p:nvGrpSpPr>
        <p:grpSpPr>
          <a:xfrm>
            <a:off x="3792813" y="3640047"/>
            <a:ext cx="1040553" cy="431082"/>
            <a:chOff x="7493876" y="2774731"/>
            <a:chExt cx="1481958" cy="894622"/>
          </a:xfrm>
        </p:grpSpPr>
        <p:sp>
          <p:nvSpPr>
            <p:cNvPr id="582" name="Freeform 581">
              <a:extLst>
                <a:ext uri="{FF2B5EF4-FFF2-40B4-BE49-F238E27FC236}">
                  <a16:creationId xmlns:a16="http://schemas.microsoft.com/office/drawing/2014/main" id="{BBE9BC04-A2A6-F746-9F08-03F4EDB58B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83" name="Oval 582">
              <a:extLst>
                <a:ext uri="{FF2B5EF4-FFF2-40B4-BE49-F238E27FC236}">
                  <a16:creationId xmlns:a16="http://schemas.microsoft.com/office/drawing/2014/main" id="{5F31BBA7-277B-7547-A889-4CE61E6210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84" name="Group 583">
              <a:extLst>
                <a:ext uri="{FF2B5EF4-FFF2-40B4-BE49-F238E27FC236}">
                  <a16:creationId xmlns:a16="http://schemas.microsoft.com/office/drawing/2014/main" id="{A235A3E8-5F9F-054E-812C-82B1457E7DAF}"/>
                </a:ext>
              </a:extLst>
            </p:cNvPr>
            <p:cNvGrpSpPr/>
            <p:nvPr/>
          </p:nvGrpSpPr>
          <p:grpSpPr>
            <a:xfrm>
              <a:off x="7713663" y="2848339"/>
              <a:ext cx="1042107" cy="425543"/>
              <a:chOff x="7786941" y="2884917"/>
              <a:chExt cx="897649" cy="353919"/>
            </a:xfrm>
          </p:grpSpPr>
          <p:sp>
            <p:nvSpPr>
              <p:cNvPr id="585" name="Freeform 584">
                <a:extLst>
                  <a:ext uri="{FF2B5EF4-FFF2-40B4-BE49-F238E27FC236}">
                    <a16:creationId xmlns:a16="http://schemas.microsoft.com/office/drawing/2014/main" id="{5DDEAE5B-F867-B04E-9480-5609AC66F59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6" name="Freeform 585">
                <a:extLst>
                  <a:ext uri="{FF2B5EF4-FFF2-40B4-BE49-F238E27FC236}">
                    <a16:creationId xmlns:a16="http://schemas.microsoft.com/office/drawing/2014/main" id="{FBC3084B-7403-CB43-BF1A-54F05828C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7" name="Freeform 586">
                <a:extLst>
                  <a:ext uri="{FF2B5EF4-FFF2-40B4-BE49-F238E27FC236}">
                    <a16:creationId xmlns:a16="http://schemas.microsoft.com/office/drawing/2014/main" id="{CCCD1707-2759-A14B-96A2-D746BB0126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8" name="Freeform 587">
                <a:extLst>
                  <a:ext uri="{FF2B5EF4-FFF2-40B4-BE49-F238E27FC236}">
                    <a16:creationId xmlns:a16="http://schemas.microsoft.com/office/drawing/2014/main" id="{9B0492DA-B9A2-1F42-8EC8-885383C522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574" name="Group 573">
            <a:extLst>
              <a:ext uri="{FF2B5EF4-FFF2-40B4-BE49-F238E27FC236}">
                <a16:creationId xmlns:a16="http://schemas.microsoft.com/office/drawing/2014/main" id="{A2DF0841-9316-7744-99F2-F246599FA663}"/>
              </a:ext>
            </a:extLst>
          </p:cNvPr>
          <p:cNvGrpSpPr/>
          <p:nvPr/>
        </p:nvGrpSpPr>
        <p:grpSpPr>
          <a:xfrm>
            <a:off x="4303810" y="2689278"/>
            <a:ext cx="918415" cy="390629"/>
            <a:chOff x="3668110" y="2448910"/>
            <a:chExt cx="3794234" cy="2165130"/>
          </a:xfrm>
        </p:grpSpPr>
        <p:sp>
          <p:nvSpPr>
            <p:cNvPr id="575" name="Rectangle 574">
              <a:extLst>
                <a:ext uri="{FF2B5EF4-FFF2-40B4-BE49-F238E27FC236}">
                  <a16:creationId xmlns:a16="http://schemas.microsoft.com/office/drawing/2014/main" id="{B7FE1E33-3837-6A44-8F3D-D671A86ECB7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76" name="Freeform 575">
              <a:extLst>
                <a:ext uri="{FF2B5EF4-FFF2-40B4-BE49-F238E27FC236}">
                  <a16:creationId xmlns:a16="http://schemas.microsoft.com/office/drawing/2014/main" id="{D7EBAA0A-EA4B-2A42-B633-E3F75F2BB7B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577" name="Group 576">
              <a:extLst>
                <a:ext uri="{FF2B5EF4-FFF2-40B4-BE49-F238E27FC236}">
                  <a16:creationId xmlns:a16="http://schemas.microsoft.com/office/drawing/2014/main" id="{A0FA1B3E-9ECC-B241-8F16-2C1970256C81}"/>
                </a:ext>
              </a:extLst>
            </p:cNvPr>
            <p:cNvGrpSpPr/>
            <p:nvPr/>
          </p:nvGrpSpPr>
          <p:grpSpPr>
            <a:xfrm>
              <a:off x="3941378" y="2603243"/>
              <a:ext cx="3202061" cy="1066110"/>
              <a:chOff x="7939341" y="3037317"/>
              <a:chExt cx="897649" cy="353919"/>
            </a:xfrm>
          </p:grpSpPr>
          <p:sp>
            <p:nvSpPr>
              <p:cNvPr id="578" name="Freeform 577">
                <a:extLst>
                  <a:ext uri="{FF2B5EF4-FFF2-40B4-BE49-F238E27FC236}">
                    <a16:creationId xmlns:a16="http://schemas.microsoft.com/office/drawing/2014/main" id="{CB74265E-694E-5A49-B1D2-3C1956E0BE2E}"/>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79" name="Freeform 578">
                <a:extLst>
                  <a:ext uri="{FF2B5EF4-FFF2-40B4-BE49-F238E27FC236}">
                    <a16:creationId xmlns:a16="http://schemas.microsoft.com/office/drawing/2014/main" id="{8680283C-1CA3-D44B-8FFA-B36341C7230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0" name="Freeform 579">
                <a:extLst>
                  <a:ext uri="{FF2B5EF4-FFF2-40B4-BE49-F238E27FC236}">
                    <a16:creationId xmlns:a16="http://schemas.microsoft.com/office/drawing/2014/main" id="{2B31DC87-EF0E-0D4F-81A2-B6FB2A803F7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1" name="Freeform 580">
                <a:extLst>
                  <a:ext uri="{FF2B5EF4-FFF2-40B4-BE49-F238E27FC236}">
                    <a16:creationId xmlns:a16="http://schemas.microsoft.com/office/drawing/2014/main" id="{F14BA91B-FE87-514B-B749-384B3F1D92C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sp>
        <p:nvSpPr>
          <p:cNvPr id="589" name="Line 48">
            <a:extLst>
              <a:ext uri="{FF2B5EF4-FFF2-40B4-BE49-F238E27FC236}">
                <a16:creationId xmlns:a16="http://schemas.microsoft.com/office/drawing/2014/main" id="{E2F245C9-F9FA-FF41-8279-23685395B6FA}"/>
              </a:ext>
            </a:extLst>
          </p:cNvPr>
          <p:cNvSpPr>
            <a:spLocks noChangeShapeType="1"/>
          </p:cNvSpPr>
          <p:nvPr/>
        </p:nvSpPr>
        <p:spPr bwMode="auto">
          <a:xfrm flipV="1">
            <a:off x="4411663" y="3073385"/>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662799"/>
          </a:xfrm>
        </p:spPr>
        <p:txBody>
          <a:bodyPr>
            <a:normAutofit fontScale="90000"/>
          </a:bodyPr>
          <a:lstStyle/>
          <a:p>
            <a:r>
              <a:rPr lang="en-US" dirty="0" smtClean="0"/>
              <a:t>DHCP Example</a:t>
            </a:r>
            <a:endParaRPr lang="en-US" dirty="0"/>
          </a:p>
        </p:txBody>
      </p:sp>
      <p:sp>
        <p:nvSpPr>
          <p:cNvPr id="379" name="Rectangle 3">
            <a:extLst>
              <a:ext uri="{FF2B5EF4-FFF2-40B4-BE49-F238E27FC236}">
                <a16:creationId xmlns:a16="http://schemas.microsoft.com/office/drawing/2014/main" id="{1C377AEF-2633-FC44-9747-922C7C110C17}"/>
              </a:ext>
            </a:extLst>
          </p:cNvPr>
          <p:cNvSpPr txBox="1">
            <a:spLocks noChangeArrowheads="1"/>
          </p:cNvSpPr>
          <p:nvPr/>
        </p:nvSpPr>
        <p:spPr bwMode="auto">
          <a:xfrm>
            <a:off x="6181614" y="1090441"/>
            <a:ext cx="4751439"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2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Connecting laptop will use DHCP to get IP address, address of first-hop router, address of DNS </a:t>
            </a:r>
            <a:r>
              <a:rPr kumimoji="0" lang="en-US" sz="2200" b="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server</a:t>
            </a:r>
            <a:endParaRPr kumimoji="0" lang="en-US" sz="22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2" name="Line 43">
            <a:extLst>
              <a:ext uri="{FF2B5EF4-FFF2-40B4-BE49-F238E27FC236}">
                <a16:creationId xmlns:a16="http://schemas.microsoft.com/office/drawing/2014/main" id="{C8851F30-DB65-2343-90FB-A929CA01005D}"/>
              </a:ext>
            </a:extLst>
          </p:cNvPr>
          <p:cNvSpPr>
            <a:spLocks noChangeShapeType="1"/>
          </p:cNvSpPr>
          <p:nvPr/>
        </p:nvSpPr>
        <p:spPr bwMode="auto">
          <a:xfrm flipV="1">
            <a:off x="3780333" y="2811415"/>
            <a:ext cx="562325" cy="8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5" name="Text Box 44">
            <a:extLst>
              <a:ext uri="{FF2B5EF4-FFF2-40B4-BE49-F238E27FC236}">
                <a16:creationId xmlns:a16="http://schemas.microsoft.com/office/drawing/2014/main" id="{59259B03-4826-E149-B0DC-4EBA829369E9}"/>
              </a:ext>
            </a:extLst>
          </p:cNvPr>
          <p:cNvSpPr txBox="1">
            <a:spLocks noChangeArrowheads="1"/>
          </p:cNvSpPr>
          <p:nvPr/>
        </p:nvSpPr>
        <p:spPr bwMode="auto">
          <a:xfrm>
            <a:off x="3677145" y="4106067"/>
            <a:ext cx="20617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a:t>
            </a:r>
          </a:p>
        </p:txBody>
      </p:sp>
      <p:sp>
        <p:nvSpPr>
          <p:cNvPr id="386" name="Rectangle 152">
            <a:extLst>
              <a:ext uri="{FF2B5EF4-FFF2-40B4-BE49-F238E27FC236}">
                <a16:creationId xmlns:a16="http://schemas.microsoft.com/office/drawing/2014/main" id="{745619DC-3C53-E14A-874D-F2C6B677A3BE}"/>
              </a:ext>
            </a:extLst>
          </p:cNvPr>
          <p:cNvSpPr>
            <a:spLocks noChangeArrowheads="1"/>
          </p:cNvSpPr>
          <p:nvPr/>
        </p:nvSpPr>
        <p:spPr bwMode="auto">
          <a:xfrm>
            <a:off x="6132654" y="2282339"/>
            <a:ext cx="5406278"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 REQUEST message encapsulated in UDP, encapsulated in IP, encapsulated in Ethernet</a:t>
            </a:r>
          </a:p>
        </p:txBody>
      </p:sp>
      <p:sp>
        <p:nvSpPr>
          <p:cNvPr id="387" name="Rectangle 153">
            <a:extLst>
              <a:ext uri="{FF2B5EF4-FFF2-40B4-BE49-F238E27FC236}">
                <a16:creationId xmlns:a16="http://schemas.microsoft.com/office/drawing/2014/main" id="{082BCCE1-61C9-5E4C-B8D4-8ED23A69B392}"/>
              </a:ext>
            </a:extLst>
          </p:cNvPr>
          <p:cNvSpPr>
            <a:spLocks noChangeArrowheads="1"/>
          </p:cNvSpPr>
          <p:nvPr/>
        </p:nvSpPr>
        <p:spPr bwMode="auto">
          <a:xfrm>
            <a:off x="6180279" y="3349811"/>
            <a:ext cx="54503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Ethernet frame broadcast (dest: FFFFFFFFFFFF) on LAN, received at router running DHCP server</a:t>
            </a:r>
          </a:p>
        </p:txBody>
      </p:sp>
      <p:sp>
        <p:nvSpPr>
          <p:cNvPr id="388" name="Rectangle 154">
            <a:extLst>
              <a:ext uri="{FF2B5EF4-FFF2-40B4-BE49-F238E27FC236}">
                <a16:creationId xmlns:a16="http://schemas.microsoft.com/office/drawing/2014/main" id="{2001FDC4-9DD8-8540-A00D-9430145AE66E}"/>
              </a:ext>
            </a:extLst>
          </p:cNvPr>
          <p:cNvSpPr>
            <a:spLocks noChangeArrowheads="1"/>
          </p:cNvSpPr>
          <p:nvPr/>
        </p:nvSpPr>
        <p:spPr bwMode="auto">
          <a:xfrm>
            <a:off x="6171107" y="4493417"/>
            <a:ext cx="528060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Ethernet demux’ed to IP demux’ed, UDP demux’ed to DHCP </a:t>
            </a:r>
          </a:p>
        </p:txBody>
      </p:sp>
      <p:sp>
        <p:nvSpPr>
          <p:cNvPr id="389" name="Text Box 155">
            <a:extLst>
              <a:ext uri="{FF2B5EF4-FFF2-40B4-BE49-F238E27FC236}">
                <a16:creationId xmlns:a16="http://schemas.microsoft.com/office/drawing/2014/main" id="{0FF8CA2B-A0E7-0344-8C3D-752022E95862}"/>
              </a:ext>
            </a:extLst>
          </p:cNvPr>
          <p:cNvSpPr txBox="1">
            <a:spLocks noChangeArrowheads="1"/>
          </p:cNvSpPr>
          <p:nvPr/>
        </p:nvSpPr>
        <p:spPr bwMode="auto">
          <a:xfrm>
            <a:off x="4442320" y="3423442"/>
            <a:ext cx="104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168.1.1.1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8" name="Group 234">
            <a:extLst>
              <a:ext uri="{FF2B5EF4-FFF2-40B4-BE49-F238E27FC236}">
                <a16:creationId xmlns:a16="http://schemas.microsoft.com/office/drawing/2014/main" id="{80B8D10B-0E57-694A-9F60-7DD157680859}"/>
              </a:ext>
            </a:extLst>
          </p:cNvPr>
          <p:cNvGrpSpPr>
            <a:grpSpLocks/>
          </p:cNvGrpSpPr>
          <p:nvPr/>
        </p:nvGrpSpPr>
        <p:grpSpPr bwMode="auto">
          <a:xfrm>
            <a:off x="3092945" y="2434429"/>
            <a:ext cx="850900" cy="615950"/>
            <a:chOff x="4420" y="878"/>
            <a:chExt cx="614" cy="458"/>
          </a:xfrm>
        </p:grpSpPr>
        <p:pic>
          <p:nvPicPr>
            <p:cNvPr id="439" name="Picture 235" descr="laptop_keyboard">
              <a:extLst>
                <a:ext uri="{FF2B5EF4-FFF2-40B4-BE49-F238E27FC236}">
                  <a16:creationId xmlns:a16="http://schemas.microsoft.com/office/drawing/2014/main" id="{32F92D03-3F10-DD48-B916-C1A813CAA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 name="Freeform 236">
              <a:extLst>
                <a:ext uri="{FF2B5EF4-FFF2-40B4-BE49-F238E27FC236}">
                  <a16:creationId xmlns:a16="http://schemas.microsoft.com/office/drawing/2014/main" id="{635DC8EF-D2DF-1140-8A94-D496AE9162F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441" name="Picture 237" descr="screen">
              <a:extLst>
                <a:ext uri="{FF2B5EF4-FFF2-40B4-BE49-F238E27FC236}">
                  <a16:creationId xmlns:a16="http://schemas.microsoft.com/office/drawing/2014/main" id="{6BDF7141-8B18-8848-AE3F-A1F240A51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 name="Freeform 238">
              <a:extLst>
                <a:ext uri="{FF2B5EF4-FFF2-40B4-BE49-F238E27FC236}">
                  <a16:creationId xmlns:a16="http://schemas.microsoft.com/office/drawing/2014/main" id="{F0AA71CC-9F7D-4E4A-AFD3-E4FC2EDB50F7}"/>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3" name="Freeform 239">
              <a:extLst>
                <a:ext uri="{FF2B5EF4-FFF2-40B4-BE49-F238E27FC236}">
                  <a16:creationId xmlns:a16="http://schemas.microsoft.com/office/drawing/2014/main" id="{478F089D-1CBD-064E-9E01-09DBACFE45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4" name="Freeform 240">
              <a:extLst>
                <a:ext uri="{FF2B5EF4-FFF2-40B4-BE49-F238E27FC236}">
                  <a16:creationId xmlns:a16="http://schemas.microsoft.com/office/drawing/2014/main" id="{999308BB-3AD9-964C-9A37-585EA1CB9996}"/>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5" name="Freeform 241">
              <a:extLst>
                <a:ext uri="{FF2B5EF4-FFF2-40B4-BE49-F238E27FC236}">
                  <a16:creationId xmlns:a16="http://schemas.microsoft.com/office/drawing/2014/main" id="{50215675-D41A-884A-B70C-7A7A34B47E90}"/>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6" name="Freeform 242">
              <a:extLst>
                <a:ext uri="{FF2B5EF4-FFF2-40B4-BE49-F238E27FC236}">
                  <a16:creationId xmlns:a16="http://schemas.microsoft.com/office/drawing/2014/main" id="{67C07E3F-A680-3448-A285-F67163D5598B}"/>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7" name="Freeform 243">
              <a:extLst>
                <a:ext uri="{FF2B5EF4-FFF2-40B4-BE49-F238E27FC236}">
                  <a16:creationId xmlns:a16="http://schemas.microsoft.com/office/drawing/2014/main" id="{D6FEFC34-2380-1C46-9401-C809C94E04B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48" name="Group 244">
              <a:extLst>
                <a:ext uri="{FF2B5EF4-FFF2-40B4-BE49-F238E27FC236}">
                  <a16:creationId xmlns:a16="http://schemas.microsoft.com/office/drawing/2014/main" id="{C27B64F7-2309-1F46-B525-0FF1CC0B3EEF}"/>
                </a:ext>
              </a:extLst>
            </p:cNvPr>
            <p:cNvGrpSpPr>
              <a:grpSpLocks/>
            </p:cNvGrpSpPr>
            <p:nvPr/>
          </p:nvGrpSpPr>
          <p:grpSpPr bwMode="auto">
            <a:xfrm>
              <a:off x="4584" y="1203"/>
              <a:ext cx="119" cy="53"/>
              <a:chOff x="1740" y="2642"/>
              <a:chExt cx="752" cy="327"/>
            </a:xfrm>
          </p:grpSpPr>
          <p:sp>
            <p:nvSpPr>
              <p:cNvPr id="455" name="Freeform 245">
                <a:extLst>
                  <a:ext uri="{FF2B5EF4-FFF2-40B4-BE49-F238E27FC236}">
                    <a16:creationId xmlns:a16="http://schemas.microsoft.com/office/drawing/2014/main" id="{6D904DDE-01FC-1A4C-8025-88A928752A2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6" name="Freeform 246">
                <a:extLst>
                  <a:ext uri="{FF2B5EF4-FFF2-40B4-BE49-F238E27FC236}">
                    <a16:creationId xmlns:a16="http://schemas.microsoft.com/office/drawing/2014/main" id="{E3315A06-9E1B-AC4A-906F-1640B3605CB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7" name="Freeform 247">
                <a:extLst>
                  <a:ext uri="{FF2B5EF4-FFF2-40B4-BE49-F238E27FC236}">
                    <a16:creationId xmlns:a16="http://schemas.microsoft.com/office/drawing/2014/main" id="{4B5E6F6D-A780-9F4A-B4CB-418F530E745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8" name="Freeform 248">
                <a:extLst>
                  <a:ext uri="{FF2B5EF4-FFF2-40B4-BE49-F238E27FC236}">
                    <a16:creationId xmlns:a16="http://schemas.microsoft.com/office/drawing/2014/main" id="{49CD3CF5-0077-7D4A-A378-2AAAA4CDE38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9" name="Freeform 249">
                <a:extLst>
                  <a:ext uri="{FF2B5EF4-FFF2-40B4-BE49-F238E27FC236}">
                    <a16:creationId xmlns:a16="http://schemas.microsoft.com/office/drawing/2014/main" id="{4E2747DD-F96B-124E-8BF8-EC78D4C82E5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0" name="Freeform 250">
                <a:extLst>
                  <a:ext uri="{FF2B5EF4-FFF2-40B4-BE49-F238E27FC236}">
                    <a16:creationId xmlns:a16="http://schemas.microsoft.com/office/drawing/2014/main" id="{5D228080-AAA4-AE4F-B2E0-444A375E9A9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49" name="Freeform 251">
              <a:extLst>
                <a:ext uri="{FF2B5EF4-FFF2-40B4-BE49-F238E27FC236}">
                  <a16:creationId xmlns:a16="http://schemas.microsoft.com/office/drawing/2014/main" id="{12335ADB-FB5B-8540-ADE8-01DE4817A54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0" name="Freeform 252">
              <a:extLst>
                <a:ext uri="{FF2B5EF4-FFF2-40B4-BE49-F238E27FC236}">
                  <a16:creationId xmlns:a16="http://schemas.microsoft.com/office/drawing/2014/main" id="{71BBEFC9-2EAD-0E4D-971B-FFE9F04A99D0}"/>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1" name="Freeform 253">
              <a:extLst>
                <a:ext uri="{FF2B5EF4-FFF2-40B4-BE49-F238E27FC236}">
                  <a16:creationId xmlns:a16="http://schemas.microsoft.com/office/drawing/2014/main" id="{AD467B30-53F9-E544-872F-75037A60A504}"/>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2" name="Freeform 254">
              <a:extLst>
                <a:ext uri="{FF2B5EF4-FFF2-40B4-BE49-F238E27FC236}">
                  <a16:creationId xmlns:a16="http://schemas.microsoft.com/office/drawing/2014/main" id="{09BD1056-1239-AA4F-9F79-BC195E4B831A}"/>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3" name="Freeform 255">
              <a:extLst>
                <a:ext uri="{FF2B5EF4-FFF2-40B4-BE49-F238E27FC236}">
                  <a16:creationId xmlns:a16="http://schemas.microsoft.com/office/drawing/2014/main" id="{3EE44984-E799-7448-B48B-0A3E5E32663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4" name="Freeform 256">
              <a:extLst>
                <a:ext uri="{FF2B5EF4-FFF2-40B4-BE49-F238E27FC236}">
                  <a16:creationId xmlns:a16="http://schemas.microsoft.com/office/drawing/2014/main" id="{F82A5B30-CFF4-9045-B98E-022A2D6583D3}"/>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61" name="AutoShape 34">
            <a:extLst>
              <a:ext uri="{FF2B5EF4-FFF2-40B4-BE49-F238E27FC236}">
                <a16:creationId xmlns:a16="http://schemas.microsoft.com/office/drawing/2014/main" id="{BBFE8651-7E0E-9B42-83C9-13A7DD110D1A}"/>
              </a:ext>
            </a:extLst>
          </p:cNvPr>
          <p:cNvSpPr>
            <a:spLocks noChangeArrowheads="1"/>
          </p:cNvSpPr>
          <p:nvPr/>
        </p:nvSpPr>
        <p:spPr bwMode="auto">
          <a:xfrm>
            <a:off x="1945183" y="2561429"/>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2" name="Group 45">
            <a:extLst>
              <a:ext uri="{FF2B5EF4-FFF2-40B4-BE49-F238E27FC236}">
                <a16:creationId xmlns:a16="http://schemas.microsoft.com/office/drawing/2014/main" id="{7B2B7B83-C525-AC47-97F2-A2D1D1034FEF}"/>
              </a:ext>
            </a:extLst>
          </p:cNvPr>
          <p:cNvGrpSpPr>
            <a:grpSpLocks/>
          </p:cNvGrpSpPr>
          <p:nvPr/>
        </p:nvGrpSpPr>
        <p:grpSpPr bwMode="auto">
          <a:xfrm>
            <a:off x="2310308" y="1397792"/>
            <a:ext cx="976312" cy="1460500"/>
            <a:chOff x="651" y="681"/>
            <a:chExt cx="615" cy="920"/>
          </a:xfrm>
        </p:grpSpPr>
        <p:sp>
          <p:nvSpPr>
            <p:cNvPr id="463" name="Freeform 46">
              <a:extLst>
                <a:ext uri="{FF2B5EF4-FFF2-40B4-BE49-F238E27FC236}">
                  <a16:creationId xmlns:a16="http://schemas.microsoft.com/office/drawing/2014/main" id="{2F8E5860-1F4A-9441-8643-FF367740000B}"/>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4" name="Group 47">
              <a:extLst>
                <a:ext uri="{FF2B5EF4-FFF2-40B4-BE49-F238E27FC236}">
                  <a16:creationId xmlns:a16="http://schemas.microsoft.com/office/drawing/2014/main" id="{619D3750-75CE-7146-8080-07A05B2EE1C4}"/>
                </a:ext>
              </a:extLst>
            </p:cNvPr>
            <p:cNvGrpSpPr>
              <a:grpSpLocks/>
            </p:cNvGrpSpPr>
            <p:nvPr/>
          </p:nvGrpSpPr>
          <p:grpSpPr bwMode="auto">
            <a:xfrm>
              <a:off x="651" y="681"/>
              <a:ext cx="501" cy="828"/>
              <a:chOff x="569" y="2954"/>
              <a:chExt cx="501" cy="828"/>
            </a:xfrm>
          </p:grpSpPr>
          <p:sp>
            <p:nvSpPr>
              <p:cNvPr id="465" name="Rectangle 48">
                <a:extLst>
                  <a:ext uri="{FF2B5EF4-FFF2-40B4-BE49-F238E27FC236}">
                    <a16:creationId xmlns:a16="http://schemas.microsoft.com/office/drawing/2014/main" id="{28385ECE-1698-FA48-9005-E85B7ADAEBD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schemeClr val="tx1">
                    <a:alpha val="40000"/>
                  </a:scheme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6" name="Text Box 49">
                <a:extLst>
                  <a:ext uri="{FF2B5EF4-FFF2-40B4-BE49-F238E27FC236}">
                    <a16:creationId xmlns:a16="http://schemas.microsoft.com/office/drawing/2014/main" id="{03E8F625-EC95-7449-B696-847DBF4C133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467" name="Line 50">
                <a:extLst>
                  <a:ext uri="{FF2B5EF4-FFF2-40B4-BE49-F238E27FC236}">
                    <a16:creationId xmlns:a16="http://schemas.microsoft.com/office/drawing/2014/main" id="{DF468FDE-40E4-0648-9839-DDE0332A0778}"/>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8" name="Line 51">
                <a:extLst>
                  <a:ext uri="{FF2B5EF4-FFF2-40B4-BE49-F238E27FC236}">
                    <a16:creationId xmlns:a16="http://schemas.microsoft.com/office/drawing/2014/main" id="{99D4E4D8-7BA2-1841-8740-092F3F2C1D2F}"/>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9" name="Line 52">
                <a:extLst>
                  <a:ext uri="{FF2B5EF4-FFF2-40B4-BE49-F238E27FC236}">
                    <a16:creationId xmlns:a16="http://schemas.microsoft.com/office/drawing/2014/main" id="{46C4BB73-5326-6148-BB43-C6C4C685FFA6}"/>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0" name="Line 53">
                <a:extLst>
                  <a:ext uri="{FF2B5EF4-FFF2-40B4-BE49-F238E27FC236}">
                    <a16:creationId xmlns:a16="http://schemas.microsoft.com/office/drawing/2014/main" id="{867C305B-8FC7-2546-83B8-7B677B4EFC65}"/>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471" name="Group 54">
            <a:extLst>
              <a:ext uri="{FF2B5EF4-FFF2-40B4-BE49-F238E27FC236}">
                <a16:creationId xmlns:a16="http://schemas.microsoft.com/office/drawing/2014/main" id="{E55B3AA2-EA61-B94E-BC50-287F2699A080}"/>
              </a:ext>
            </a:extLst>
          </p:cNvPr>
          <p:cNvGrpSpPr>
            <a:grpSpLocks/>
          </p:cNvGrpSpPr>
          <p:nvPr/>
        </p:nvGrpSpPr>
        <p:grpSpPr bwMode="auto">
          <a:xfrm>
            <a:off x="1635620" y="1456529"/>
            <a:ext cx="544513" cy="244475"/>
            <a:chOff x="844" y="3337"/>
            <a:chExt cx="343" cy="154"/>
          </a:xfrm>
        </p:grpSpPr>
        <p:sp>
          <p:nvSpPr>
            <p:cNvPr id="472" name="Rectangle 55">
              <a:extLst>
                <a:ext uri="{FF2B5EF4-FFF2-40B4-BE49-F238E27FC236}">
                  <a16:creationId xmlns:a16="http://schemas.microsoft.com/office/drawing/2014/main" id="{3DF8187C-0350-B949-8481-A4B53A2BD3A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3" name="Text Box 56">
              <a:extLst>
                <a:ext uri="{FF2B5EF4-FFF2-40B4-BE49-F238E27FC236}">
                  <a16:creationId xmlns:a16="http://schemas.microsoft.com/office/drawing/2014/main" id="{EB5DBBE5-0C11-2943-8F1C-55F942DDF6A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74" name="Group 57">
            <a:extLst>
              <a:ext uri="{FF2B5EF4-FFF2-40B4-BE49-F238E27FC236}">
                <a16:creationId xmlns:a16="http://schemas.microsoft.com/office/drawing/2014/main" id="{E686DD6D-38C2-4641-89AF-94A0FB1D1070}"/>
              </a:ext>
            </a:extLst>
          </p:cNvPr>
          <p:cNvGrpSpPr>
            <a:grpSpLocks/>
          </p:cNvGrpSpPr>
          <p:nvPr/>
        </p:nvGrpSpPr>
        <p:grpSpPr bwMode="auto">
          <a:xfrm>
            <a:off x="1181595" y="1475579"/>
            <a:ext cx="1081088" cy="1166813"/>
            <a:chOff x="42" y="744"/>
            <a:chExt cx="681" cy="735"/>
          </a:xfrm>
        </p:grpSpPr>
        <p:grpSp>
          <p:nvGrpSpPr>
            <p:cNvPr id="475" name="Group 58">
              <a:extLst>
                <a:ext uri="{FF2B5EF4-FFF2-40B4-BE49-F238E27FC236}">
                  <a16:creationId xmlns:a16="http://schemas.microsoft.com/office/drawing/2014/main" id="{1FDCAE0E-7CF7-A44C-8CC2-1F6556F81A91}"/>
                </a:ext>
              </a:extLst>
            </p:cNvPr>
            <p:cNvGrpSpPr>
              <a:grpSpLocks/>
            </p:cNvGrpSpPr>
            <p:nvPr/>
          </p:nvGrpSpPr>
          <p:grpSpPr bwMode="auto">
            <a:xfrm>
              <a:off x="42" y="886"/>
              <a:ext cx="681" cy="468"/>
              <a:chOff x="42" y="886"/>
              <a:chExt cx="681" cy="468"/>
            </a:xfrm>
          </p:grpSpPr>
          <p:grpSp>
            <p:nvGrpSpPr>
              <p:cNvPr id="477" name="Group 59">
                <a:extLst>
                  <a:ext uri="{FF2B5EF4-FFF2-40B4-BE49-F238E27FC236}">
                    <a16:creationId xmlns:a16="http://schemas.microsoft.com/office/drawing/2014/main" id="{B1A03342-AE12-CE42-8220-1A81C441863C}"/>
                  </a:ext>
                </a:extLst>
              </p:cNvPr>
              <p:cNvGrpSpPr>
                <a:grpSpLocks/>
              </p:cNvGrpSpPr>
              <p:nvPr/>
            </p:nvGrpSpPr>
            <p:grpSpPr bwMode="auto">
              <a:xfrm>
                <a:off x="278" y="886"/>
                <a:ext cx="397" cy="154"/>
                <a:chOff x="740" y="3209"/>
                <a:chExt cx="397" cy="154"/>
              </a:xfrm>
            </p:grpSpPr>
            <p:grpSp>
              <p:nvGrpSpPr>
                <p:cNvPr id="502" name="Group 60">
                  <a:extLst>
                    <a:ext uri="{FF2B5EF4-FFF2-40B4-BE49-F238E27FC236}">
                      <a16:creationId xmlns:a16="http://schemas.microsoft.com/office/drawing/2014/main" id="{C141BB4A-81BE-5F41-82F7-F6E6B820E21E}"/>
                    </a:ext>
                  </a:extLst>
                </p:cNvPr>
                <p:cNvGrpSpPr>
                  <a:grpSpLocks/>
                </p:cNvGrpSpPr>
                <p:nvPr/>
              </p:nvGrpSpPr>
              <p:grpSpPr bwMode="auto">
                <a:xfrm>
                  <a:off x="794" y="3209"/>
                  <a:ext cx="343" cy="154"/>
                  <a:chOff x="844" y="3337"/>
                  <a:chExt cx="343" cy="154"/>
                </a:xfrm>
              </p:grpSpPr>
              <p:sp>
                <p:nvSpPr>
                  <p:cNvPr id="505" name="Rectangle 61">
                    <a:extLst>
                      <a:ext uri="{FF2B5EF4-FFF2-40B4-BE49-F238E27FC236}">
                        <a16:creationId xmlns:a16="http://schemas.microsoft.com/office/drawing/2014/main" id="{0057FF7C-1AD8-884B-80A9-AB7A6E108F9F}"/>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6" name="Text Box 62">
                    <a:extLst>
                      <a:ext uri="{FF2B5EF4-FFF2-40B4-BE49-F238E27FC236}">
                        <a16:creationId xmlns:a16="http://schemas.microsoft.com/office/drawing/2014/main" id="{EC2B900A-E788-8441-B597-33D92CA592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503" name="Rectangle 63">
                  <a:extLst>
                    <a:ext uri="{FF2B5EF4-FFF2-40B4-BE49-F238E27FC236}">
                      <a16:creationId xmlns:a16="http://schemas.microsoft.com/office/drawing/2014/main" id="{963785A1-EC1C-B84C-87DF-29B9C771BE8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4" name="Rectangle 64">
                  <a:extLst>
                    <a:ext uri="{FF2B5EF4-FFF2-40B4-BE49-F238E27FC236}">
                      <a16:creationId xmlns:a16="http://schemas.microsoft.com/office/drawing/2014/main" id="{5E9D5671-4336-A144-8E1C-F9834FFEC8C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78" name="Group 65">
                <a:extLst>
                  <a:ext uri="{FF2B5EF4-FFF2-40B4-BE49-F238E27FC236}">
                    <a16:creationId xmlns:a16="http://schemas.microsoft.com/office/drawing/2014/main" id="{C554361D-96E9-9749-99BB-ABA5FD027907}"/>
                  </a:ext>
                </a:extLst>
              </p:cNvPr>
              <p:cNvGrpSpPr>
                <a:grpSpLocks/>
              </p:cNvGrpSpPr>
              <p:nvPr/>
            </p:nvGrpSpPr>
            <p:grpSpPr bwMode="auto">
              <a:xfrm>
                <a:off x="278" y="1034"/>
                <a:ext cx="397" cy="154"/>
                <a:chOff x="836" y="3305"/>
                <a:chExt cx="397" cy="154"/>
              </a:xfrm>
            </p:grpSpPr>
            <p:grpSp>
              <p:nvGrpSpPr>
                <p:cNvPr id="496" name="Group 66">
                  <a:extLst>
                    <a:ext uri="{FF2B5EF4-FFF2-40B4-BE49-F238E27FC236}">
                      <a16:creationId xmlns:a16="http://schemas.microsoft.com/office/drawing/2014/main" id="{493D2842-500B-024B-85A5-1FE62FDD1C34}"/>
                    </a:ext>
                  </a:extLst>
                </p:cNvPr>
                <p:cNvGrpSpPr>
                  <a:grpSpLocks/>
                </p:cNvGrpSpPr>
                <p:nvPr/>
              </p:nvGrpSpPr>
              <p:grpSpPr bwMode="auto">
                <a:xfrm>
                  <a:off x="890" y="3305"/>
                  <a:ext cx="343" cy="154"/>
                  <a:chOff x="844" y="3337"/>
                  <a:chExt cx="343" cy="154"/>
                </a:xfrm>
              </p:grpSpPr>
              <p:sp>
                <p:nvSpPr>
                  <p:cNvPr id="500" name="Rectangle 67">
                    <a:extLst>
                      <a:ext uri="{FF2B5EF4-FFF2-40B4-BE49-F238E27FC236}">
                        <a16:creationId xmlns:a16="http://schemas.microsoft.com/office/drawing/2014/main" id="{9D9A5E56-2778-BF43-8CCC-26552B78500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1" name="Text Box 68">
                    <a:extLst>
                      <a:ext uri="{FF2B5EF4-FFF2-40B4-BE49-F238E27FC236}">
                        <a16:creationId xmlns:a16="http://schemas.microsoft.com/office/drawing/2014/main" id="{FEA9C227-A395-5144-9B07-1A7D28C8A59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97" name="Group 69">
                  <a:extLst>
                    <a:ext uri="{FF2B5EF4-FFF2-40B4-BE49-F238E27FC236}">
                      <a16:creationId xmlns:a16="http://schemas.microsoft.com/office/drawing/2014/main" id="{84676D02-4488-A247-A8A0-7B76E879E635}"/>
                    </a:ext>
                  </a:extLst>
                </p:cNvPr>
                <p:cNvGrpSpPr>
                  <a:grpSpLocks/>
                </p:cNvGrpSpPr>
                <p:nvPr/>
              </p:nvGrpSpPr>
              <p:grpSpPr bwMode="auto">
                <a:xfrm>
                  <a:off x="836" y="3334"/>
                  <a:ext cx="354" cy="94"/>
                  <a:chOff x="836" y="3334"/>
                  <a:chExt cx="354" cy="94"/>
                </a:xfrm>
              </p:grpSpPr>
              <p:sp>
                <p:nvSpPr>
                  <p:cNvPr id="498" name="Rectangle 70">
                    <a:extLst>
                      <a:ext uri="{FF2B5EF4-FFF2-40B4-BE49-F238E27FC236}">
                        <a16:creationId xmlns:a16="http://schemas.microsoft.com/office/drawing/2014/main" id="{3855ADF3-2772-6A45-B541-A1686D02D4B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9" name="Rectangle 71">
                    <a:extLst>
                      <a:ext uri="{FF2B5EF4-FFF2-40B4-BE49-F238E27FC236}">
                        <a16:creationId xmlns:a16="http://schemas.microsoft.com/office/drawing/2014/main" id="{FB9B8C64-8890-6D4D-86FF-EA864198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479" name="Group 72">
                <a:extLst>
                  <a:ext uri="{FF2B5EF4-FFF2-40B4-BE49-F238E27FC236}">
                    <a16:creationId xmlns:a16="http://schemas.microsoft.com/office/drawing/2014/main" id="{4ED0D0FF-6D48-044B-A4CD-DEE3EE153F6C}"/>
                  </a:ext>
                </a:extLst>
              </p:cNvPr>
              <p:cNvGrpSpPr>
                <a:grpSpLocks/>
              </p:cNvGrpSpPr>
              <p:nvPr/>
            </p:nvGrpSpPr>
            <p:grpSpPr bwMode="auto">
              <a:xfrm>
                <a:off x="165" y="1054"/>
                <a:ext cx="480" cy="112"/>
                <a:chOff x="627" y="3377"/>
                <a:chExt cx="480" cy="112"/>
              </a:xfrm>
            </p:grpSpPr>
            <p:sp>
              <p:nvSpPr>
                <p:cNvPr id="494" name="Rectangle 73">
                  <a:extLst>
                    <a:ext uri="{FF2B5EF4-FFF2-40B4-BE49-F238E27FC236}">
                      <a16:creationId xmlns:a16="http://schemas.microsoft.com/office/drawing/2014/main" id="{69588944-9806-234E-B479-4DCA85C2C80D}"/>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5" name="Rectangle 74">
                  <a:extLst>
                    <a:ext uri="{FF2B5EF4-FFF2-40B4-BE49-F238E27FC236}">
                      <a16:creationId xmlns:a16="http://schemas.microsoft.com/office/drawing/2014/main" id="{6A9EE954-18E5-AB4B-91A7-8763F6FC2856}"/>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80" name="Group 75">
                <a:extLst>
                  <a:ext uri="{FF2B5EF4-FFF2-40B4-BE49-F238E27FC236}">
                    <a16:creationId xmlns:a16="http://schemas.microsoft.com/office/drawing/2014/main" id="{AE1585FE-E7DD-5148-A3DB-4D32837D611A}"/>
                  </a:ext>
                </a:extLst>
              </p:cNvPr>
              <p:cNvGrpSpPr>
                <a:grpSpLocks/>
              </p:cNvGrpSpPr>
              <p:nvPr/>
            </p:nvGrpSpPr>
            <p:grpSpPr bwMode="auto">
              <a:xfrm>
                <a:off x="42" y="1200"/>
                <a:ext cx="681" cy="154"/>
                <a:chOff x="504" y="3523"/>
                <a:chExt cx="681" cy="154"/>
              </a:xfrm>
            </p:grpSpPr>
            <p:grpSp>
              <p:nvGrpSpPr>
                <p:cNvPr id="481" name="Group 76">
                  <a:extLst>
                    <a:ext uri="{FF2B5EF4-FFF2-40B4-BE49-F238E27FC236}">
                      <a16:creationId xmlns:a16="http://schemas.microsoft.com/office/drawing/2014/main" id="{83987E26-41E7-554D-8F7B-6E3DBA2BC969}"/>
                    </a:ext>
                  </a:extLst>
                </p:cNvPr>
                <p:cNvGrpSpPr>
                  <a:grpSpLocks/>
                </p:cNvGrpSpPr>
                <p:nvPr/>
              </p:nvGrpSpPr>
              <p:grpSpPr bwMode="auto">
                <a:xfrm>
                  <a:off x="623" y="3523"/>
                  <a:ext cx="510" cy="154"/>
                  <a:chOff x="723" y="3453"/>
                  <a:chExt cx="510" cy="154"/>
                </a:xfrm>
              </p:grpSpPr>
              <p:grpSp>
                <p:nvGrpSpPr>
                  <p:cNvPr id="485" name="Group 77">
                    <a:extLst>
                      <a:ext uri="{FF2B5EF4-FFF2-40B4-BE49-F238E27FC236}">
                        <a16:creationId xmlns:a16="http://schemas.microsoft.com/office/drawing/2014/main" id="{4AA7B839-194B-D44E-B613-C09016B3870D}"/>
                      </a:ext>
                    </a:extLst>
                  </p:cNvPr>
                  <p:cNvGrpSpPr>
                    <a:grpSpLocks/>
                  </p:cNvGrpSpPr>
                  <p:nvPr/>
                </p:nvGrpSpPr>
                <p:grpSpPr bwMode="auto">
                  <a:xfrm>
                    <a:off x="836" y="3453"/>
                    <a:ext cx="397" cy="154"/>
                    <a:chOff x="836" y="3305"/>
                    <a:chExt cx="397" cy="154"/>
                  </a:xfrm>
                </p:grpSpPr>
                <p:grpSp>
                  <p:nvGrpSpPr>
                    <p:cNvPr id="488" name="Group 78">
                      <a:extLst>
                        <a:ext uri="{FF2B5EF4-FFF2-40B4-BE49-F238E27FC236}">
                          <a16:creationId xmlns:a16="http://schemas.microsoft.com/office/drawing/2014/main" id="{F12403C6-60CE-4541-A6EA-F28A0FBCF2EB}"/>
                        </a:ext>
                      </a:extLst>
                    </p:cNvPr>
                    <p:cNvGrpSpPr>
                      <a:grpSpLocks/>
                    </p:cNvGrpSpPr>
                    <p:nvPr/>
                  </p:nvGrpSpPr>
                  <p:grpSpPr bwMode="auto">
                    <a:xfrm>
                      <a:off x="890" y="3305"/>
                      <a:ext cx="343" cy="154"/>
                      <a:chOff x="844" y="3337"/>
                      <a:chExt cx="343" cy="154"/>
                    </a:xfrm>
                  </p:grpSpPr>
                  <p:sp>
                    <p:nvSpPr>
                      <p:cNvPr id="492" name="Rectangle 79">
                        <a:extLst>
                          <a:ext uri="{FF2B5EF4-FFF2-40B4-BE49-F238E27FC236}">
                            <a16:creationId xmlns:a16="http://schemas.microsoft.com/office/drawing/2014/main" id="{4B102F30-285E-0243-A491-E80C6A64887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3" name="Text Box 80">
                        <a:extLst>
                          <a:ext uri="{FF2B5EF4-FFF2-40B4-BE49-F238E27FC236}">
                            <a16:creationId xmlns:a16="http://schemas.microsoft.com/office/drawing/2014/main" id="{C27FFB91-9D35-9345-9E73-83C45819110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89" name="Group 81">
                      <a:extLst>
                        <a:ext uri="{FF2B5EF4-FFF2-40B4-BE49-F238E27FC236}">
                          <a16:creationId xmlns:a16="http://schemas.microsoft.com/office/drawing/2014/main" id="{980A2CF4-C81E-3145-91D1-132BC2EF1F40}"/>
                        </a:ext>
                      </a:extLst>
                    </p:cNvPr>
                    <p:cNvGrpSpPr>
                      <a:grpSpLocks/>
                    </p:cNvGrpSpPr>
                    <p:nvPr/>
                  </p:nvGrpSpPr>
                  <p:grpSpPr bwMode="auto">
                    <a:xfrm>
                      <a:off x="836" y="3334"/>
                      <a:ext cx="354" cy="94"/>
                      <a:chOff x="836" y="3334"/>
                      <a:chExt cx="354" cy="94"/>
                    </a:xfrm>
                  </p:grpSpPr>
                  <p:sp>
                    <p:nvSpPr>
                      <p:cNvPr id="490" name="Rectangle 82">
                        <a:extLst>
                          <a:ext uri="{FF2B5EF4-FFF2-40B4-BE49-F238E27FC236}">
                            <a16:creationId xmlns:a16="http://schemas.microsoft.com/office/drawing/2014/main" id="{60B3778C-4AEE-4A40-A3AE-9E6780DD742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1" name="Rectangle 83">
                        <a:extLst>
                          <a:ext uri="{FF2B5EF4-FFF2-40B4-BE49-F238E27FC236}">
                            <a16:creationId xmlns:a16="http://schemas.microsoft.com/office/drawing/2014/main" id="{F2AB3533-6239-FB44-A5DF-EC7054B2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486" name="Rectangle 84">
                    <a:extLst>
                      <a:ext uri="{FF2B5EF4-FFF2-40B4-BE49-F238E27FC236}">
                        <a16:creationId xmlns:a16="http://schemas.microsoft.com/office/drawing/2014/main" id="{7871167B-C99A-9745-AB39-0CFE737D467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7" name="Rectangle 85">
                    <a:extLst>
                      <a:ext uri="{FF2B5EF4-FFF2-40B4-BE49-F238E27FC236}">
                        <a16:creationId xmlns:a16="http://schemas.microsoft.com/office/drawing/2014/main" id="{6FEE651A-2F5C-3D46-9A8A-7A8FA72C5A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82" name="Rectangle 86">
                  <a:extLst>
                    <a:ext uri="{FF2B5EF4-FFF2-40B4-BE49-F238E27FC236}">
                      <a16:creationId xmlns:a16="http://schemas.microsoft.com/office/drawing/2014/main" id="{436CE76C-250A-0048-AB3B-2E594180BCD3}"/>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3" name="Rectangle 87">
                  <a:extLst>
                    <a:ext uri="{FF2B5EF4-FFF2-40B4-BE49-F238E27FC236}">
                      <a16:creationId xmlns:a16="http://schemas.microsoft.com/office/drawing/2014/main" id="{37087D94-A17E-2C49-B663-0E4892CD4F3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4" name="Rectangle 88">
                  <a:extLst>
                    <a:ext uri="{FF2B5EF4-FFF2-40B4-BE49-F238E27FC236}">
                      <a16:creationId xmlns:a16="http://schemas.microsoft.com/office/drawing/2014/main" id="{C9536EB0-5CE3-3B4B-A735-A853495CC46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476" name="AutoShape 89">
              <a:extLst>
                <a:ext uri="{FF2B5EF4-FFF2-40B4-BE49-F238E27FC236}">
                  <a16:creationId xmlns:a16="http://schemas.microsoft.com/office/drawing/2014/main" id="{5ED99D5F-7031-CD4F-A23A-844A773D06C9}"/>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07" name="Group 90">
            <a:extLst>
              <a:ext uri="{FF2B5EF4-FFF2-40B4-BE49-F238E27FC236}">
                <a16:creationId xmlns:a16="http://schemas.microsoft.com/office/drawing/2014/main" id="{779CE125-3275-9D45-AB58-5C559926C4EB}"/>
              </a:ext>
            </a:extLst>
          </p:cNvPr>
          <p:cNvGrpSpPr>
            <a:grpSpLocks/>
          </p:cNvGrpSpPr>
          <p:nvPr/>
        </p:nvGrpSpPr>
        <p:grpSpPr bwMode="auto">
          <a:xfrm>
            <a:off x="1765795" y="2683667"/>
            <a:ext cx="1081088" cy="244475"/>
            <a:chOff x="504" y="3523"/>
            <a:chExt cx="681" cy="154"/>
          </a:xfrm>
        </p:grpSpPr>
        <p:grpSp>
          <p:nvGrpSpPr>
            <p:cNvPr id="508" name="Group 91">
              <a:extLst>
                <a:ext uri="{FF2B5EF4-FFF2-40B4-BE49-F238E27FC236}">
                  <a16:creationId xmlns:a16="http://schemas.microsoft.com/office/drawing/2014/main" id="{DE87A52E-0FB6-8C4A-AE94-4698D4D204F3}"/>
                </a:ext>
              </a:extLst>
            </p:cNvPr>
            <p:cNvGrpSpPr>
              <a:grpSpLocks/>
            </p:cNvGrpSpPr>
            <p:nvPr/>
          </p:nvGrpSpPr>
          <p:grpSpPr bwMode="auto">
            <a:xfrm>
              <a:off x="623" y="3523"/>
              <a:ext cx="510" cy="154"/>
              <a:chOff x="723" y="3453"/>
              <a:chExt cx="510" cy="154"/>
            </a:xfrm>
          </p:grpSpPr>
          <p:grpSp>
            <p:nvGrpSpPr>
              <p:cNvPr id="512" name="Group 92">
                <a:extLst>
                  <a:ext uri="{FF2B5EF4-FFF2-40B4-BE49-F238E27FC236}">
                    <a16:creationId xmlns:a16="http://schemas.microsoft.com/office/drawing/2014/main" id="{DA67C76C-E5B1-7342-BE34-D0797625921A}"/>
                  </a:ext>
                </a:extLst>
              </p:cNvPr>
              <p:cNvGrpSpPr>
                <a:grpSpLocks/>
              </p:cNvGrpSpPr>
              <p:nvPr/>
            </p:nvGrpSpPr>
            <p:grpSpPr bwMode="auto">
              <a:xfrm>
                <a:off x="836" y="3453"/>
                <a:ext cx="397" cy="154"/>
                <a:chOff x="836" y="3305"/>
                <a:chExt cx="397" cy="154"/>
              </a:xfrm>
            </p:grpSpPr>
            <p:grpSp>
              <p:nvGrpSpPr>
                <p:cNvPr id="515" name="Group 93">
                  <a:extLst>
                    <a:ext uri="{FF2B5EF4-FFF2-40B4-BE49-F238E27FC236}">
                      <a16:creationId xmlns:a16="http://schemas.microsoft.com/office/drawing/2014/main" id="{7BE844F4-9393-7B40-95A7-50ED202A3521}"/>
                    </a:ext>
                  </a:extLst>
                </p:cNvPr>
                <p:cNvGrpSpPr>
                  <a:grpSpLocks/>
                </p:cNvGrpSpPr>
                <p:nvPr/>
              </p:nvGrpSpPr>
              <p:grpSpPr bwMode="auto">
                <a:xfrm>
                  <a:off x="890" y="3305"/>
                  <a:ext cx="343" cy="154"/>
                  <a:chOff x="844" y="3337"/>
                  <a:chExt cx="343" cy="154"/>
                </a:xfrm>
              </p:grpSpPr>
              <p:sp>
                <p:nvSpPr>
                  <p:cNvPr id="519" name="Rectangle 94">
                    <a:extLst>
                      <a:ext uri="{FF2B5EF4-FFF2-40B4-BE49-F238E27FC236}">
                        <a16:creationId xmlns:a16="http://schemas.microsoft.com/office/drawing/2014/main" id="{D55DDB2A-DD13-B64C-B0B8-6A3AF9F5826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0" name="Text Box 95">
                    <a:extLst>
                      <a:ext uri="{FF2B5EF4-FFF2-40B4-BE49-F238E27FC236}">
                        <a16:creationId xmlns:a16="http://schemas.microsoft.com/office/drawing/2014/main" id="{2FA13326-D863-094B-BD45-FAFAC2DE263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16" name="Group 96">
                  <a:extLst>
                    <a:ext uri="{FF2B5EF4-FFF2-40B4-BE49-F238E27FC236}">
                      <a16:creationId xmlns:a16="http://schemas.microsoft.com/office/drawing/2014/main" id="{4E104FB9-53D7-7047-879F-52C4E2A1CA2B}"/>
                    </a:ext>
                  </a:extLst>
                </p:cNvPr>
                <p:cNvGrpSpPr>
                  <a:grpSpLocks/>
                </p:cNvGrpSpPr>
                <p:nvPr/>
              </p:nvGrpSpPr>
              <p:grpSpPr bwMode="auto">
                <a:xfrm>
                  <a:off x="836" y="3334"/>
                  <a:ext cx="354" cy="94"/>
                  <a:chOff x="836" y="3334"/>
                  <a:chExt cx="354" cy="94"/>
                </a:xfrm>
              </p:grpSpPr>
              <p:sp>
                <p:nvSpPr>
                  <p:cNvPr id="517" name="Rectangle 97">
                    <a:extLst>
                      <a:ext uri="{FF2B5EF4-FFF2-40B4-BE49-F238E27FC236}">
                        <a16:creationId xmlns:a16="http://schemas.microsoft.com/office/drawing/2014/main" id="{3491CAE6-C0BF-2845-A8BE-CF59FB4E184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8" name="Rectangle 98">
                    <a:extLst>
                      <a:ext uri="{FF2B5EF4-FFF2-40B4-BE49-F238E27FC236}">
                        <a16:creationId xmlns:a16="http://schemas.microsoft.com/office/drawing/2014/main" id="{1BA65FFC-57F2-1940-B190-78ED97A36A1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13" name="Rectangle 99">
                <a:extLst>
                  <a:ext uri="{FF2B5EF4-FFF2-40B4-BE49-F238E27FC236}">
                    <a16:creationId xmlns:a16="http://schemas.microsoft.com/office/drawing/2014/main" id="{D2683417-4924-F844-B695-3C3D8E93C04F}"/>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4" name="Rectangle 100">
                <a:extLst>
                  <a:ext uri="{FF2B5EF4-FFF2-40B4-BE49-F238E27FC236}">
                    <a16:creationId xmlns:a16="http://schemas.microsoft.com/office/drawing/2014/main" id="{4D0D33D5-8C1B-2B41-87C1-4A592AD518C7}"/>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09" name="Rectangle 101">
              <a:extLst>
                <a:ext uri="{FF2B5EF4-FFF2-40B4-BE49-F238E27FC236}">
                  <a16:creationId xmlns:a16="http://schemas.microsoft.com/office/drawing/2014/main" id="{78D15BF2-6070-1F4C-86A1-0614C2EC3A0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0" name="Rectangle 102">
              <a:extLst>
                <a:ext uri="{FF2B5EF4-FFF2-40B4-BE49-F238E27FC236}">
                  <a16:creationId xmlns:a16="http://schemas.microsoft.com/office/drawing/2014/main" id="{FD86650F-D708-CD41-A5A3-676346E3D3A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1" name="Rectangle 103">
              <a:extLst>
                <a:ext uri="{FF2B5EF4-FFF2-40B4-BE49-F238E27FC236}">
                  <a16:creationId xmlns:a16="http://schemas.microsoft.com/office/drawing/2014/main" id="{492FA68A-0828-A447-A66B-C4BDFA67C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21" name="Group 104">
            <a:extLst>
              <a:ext uri="{FF2B5EF4-FFF2-40B4-BE49-F238E27FC236}">
                <a16:creationId xmlns:a16="http://schemas.microsoft.com/office/drawing/2014/main" id="{DCCB5641-467D-4644-95C9-32A71707E80D}"/>
              </a:ext>
            </a:extLst>
          </p:cNvPr>
          <p:cNvGrpSpPr>
            <a:grpSpLocks/>
          </p:cNvGrpSpPr>
          <p:nvPr/>
        </p:nvGrpSpPr>
        <p:grpSpPr bwMode="auto">
          <a:xfrm>
            <a:off x="2592883" y="3375817"/>
            <a:ext cx="1316037" cy="1314450"/>
            <a:chOff x="931" y="1941"/>
            <a:chExt cx="829" cy="828"/>
          </a:xfrm>
        </p:grpSpPr>
        <p:sp>
          <p:nvSpPr>
            <p:cNvPr id="522" name="Freeform 105">
              <a:extLst>
                <a:ext uri="{FF2B5EF4-FFF2-40B4-BE49-F238E27FC236}">
                  <a16:creationId xmlns:a16="http://schemas.microsoft.com/office/drawing/2014/main" id="{7AA20FB3-1F67-9A47-8F16-ABCEFBFBCCE2}"/>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4998"/>
                  </a:srgb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23" name="Group 106">
              <a:extLst>
                <a:ext uri="{FF2B5EF4-FFF2-40B4-BE49-F238E27FC236}">
                  <a16:creationId xmlns:a16="http://schemas.microsoft.com/office/drawing/2014/main" id="{D87A412F-CAAD-A14A-A57B-6BD2A6D6C83F}"/>
                </a:ext>
              </a:extLst>
            </p:cNvPr>
            <p:cNvGrpSpPr>
              <a:grpSpLocks/>
            </p:cNvGrpSpPr>
            <p:nvPr/>
          </p:nvGrpSpPr>
          <p:grpSpPr bwMode="auto">
            <a:xfrm>
              <a:off x="931" y="1941"/>
              <a:ext cx="501" cy="828"/>
              <a:chOff x="569" y="2954"/>
              <a:chExt cx="501" cy="828"/>
            </a:xfrm>
          </p:grpSpPr>
          <p:sp>
            <p:nvSpPr>
              <p:cNvPr id="524" name="Rectangle 107">
                <a:extLst>
                  <a:ext uri="{FF2B5EF4-FFF2-40B4-BE49-F238E27FC236}">
                    <a16:creationId xmlns:a16="http://schemas.microsoft.com/office/drawing/2014/main" id="{303F62B8-B24E-FD48-9E39-6434CCE88D7A}"/>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5" name="Text Box 108">
                <a:extLst>
                  <a:ext uri="{FF2B5EF4-FFF2-40B4-BE49-F238E27FC236}">
                    <a16:creationId xmlns:a16="http://schemas.microsoft.com/office/drawing/2014/main" id="{46FF09C4-D1E5-BE40-9DD5-C470003A82C1}"/>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526" name="Line 109">
                <a:extLst>
                  <a:ext uri="{FF2B5EF4-FFF2-40B4-BE49-F238E27FC236}">
                    <a16:creationId xmlns:a16="http://schemas.microsoft.com/office/drawing/2014/main" id="{91D8B561-6767-104C-98C3-B69C3B8CF71B}"/>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7" name="Line 110">
                <a:extLst>
                  <a:ext uri="{FF2B5EF4-FFF2-40B4-BE49-F238E27FC236}">
                    <a16:creationId xmlns:a16="http://schemas.microsoft.com/office/drawing/2014/main" id="{704906A5-7D3F-2E4C-B902-283BDB121B16}"/>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8" name="Line 111">
                <a:extLst>
                  <a:ext uri="{FF2B5EF4-FFF2-40B4-BE49-F238E27FC236}">
                    <a16:creationId xmlns:a16="http://schemas.microsoft.com/office/drawing/2014/main" id="{1517BF50-B417-1E40-800E-FBE526501621}"/>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9" name="Line 112">
                <a:extLst>
                  <a:ext uri="{FF2B5EF4-FFF2-40B4-BE49-F238E27FC236}">
                    <a16:creationId xmlns:a16="http://schemas.microsoft.com/office/drawing/2014/main" id="{E18E4496-B2D7-C943-A380-7C6366A21B8D}"/>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530" name="Group 113">
            <a:extLst>
              <a:ext uri="{FF2B5EF4-FFF2-40B4-BE49-F238E27FC236}">
                <a16:creationId xmlns:a16="http://schemas.microsoft.com/office/drawing/2014/main" id="{5484A2F7-3977-924F-9EB6-B0FEE950D721}"/>
              </a:ext>
            </a:extLst>
          </p:cNvPr>
          <p:cNvGrpSpPr>
            <a:grpSpLocks/>
          </p:cNvGrpSpPr>
          <p:nvPr/>
        </p:nvGrpSpPr>
        <p:grpSpPr bwMode="auto">
          <a:xfrm>
            <a:off x="1454645" y="3275804"/>
            <a:ext cx="1081088" cy="1217613"/>
            <a:chOff x="1404" y="3105"/>
            <a:chExt cx="681" cy="767"/>
          </a:xfrm>
        </p:grpSpPr>
        <p:grpSp>
          <p:nvGrpSpPr>
            <p:cNvPr id="531" name="Group 114">
              <a:extLst>
                <a:ext uri="{FF2B5EF4-FFF2-40B4-BE49-F238E27FC236}">
                  <a16:creationId xmlns:a16="http://schemas.microsoft.com/office/drawing/2014/main" id="{4ED9BB0C-BBE3-634A-9425-253829BD9028}"/>
                </a:ext>
              </a:extLst>
            </p:cNvPr>
            <p:cNvGrpSpPr>
              <a:grpSpLocks/>
            </p:cNvGrpSpPr>
            <p:nvPr/>
          </p:nvGrpSpPr>
          <p:grpSpPr bwMode="auto">
            <a:xfrm>
              <a:off x="1404" y="3355"/>
              <a:ext cx="681" cy="468"/>
              <a:chOff x="42" y="886"/>
              <a:chExt cx="681" cy="468"/>
            </a:xfrm>
          </p:grpSpPr>
          <p:grpSp>
            <p:nvGrpSpPr>
              <p:cNvPr id="536" name="Group 115">
                <a:extLst>
                  <a:ext uri="{FF2B5EF4-FFF2-40B4-BE49-F238E27FC236}">
                    <a16:creationId xmlns:a16="http://schemas.microsoft.com/office/drawing/2014/main" id="{F5CBCFC8-387D-7141-B939-86930848872D}"/>
                  </a:ext>
                </a:extLst>
              </p:cNvPr>
              <p:cNvGrpSpPr>
                <a:grpSpLocks/>
              </p:cNvGrpSpPr>
              <p:nvPr/>
            </p:nvGrpSpPr>
            <p:grpSpPr bwMode="auto">
              <a:xfrm>
                <a:off x="278" y="886"/>
                <a:ext cx="397" cy="154"/>
                <a:chOff x="740" y="3209"/>
                <a:chExt cx="397" cy="154"/>
              </a:xfrm>
            </p:grpSpPr>
            <p:grpSp>
              <p:nvGrpSpPr>
                <p:cNvPr id="561" name="Group 116">
                  <a:extLst>
                    <a:ext uri="{FF2B5EF4-FFF2-40B4-BE49-F238E27FC236}">
                      <a16:creationId xmlns:a16="http://schemas.microsoft.com/office/drawing/2014/main" id="{CA5A2866-1D47-D54F-B3FA-9F0B4E1F66B2}"/>
                    </a:ext>
                  </a:extLst>
                </p:cNvPr>
                <p:cNvGrpSpPr>
                  <a:grpSpLocks/>
                </p:cNvGrpSpPr>
                <p:nvPr/>
              </p:nvGrpSpPr>
              <p:grpSpPr bwMode="auto">
                <a:xfrm>
                  <a:off x="794" y="3209"/>
                  <a:ext cx="343" cy="154"/>
                  <a:chOff x="844" y="3337"/>
                  <a:chExt cx="343" cy="154"/>
                </a:xfrm>
              </p:grpSpPr>
              <p:sp>
                <p:nvSpPr>
                  <p:cNvPr id="564" name="Rectangle 117">
                    <a:extLst>
                      <a:ext uri="{FF2B5EF4-FFF2-40B4-BE49-F238E27FC236}">
                        <a16:creationId xmlns:a16="http://schemas.microsoft.com/office/drawing/2014/main" id="{A1798794-C1E3-6A41-9D81-8ADFCAF3F10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5" name="Text Box 118">
                    <a:extLst>
                      <a:ext uri="{FF2B5EF4-FFF2-40B4-BE49-F238E27FC236}">
                        <a16:creationId xmlns:a16="http://schemas.microsoft.com/office/drawing/2014/main" id="{18E358E2-2F94-B541-9CDB-1B441167217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562" name="Rectangle 119">
                  <a:extLst>
                    <a:ext uri="{FF2B5EF4-FFF2-40B4-BE49-F238E27FC236}">
                      <a16:creationId xmlns:a16="http://schemas.microsoft.com/office/drawing/2014/main" id="{60E92D74-1C0E-6D4E-86F9-529F6B495154}"/>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3" name="Rectangle 120">
                  <a:extLst>
                    <a:ext uri="{FF2B5EF4-FFF2-40B4-BE49-F238E27FC236}">
                      <a16:creationId xmlns:a16="http://schemas.microsoft.com/office/drawing/2014/main" id="{B5A2B52B-B3F7-9A4A-8B7C-E471FA830A44}"/>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37" name="Group 121">
                <a:extLst>
                  <a:ext uri="{FF2B5EF4-FFF2-40B4-BE49-F238E27FC236}">
                    <a16:creationId xmlns:a16="http://schemas.microsoft.com/office/drawing/2014/main" id="{035DB159-9BF7-404E-8E6C-6F9ACC8B7860}"/>
                  </a:ext>
                </a:extLst>
              </p:cNvPr>
              <p:cNvGrpSpPr>
                <a:grpSpLocks/>
              </p:cNvGrpSpPr>
              <p:nvPr/>
            </p:nvGrpSpPr>
            <p:grpSpPr bwMode="auto">
              <a:xfrm>
                <a:off x="278" y="1034"/>
                <a:ext cx="397" cy="154"/>
                <a:chOff x="836" y="3305"/>
                <a:chExt cx="397" cy="154"/>
              </a:xfrm>
            </p:grpSpPr>
            <p:grpSp>
              <p:nvGrpSpPr>
                <p:cNvPr id="555" name="Group 122">
                  <a:extLst>
                    <a:ext uri="{FF2B5EF4-FFF2-40B4-BE49-F238E27FC236}">
                      <a16:creationId xmlns:a16="http://schemas.microsoft.com/office/drawing/2014/main" id="{3A1FFB78-1B84-BC4B-809E-B98424137E88}"/>
                    </a:ext>
                  </a:extLst>
                </p:cNvPr>
                <p:cNvGrpSpPr>
                  <a:grpSpLocks/>
                </p:cNvGrpSpPr>
                <p:nvPr/>
              </p:nvGrpSpPr>
              <p:grpSpPr bwMode="auto">
                <a:xfrm>
                  <a:off x="890" y="3305"/>
                  <a:ext cx="343" cy="154"/>
                  <a:chOff x="844" y="3337"/>
                  <a:chExt cx="343" cy="154"/>
                </a:xfrm>
              </p:grpSpPr>
              <p:sp>
                <p:nvSpPr>
                  <p:cNvPr id="559" name="Rectangle 123">
                    <a:extLst>
                      <a:ext uri="{FF2B5EF4-FFF2-40B4-BE49-F238E27FC236}">
                        <a16:creationId xmlns:a16="http://schemas.microsoft.com/office/drawing/2014/main" id="{9F352C53-BF43-BF4C-9D1F-B1BE99D920F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0" name="Text Box 124">
                    <a:extLst>
                      <a:ext uri="{FF2B5EF4-FFF2-40B4-BE49-F238E27FC236}">
                        <a16:creationId xmlns:a16="http://schemas.microsoft.com/office/drawing/2014/main" id="{B38F1528-1BB7-0B43-9C6C-DC547A522E2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56" name="Group 125">
                  <a:extLst>
                    <a:ext uri="{FF2B5EF4-FFF2-40B4-BE49-F238E27FC236}">
                      <a16:creationId xmlns:a16="http://schemas.microsoft.com/office/drawing/2014/main" id="{31A55DB0-04AA-8349-8D23-49271CD2569B}"/>
                    </a:ext>
                  </a:extLst>
                </p:cNvPr>
                <p:cNvGrpSpPr>
                  <a:grpSpLocks/>
                </p:cNvGrpSpPr>
                <p:nvPr/>
              </p:nvGrpSpPr>
              <p:grpSpPr bwMode="auto">
                <a:xfrm>
                  <a:off x="836" y="3334"/>
                  <a:ext cx="354" cy="94"/>
                  <a:chOff x="836" y="3334"/>
                  <a:chExt cx="354" cy="94"/>
                </a:xfrm>
              </p:grpSpPr>
              <p:sp>
                <p:nvSpPr>
                  <p:cNvPr id="557" name="Rectangle 126">
                    <a:extLst>
                      <a:ext uri="{FF2B5EF4-FFF2-40B4-BE49-F238E27FC236}">
                        <a16:creationId xmlns:a16="http://schemas.microsoft.com/office/drawing/2014/main" id="{94390F34-7CEE-7A49-84C0-E48FD2A2A08A}"/>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8" name="Rectangle 127">
                    <a:extLst>
                      <a:ext uri="{FF2B5EF4-FFF2-40B4-BE49-F238E27FC236}">
                        <a16:creationId xmlns:a16="http://schemas.microsoft.com/office/drawing/2014/main" id="{538A2EF0-79E8-CD40-8370-B28254A09F29}"/>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538" name="Group 128">
                <a:extLst>
                  <a:ext uri="{FF2B5EF4-FFF2-40B4-BE49-F238E27FC236}">
                    <a16:creationId xmlns:a16="http://schemas.microsoft.com/office/drawing/2014/main" id="{E979D308-81B4-B349-A72C-F91E6667030A}"/>
                  </a:ext>
                </a:extLst>
              </p:cNvPr>
              <p:cNvGrpSpPr>
                <a:grpSpLocks/>
              </p:cNvGrpSpPr>
              <p:nvPr/>
            </p:nvGrpSpPr>
            <p:grpSpPr bwMode="auto">
              <a:xfrm>
                <a:off x="165" y="1054"/>
                <a:ext cx="480" cy="112"/>
                <a:chOff x="627" y="3377"/>
                <a:chExt cx="480" cy="112"/>
              </a:xfrm>
            </p:grpSpPr>
            <p:sp>
              <p:nvSpPr>
                <p:cNvPr id="553" name="Rectangle 129">
                  <a:extLst>
                    <a:ext uri="{FF2B5EF4-FFF2-40B4-BE49-F238E27FC236}">
                      <a16:creationId xmlns:a16="http://schemas.microsoft.com/office/drawing/2014/main" id="{03290AA5-3D74-9142-8A86-FB7F133A6896}"/>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4" name="Rectangle 130">
                  <a:extLst>
                    <a:ext uri="{FF2B5EF4-FFF2-40B4-BE49-F238E27FC236}">
                      <a16:creationId xmlns:a16="http://schemas.microsoft.com/office/drawing/2014/main" id="{83A16793-5237-0343-B0E2-17EDC0BC8A01}"/>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39" name="Group 131">
                <a:extLst>
                  <a:ext uri="{FF2B5EF4-FFF2-40B4-BE49-F238E27FC236}">
                    <a16:creationId xmlns:a16="http://schemas.microsoft.com/office/drawing/2014/main" id="{8C5CE498-6C00-1A47-A13B-047B76B73152}"/>
                  </a:ext>
                </a:extLst>
              </p:cNvPr>
              <p:cNvGrpSpPr>
                <a:grpSpLocks/>
              </p:cNvGrpSpPr>
              <p:nvPr/>
            </p:nvGrpSpPr>
            <p:grpSpPr bwMode="auto">
              <a:xfrm>
                <a:off x="42" y="1200"/>
                <a:ext cx="681" cy="154"/>
                <a:chOff x="504" y="3523"/>
                <a:chExt cx="681" cy="154"/>
              </a:xfrm>
            </p:grpSpPr>
            <p:grpSp>
              <p:nvGrpSpPr>
                <p:cNvPr id="540" name="Group 132">
                  <a:extLst>
                    <a:ext uri="{FF2B5EF4-FFF2-40B4-BE49-F238E27FC236}">
                      <a16:creationId xmlns:a16="http://schemas.microsoft.com/office/drawing/2014/main" id="{23F62EBA-E6FB-0649-93C1-969E5CB760B5}"/>
                    </a:ext>
                  </a:extLst>
                </p:cNvPr>
                <p:cNvGrpSpPr>
                  <a:grpSpLocks/>
                </p:cNvGrpSpPr>
                <p:nvPr/>
              </p:nvGrpSpPr>
              <p:grpSpPr bwMode="auto">
                <a:xfrm>
                  <a:off x="623" y="3523"/>
                  <a:ext cx="510" cy="154"/>
                  <a:chOff x="723" y="3453"/>
                  <a:chExt cx="510" cy="154"/>
                </a:xfrm>
              </p:grpSpPr>
              <p:grpSp>
                <p:nvGrpSpPr>
                  <p:cNvPr id="544" name="Group 133">
                    <a:extLst>
                      <a:ext uri="{FF2B5EF4-FFF2-40B4-BE49-F238E27FC236}">
                        <a16:creationId xmlns:a16="http://schemas.microsoft.com/office/drawing/2014/main" id="{4EA75669-10CD-3341-B63D-39C3D42157CB}"/>
                      </a:ext>
                    </a:extLst>
                  </p:cNvPr>
                  <p:cNvGrpSpPr>
                    <a:grpSpLocks/>
                  </p:cNvGrpSpPr>
                  <p:nvPr/>
                </p:nvGrpSpPr>
                <p:grpSpPr bwMode="auto">
                  <a:xfrm>
                    <a:off x="836" y="3453"/>
                    <a:ext cx="397" cy="154"/>
                    <a:chOff x="836" y="3305"/>
                    <a:chExt cx="397" cy="154"/>
                  </a:xfrm>
                </p:grpSpPr>
                <p:grpSp>
                  <p:nvGrpSpPr>
                    <p:cNvPr id="547" name="Group 134">
                      <a:extLst>
                        <a:ext uri="{FF2B5EF4-FFF2-40B4-BE49-F238E27FC236}">
                          <a16:creationId xmlns:a16="http://schemas.microsoft.com/office/drawing/2014/main" id="{3DB8D785-CA4C-4F45-BC85-C0F2E04386BE}"/>
                        </a:ext>
                      </a:extLst>
                    </p:cNvPr>
                    <p:cNvGrpSpPr>
                      <a:grpSpLocks/>
                    </p:cNvGrpSpPr>
                    <p:nvPr/>
                  </p:nvGrpSpPr>
                  <p:grpSpPr bwMode="auto">
                    <a:xfrm>
                      <a:off x="890" y="3305"/>
                      <a:ext cx="343" cy="154"/>
                      <a:chOff x="844" y="3337"/>
                      <a:chExt cx="343" cy="154"/>
                    </a:xfrm>
                  </p:grpSpPr>
                  <p:sp>
                    <p:nvSpPr>
                      <p:cNvPr id="551" name="Rectangle 135">
                        <a:extLst>
                          <a:ext uri="{FF2B5EF4-FFF2-40B4-BE49-F238E27FC236}">
                            <a16:creationId xmlns:a16="http://schemas.microsoft.com/office/drawing/2014/main" id="{73BF9FED-27A2-D749-A9D4-97C2F2137CB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2" name="Text Box 136">
                        <a:extLst>
                          <a:ext uri="{FF2B5EF4-FFF2-40B4-BE49-F238E27FC236}">
                            <a16:creationId xmlns:a16="http://schemas.microsoft.com/office/drawing/2014/main" id="{E27DFA6B-3DCF-5E41-804E-1E89D6FAC5B4}"/>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48" name="Group 137">
                      <a:extLst>
                        <a:ext uri="{FF2B5EF4-FFF2-40B4-BE49-F238E27FC236}">
                          <a16:creationId xmlns:a16="http://schemas.microsoft.com/office/drawing/2014/main" id="{FE60BC03-5895-2849-A9B5-3A91D2E61F50}"/>
                        </a:ext>
                      </a:extLst>
                    </p:cNvPr>
                    <p:cNvGrpSpPr>
                      <a:grpSpLocks/>
                    </p:cNvGrpSpPr>
                    <p:nvPr/>
                  </p:nvGrpSpPr>
                  <p:grpSpPr bwMode="auto">
                    <a:xfrm>
                      <a:off x="836" y="3334"/>
                      <a:ext cx="354" cy="94"/>
                      <a:chOff x="836" y="3334"/>
                      <a:chExt cx="354" cy="94"/>
                    </a:xfrm>
                  </p:grpSpPr>
                  <p:sp>
                    <p:nvSpPr>
                      <p:cNvPr id="549" name="Rectangle 138">
                        <a:extLst>
                          <a:ext uri="{FF2B5EF4-FFF2-40B4-BE49-F238E27FC236}">
                            <a16:creationId xmlns:a16="http://schemas.microsoft.com/office/drawing/2014/main" id="{1CC6F6E7-056B-BE49-9EDE-9E4820DFF9C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0" name="Rectangle 139">
                        <a:extLst>
                          <a:ext uri="{FF2B5EF4-FFF2-40B4-BE49-F238E27FC236}">
                            <a16:creationId xmlns:a16="http://schemas.microsoft.com/office/drawing/2014/main" id="{B2370641-92E5-B14E-A98F-A1929AC4C3D4}"/>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45" name="Rectangle 140">
                    <a:extLst>
                      <a:ext uri="{FF2B5EF4-FFF2-40B4-BE49-F238E27FC236}">
                        <a16:creationId xmlns:a16="http://schemas.microsoft.com/office/drawing/2014/main" id="{951CE1B5-0E7C-F545-B1CE-3FD9A3AC942C}"/>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6" name="Rectangle 141">
                    <a:extLst>
                      <a:ext uri="{FF2B5EF4-FFF2-40B4-BE49-F238E27FC236}">
                        <a16:creationId xmlns:a16="http://schemas.microsoft.com/office/drawing/2014/main" id="{EBF50DB3-3EEA-3744-B3C7-26A8B5DAB3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1" name="Rectangle 142">
                  <a:extLst>
                    <a:ext uri="{FF2B5EF4-FFF2-40B4-BE49-F238E27FC236}">
                      <a16:creationId xmlns:a16="http://schemas.microsoft.com/office/drawing/2014/main" id="{11872743-8187-794A-A4CC-C207808DE17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2" name="Rectangle 143">
                  <a:extLst>
                    <a:ext uri="{FF2B5EF4-FFF2-40B4-BE49-F238E27FC236}">
                      <a16:creationId xmlns:a16="http://schemas.microsoft.com/office/drawing/2014/main" id="{90686308-79B3-A741-A38F-0A9A27CC5A6D}"/>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3" name="Rectangle 144">
                  <a:extLst>
                    <a:ext uri="{FF2B5EF4-FFF2-40B4-BE49-F238E27FC236}">
                      <a16:creationId xmlns:a16="http://schemas.microsoft.com/office/drawing/2014/main" id="{94336876-4C09-4F47-8836-78A0B6D3F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32" name="AutoShape 145">
              <a:extLst>
                <a:ext uri="{FF2B5EF4-FFF2-40B4-BE49-F238E27FC236}">
                  <a16:creationId xmlns:a16="http://schemas.microsoft.com/office/drawing/2014/main" id="{0E9EC902-9ADE-1B41-89CD-08F40DDC5C4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533" name="Group 146">
              <a:extLst>
                <a:ext uri="{FF2B5EF4-FFF2-40B4-BE49-F238E27FC236}">
                  <a16:creationId xmlns:a16="http://schemas.microsoft.com/office/drawing/2014/main" id="{26A646AA-2BA0-7E43-9602-AD9BD44C7E9C}"/>
                </a:ext>
              </a:extLst>
            </p:cNvPr>
            <p:cNvGrpSpPr>
              <a:grpSpLocks/>
            </p:cNvGrpSpPr>
            <p:nvPr/>
          </p:nvGrpSpPr>
          <p:grpSpPr bwMode="auto">
            <a:xfrm>
              <a:off x="1695" y="3227"/>
              <a:ext cx="343" cy="154"/>
              <a:chOff x="844" y="3337"/>
              <a:chExt cx="343" cy="154"/>
            </a:xfrm>
          </p:grpSpPr>
          <p:sp>
            <p:nvSpPr>
              <p:cNvPr id="534" name="Rectangle 147">
                <a:extLst>
                  <a:ext uri="{FF2B5EF4-FFF2-40B4-BE49-F238E27FC236}">
                    <a16:creationId xmlns:a16="http://schemas.microsoft.com/office/drawing/2014/main" id="{07E25020-7B37-A04F-BC9F-CC664C1E33E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5" name="Text Box 148">
                <a:extLst>
                  <a:ext uri="{FF2B5EF4-FFF2-40B4-BE49-F238E27FC236}">
                    <a16:creationId xmlns:a16="http://schemas.microsoft.com/office/drawing/2014/main" id="{B71D74B2-5C0B-684C-9277-C20B9E2C862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grpSp>
        <p:nvGrpSpPr>
          <p:cNvPr id="566" name="Group 149">
            <a:extLst>
              <a:ext uri="{FF2B5EF4-FFF2-40B4-BE49-F238E27FC236}">
                <a16:creationId xmlns:a16="http://schemas.microsoft.com/office/drawing/2014/main" id="{2E81670D-D7D0-154D-B0F0-B1DC32F51443}"/>
              </a:ext>
            </a:extLst>
          </p:cNvPr>
          <p:cNvGrpSpPr>
            <a:grpSpLocks/>
          </p:cNvGrpSpPr>
          <p:nvPr/>
        </p:nvGrpSpPr>
        <p:grpSpPr bwMode="auto">
          <a:xfrm>
            <a:off x="1918195" y="3472654"/>
            <a:ext cx="544513" cy="244475"/>
            <a:chOff x="844" y="3337"/>
            <a:chExt cx="343" cy="154"/>
          </a:xfrm>
        </p:grpSpPr>
        <p:sp>
          <p:nvSpPr>
            <p:cNvPr id="567" name="Rectangle 150">
              <a:extLst>
                <a:ext uri="{FF2B5EF4-FFF2-40B4-BE49-F238E27FC236}">
                  <a16:creationId xmlns:a16="http://schemas.microsoft.com/office/drawing/2014/main" id="{33380EC7-93CD-4144-9F2C-0AA18AC6889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8" name="Text Box 151">
              <a:extLst>
                <a:ext uri="{FF2B5EF4-FFF2-40B4-BE49-F238E27FC236}">
                  <a16:creationId xmlns:a16="http://schemas.microsoft.com/office/drawing/2014/main" id="{13B09AE2-5621-164B-9E6B-3A5B813C571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05" name="Group 201">
            <a:extLst>
              <a:ext uri="{FF2B5EF4-FFF2-40B4-BE49-F238E27FC236}">
                <a16:creationId xmlns:a16="http://schemas.microsoft.com/office/drawing/2014/main" id="{FF87DDB3-D188-D547-94FA-34A4BD6E75FA}"/>
              </a:ext>
            </a:extLst>
          </p:cNvPr>
          <p:cNvGrpSpPr>
            <a:grpSpLocks/>
          </p:cNvGrpSpPr>
          <p:nvPr/>
        </p:nvGrpSpPr>
        <p:grpSpPr bwMode="auto">
          <a:xfrm>
            <a:off x="3821608" y="3469479"/>
            <a:ext cx="423862" cy="647700"/>
            <a:chOff x="4140" y="429"/>
            <a:chExt cx="1425" cy="2396"/>
          </a:xfrm>
        </p:grpSpPr>
        <p:sp>
          <p:nvSpPr>
            <p:cNvPr id="406" name="Freeform 202">
              <a:extLst>
                <a:ext uri="{FF2B5EF4-FFF2-40B4-BE49-F238E27FC236}">
                  <a16:creationId xmlns:a16="http://schemas.microsoft.com/office/drawing/2014/main" id="{5A116C24-FD0D-524C-BD54-B4D1A03203D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7" name="Rectangle 203">
              <a:extLst>
                <a:ext uri="{FF2B5EF4-FFF2-40B4-BE49-F238E27FC236}">
                  <a16:creationId xmlns:a16="http://schemas.microsoft.com/office/drawing/2014/main" id="{22E9C8DE-01FD-FB4C-AD1A-AD1033A7A9AF}"/>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8" name="Freeform 204">
              <a:extLst>
                <a:ext uri="{FF2B5EF4-FFF2-40B4-BE49-F238E27FC236}">
                  <a16:creationId xmlns:a16="http://schemas.microsoft.com/office/drawing/2014/main" id="{38BFE3EF-3D4D-7745-9107-327DDE88484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9" name="Freeform 205">
              <a:extLst>
                <a:ext uri="{FF2B5EF4-FFF2-40B4-BE49-F238E27FC236}">
                  <a16:creationId xmlns:a16="http://schemas.microsoft.com/office/drawing/2014/main" id="{C815899E-2C99-B94F-8093-F7DF2F779BE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0" name="Rectangle 206">
              <a:extLst>
                <a:ext uri="{FF2B5EF4-FFF2-40B4-BE49-F238E27FC236}">
                  <a16:creationId xmlns:a16="http://schemas.microsoft.com/office/drawing/2014/main" id="{12F4A1ED-74F2-2743-B6CB-84BB0A70757F}"/>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1" name="Group 207">
              <a:extLst>
                <a:ext uri="{FF2B5EF4-FFF2-40B4-BE49-F238E27FC236}">
                  <a16:creationId xmlns:a16="http://schemas.microsoft.com/office/drawing/2014/main" id="{87817073-3B24-5C4E-9EC6-D17AB590DA3B}"/>
                </a:ext>
              </a:extLst>
            </p:cNvPr>
            <p:cNvGrpSpPr>
              <a:grpSpLocks/>
            </p:cNvGrpSpPr>
            <p:nvPr/>
          </p:nvGrpSpPr>
          <p:grpSpPr bwMode="auto">
            <a:xfrm>
              <a:off x="4749" y="668"/>
              <a:ext cx="581" cy="145"/>
              <a:chOff x="614" y="2568"/>
              <a:chExt cx="725" cy="139"/>
            </a:xfrm>
          </p:grpSpPr>
          <p:sp>
            <p:nvSpPr>
              <p:cNvPr id="436" name="AutoShape 208">
                <a:extLst>
                  <a:ext uri="{FF2B5EF4-FFF2-40B4-BE49-F238E27FC236}">
                    <a16:creationId xmlns:a16="http://schemas.microsoft.com/office/drawing/2014/main" id="{47D7B5F5-F21D-AA47-969B-32D82A486244}"/>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7" name="AutoShape 209">
                <a:extLst>
                  <a:ext uri="{FF2B5EF4-FFF2-40B4-BE49-F238E27FC236}">
                    <a16:creationId xmlns:a16="http://schemas.microsoft.com/office/drawing/2014/main" id="{C5BFB547-41DA-CE47-8F2A-07B32691DB8A}"/>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2" name="Rectangle 210">
              <a:extLst>
                <a:ext uri="{FF2B5EF4-FFF2-40B4-BE49-F238E27FC236}">
                  <a16:creationId xmlns:a16="http://schemas.microsoft.com/office/drawing/2014/main" id="{F7426E26-DFD3-4E49-A4AB-E7D92EADE261}"/>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3" name="Group 211">
              <a:extLst>
                <a:ext uri="{FF2B5EF4-FFF2-40B4-BE49-F238E27FC236}">
                  <a16:creationId xmlns:a16="http://schemas.microsoft.com/office/drawing/2014/main" id="{1E5DE22A-3A7E-E34D-BC09-C6D79D5E82CA}"/>
                </a:ext>
              </a:extLst>
            </p:cNvPr>
            <p:cNvGrpSpPr>
              <a:grpSpLocks/>
            </p:cNvGrpSpPr>
            <p:nvPr/>
          </p:nvGrpSpPr>
          <p:grpSpPr bwMode="auto">
            <a:xfrm>
              <a:off x="4747" y="994"/>
              <a:ext cx="581" cy="134"/>
              <a:chOff x="614" y="2568"/>
              <a:chExt cx="725" cy="139"/>
            </a:xfrm>
          </p:grpSpPr>
          <p:sp>
            <p:nvSpPr>
              <p:cNvPr id="434" name="AutoShape 212">
                <a:extLst>
                  <a:ext uri="{FF2B5EF4-FFF2-40B4-BE49-F238E27FC236}">
                    <a16:creationId xmlns:a16="http://schemas.microsoft.com/office/drawing/2014/main" id="{F3350D83-A37B-654F-BC15-3B64D5E40D8E}"/>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5" name="AutoShape 213">
                <a:extLst>
                  <a:ext uri="{FF2B5EF4-FFF2-40B4-BE49-F238E27FC236}">
                    <a16:creationId xmlns:a16="http://schemas.microsoft.com/office/drawing/2014/main" id="{B18B4670-EA2C-C040-B7C7-DF1C5CD3BB99}"/>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4" name="Rectangle 214">
              <a:extLst>
                <a:ext uri="{FF2B5EF4-FFF2-40B4-BE49-F238E27FC236}">
                  <a16:creationId xmlns:a16="http://schemas.microsoft.com/office/drawing/2014/main" id="{608AB031-42A8-7844-91D7-E121D7AFB0D5}"/>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5" name="Rectangle 215">
              <a:extLst>
                <a:ext uri="{FF2B5EF4-FFF2-40B4-BE49-F238E27FC236}">
                  <a16:creationId xmlns:a16="http://schemas.microsoft.com/office/drawing/2014/main" id="{BB30CE18-AA62-5D4F-9504-F379EC62815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6" name="Group 216">
              <a:extLst>
                <a:ext uri="{FF2B5EF4-FFF2-40B4-BE49-F238E27FC236}">
                  <a16:creationId xmlns:a16="http://schemas.microsoft.com/office/drawing/2014/main" id="{F273493D-769A-6A47-81D6-CFE42FCEDD99}"/>
                </a:ext>
              </a:extLst>
            </p:cNvPr>
            <p:cNvGrpSpPr>
              <a:grpSpLocks/>
            </p:cNvGrpSpPr>
            <p:nvPr/>
          </p:nvGrpSpPr>
          <p:grpSpPr bwMode="auto">
            <a:xfrm>
              <a:off x="4735" y="1627"/>
              <a:ext cx="582" cy="151"/>
              <a:chOff x="614" y="2568"/>
              <a:chExt cx="725" cy="139"/>
            </a:xfrm>
          </p:grpSpPr>
          <p:sp>
            <p:nvSpPr>
              <p:cNvPr id="432" name="AutoShape 217">
                <a:extLst>
                  <a:ext uri="{FF2B5EF4-FFF2-40B4-BE49-F238E27FC236}">
                    <a16:creationId xmlns:a16="http://schemas.microsoft.com/office/drawing/2014/main" id="{50233E91-DB46-0440-A9F4-7856CC6008A4}"/>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3" name="AutoShape 218">
                <a:extLst>
                  <a:ext uri="{FF2B5EF4-FFF2-40B4-BE49-F238E27FC236}">
                    <a16:creationId xmlns:a16="http://schemas.microsoft.com/office/drawing/2014/main" id="{E318885A-C7D9-0040-AB6B-C8AFA11C930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7" name="Freeform 219">
              <a:extLst>
                <a:ext uri="{FF2B5EF4-FFF2-40B4-BE49-F238E27FC236}">
                  <a16:creationId xmlns:a16="http://schemas.microsoft.com/office/drawing/2014/main" id="{4FB59E0D-1C06-5A47-9E38-435DD561698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18" name="Group 220">
              <a:extLst>
                <a:ext uri="{FF2B5EF4-FFF2-40B4-BE49-F238E27FC236}">
                  <a16:creationId xmlns:a16="http://schemas.microsoft.com/office/drawing/2014/main" id="{2D81EDBC-2244-EE47-B91B-6015B8F4A1AB}"/>
                </a:ext>
              </a:extLst>
            </p:cNvPr>
            <p:cNvGrpSpPr>
              <a:grpSpLocks/>
            </p:cNvGrpSpPr>
            <p:nvPr/>
          </p:nvGrpSpPr>
          <p:grpSpPr bwMode="auto">
            <a:xfrm>
              <a:off x="4739" y="1327"/>
              <a:ext cx="582" cy="139"/>
              <a:chOff x="614" y="2568"/>
              <a:chExt cx="725" cy="139"/>
            </a:xfrm>
          </p:grpSpPr>
          <p:sp>
            <p:nvSpPr>
              <p:cNvPr id="430" name="AutoShape 221">
                <a:extLst>
                  <a:ext uri="{FF2B5EF4-FFF2-40B4-BE49-F238E27FC236}">
                    <a16:creationId xmlns:a16="http://schemas.microsoft.com/office/drawing/2014/main" id="{8841436C-D828-444B-9F87-A00B9F6BF7FA}"/>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1" name="AutoShape 222">
                <a:extLst>
                  <a:ext uri="{FF2B5EF4-FFF2-40B4-BE49-F238E27FC236}">
                    <a16:creationId xmlns:a16="http://schemas.microsoft.com/office/drawing/2014/main" id="{4B8D74A3-40FD-5B4C-A02E-D4E8386CF779}"/>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9" name="Rectangle 223">
              <a:extLst>
                <a:ext uri="{FF2B5EF4-FFF2-40B4-BE49-F238E27FC236}">
                  <a16:creationId xmlns:a16="http://schemas.microsoft.com/office/drawing/2014/main" id="{50AB4F2E-AE72-8D4C-AA1F-7AD8290C252A}"/>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0" name="Freeform 224">
              <a:extLst>
                <a:ext uri="{FF2B5EF4-FFF2-40B4-BE49-F238E27FC236}">
                  <a16:creationId xmlns:a16="http://schemas.microsoft.com/office/drawing/2014/main" id="{4C094492-66FF-D74F-96E3-417905EB735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1" name="Freeform 225">
              <a:extLst>
                <a:ext uri="{FF2B5EF4-FFF2-40B4-BE49-F238E27FC236}">
                  <a16:creationId xmlns:a16="http://schemas.microsoft.com/office/drawing/2014/main" id="{4EF43682-719C-EC42-A8EC-9D770708A3C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2" name="Oval 226">
              <a:extLst>
                <a:ext uri="{FF2B5EF4-FFF2-40B4-BE49-F238E27FC236}">
                  <a16:creationId xmlns:a16="http://schemas.microsoft.com/office/drawing/2014/main" id="{5D1293CA-EFE7-1F4C-9252-D49ECE8A5A23}"/>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3" name="Freeform 227">
              <a:extLst>
                <a:ext uri="{FF2B5EF4-FFF2-40B4-BE49-F238E27FC236}">
                  <a16:creationId xmlns:a16="http://schemas.microsoft.com/office/drawing/2014/main" id="{2DCDE886-6014-7445-882A-8A5AF2C08001}"/>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4" name="AutoShape 228">
              <a:extLst>
                <a:ext uri="{FF2B5EF4-FFF2-40B4-BE49-F238E27FC236}">
                  <a16:creationId xmlns:a16="http://schemas.microsoft.com/office/drawing/2014/main" id="{CBAB532C-E94C-CE4D-93FA-6D66F82A164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5" name="AutoShape 229">
              <a:extLst>
                <a:ext uri="{FF2B5EF4-FFF2-40B4-BE49-F238E27FC236}">
                  <a16:creationId xmlns:a16="http://schemas.microsoft.com/office/drawing/2014/main" id="{F79D5F24-40D8-2B4D-80F5-FF46C39FCA47}"/>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6" name="Oval 230">
              <a:extLst>
                <a:ext uri="{FF2B5EF4-FFF2-40B4-BE49-F238E27FC236}">
                  <a16:creationId xmlns:a16="http://schemas.microsoft.com/office/drawing/2014/main" id="{50CC80E8-B2F6-E349-9AF6-BAEE0DA6E856}"/>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7" name="Oval 231">
              <a:extLst>
                <a:ext uri="{FF2B5EF4-FFF2-40B4-BE49-F238E27FC236}">
                  <a16:creationId xmlns:a16="http://schemas.microsoft.com/office/drawing/2014/main" id="{3FC2A69B-7EC0-AC4A-8189-689B3A4F892D}"/>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28" name="Oval 232">
              <a:extLst>
                <a:ext uri="{FF2B5EF4-FFF2-40B4-BE49-F238E27FC236}">
                  <a16:creationId xmlns:a16="http://schemas.microsoft.com/office/drawing/2014/main" id="{B7A2AA25-3067-2248-9695-C58263FCF2A3}"/>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9" name="Rectangle 233">
              <a:extLst>
                <a:ext uri="{FF2B5EF4-FFF2-40B4-BE49-F238E27FC236}">
                  <a16:creationId xmlns:a16="http://schemas.microsoft.com/office/drawing/2014/main" id="{318AE34C-E894-394D-B1EF-52897C0B6EB3}"/>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328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wipe(left)">
                                      <p:cBhvr>
                                        <p:cTn id="7" dur="500"/>
                                        <p:tgtEl>
                                          <p:spTgt spid="461"/>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461"/>
                                        </p:tgtEl>
                                      </p:cBhvr>
                                    </p:animEffect>
                                    <p:set>
                                      <p:cBhvr>
                                        <p:cTn id="11" dur="1" fill="hold">
                                          <p:stCondLst>
                                            <p:cond delay="499"/>
                                          </p:stCondLst>
                                        </p:cTn>
                                        <p:tgtEl>
                                          <p:spTgt spid="46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2"/>
                                        </p:tgtEl>
                                        <p:attrNameLst>
                                          <p:attrName>style.visibility</p:attrName>
                                        </p:attrNameLst>
                                      </p:cBhvr>
                                      <p:to>
                                        <p:strVal val="visible"/>
                                      </p:to>
                                    </p:set>
                                    <p:animEffect transition="in" filter="wipe(down)">
                                      <p:cBhvr>
                                        <p:cTn id="16" dur="500"/>
                                        <p:tgtEl>
                                          <p:spTgt spid="46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dissolve">
                                      <p:cBhvr>
                                        <p:cTn id="20" dur="500"/>
                                        <p:tgtEl>
                                          <p:spTgt spid="47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4"/>
                                        </p:tgtEl>
                                        <p:attrNameLst>
                                          <p:attrName>style.visibility</p:attrName>
                                        </p:attrNameLst>
                                      </p:cBhvr>
                                      <p:to>
                                        <p:strVal val="visible"/>
                                      </p:to>
                                    </p:set>
                                    <p:animEffect transition="in" filter="wipe(up)">
                                      <p:cBhvr>
                                        <p:cTn id="27" dur="500"/>
                                        <p:tgtEl>
                                          <p:spTgt spid="474"/>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7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4"/>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0.04831 -0.00046 L 0.22604 -0.00139 L 0.09076 0.25787 L -0.02708 0.25625 " pathEditMode="relative" rAng="0" ptsTypes="AAAA">
                                      <p:cBhvr>
                                        <p:cTn id="43" dur="2000" fill="hold"/>
                                        <p:tgtEl>
                                          <p:spTgt spid="507"/>
                                        </p:tgtEl>
                                        <p:attrNameLst>
                                          <p:attrName>ppt_x</p:attrName>
                                          <p:attrName>ppt_y</p:attrName>
                                        </p:attrNameLst>
                                      </p:cBhvr>
                                      <p:rCtr x="13724" y="1287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wipe(right)">
                                      <p:cBhvr>
                                        <p:cTn id="47" dur="500"/>
                                        <p:tgtEl>
                                          <p:spTgt spid="5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30"/>
                                        </p:tgtEl>
                                        <p:attrNameLst>
                                          <p:attrName>style.visibility</p:attrName>
                                        </p:attrNameLst>
                                      </p:cBhvr>
                                      <p:to>
                                        <p:strVal val="visible"/>
                                      </p:to>
                                    </p:set>
                                    <p:animEffect transition="in" filter="wipe(down)">
                                      <p:cBhvr>
                                        <p:cTn id="52" dur="1000"/>
                                        <p:tgtEl>
                                          <p:spTgt spid="530"/>
                                        </p:tgtEl>
                                      </p:cBhvr>
                                    </p:animEffect>
                                  </p:childTnLst>
                                </p:cTn>
                              </p:par>
                              <p:par>
                                <p:cTn id="53" presetID="1" presetClass="exit" presetSubtype="0" fill="hold" nodeType="withEffect">
                                  <p:stCondLst>
                                    <p:cond delay="0"/>
                                  </p:stCondLst>
                                  <p:childTnLst>
                                    <p:set>
                                      <p:cBhvr>
                                        <p:cTn id="54" dur="1" fill="hold">
                                          <p:stCondLst>
                                            <p:cond delay="0"/>
                                          </p:stCondLst>
                                        </p:cTn>
                                        <p:tgtEl>
                                          <p:spTgt spid="507"/>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530"/>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88"/>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P spid="386" grpId="0"/>
      <p:bldP spid="387" grpId="0"/>
      <p:bldP spid="3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IP forwarding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7581400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Freeform 3">
            <a:extLst>
              <a:ext uri="{FF2B5EF4-FFF2-40B4-BE49-F238E27FC236}">
                <a16:creationId xmlns:a16="http://schemas.microsoft.com/office/drawing/2014/main" id="{42214F0C-3946-2842-9FE2-86D791CF7CDE}"/>
              </a:ext>
            </a:extLst>
          </p:cNvPr>
          <p:cNvSpPr>
            <a:spLocks/>
          </p:cNvSpPr>
          <p:nvPr/>
        </p:nvSpPr>
        <p:spPr bwMode="auto">
          <a:xfrm>
            <a:off x="1836637" y="1481058"/>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95" name="Group 1494">
            <a:extLst>
              <a:ext uri="{FF2B5EF4-FFF2-40B4-BE49-F238E27FC236}">
                <a16:creationId xmlns:a16="http://schemas.microsoft.com/office/drawing/2014/main" id="{90E651B2-5767-254D-BFFF-F98A2DA290D7}"/>
              </a:ext>
            </a:extLst>
          </p:cNvPr>
          <p:cNvGrpSpPr/>
          <p:nvPr/>
        </p:nvGrpSpPr>
        <p:grpSpPr>
          <a:xfrm>
            <a:off x="4252414" y="2602679"/>
            <a:ext cx="918415" cy="390629"/>
            <a:chOff x="3668110" y="2448910"/>
            <a:chExt cx="3794234" cy="2165130"/>
          </a:xfrm>
        </p:grpSpPr>
        <p:sp>
          <p:nvSpPr>
            <p:cNvPr id="1496" name="Rectangle 1495">
              <a:extLst>
                <a:ext uri="{FF2B5EF4-FFF2-40B4-BE49-F238E27FC236}">
                  <a16:creationId xmlns:a16="http://schemas.microsoft.com/office/drawing/2014/main" id="{D9809221-7CE0-8046-8E91-B6753569FB9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497" name="Freeform 1496">
              <a:extLst>
                <a:ext uri="{FF2B5EF4-FFF2-40B4-BE49-F238E27FC236}">
                  <a16:creationId xmlns:a16="http://schemas.microsoft.com/office/drawing/2014/main" id="{9DC472C6-9721-C642-93DD-6200DE2D95B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1498" name="Group 1497">
              <a:extLst>
                <a:ext uri="{FF2B5EF4-FFF2-40B4-BE49-F238E27FC236}">
                  <a16:creationId xmlns:a16="http://schemas.microsoft.com/office/drawing/2014/main" id="{52AE91E4-7763-A049-AFCC-EB7B96F0955B}"/>
                </a:ext>
              </a:extLst>
            </p:cNvPr>
            <p:cNvGrpSpPr/>
            <p:nvPr/>
          </p:nvGrpSpPr>
          <p:grpSpPr>
            <a:xfrm>
              <a:off x="3941378" y="2603243"/>
              <a:ext cx="3202061" cy="1066110"/>
              <a:chOff x="7939341" y="3037317"/>
              <a:chExt cx="897649" cy="353919"/>
            </a:xfrm>
          </p:grpSpPr>
          <p:sp>
            <p:nvSpPr>
              <p:cNvPr id="1499" name="Freeform 1498">
                <a:extLst>
                  <a:ext uri="{FF2B5EF4-FFF2-40B4-BE49-F238E27FC236}">
                    <a16:creationId xmlns:a16="http://schemas.microsoft.com/office/drawing/2014/main" id="{A273E984-8C3A-0740-82A8-2E2599CD381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0" name="Freeform 1499">
                <a:extLst>
                  <a:ext uri="{FF2B5EF4-FFF2-40B4-BE49-F238E27FC236}">
                    <a16:creationId xmlns:a16="http://schemas.microsoft.com/office/drawing/2014/main" id="{7EA2290B-2BC3-5547-860F-F85A175C858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1" name="Freeform 1500">
                <a:extLst>
                  <a:ext uri="{FF2B5EF4-FFF2-40B4-BE49-F238E27FC236}">
                    <a16:creationId xmlns:a16="http://schemas.microsoft.com/office/drawing/2014/main" id="{03CB962D-CD9C-CF49-8299-D8B735987FF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2" name="Freeform 1501">
                <a:extLst>
                  <a:ext uri="{FF2B5EF4-FFF2-40B4-BE49-F238E27FC236}">
                    <a16:creationId xmlns:a16="http://schemas.microsoft.com/office/drawing/2014/main" id="{F22BB5F1-324C-684A-BA10-14C9DC6D152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1503" name="Group 1502">
            <a:extLst>
              <a:ext uri="{FF2B5EF4-FFF2-40B4-BE49-F238E27FC236}">
                <a16:creationId xmlns:a16="http://schemas.microsoft.com/office/drawing/2014/main" id="{C77F0771-5BFA-4F46-B018-EA1196B5BD33}"/>
              </a:ext>
            </a:extLst>
          </p:cNvPr>
          <p:cNvGrpSpPr/>
          <p:nvPr/>
        </p:nvGrpSpPr>
        <p:grpSpPr>
          <a:xfrm>
            <a:off x="3741417" y="3553448"/>
            <a:ext cx="1040553" cy="431082"/>
            <a:chOff x="7493876" y="2774731"/>
            <a:chExt cx="1481958" cy="894622"/>
          </a:xfrm>
        </p:grpSpPr>
        <p:sp>
          <p:nvSpPr>
            <p:cNvPr id="1504" name="Freeform 1503">
              <a:extLst>
                <a:ext uri="{FF2B5EF4-FFF2-40B4-BE49-F238E27FC236}">
                  <a16:creationId xmlns:a16="http://schemas.microsoft.com/office/drawing/2014/main" id="{DC02F35E-586D-4D43-9F82-AA3C523EF1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1505" name="Oval 1504">
              <a:extLst>
                <a:ext uri="{FF2B5EF4-FFF2-40B4-BE49-F238E27FC236}">
                  <a16:creationId xmlns:a16="http://schemas.microsoft.com/office/drawing/2014/main" id="{FC2CB17F-DB64-1D42-8E09-1FB27CCC86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1506" name="Group 1505">
              <a:extLst>
                <a:ext uri="{FF2B5EF4-FFF2-40B4-BE49-F238E27FC236}">
                  <a16:creationId xmlns:a16="http://schemas.microsoft.com/office/drawing/2014/main" id="{C4991A85-0B3F-E04D-B5FE-9ED876C292C5}"/>
                </a:ext>
              </a:extLst>
            </p:cNvPr>
            <p:cNvGrpSpPr/>
            <p:nvPr/>
          </p:nvGrpSpPr>
          <p:grpSpPr>
            <a:xfrm>
              <a:off x="7713663" y="2848339"/>
              <a:ext cx="1042107" cy="425543"/>
              <a:chOff x="7786941" y="2884917"/>
              <a:chExt cx="897649" cy="353919"/>
            </a:xfrm>
          </p:grpSpPr>
          <p:sp>
            <p:nvSpPr>
              <p:cNvPr id="1507" name="Freeform 1506">
                <a:extLst>
                  <a:ext uri="{FF2B5EF4-FFF2-40B4-BE49-F238E27FC236}">
                    <a16:creationId xmlns:a16="http://schemas.microsoft.com/office/drawing/2014/main" id="{D2147E93-7F10-5E4E-82A7-CD68E9613A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8" name="Freeform 1507">
                <a:extLst>
                  <a:ext uri="{FF2B5EF4-FFF2-40B4-BE49-F238E27FC236}">
                    <a16:creationId xmlns:a16="http://schemas.microsoft.com/office/drawing/2014/main" id="{0E82B1F7-64A2-4B47-8098-6B78F006CB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9" name="Freeform 1508">
                <a:extLst>
                  <a:ext uri="{FF2B5EF4-FFF2-40B4-BE49-F238E27FC236}">
                    <a16:creationId xmlns:a16="http://schemas.microsoft.com/office/drawing/2014/main" id="{2DAD4026-07D9-B348-8472-FAF792A031D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10" name="Freeform 1509">
                <a:extLst>
                  <a:ext uri="{FF2B5EF4-FFF2-40B4-BE49-F238E27FC236}">
                    <a16:creationId xmlns:a16="http://schemas.microsoft.com/office/drawing/2014/main" id="{97502A9C-2CE0-384A-BFF7-5DC0740BEC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659627"/>
          </a:xfrm>
        </p:spPr>
        <p:txBody>
          <a:bodyPr>
            <a:normAutofit fontScale="90000"/>
          </a:bodyPr>
          <a:lstStyle/>
          <a:p>
            <a:r>
              <a:rPr lang="en-US" dirty="0" smtClean="0"/>
              <a:t>DHCP Example</a:t>
            </a:r>
            <a:endParaRPr lang="en-US" dirty="0"/>
          </a:p>
        </p:txBody>
      </p:sp>
      <p:sp>
        <p:nvSpPr>
          <p:cNvPr id="1301" name="Rectangle 3">
            <a:extLst>
              <a:ext uri="{FF2B5EF4-FFF2-40B4-BE49-F238E27FC236}">
                <a16:creationId xmlns:a16="http://schemas.microsoft.com/office/drawing/2014/main" id="{B0905C97-5D6E-7249-9E37-7FCBF705EA8C}"/>
              </a:ext>
            </a:extLst>
          </p:cNvPr>
          <p:cNvSpPr txBox="1">
            <a:spLocks noChangeArrowheads="1"/>
          </p:cNvSpPr>
          <p:nvPr/>
        </p:nvSpPr>
        <p:spPr bwMode="auto">
          <a:xfrm>
            <a:off x="6100662" y="1211183"/>
            <a:ext cx="5216134"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DCP server formulates DHCP ACK containing client</a:t>
            </a:r>
            <a:r>
              <a:rPr kumimoji="0" lang="ja-JP"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a:t>
            </a:r>
            <a:r>
              <a:rPr kumimoji="0" lang="en-US" altLang="ja-JP"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 IP address, IP address of first-hop router for client, name &amp; IP address of DNS server</a:t>
            </a:r>
          </a:p>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endParaRPr kumimoji="0" lang="en-US"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4" name="Line 43">
            <a:extLst>
              <a:ext uri="{FF2B5EF4-FFF2-40B4-BE49-F238E27FC236}">
                <a16:creationId xmlns:a16="http://schemas.microsoft.com/office/drawing/2014/main" id="{8A0432BD-BA0C-F849-9871-F783C094E73F}"/>
              </a:ext>
            </a:extLst>
          </p:cNvPr>
          <p:cNvSpPr>
            <a:spLocks noChangeShapeType="1"/>
          </p:cNvSpPr>
          <p:nvPr/>
        </p:nvSpPr>
        <p:spPr bwMode="auto">
          <a:xfrm>
            <a:off x="3728937" y="2725657"/>
            <a:ext cx="555747" cy="2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6" name="Line 48">
            <a:extLst>
              <a:ext uri="{FF2B5EF4-FFF2-40B4-BE49-F238E27FC236}">
                <a16:creationId xmlns:a16="http://schemas.microsoft.com/office/drawing/2014/main" id="{1446ABBB-605F-0348-9C54-5F67A0839129}"/>
              </a:ext>
            </a:extLst>
          </p:cNvPr>
          <p:cNvSpPr>
            <a:spLocks noChangeShapeType="1"/>
          </p:cNvSpPr>
          <p:nvPr/>
        </p:nvSpPr>
        <p:spPr bwMode="auto">
          <a:xfrm flipV="1">
            <a:off x="4360267" y="2986786"/>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7" name="Rectangle 148">
            <a:extLst>
              <a:ext uri="{FF2B5EF4-FFF2-40B4-BE49-F238E27FC236}">
                <a16:creationId xmlns:a16="http://schemas.microsoft.com/office/drawing/2014/main" id="{9158E87B-EE7D-8B47-8629-18353FFAA079}"/>
              </a:ext>
            </a:extLst>
          </p:cNvPr>
          <p:cNvSpPr>
            <a:spLocks noChangeArrowheads="1"/>
          </p:cNvSpPr>
          <p:nvPr/>
        </p:nvSpPr>
        <p:spPr bwMode="auto">
          <a:xfrm>
            <a:off x="6142063" y="2789167"/>
            <a:ext cx="5201651"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lang="en-US" altLang="en-US" sz="2200" dirty="0">
                <a:solidFill>
                  <a:srgbClr val="000000"/>
                </a:solidFill>
                <a:latin typeface="Avenir Book" panose="020B0503020203020204" pitchFamily="34" charset="-78"/>
                <a:cs typeface="Avenir Book" panose="020B0503020203020204" pitchFamily="34" charset="-78"/>
              </a:rPr>
              <a:t>E</a:t>
            </a:r>
            <a:r>
              <a:rPr kumimoji="0" lang="en-US" altLang="en-US" sz="2200" b="0" u="none" strike="noStrike" kern="1200" cap="none" spc="0" normalizeH="0" baseline="0" noProof="0" dirty="0" err="1" smtClean="0">
                <a:ln>
                  <a:noFill/>
                </a:ln>
                <a:solidFill>
                  <a:srgbClr val="000000"/>
                </a:solidFill>
                <a:effectLst/>
                <a:uLnTx/>
                <a:uFillTx/>
                <a:latin typeface="Avenir Book" panose="020B0503020203020204" pitchFamily="34" charset="-78"/>
                <a:cs typeface="Avenir Book" panose="020B0503020203020204" pitchFamily="34" charset="-78"/>
              </a:rPr>
              <a:t>ncapsulated</a:t>
            </a:r>
            <a:r>
              <a:rPr kumimoji="0" lang="en-US" altLang="en-US" sz="2200" b="0" u="none" strike="noStrike" kern="120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 </a:t>
            </a: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 server reply forwarded to client, demuxing up to DHCP at client</a:t>
            </a:r>
          </a:p>
        </p:txBody>
      </p:sp>
      <p:grpSp>
        <p:nvGrpSpPr>
          <p:cNvPr id="1308" name="Group 153">
            <a:extLst>
              <a:ext uri="{FF2B5EF4-FFF2-40B4-BE49-F238E27FC236}">
                <a16:creationId xmlns:a16="http://schemas.microsoft.com/office/drawing/2014/main" id="{500FCBF7-4DEA-BA4D-8711-636C42019B46}"/>
              </a:ext>
            </a:extLst>
          </p:cNvPr>
          <p:cNvGrpSpPr>
            <a:grpSpLocks/>
          </p:cNvGrpSpPr>
          <p:nvPr/>
        </p:nvGrpSpPr>
        <p:grpSpPr bwMode="auto">
          <a:xfrm>
            <a:off x="3041549" y="2347833"/>
            <a:ext cx="850900" cy="615950"/>
            <a:chOff x="4420" y="878"/>
            <a:chExt cx="614" cy="458"/>
          </a:xfrm>
        </p:grpSpPr>
        <p:pic>
          <p:nvPicPr>
            <p:cNvPr id="1309" name="Picture 154" descr="laptop_keyboard">
              <a:extLst>
                <a:ext uri="{FF2B5EF4-FFF2-40B4-BE49-F238E27FC236}">
                  <a16:creationId xmlns:a16="http://schemas.microsoft.com/office/drawing/2014/main" id="{3868FFB9-BDAC-204F-B090-572CFF232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 name="Freeform 155">
              <a:extLst>
                <a:ext uri="{FF2B5EF4-FFF2-40B4-BE49-F238E27FC236}">
                  <a16:creationId xmlns:a16="http://schemas.microsoft.com/office/drawing/2014/main" id="{5B3F7275-C1A2-854F-BF4E-9F9DD573C246}"/>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1311" name="Picture 156" descr="screen">
              <a:extLst>
                <a:ext uri="{FF2B5EF4-FFF2-40B4-BE49-F238E27FC236}">
                  <a16:creationId xmlns:a16="http://schemas.microsoft.com/office/drawing/2014/main" id="{82F23E43-540B-434A-87AB-A64D93387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 name="Freeform 157">
              <a:extLst>
                <a:ext uri="{FF2B5EF4-FFF2-40B4-BE49-F238E27FC236}">
                  <a16:creationId xmlns:a16="http://schemas.microsoft.com/office/drawing/2014/main" id="{A23F1653-971F-4247-B468-CAF7D647693B}"/>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3" name="Freeform 158">
              <a:extLst>
                <a:ext uri="{FF2B5EF4-FFF2-40B4-BE49-F238E27FC236}">
                  <a16:creationId xmlns:a16="http://schemas.microsoft.com/office/drawing/2014/main" id="{D9EC5F36-5E09-7C4C-8B4E-8DAF3F4D8DFE}"/>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4" name="Freeform 159">
              <a:extLst>
                <a:ext uri="{FF2B5EF4-FFF2-40B4-BE49-F238E27FC236}">
                  <a16:creationId xmlns:a16="http://schemas.microsoft.com/office/drawing/2014/main" id="{01712AF2-06FB-1449-BF57-9F872CAC3DDE}"/>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5" name="Freeform 160">
              <a:extLst>
                <a:ext uri="{FF2B5EF4-FFF2-40B4-BE49-F238E27FC236}">
                  <a16:creationId xmlns:a16="http://schemas.microsoft.com/office/drawing/2014/main" id="{AD274FB9-59F2-B843-83F1-3A45B5E61BAE}"/>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6" name="Freeform 161">
              <a:extLst>
                <a:ext uri="{FF2B5EF4-FFF2-40B4-BE49-F238E27FC236}">
                  <a16:creationId xmlns:a16="http://schemas.microsoft.com/office/drawing/2014/main" id="{FD303974-7F87-0A4E-B5B4-44C379AFBE94}"/>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7" name="Freeform 162">
              <a:extLst>
                <a:ext uri="{FF2B5EF4-FFF2-40B4-BE49-F238E27FC236}">
                  <a16:creationId xmlns:a16="http://schemas.microsoft.com/office/drawing/2014/main" id="{7FE2E5A3-CD19-A546-AB4B-0EA1E8829B87}"/>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18" name="Group 163">
              <a:extLst>
                <a:ext uri="{FF2B5EF4-FFF2-40B4-BE49-F238E27FC236}">
                  <a16:creationId xmlns:a16="http://schemas.microsoft.com/office/drawing/2014/main" id="{7C6E99EF-2B63-CA4C-A5DE-9FD3B5342716}"/>
                </a:ext>
              </a:extLst>
            </p:cNvPr>
            <p:cNvGrpSpPr>
              <a:grpSpLocks/>
            </p:cNvGrpSpPr>
            <p:nvPr/>
          </p:nvGrpSpPr>
          <p:grpSpPr bwMode="auto">
            <a:xfrm>
              <a:off x="4584" y="1203"/>
              <a:ext cx="119" cy="53"/>
              <a:chOff x="1740" y="2642"/>
              <a:chExt cx="752" cy="327"/>
            </a:xfrm>
          </p:grpSpPr>
          <p:sp>
            <p:nvSpPr>
              <p:cNvPr id="1325" name="Freeform 164">
                <a:extLst>
                  <a:ext uri="{FF2B5EF4-FFF2-40B4-BE49-F238E27FC236}">
                    <a16:creationId xmlns:a16="http://schemas.microsoft.com/office/drawing/2014/main" id="{6E12DE36-0A64-834A-BBAD-E04C44B20D7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6" name="Freeform 165">
                <a:extLst>
                  <a:ext uri="{FF2B5EF4-FFF2-40B4-BE49-F238E27FC236}">
                    <a16:creationId xmlns:a16="http://schemas.microsoft.com/office/drawing/2014/main" id="{1FBE48EE-8299-0C48-AA7E-067EF21501A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7" name="Freeform 166">
                <a:extLst>
                  <a:ext uri="{FF2B5EF4-FFF2-40B4-BE49-F238E27FC236}">
                    <a16:creationId xmlns:a16="http://schemas.microsoft.com/office/drawing/2014/main" id="{5B9E5CB6-217A-FE41-ADE1-6C272A96DA7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8" name="Freeform 167">
                <a:extLst>
                  <a:ext uri="{FF2B5EF4-FFF2-40B4-BE49-F238E27FC236}">
                    <a16:creationId xmlns:a16="http://schemas.microsoft.com/office/drawing/2014/main" id="{92CD83EB-B4AF-A548-A5D7-EBCD60E8A36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9" name="Freeform 168">
                <a:extLst>
                  <a:ext uri="{FF2B5EF4-FFF2-40B4-BE49-F238E27FC236}">
                    <a16:creationId xmlns:a16="http://schemas.microsoft.com/office/drawing/2014/main" id="{94C640D8-D8AA-CB46-A5DC-C4ED29645B8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0" name="Freeform 169">
                <a:extLst>
                  <a:ext uri="{FF2B5EF4-FFF2-40B4-BE49-F238E27FC236}">
                    <a16:creationId xmlns:a16="http://schemas.microsoft.com/office/drawing/2014/main" id="{48296531-4D47-1C43-883A-FCB34D0E766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319" name="Freeform 170">
              <a:extLst>
                <a:ext uri="{FF2B5EF4-FFF2-40B4-BE49-F238E27FC236}">
                  <a16:creationId xmlns:a16="http://schemas.microsoft.com/office/drawing/2014/main" id="{B3B79E68-20B5-D540-9C6C-F5B052950A8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0" name="Freeform 171">
              <a:extLst>
                <a:ext uri="{FF2B5EF4-FFF2-40B4-BE49-F238E27FC236}">
                  <a16:creationId xmlns:a16="http://schemas.microsoft.com/office/drawing/2014/main" id="{A0BC90D7-6F1C-D743-B1E1-E6AA5880C74F}"/>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1" name="Freeform 172">
              <a:extLst>
                <a:ext uri="{FF2B5EF4-FFF2-40B4-BE49-F238E27FC236}">
                  <a16:creationId xmlns:a16="http://schemas.microsoft.com/office/drawing/2014/main" id="{67AB0043-2D4A-6C4B-A1C1-11D5C002F19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2" name="Freeform 173">
              <a:extLst>
                <a:ext uri="{FF2B5EF4-FFF2-40B4-BE49-F238E27FC236}">
                  <a16:creationId xmlns:a16="http://schemas.microsoft.com/office/drawing/2014/main" id="{29336F87-5569-2B41-A813-4C77EA082620}"/>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3" name="Freeform 174">
              <a:extLst>
                <a:ext uri="{FF2B5EF4-FFF2-40B4-BE49-F238E27FC236}">
                  <a16:creationId xmlns:a16="http://schemas.microsoft.com/office/drawing/2014/main" id="{14DC99A0-1B13-854A-AE94-D90A916E93B0}"/>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4" name="Freeform 175">
              <a:extLst>
                <a:ext uri="{FF2B5EF4-FFF2-40B4-BE49-F238E27FC236}">
                  <a16:creationId xmlns:a16="http://schemas.microsoft.com/office/drawing/2014/main" id="{C99CA53A-FCB0-C843-A9FA-161EA99536C6}"/>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331" name="Text Box 176">
            <a:extLst>
              <a:ext uri="{FF2B5EF4-FFF2-40B4-BE49-F238E27FC236}">
                <a16:creationId xmlns:a16="http://schemas.microsoft.com/office/drawing/2014/main" id="{353F74F6-1F17-C144-9E33-1C3CA4A126A4}"/>
              </a:ext>
            </a:extLst>
          </p:cNvPr>
          <p:cNvSpPr txBox="1">
            <a:spLocks noChangeArrowheads="1"/>
          </p:cNvSpPr>
          <p:nvPr/>
        </p:nvSpPr>
        <p:spPr bwMode="auto">
          <a:xfrm>
            <a:off x="3625749" y="4019471"/>
            <a:ext cx="21210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Avenir Book" panose="020B0503020203020204" pitchFamily="34" charset="-78"/>
                <a:cs typeface="Avenir Book" panose="020B0503020203020204" pitchFamily="34" charset="-78"/>
              </a:rPr>
              <a:t>R</a:t>
            </a:r>
            <a:r>
              <a:rPr kumimoji="0" lang="en-US" altLang="en-US" sz="1800" b="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outer </a:t>
            </a: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a:t>
            </a:r>
          </a:p>
        </p:txBody>
      </p:sp>
      <p:grpSp>
        <p:nvGrpSpPr>
          <p:cNvPr id="1381" name="Group 53">
            <a:extLst>
              <a:ext uri="{FF2B5EF4-FFF2-40B4-BE49-F238E27FC236}">
                <a16:creationId xmlns:a16="http://schemas.microsoft.com/office/drawing/2014/main" id="{D881BBC4-DF18-094B-9377-D624EBDA50A4}"/>
              </a:ext>
            </a:extLst>
          </p:cNvPr>
          <p:cNvGrpSpPr>
            <a:grpSpLocks/>
          </p:cNvGrpSpPr>
          <p:nvPr/>
        </p:nvGrpSpPr>
        <p:grpSpPr bwMode="auto">
          <a:xfrm>
            <a:off x="1415949" y="3371771"/>
            <a:ext cx="1081088" cy="1166812"/>
            <a:chOff x="42" y="744"/>
            <a:chExt cx="681" cy="735"/>
          </a:xfrm>
        </p:grpSpPr>
        <p:grpSp>
          <p:nvGrpSpPr>
            <p:cNvPr id="1382" name="Group 54">
              <a:extLst>
                <a:ext uri="{FF2B5EF4-FFF2-40B4-BE49-F238E27FC236}">
                  <a16:creationId xmlns:a16="http://schemas.microsoft.com/office/drawing/2014/main" id="{170B4756-1C1B-FA4C-BE56-C5B53174E74B}"/>
                </a:ext>
              </a:extLst>
            </p:cNvPr>
            <p:cNvGrpSpPr>
              <a:grpSpLocks/>
            </p:cNvGrpSpPr>
            <p:nvPr/>
          </p:nvGrpSpPr>
          <p:grpSpPr bwMode="auto">
            <a:xfrm>
              <a:off x="42" y="886"/>
              <a:ext cx="681" cy="468"/>
              <a:chOff x="42" y="886"/>
              <a:chExt cx="681" cy="468"/>
            </a:xfrm>
          </p:grpSpPr>
          <p:grpSp>
            <p:nvGrpSpPr>
              <p:cNvPr id="1384" name="Group 55">
                <a:extLst>
                  <a:ext uri="{FF2B5EF4-FFF2-40B4-BE49-F238E27FC236}">
                    <a16:creationId xmlns:a16="http://schemas.microsoft.com/office/drawing/2014/main" id="{158AD155-91D9-8746-B26B-44DF570C833E}"/>
                  </a:ext>
                </a:extLst>
              </p:cNvPr>
              <p:cNvGrpSpPr>
                <a:grpSpLocks/>
              </p:cNvGrpSpPr>
              <p:nvPr/>
            </p:nvGrpSpPr>
            <p:grpSpPr bwMode="auto">
              <a:xfrm>
                <a:off x="278" y="886"/>
                <a:ext cx="397" cy="154"/>
                <a:chOff x="740" y="3209"/>
                <a:chExt cx="397" cy="154"/>
              </a:xfrm>
            </p:grpSpPr>
            <p:grpSp>
              <p:nvGrpSpPr>
                <p:cNvPr id="1409" name="Group 56">
                  <a:extLst>
                    <a:ext uri="{FF2B5EF4-FFF2-40B4-BE49-F238E27FC236}">
                      <a16:creationId xmlns:a16="http://schemas.microsoft.com/office/drawing/2014/main" id="{022CBD0E-FD62-DF4F-918D-BEF120E07F5A}"/>
                    </a:ext>
                  </a:extLst>
                </p:cNvPr>
                <p:cNvGrpSpPr>
                  <a:grpSpLocks/>
                </p:cNvGrpSpPr>
                <p:nvPr/>
              </p:nvGrpSpPr>
              <p:grpSpPr bwMode="auto">
                <a:xfrm>
                  <a:off x="794" y="3209"/>
                  <a:ext cx="343" cy="154"/>
                  <a:chOff x="844" y="3337"/>
                  <a:chExt cx="343" cy="154"/>
                </a:xfrm>
              </p:grpSpPr>
              <p:sp>
                <p:nvSpPr>
                  <p:cNvPr id="1412" name="Rectangle 57">
                    <a:extLst>
                      <a:ext uri="{FF2B5EF4-FFF2-40B4-BE49-F238E27FC236}">
                        <a16:creationId xmlns:a16="http://schemas.microsoft.com/office/drawing/2014/main" id="{13FCEBF7-0D42-0047-B009-0CE916D9415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3" name="Text Box 58">
                    <a:extLst>
                      <a:ext uri="{FF2B5EF4-FFF2-40B4-BE49-F238E27FC236}">
                        <a16:creationId xmlns:a16="http://schemas.microsoft.com/office/drawing/2014/main" id="{5F0D413F-7D55-814C-931F-A524E4DB1FFD}"/>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1410" name="Rectangle 59">
                  <a:extLst>
                    <a:ext uri="{FF2B5EF4-FFF2-40B4-BE49-F238E27FC236}">
                      <a16:creationId xmlns:a16="http://schemas.microsoft.com/office/drawing/2014/main" id="{15D7051B-940C-384C-B172-5ABD896F7C38}"/>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1" name="Rectangle 60">
                  <a:extLst>
                    <a:ext uri="{FF2B5EF4-FFF2-40B4-BE49-F238E27FC236}">
                      <a16:creationId xmlns:a16="http://schemas.microsoft.com/office/drawing/2014/main" id="{3FE3CD03-0639-E04F-8E4A-4707678B3085}"/>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385" name="Group 61">
                <a:extLst>
                  <a:ext uri="{FF2B5EF4-FFF2-40B4-BE49-F238E27FC236}">
                    <a16:creationId xmlns:a16="http://schemas.microsoft.com/office/drawing/2014/main" id="{6013BA1D-3CD3-1F47-AD9B-3D59A9DDE8B6}"/>
                  </a:ext>
                </a:extLst>
              </p:cNvPr>
              <p:cNvGrpSpPr>
                <a:grpSpLocks/>
              </p:cNvGrpSpPr>
              <p:nvPr/>
            </p:nvGrpSpPr>
            <p:grpSpPr bwMode="auto">
              <a:xfrm>
                <a:off x="278" y="1034"/>
                <a:ext cx="397" cy="154"/>
                <a:chOff x="836" y="3305"/>
                <a:chExt cx="397" cy="154"/>
              </a:xfrm>
            </p:grpSpPr>
            <p:grpSp>
              <p:nvGrpSpPr>
                <p:cNvPr id="1403" name="Group 62">
                  <a:extLst>
                    <a:ext uri="{FF2B5EF4-FFF2-40B4-BE49-F238E27FC236}">
                      <a16:creationId xmlns:a16="http://schemas.microsoft.com/office/drawing/2014/main" id="{6CEF2A75-681B-8C4C-955C-38E74A0C84E1}"/>
                    </a:ext>
                  </a:extLst>
                </p:cNvPr>
                <p:cNvGrpSpPr>
                  <a:grpSpLocks/>
                </p:cNvGrpSpPr>
                <p:nvPr/>
              </p:nvGrpSpPr>
              <p:grpSpPr bwMode="auto">
                <a:xfrm>
                  <a:off x="890" y="3305"/>
                  <a:ext cx="343" cy="154"/>
                  <a:chOff x="844" y="3337"/>
                  <a:chExt cx="343" cy="154"/>
                </a:xfrm>
              </p:grpSpPr>
              <p:sp>
                <p:nvSpPr>
                  <p:cNvPr id="1407" name="Rectangle 63">
                    <a:extLst>
                      <a:ext uri="{FF2B5EF4-FFF2-40B4-BE49-F238E27FC236}">
                        <a16:creationId xmlns:a16="http://schemas.microsoft.com/office/drawing/2014/main" id="{DBE6CEFE-5986-FC41-BD88-53508D80B707}"/>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8" name="Text Box 64">
                    <a:extLst>
                      <a:ext uri="{FF2B5EF4-FFF2-40B4-BE49-F238E27FC236}">
                        <a16:creationId xmlns:a16="http://schemas.microsoft.com/office/drawing/2014/main" id="{F873FD65-9277-9F48-B366-2CA149BAA44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04" name="Group 65">
                  <a:extLst>
                    <a:ext uri="{FF2B5EF4-FFF2-40B4-BE49-F238E27FC236}">
                      <a16:creationId xmlns:a16="http://schemas.microsoft.com/office/drawing/2014/main" id="{5F0D09C2-937B-BE4D-8632-466777C6F956}"/>
                    </a:ext>
                  </a:extLst>
                </p:cNvPr>
                <p:cNvGrpSpPr>
                  <a:grpSpLocks/>
                </p:cNvGrpSpPr>
                <p:nvPr/>
              </p:nvGrpSpPr>
              <p:grpSpPr bwMode="auto">
                <a:xfrm>
                  <a:off x="836" y="3334"/>
                  <a:ext cx="354" cy="94"/>
                  <a:chOff x="836" y="3334"/>
                  <a:chExt cx="354" cy="94"/>
                </a:xfrm>
              </p:grpSpPr>
              <p:sp>
                <p:nvSpPr>
                  <p:cNvPr id="1405" name="Rectangle 66">
                    <a:extLst>
                      <a:ext uri="{FF2B5EF4-FFF2-40B4-BE49-F238E27FC236}">
                        <a16:creationId xmlns:a16="http://schemas.microsoft.com/office/drawing/2014/main" id="{A234A500-4F4E-8347-BC11-C205D6D42648}"/>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6" name="Rectangle 67">
                    <a:extLst>
                      <a:ext uri="{FF2B5EF4-FFF2-40B4-BE49-F238E27FC236}">
                        <a16:creationId xmlns:a16="http://schemas.microsoft.com/office/drawing/2014/main" id="{34061CA1-83C1-0845-AC89-87EDF10EADCA}"/>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1386" name="Group 68">
                <a:extLst>
                  <a:ext uri="{FF2B5EF4-FFF2-40B4-BE49-F238E27FC236}">
                    <a16:creationId xmlns:a16="http://schemas.microsoft.com/office/drawing/2014/main" id="{C84BC621-1C3C-0B4B-853A-68B80390C1C5}"/>
                  </a:ext>
                </a:extLst>
              </p:cNvPr>
              <p:cNvGrpSpPr>
                <a:grpSpLocks/>
              </p:cNvGrpSpPr>
              <p:nvPr/>
            </p:nvGrpSpPr>
            <p:grpSpPr bwMode="auto">
              <a:xfrm>
                <a:off x="165" y="1054"/>
                <a:ext cx="480" cy="112"/>
                <a:chOff x="627" y="3377"/>
                <a:chExt cx="480" cy="112"/>
              </a:xfrm>
            </p:grpSpPr>
            <p:sp>
              <p:nvSpPr>
                <p:cNvPr id="1401" name="Rectangle 69">
                  <a:extLst>
                    <a:ext uri="{FF2B5EF4-FFF2-40B4-BE49-F238E27FC236}">
                      <a16:creationId xmlns:a16="http://schemas.microsoft.com/office/drawing/2014/main" id="{D7F39EAB-B71F-7A48-AD96-C7BBDD18C31E}"/>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2" name="Rectangle 70">
                  <a:extLst>
                    <a:ext uri="{FF2B5EF4-FFF2-40B4-BE49-F238E27FC236}">
                      <a16:creationId xmlns:a16="http://schemas.microsoft.com/office/drawing/2014/main" id="{F08D33AF-49EF-434E-A68B-C96EC0C0005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387" name="Group 71">
                <a:extLst>
                  <a:ext uri="{FF2B5EF4-FFF2-40B4-BE49-F238E27FC236}">
                    <a16:creationId xmlns:a16="http://schemas.microsoft.com/office/drawing/2014/main" id="{04899703-36DD-3748-90C7-050D5E980277}"/>
                  </a:ext>
                </a:extLst>
              </p:cNvPr>
              <p:cNvGrpSpPr>
                <a:grpSpLocks/>
              </p:cNvGrpSpPr>
              <p:nvPr/>
            </p:nvGrpSpPr>
            <p:grpSpPr bwMode="auto">
              <a:xfrm>
                <a:off x="42" y="1200"/>
                <a:ext cx="681" cy="154"/>
                <a:chOff x="504" y="3523"/>
                <a:chExt cx="681" cy="154"/>
              </a:xfrm>
            </p:grpSpPr>
            <p:grpSp>
              <p:nvGrpSpPr>
                <p:cNvPr id="1388" name="Group 72">
                  <a:extLst>
                    <a:ext uri="{FF2B5EF4-FFF2-40B4-BE49-F238E27FC236}">
                      <a16:creationId xmlns:a16="http://schemas.microsoft.com/office/drawing/2014/main" id="{7E58F00D-1CE7-8A4D-B79A-554376609030}"/>
                    </a:ext>
                  </a:extLst>
                </p:cNvPr>
                <p:cNvGrpSpPr>
                  <a:grpSpLocks/>
                </p:cNvGrpSpPr>
                <p:nvPr/>
              </p:nvGrpSpPr>
              <p:grpSpPr bwMode="auto">
                <a:xfrm>
                  <a:off x="623" y="3523"/>
                  <a:ext cx="510" cy="154"/>
                  <a:chOff x="723" y="3453"/>
                  <a:chExt cx="510" cy="154"/>
                </a:xfrm>
              </p:grpSpPr>
              <p:grpSp>
                <p:nvGrpSpPr>
                  <p:cNvPr id="1392" name="Group 73">
                    <a:extLst>
                      <a:ext uri="{FF2B5EF4-FFF2-40B4-BE49-F238E27FC236}">
                        <a16:creationId xmlns:a16="http://schemas.microsoft.com/office/drawing/2014/main" id="{47FB9C51-9E8B-C54D-8BC2-06F3F7531D23}"/>
                      </a:ext>
                    </a:extLst>
                  </p:cNvPr>
                  <p:cNvGrpSpPr>
                    <a:grpSpLocks/>
                  </p:cNvGrpSpPr>
                  <p:nvPr/>
                </p:nvGrpSpPr>
                <p:grpSpPr bwMode="auto">
                  <a:xfrm>
                    <a:off x="836" y="3453"/>
                    <a:ext cx="397" cy="154"/>
                    <a:chOff x="836" y="3305"/>
                    <a:chExt cx="397" cy="154"/>
                  </a:xfrm>
                </p:grpSpPr>
                <p:grpSp>
                  <p:nvGrpSpPr>
                    <p:cNvPr id="1395" name="Group 74">
                      <a:extLst>
                        <a:ext uri="{FF2B5EF4-FFF2-40B4-BE49-F238E27FC236}">
                          <a16:creationId xmlns:a16="http://schemas.microsoft.com/office/drawing/2014/main" id="{48D2FA83-60D9-974D-AE72-512FA05C5F12}"/>
                        </a:ext>
                      </a:extLst>
                    </p:cNvPr>
                    <p:cNvGrpSpPr>
                      <a:grpSpLocks/>
                    </p:cNvGrpSpPr>
                    <p:nvPr/>
                  </p:nvGrpSpPr>
                  <p:grpSpPr bwMode="auto">
                    <a:xfrm>
                      <a:off x="890" y="3305"/>
                      <a:ext cx="343" cy="154"/>
                      <a:chOff x="844" y="3337"/>
                      <a:chExt cx="343" cy="154"/>
                    </a:xfrm>
                  </p:grpSpPr>
                  <p:sp>
                    <p:nvSpPr>
                      <p:cNvPr id="1399" name="Rectangle 75">
                        <a:extLst>
                          <a:ext uri="{FF2B5EF4-FFF2-40B4-BE49-F238E27FC236}">
                            <a16:creationId xmlns:a16="http://schemas.microsoft.com/office/drawing/2014/main" id="{C706B9B5-94D1-6A44-BF66-EAAFDF0847F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0" name="Text Box 76">
                        <a:extLst>
                          <a:ext uri="{FF2B5EF4-FFF2-40B4-BE49-F238E27FC236}">
                            <a16:creationId xmlns:a16="http://schemas.microsoft.com/office/drawing/2014/main" id="{8E295886-4BD5-BF47-9ED6-1EEA0855CE3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396" name="Group 77">
                      <a:extLst>
                        <a:ext uri="{FF2B5EF4-FFF2-40B4-BE49-F238E27FC236}">
                          <a16:creationId xmlns:a16="http://schemas.microsoft.com/office/drawing/2014/main" id="{85E5888E-ACDE-A048-AB52-2E52B5C83246}"/>
                        </a:ext>
                      </a:extLst>
                    </p:cNvPr>
                    <p:cNvGrpSpPr>
                      <a:grpSpLocks/>
                    </p:cNvGrpSpPr>
                    <p:nvPr/>
                  </p:nvGrpSpPr>
                  <p:grpSpPr bwMode="auto">
                    <a:xfrm>
                      <a:off x="836" y="3334"/>
                      <a:ext cx="354" cy="94"/>
                      <a:chOff x="836" y="3334"/>
                      <a:chExt cx="354" cy="94"/>
                    </a:xfrm>
                  </p:grpSpPr>
                  <p:sp>
                    <p:nvSpPr>
                      <p:cNvPr id="1397" name="Rectangle 78">
                        <a:extLst>
                          <a:ext uri="{FF2B5EF4-FFF2-40B4-BE49-F238E27FC236}">
                            <a16:creationId xmlns:a16="http://schemas.microsoft.com/office/drawing/2014/main" id="{82615A2A-BF17-5548-83C3-E32578EFC52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8" name="Rectangle 79">
                        <a:extLst>
                          <a:ext uri="{FF2B5EF4-FFF2-40B4-BE49-F238E27FC236}">
                            <a16:creationId xmlns:a16="http://schemas.microsoft.com/office/drawing/2014/main" id="{ABFA8DCD-5499-B64E-8686-262B4971AC6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393" name="Rectangle 80">
                    <a:extLst>
                      <a:ext uri="{FF2B5EF4-FFF2-40B4-BE49-F238E27FC236}">
                        <a16:creationId xmlns:a16="http://schemas.microsoft.com/office/drawing/2014/main" id="{015FD140-4F4A-084B-9FD6-3D1462B6F25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4" name="Rectangle 81">
                    <a:extLst>
                      <a:ext uri="{FF2B5EF4-FFF2-40B4-BE49-F238E27FC236}">
                        <a16:creationId xmlns:a16="http://schemas.microsoft.com/office/drawing/2014/main" id="{CD85327C-6314-844B-BBE0-5A87CB5E5DEE}"/>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89" name="Rectangle 82">
                  <a:extLst>
                    <a:ext uri="{FF2B5EF4-FFF2-40B4-BE49-F238E27FC236}">
                      <a16:creationId xmlns:a16="http://schemas.microsoft.com/office/drawing/2014/main" id="{9F39B614-10F1-774F-B244-ABEBE76703B0}"/>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0" name="Rectangle 83">
                  <a:extLst>
                    <a:ext uri="{FF2B5EF4-FFF2-40B4-BE49-F238E27FC236}">
                      <a16:creationId xmlns:a16="http://schemas.microsoft.com/office/drawing/2014/main" id="{BAC1E200-588A-7740-8C26-1A0629345FF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1" name="Rectangle 84">
                  <a:extLst>
                    <a:ext uri="{FF2B5EF4-FFF2-40B4-BE49-F238E27FC236}">
                      <a16:creationId xmlns:a16="http://schemas.microsoft.com/office/drawing/2014/main" id="{35F06EAB-82D2-C44A-A22C-E5918BD89C2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383" name="AutoShape 85">
              <a:extLst>
                <a:ext uri="{FF2B5EF4-FFF2-40B4-BE49-F238E27FC236}">
                  <a16:creationId xmlns:a16="http://schemas.microsoft.com/office/drawing/2014/main" id="{18F6CCEB-1F89-1545-BB6F-0DB94AEE141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14" name="Group 86">
            <a:extLst>
              <a:ext uri="{FF2B5EF4-FFF2-40B4-BE49-F238E27FC236}">
                <a16:creationId xmlns:a16="http://schemas.microsoft.com/office/drawing/2014/main" id="{1121707D-6A2B-FD4D-8EA2-98FA9D7539B1}"/>
              </a:ext>
            </a:extLst>
          </p:cNvPr>
          <p:cNvGrpSpPr>
            <a:grpSpLocks/>
          </p:cNvGrpSpPr>
          <p:nvPr/>
        </p:nvGrpSpPr>
        <p:grpSpPr bwMode="auto">
          <a:xfrm>
            <a:off x="1512787" y="4457621"/>
            <a:ext cx="1081087" cy="244475"/>
            <a:chOff x="504" y="3523"/>
            <a:chExt cx="681" cy="154"/>
          </a:xfrm>
        </p:grpSpPr>
        <p:grpSp>
          <p:nvGrpSpPr>
            <p:cNvPr id="1415" name="Group 87">
              <a:extLst>
                <a:ext uri="{FF2B5EF4-FFF2-40B4-BE49-F238E27FC236}">
                  <a16:creationId xmlns:a16="http://schemas.microsoft.com/office/drawing/2014/main" id="{A2C1DB06-344A-F84A-8733-AFC4DAEEE2B6}"/>
                </a:ext>
              </a:extLst>
            </p:cNvPr>
            <p:cNvGrpSpPr>
              <a:grpSpLocks/>
            </p:cNvGrpSpPr>
            <p:nvPr/>
          </p:nvGrpSpPr>
          <p:grpSpPr bwMode="auto">
            <a:xfrm>
              <a:off x="623" y="3523"/>
              <a:ext cx="510" cy="154"/>
              <a:chOff x="723" y="3453"/>
              <a:chExt cx="510" cy="154"/>
            </a:xfrm>
          </p:grpSpPr>
          <p:grpSp>
            <p:nvGrpSpPr>
              <p:cNvPr id="1419" name="Group 88">
                <a:extLst>
                  <a:ext uri="{FF2B5EF4-FFF2-40B4-BE49-F238E27FC236}">
                    <a16:creationId xmlns:a16="http://schemas.microsoft.com/office/drawing/2014/main" id="{1312DEFD-37D9-EE4B-A6D8-BD394BBA836C}"/>
                  </a:ext>
                </a:extLst>
              </p:cNvPr>
              <p:cNvGrpSpPr>
                <a:grpSpLocks/>
              </p:cNvGrpSpPr>
              <p:nvPr/>
            </p:nvGrpSpPr>
            <p:grpSpPr bwMode="auto">
              <a:xfrm>
                <a:off x="836" y="3453"/>
                <a:ext cx="397" cy="154"/>
                <a:chOff x="836" y="3305"/>
                <a:chExt cx="397" cy="154"/>
              </a:xfrm>
            </p:grpSpPr>
            <p:grpSp>
              <p:nvGrpSpPr>
                <p:cNvPr id="1422" name="Group 89">
                  <a:extLst>
                    <a:ext uri="{FF2B5EF4-FFF2-40B4-BE49-F238E27FC236}">
                      <a16:creationId xmlns:a16="http://schemas.microsoft.com/office/drawing/2014/main" id="{AEB25500-68E5-0242-9D77-3AB457942928}"/>
                    </a:ext>
                  </a:extLst>
                </p:cNvPr>
                <p:cNvGrpSpPr>
                  <a:grpSpLocks/>
                </p:cNvGrpSpPr>
                <p:nvPr/>
              </p:nvGrpSpPr>
              <p:grpSpPr bwMode="auto">
                <a:xfrm>
                  <a:off x="890" y="3305"/>
                  <a:ext cx="343" cy="154"/>
                  <a:chOff x="844" y="3337"/>
                  <a:chExt cx="343" cy="154"/>
                </a:xfrm>
              </p:grpSpPr>
              <p:sp>
                <p:nvSpPr>
                  <p:cNvPr id="1426" name="Rectangle 90">
                    <a:extLst>
                      <a:ext uri="{FF2B5EF4-FFF2-40B4-BE49-F238E27FC236}">
                        <a16:creationId xmlns:a16="http://schemas.microsoft.com/office/drawing/2014/main" id="{CB0F42B1-EC5C-574D-9996-8915E9E894E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7" name="Text Box 91">
                    <a:extLst>
                      <a:ext uri="{FF2B5EF4-FFF2-40B4-BE49-F238E27FC236}">
                        <a16:creationId xmlns:a16="http://schemas.microsoft.com/office/drawing/2014/main" id="{6165BC0B-3830-4148-A011-D65290E5C6B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23" name="Group 92">
                  <a:extLst>
                    <a:ext uri="{FF2B5EF4-FFF2-40B4-BE49-F238E27FC236}">
                      <a16:creationId xmlns:a16="http://schemas.microsoft.com/office/drawing/2014/main" id="{B01FA0AD-A461-A44D-B4B2-0EDADF7B1DA4}"/>
                    </a:ext>
                  </a:extLst>
                </p:cNvPr>
                <p:cNvGrpSpPr>
                  <a:grpSpLocks/>
                </p:cNvGrpSpPr>
                <p:nvPr/>
              </p:nvGrpSpPr>
              <p:grpSpPr bwMode="auto">
                <a:xfrm>
                  <a:off x="836" y="3334"/>
                  <a:ext cx="354" cy="94"/>
                  <a:chOff x="836" y="3334"/>
                  <a:chExt cx="354" cy="94"/>
                </a:xfrm>
              </p:grpSpPr>
              <p:sp>
                <p:nvSpPr>
                  <p:cNvPr id="1424" name="Rectangle 93">
                    <a:extLst>
                      <a:ext uri="{FF2B5EF4-FFF2-40B4-BE49-F238E27FC236}">
                        <a16:creationId xmlns:a16="http://schemas.microsoft.com/office/drawing/2014/main" id="{4D064722-2CBE-3641-B55B-92EDAA8C22B2}"/>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5" name="Rectangle 94">
                    <a:extLst>
                      <a:ext uri="{FF2B5EF4-FFF2-40B4-BE49-F238E27FC236}">
                        <a16:creationId xmlns:a16="http://schemas.microsoft.com/office/drawing/2014/main" id="{F1511B9F-2E7C-3340-9B5D-715334B1E14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20" name="Rectangle 95">
                <a:extLst>
                  <a:ext uri="{FF2B5EF4-FFF2-40B4-BE49-F238E27FC236}">
                    <a16:creationId xmlns:a16="http://schemas.microsoft.com/office/drawing/2014/main" id="{41BCDDA4-7173-A74D-8FA7-8C15DAE22791}"/>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1" name="Rectangle 96">
                <a:extLst>
                  <a:ext uri="{FF2B5EF4-FFF2-40B4-BE49-F238E27FC236}">
                    <a16:creationId xmlns:a16="http://schemas.microsoft.com/office/drawing/2014/main" id="{A5C31A2B-EA68-F74D-B78C-D518F2DD9D45}"/>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416" name="Rectangle 97">
              <a:extLst>
                <a:ext uri="{FF2B5EF4-FFF2-40B4-BE49-F238E27FC236}">
                  <a16:creationId xmlns:a16="http://schemas.microsoft.com/office/drawing/2014/main" id="{45277660-2427-0E41-B8FB-470007D3DDC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7" name="Rectangle 98">
              <a:extLst>
                <a:ext uri="{FF2B5EF4-FFF2-40B4-BE49-F238E27FC236}">
                  <a16:creationId xmlns:a16="http://schemas.microsoft.com/office/drawing/2014/main" id="{A8CCFB6D-51C0-524A-A7B0-AA5FCE9A99B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8" name="Rectangle 99">
              <a:extLst>
                <a:ext uri="{FF2B5EF4-FFF2-40B4-BE49-F238E27FC236}">
                  <a16:creationId xmlns:a16="http://schemas.microsoft.com/office/drawing/2014/main" id="{7F631B2E-9741-3944-A05C-0F55FF830640}"/>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28" name="Group 100">
            <a:extLst>
              <a:ext uri="{FF2B5EF4-FFF2-40B4-BE49-F238E27FC236}">
                <a16:creationId xmlns:a16="http://schemas.microsoft.com/office/drawing/2014/main" id="{ADC383E7-C8CF-9D44-A628-045BE938429B}"/>
              </a:ext>
            </a:extLst>
          </p:cNvPr>
          <p:cNvGrpSpPr>
            <a:grpSpLocks/>
          </p:cNvGrpSpPr>
          <p:nvPr/>
        </p:nvGrpSpPr>
        <p:grpSpPr bwMode="auto">
          <a:xfrm>
            <a:off x="2541487" y="3289221"/>
            <a:ext cx="1316037" cy="1314450"/>
            <a:chOff x="931" y="1941"/>
            <a:chExt cx="829" cy="828"/>
          </a:xfrm>
        </p:grpSpPr>
        <p:sp>
          <p:nvSpPr>
            <p:cNvPr id="1429" name="Freeform 101">
              <a:extLst>
                <a:ext uri="{FF2B5EF4-FFF2-40B4-BE49-F238E27FC236}">
                  <a16:creationId xmlns:a16="http://schemas.microsoft.com/office/drawing/2014/main" id="{25A378C0-55B4-C94D-A623-59A8EB7F0073}"/>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30" name="Group 102">
              <a:extLst>
                <a:ext uri="{FF2B5EF4-FFF2-40B4-BE49-F238E27FC236}">
                  <a16:creationId xmlns:a16="http://schemas.microsoft.com/office/drawing/2014/main" id="{9F804CDB-1EC2-BD48-82BF-534976C2A4BE}"/>
                </a:ext>
              </a:extLst>
            </p:cNvPr>
            <p:cNvGrpSpPr>
              <a:grpSpLocks/>
            </p:cNvGrpSpPr>
            <p:nvPr/>
          </p:nvGrpSpPr>
          <p:grpSpPr bwMode="auto">
            <a:xfrm>
              <a:off x="931" y="1941"/>
              <a:ext cx="501" cy="828"/>
              <a:chOff x="569" y="2954"/>
              <a:chExt cx="501" cy="828"/>
            </a:xfrm>
          </p:grpSpPr>
          <p:sp>
            <p:nvSpPr>
              <p:cNvPr id="1431" name="Rectangle 103">
                <a:extLst>
                  <a:ext uri="{FF2B5EF4-FFF2-40B4-BE49-F238E27FC236}">
                    <a16:creationId xmlns:a16="http://schemas.microsoft.com/office/drawing/2014/main" id="{F5FF0A09-50BB-5A47-BC95-9E36D622C934}"/>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32" name="Text Box 104">
                <a:extLst>
                  <a:ext uri="{FF2B5EF4-FFF2-40B4-BE49-F238E27FC236}">
                    <a16:creationId xmlns:a16="http://schemas.microsoft.com/office/drawing/2014/main" id="{983732BD-F5E1-A040-B8D1-C73DABEAF53B}"/>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1433" name="Line 105">
                <a:extLst>
                  <a:ext uri="{FF2B5EF4-FFF2-40B4-BE49-F238E27FC236}">
                    <a16:creationId xmlns:a16="http://schemas.microsoft.com/office/drawing/2014/main" id="{ABFD8491-C1C6-2548-A702-B2F9CB59E807}"/>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4" name="Line 106">
                <a:extLst>
                  <a:ext uri="{FF2B5EF4-FFF2-40B4-BE49-F238E27FC236}">
                    <a16:creationId xmlns:a16="http://schemas.microsoft.com/office/drawing/2014/main" id="{21CDF7E2-6761-3C43-9832-7D888CA6E260}"/>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5" name="Line 107">
                <a:extLst>
                  <a:ext uri="{FF2B5EF4-FFF2-40B4-BE49-F238E27FC236}">
                    <a16:creationId xmlns:a16="http://schemas.microsoft.com/office/drawing/2014/main" id="{D7B9C5E9-14E3-B44B-841F-C2912C7A4ACA}"/>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6" name="Line 108">
                <a:extLst>
                  <a:ext uri="{FF2B5EF4-FFF2-40B4-BE49-F238E27FC236}">
                    <a16:creationId xmlns:a16="http://schemas.microsoft.com/office/drawing/2014/main" id="{47E7EAA2-A0DE-5D4C-8841-CCE69E254183}"/>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1437" name="Group 145">
            <a:extLst>
              <a:ext uri="{FF2B5EF4-FFF2-40B4-BE49-F238E27FC236}">
                <a16:creationId xmlns:a16="http://schemas.microsoft.com/office/drawing/2014/main" id="{EB3EB365-6337-534D-85A9-F5BF2F50279A}"/>
              </a:ext>
            </a:extLst>
          </p:cNvPr>
          <p:cNvGrpSpPr>
            <a:grpSpLocks/>
          </p:cNvGrpSpPr>
          <p:nvPr/>
        </p:nvGrpSpPr>
        <p:grpSpPr bwMode="auto">
          <a:xfrm>
            <a:off x="1866799" y="3397171"/>
            <a:ext cx="544513" cy="244475"/>
            <a:chOff x="844" y="3337"/>
            <a:chExt cx="343" cy="154"/>
          </a:xfrm>
        </p:grpSpPr>
        <p:sp>
          <p:nvSpPr>
            <p:cNvPr id="1438" name="Rectangle 146">
              <a:extLst>
                <a:ext uri="{FF2B5EF4-FFF2-40B4-BE49-F238E27FC236}">
                  <a16:creationId xmlns:a16="http://schemas.microsoft.com/office/drawing/2014/main" id="{C1EDFB31-2B54-7F4B-B7B3-2B74EB1F1B4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39" name="Text Box 147">
              <a:extLst>
                <a:ext uri="{FF2B5EF4-FFF2-40B4-BE49-F238E27FC236}">
                  <a16:creationId xmlns:a16="http://schemas.microsoft.com/office/drawing/2014/main" id="{26739997-45D8-6E4B-A423-C6DCAC5970F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40" name="Group 44">
            <a:extLst>
              <a:ext uri="{FF2B5EF4-FFF2-40B4-BE49-F238E27FC236}">
                <a16:creationId xmlns:a16="http://schemas.microsoft.com/office/drawing/2014/main" id="{5E864C9E-2FFD-CA43-B79D-BEBA724A7561}"/>
              </a:ext>
            </a:extLst>
          </p:cNvPr>
          <p:cNvGrpSpPr>
            <a:grpSpLocks/>
          </p:cNvGrpSpPr>
          <p:nvPr/>
        </p:nvGrpSpPr>
        <p:grpSpPr bwMode="auto">
          <a:xfrm>
            <a:off x="2258912" y="1300083"/>
            <a:ext cx="976312" cy="1460500"/>
            <a:chOff x="651" y="681"/>
            <a:chExt cx="615" cy="920"/>
          </a:xfrm>
        </p:grpSpPr>
        <p:sp>
          <p:nvSpPr>
            <p:cNvPr id="1441" name="Freeform 45">
              <a:extLst>
                <a:ext uri="{FF2B5EF4-FFF2-40B4-BE49-F238E27FC236}">
                  <a16:creationId xmlns:a16="http://schemas.microsoft.com/office/drawing/2014/main" id="{3296C3CB-ADF7-C543-8BF9-E52EC508CB9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42" name="Group 46">
              <a:extLst>
                <a:ext uri="{FF2B5EF4-FFF2-40B4-BE49-F238E27FC236}">
                  <a16:creationId xmlns:a16="http://schemas.microsoft.com/office/drawing/2014/main" id="{C9BF4AA6-9994-8F41-A05D-CBC5A1C1712B}"/>
                </a:ext>
              </a:extLst>
            </p:cNvPr>
            <p:cNvGrpSpPr>
              <a:grpSpLocks/>
            </p:cNvGrpSpPr>
            <p:nvPr/>
          </p:nvGrpSpPr>
          <p:grpSpPr bwMode="auto">
            <a:xfrm>
              <a:off x="651" y="681"/>
              <a:ext cx="501" cy="828"/>
              <a:chOff x="569" y="2954"/>
              <a:chExt cx="501" cy="828"/>
            </a:xfrm>
          </p:grpSpPr>
          <p:sp>
            <p:nvSpPr>
              <p:cNvPr id="1443" name="Rectangle 47">
                <a:extLst>
                  <a:ext uri="{FF2B5EF4-FFF2-40B4-BE49-F238E27FC236}">
                    <a16:creationId xmlns:a16="http://schemas.microsoft.com/office/drawing/2014/main" id="{44C90133-F644-3144-9C8C-A31E26B3769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algn="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44" name="Text Box 48">
                <a:extLst>
                  <a:ext uri="{FF2B5EF4-FFF2-40B4-BE49-F238E27FC236}">
                    <a16:creationId xmlns:a16="http://schemas.microsoft.com/office/drawing/2014/main" id="{D1000159-7078-524B-ABE3-6A5E79D44D1E}"/>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1445" name="Line 49">
                <a:extLst>
                  <a:ext uri="{FF2B5EF4-FFF2-40B4-BE49-F238E27FC236}">
                    <a16:creationId xmlns:a16="http://schemas.microsoft.com/office/drawing/2014/main" id="{D2C8C2BD-FE00-FA4A-A35B-038AF71B3EB1}"/>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6" name="Line 50">
                <a:extLst>
                  <a:ext uri="{FF2B5EF4-FFF2-40B4-BE49-F238E27FC236}">
                    <a16:creationId xmlns:a16="http://schemas.microsoft.com/office/drawing/2014/main" id="{D202699A-F155-FF4E-87CC-CF23F4517C5D}"/>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7" name="Line 51">
                <a:extLst>
                  <a:ext uri="{FF2B5EF4-FFF2-40B4-BE49-F238E27FC236}">
                    <a16:creationId xmlns:a16="http://schemas.microsoft.com/office/drawing/2014/main" id="{6E937A07-7E1F-304E-B1B7-8202278EFAE7}"/>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8" name="Line 52">
                <a:extLst>
                  <a:ext uri="{FF2B5EF4-FFF2-40B4-BE49-F238E27FC236}">
                    <a16:creationId xmlns:a16="http://schemas.microsoft.com/office/drawing/2014/main" id="{55F43419-46AF-8641-A8A6-FD4FF58142C2}"/>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1449" name="Group 109">
            <a:extLst>
              <a:ext uri="{FF2B5EF4-FFF2-40B4-BE49-F238E27FC236}">
                <a16:creationId xmlns:a16="http://schemas.microsoft.com/office/drawing/2014/main" id="{58FE9FE4-9009-F540-9B98-9736A8E284E0}"/>
              </a:ext>
            </a:extLst>
          </p:cNvPr>
          <p:cNvGrpSpPr>
            <a:grpSpLocks/>
          </p:cNvGrpSpPr>
          <p:nvPr/>
        </p:nvGrpSpPr>
        <p:grpSpPr bwMode="auto">
          <a:xfrm>
            <a:off x="1134962" y="1188958"/>
            <a:ext cx="1081087" cy="1217613"/>
            <a:chOff x="1404" y="3105"/>
            <a:chExt cx="681" cy="767"/>
          </a:xfrm>
        </p:grpSpPr>
        <p:grpSp>
          <p:nvGrpSpPr>
            <p:cNvPr id="1450" name="Group 110">
              <a:extLst>
                <a:ext uri="{FF2B5EF4-FFF2-40B4-BE49-F238E27FC236}">
                  <a16:creationId xmlns:a16="http://schemas.microsoft.com/office/drawing/2014/main" id="{CDAA7254-E209-2444-9E44-2A311BC72FC2}"/>
                </a:ext>
              </a:extLst>
            </p:cNvPr>
            <p:cNvGrpSpPr>
              <a:grpSpLocks/>
            </p:cNvGrpSpPr>
            <p:nvPr/>
          </p:nvGrpSpPr>
          <p:grpSpPr bwMode="auto">
            <a:xfrm>
              <a:off x="1404" y="3355"/>
              <a:ext cx="681" cy="468"/>
              <a:chOff x="42" y="886"/>
              <a:chExt cx="681" cy="468"/>
            </a:xfrm>
          </p:grpSpPr>
          <p:grpSp>
            <p:nvGrpSpPr>
              <p:cNvPr id="1455" name="Group 111">
                <a:extLst>
                  <a:ext uri="{FF2B5EF4-FFF2-40B4-BE49-F238E27FC236}">
                    <a16:creationId xmlns:a16="http://schemas.microsoft.com/office/drawing/2014/main" id="{7AA66DC0-034B-A34B-AAEF-041ADBFE2FBD}"/>
                  </a:ext>
                </a:extLst>
              </p:cNvPr>
              <p:cNvGrpSpPr>
                <a:grpSpLocks/>
              </p:cNvGrpSpPr>
              <p:nvPr/>
            </p:nvGrpSpPr>
            <p:grpSpPr bwMode="auto">
              <a:xfrm>
                <a:off x="278" y="886"/>
                <a:ext cx="397" cy="154"/>
                <a:chOff x="740" y="3209"/>
                <a:chExt cx="397" cy="154"/>
              </a:xfrm>
            </p:grpSpPr>
            <p:grpSp>
              <p:nvGrpSpPr>
                <p:cNvPr id="1480" name="Group 112">
                  <a:extLst>
                    <a:ext uri="{FF2B5EF4-FFF2-40B4-BE49-F238E27FC236}">
                      <a16:creationId xmlns:a16="http://schemas.microsoft.com/office/drawing/2014/main" id="{7E6F218F-EDED-5B44-9422-ABABEC3B27AC}"/>
                    </a:ext>
                  </a:extLst>
                </p:cNvPr>
                <p:cNvGrpSpPr>
                  <a:grpSpLocks/>
                </p:cNvGrpSpPr>
                <p:nvPr/>
              </p:nvGrpSpPr>
              <p:grpSpPr bwMode="auto">
                <a:xfrm>
                  <a:off x="794" y="3209"/>
                  <a:ext cx="343" cy="154"/>
                  <a:chOff x="844" y="3337"/>
                  <a:chExt cx="343" cy="154"/>
                </a:xfrm>
              </p:grpSpPr>
              <p:sp>
                <p:nvSpPr>
                  <p:cNvPr id="1483" name="Rectangle 113">
                    <a:extLst>
                      <a:ext uri="{FF2B5EF4-FFF2-40B4-BE49-F238E27FC236}">
                        <a16:creationId xmlns:a16="http://schemas.microsoft.com/office/drawing/2014/main" id="{9A2696C2-7BF2-3240-8202-E6BBE2E2F1F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84" name="Text Box 114">
                    <a:extLst>
                      <a:ext uri="{FF2B5EF4-FFF2-40B4-BE49-F238E27FC236}">
                        <a16:creationId xmlns:a16="http://schemas.microsoft.com/office/drawing/2014/main" id="{58C83739-1CBA-E249-9B1C-C8916D8D79C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1481" name="Rectangle 115">
                  <a:extLst>
                    <a:ext uri="{FF2B5EF4-FFF2-40B4-BE49-F238E27FC236}">
                      <a16:creationId xmlns:a16="http://schemas.microsoft.com/office/drawing/2014/main" id="{5387A33B-5D06-C046-9DCF-1C317563693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82" name="Rectangle 116">
                  <a:extLst>
                    <a:ext uri="{FF2B5EF4-FFF2-40B4-BE49-F238E27FC236}">
                      <a16:creationId xmlns:a16="http://schemas.microsoft.com/office/drawing/2014/main" id="{08F8503E-3B0A-7A42-97B0-9FF42C53AF7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56" name="Group 117">
                <a:extLst>
                  <a:ext uri="{FF2B5EF4-FFF2-40B4-BE49-F238E27FC236}">
                    <a16:creationId xmlns:a16="http://schemas.microsoft.com/office/drawing/2014/main" id="{C978DB29-8FB0-A943-8A79-68EEB5518149}"/>
                  </a:ext>
                </a:extLst>
              </p:cNvPr>
              <p:cNvGrpSpPr>
                <a:grpSpLocks/>
              </p:cNvGrpSpPr>
              <p:nvPr/>
            </p:nvGrpSpPr>
            <p:grpSpPr bwMode="auto">
              <a:xfrm>
                <a:off x="278" y="1034"/>
                <a:ext cx="397" cy="154"/>
                <a:chOff x="836" y="3305"/>
                <a:chExt cx="397" cy="154"/>
              </a:xfrm>
            </p:grpSpPr>
            <p:grpSp>
              <p:nvGrpSpPr>
                <p:cNvPr id="1474" name="Group 118">
                  <a:extLst>
                    <a:ext uri="{FF2B5EF4-FFF2-40B4-BE49-F238E27FC236}">
                      <a16:creationId xmlns:a16="http://schemas.microsoft.com/office/drawing/2014/main" id="{9397A90E-1E80-FB4E-9C4A-441A9CFE5304}"/>
                    </a:ext>
                  </a:extLst>
                </p:cNvPr>
                <p:cNvGrpSpPr>
                  <a:grpSpLocks/>
                </p:cNvGrpSpPr>
                <p:nvPr/>
              </p:nvGrpSpPr>
              <p:grpSpPr bwMode="auto">
                <a:xfrm>
                  <a:off x="890" y="3305"/>
                  <a:ext cx="343" cy="154"/>
                  <a:chOff x="844" y="3337"/>
                  <a:chExt cx="343" cy="154"/>
                </a:xfrm>
              </p:grpSpPr>
              <p:sp>
                <p:nvSpPr>
                  <p:cNvPr id="1478" name="Rectangle 119">
                    <a:extLst>
                      <a:ext uri="{FF2B5EF4-FFF2-40B4-BE49-F238E27FC236}">
                        <a16:creationId xmlns:a16="http://schemas.microsoft.com/office/drawing/2014/main" id="{0DB16A9C-A911-F74E-B0EC-2983F84CABC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9" name="Text Box 120">
                    <a:extLst>
                      <a:ext uri="{FF2B5EF4-FFF2-40B4-BE49-F238E27FC236}">
                        <a16:creationId xmlns:a16="http://schemas.microsoft.com/office/drawing/2014/main" id="{92A60009-6700-4744-BC06-74E4E53DBF2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75" name="Group 121">
                  <a:extLst>
                    <a:ext uri="{FF2B5EF4-FFF2-40B4-BE49-F238E27FC236}">
                      <a16:creationId xmlns:a16="http://schemas.microsoft.com/office/drawing/2014/main" id="{EC28BAD4-51BE-9840-8F12-987638ECA02E}"/>
                    </a:ext>
                  </a:extLst>
                </p:cNvPr>
                <p:cNvGrpSpPr>
                  <a:grpSpLocks/>
                </p:cNvGrpSpPr>
                <p:nvPr/>
              </p:nvGrpSpPr>
              <p:grpSpPr bwMode="auto">
                <a:xfrm>
                  <a:off x="836" y="3334"/>
                  <a:ext cx="354" cy="94"/>
                  <a:chOff x="836" y="3334"/>
                  <a:chExt cx="354" cy="94"/>
                </a:xfrm>
              </p:grpSpPr>
              <p:sp>
                <p:nvSpPr>
                  <p:cNvPr id="1476" name="Rectangle 122">
                    <a:extLst>
                      <a:ext uri="{FF2B5EF4-FFF2-40B4-BE49-F238E27FC236}">
                        <a16:creationId xmlns:a16="http://schemas.microsoft.com/office/drawing/2014/main" id="{C525C5B2-D191-AA43-A272-09ADE5B6141E}"/>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7" name="Rectangle 123">
                    <a:extLst>
                      <a:ext uri="{FF2B5EF4-FFF2-40B4-BE49-F238E27FC236}">
                        <a16:creationId xmlns:a16="http://schemas.microsoft.com/office/drawing/2014/main" id="{E32D1144-95E0-244B-9A90-662C63157250}"/>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1457" name="Group 124">
                <a:extLst>
                  <a:ext uri="{FF2B5EF4-FFF2-40B4-BE49-F238E27FC236}">
                    <a16:creationId xmlns:a16="http://schemas.microsoft.com/office/drawing/2014/main" id="{3A2BC2EA-7C10-2641-B88B-F885E6464C79}"/>
                  </a:ext>
                </a:extLst>
              </p:cNvPr>
              <p:cNvGrpSpPr>
                <a:grpSpLocks/>
              </p:cNvGrpSpPr>
              <p:nvPr/>
            </p:nvGrpSpPr>
            <p:grpSpPr bwMode="auto">
              <a:xfrm>
                <a:off x="165" y="1054"/>
                <a:ext cx="480" cy="112"/>
                <a:chOff x="627" y="3377"/>
                <a:chExt cx="480" cy="112"/>
              </a:xfrm>
            </p:grpSpPr>
            <p:sp>
              <p:nvSpPr>
                <p:cNvPr id="1472" name="Rectangle 125">
                  <a:extLst>
                    <a:ext uri="{FF2B5EF4-FFF2-40B4-BE49-F238E27FC236}">
                      <a16:creationId xmlns:a16="http://schemas.microsoft.com/office/drawing/2014/main" id="{8785FBBA-795C-CF44-B62B-D33FA9E618B7}"/>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3" name="Rectangle 126">
                  <a:extLst>
                    <a:ext uri="{FF2B5EF4-FFF2-40B4-BE49-F238E27FC236}">
                      <a16:creationId xmlns:a16="http://schemas.microsoft.com/office/drawing/2014/main" id="{76173DFA-C8EC-A843-B918-F2317BD0639D}"/>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58" name="Group 127">
                <a:extLst>
                  <a:ext uri="{FF2B5EF4-FFF2-40B4-BE49-F238E27FC236}">
                    <a16:creationId xmlns:a16="http://schemas.microsoft.com/office/drawing/2014/main" id="{A48B6F5A-E505-7448-B7A9-5579391534EF}"/>
                  </a:ext>
                </a:extLst>
              </p:cNvPr>
              <p:cNvGrpSpPr>
                <a:grpSpLocks/>
              </p:cNvGrpSpPr>
              <p:nvPr/>
            </p:nvGrpSpPr>
            <p:grpSpPr bwMode="auto">
              <a:xfrm>
                <a:off x="42" y="1200"/>
                <a:ext cx="681" cy="154"/>
                <a:chOff x="504" y="3523"/>
                <a:chExt cx="681" cy="154"/>
              </a:xfrm>
            </p:grpSpPr>
            <p:grpSp>
              <p:nvGrpSpPr>
                <p:cNvPr id="1459" name="Group 128">
                  <a:extLst>
                    <a:ext uri="{FF2B5EF4-FFF2-40B4-BE49-F238E27FC236}">
                      <a16:creationId xmlns:a16="http://schemas.microsoft.com/office/drawing/2014/main" id="{681DE71A-000E-8E42-B0E8-4482D6CFE482}"/>
                    </a:ext>
                  </a:extLst>
                </p:cNvPr>
                <p:cNvGrpSpPr>
                  <a:grpSpLocks/>
                </p:cNvGrpSpPr>
                <p:nvPr/>
              </p:nvGrpSpPr>
              <p:grpSpPr bwMode="auto">
                <a:xfrm>
                  <a:off x="623" y="3523"/>
                  <a:ext cx="510" cy="154"/>
                  <a:chOff x="723" y="3453"/>
                  <a:chExt cx="510" cy="154"/>
                </a:xfrm>
              </p:grpSpPr>
              <p:grpSp>
                <p:nvGrpSpPr>
                  <p:cNvPr id="1463" name="Group 129">
                    <a:extLst>
                      <a:ext uri="{FF2B5EF4-FFF2-40B4-BE49-F238E27FC236}">
                        <a16:creationId xmlns:a16="http://schemas.microsoft.com/office/drawing/2014/main" id="{B6375359-6706-9C45-BC6D-18579F2035FD}"/>
                      </a:ext>
                    </a:extLst>
                  </p:cNvPr>
                  <p:cNvGrpSpPr>
                    <a:grpSpLocks/>
                  </p:cNvGrpSpPr>
                  <p:nvPr/>
                </p:nvGrpSpPr>
                <p:grpSpPr bwMode="auto">
                  <a:xfrm>
                    <a:off x="836" y="3453"/>
                    <a:ext cx="397" cy="154"/>
                    <a:chOff x="836" y="3305"/>
                    <a:chExt cx="397" cy="154"/>
                  </a:xfrm>
                </p:grpSpPr>
                <p:grpSp>
                  <p:nvGrpSpPr>
                    <p:cNvPr id="1466" name="Group 130">
                      <a:extLst>
                        <a:ext uri="{FF2B5EF4-FFF2-40B4-BE49-F238E27FC236}">
                          <a16:creationId xmlns:a16="http://schemas.microsoft.com/office/drawing/2014/main" id="{F84ECF8C-F8FC-E34C-9F1C-13FC2FCCD187}"/>
                        </a:ext>
                      </a:extLst>
                    </p:cNvPr>
                    <p:cNvGrpSpPr>
                      <a:grpSpLocks/>
                    </p:cNvGrpSpPr>
                    <p:nvPr/>
                  </p:nvGrpSpPr>
                  <p:grpSpPr bwMode="auto">
                    <a:xfrm>
                      <a:off x="890" y="3305"/>
                      <a:ext cx="343" cy="154"/>
                      <a:chOff x="844" y="3337"/>
                      <a:chExt cx="343" cy="154"/>
                    </a:xfrm>
                  </p:grpSpPr>
                  <p:sp>
                    <p:nvSpPr>
                      <p:cNvPr id="1470" name="Rectangle 131">
                        <a:extLst>
                          <a:ext uri="{FF2B5EF4-FFF2-40B4-BE49-F238E27FC236}">
                            <a16:creationId xmlns:a16="http://schemas.microsoft.com/office/drawing/2014/main" id="{56A648A7-A050-F44E-9D3A-14E1D0E85DC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1" name="Text Box 132">
                        <a:extLst>
                          <a:ext uri="{FF2B5EF4-FFF2-40B4-BE49-F238E27FC236}">
                            <a16:creationId xmlns:a16="http://schemas.microsoft.com/office/drawing/2014/main" id="{32C1EAAF-FBA4-124C-9646-AEC31F2D4AE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67" name="Group 133">
                      <a:extLst>
                        <a:ext uri="{FF2B5EF4-FFF2-40B4-BE49-F238E27FC236}">
                          <a16:creationId xmlns:a16="http://schemas.microsoft.com/office/drawing/2014/main" id="{95189338-B5FB-BB41-85DD-B07304A918F9}"/>
                        </a:ext>
                      </a:extLst>
                    </p:cNvPr>
                    <p:cNvGrpSpPr>
                      <a:grpSpLocks/>
                    </p:cNvGrpSpPr>
                    <p:nvPr/>
                  </p:nvGrpSpPr>
                  <p:grpSpPr bwMode="auto">
                    <a:xfrm>
                      <a:off x="836" y="3334"/>
                      <a:ext cx="354" cy="94"/>
                      <a:chOff x="836" y="3334"/>
                      <a:chExt cx="354" cy="94"/>
                    </a:xfrm>
                  </p:grpSpPr>
                  <p:sp>
                    <p:nvSpPr>
                      <p:cNvPr id="1468" name="Rectangle 134">
                        <a:extLst>
                          <a:ext uri="{FF2B5EF4-FFF2-40B4-BE49-F238E27FC236}">
                            <a16:creationId xmlns:a16="http://schemas.microsoft.com/office/drawing/2014/main" id="{3CBF0518-5037-F648-9BCF-79DD7705E2A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9" name="Rectangle 135">
                        <a:extLst>
                          <a:ext uri="{FF2B5EF4-FFF2-40B4-BE49-F238E27FC236}">
                            <a16:creationId xmlns:a16="http://schemas.microsoft.com/office/drawing/2014/main" id="{BED42D69-973B-654F-9215-49EDA6426F98}"/>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64" name="Rectangle 136">
                    <a:extLst>
                      <a:ext uri="{FF2B5EF4-FFF2-40B4-BE49-F238E27FC236}">
                        <a16:creationId xmlns:a16="http://schemas.microsoft.com/office/drawing/2014/main" id="{DA6797DB-1AFF-FF42-A09B-6871FEC345F8}"/>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5" name="Rectangle 137">
                    <a:extLst>
                      <a:ext uri="{FF2B5EF4-FFF2-40B4-BE49-F238E27FC236}">
                        <a16:creationId xmlns:a16="http://schemas.microsoft.com/office/drawing/2014/main" id="{686420C8-7F0D-A049-B975-D1A1C472439D}"/>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460" name="Rectangle 138">
                  <a:extLst>
                    <a:ext uri="{FF2B5EF4-FFF2-40B4-BE49-F238E27FC236}">
                      <a16:creationId xmlns:a16="http://schemas.microsoft.com/office/drawing/2014/main" id="{BF847ED3-F2FA-214E-9C6C-0926FFCA768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1" name="Rectangle 139">
                  <a:extLst>
                    <a:ext uri="{FF2B5EF4-FFF2-40B4-BE49-F238E27FC236}">
                      <a16:creationId xmlns:a16="http://schemas.microsoft.com/office/drawing/2014/main" id="{E6D859BD-B53E-BB4C-9782-B7FDD5506A2F}"/>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2" name="Rectangle 140">
                  <a:extLst>
                    <a:ext uri="{FF2B5EF4-FFF2-40B4-BE49-F238E27FC236}">
                      <a16:creationId xmlns:a16="http://schemas.microsoft.com/office/drawing/2014/main" id="{9790991B-D844-4241-B85A-CA1259965DC7}"/>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51" name="AutoShape 141">
              <a:extLst>
                <a:ext uri="{FF2B5EF4-FFF2-40B4-BE49-F238E27FC236}">
                  <a16:creationId xmlns:a16="http://schemas.microsoft.com/office/drawing/2014/main" id="{B068294F-E14C-F445-92F1-F5484E910043}"/>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452" name="Group 142">
              <a:extLst>
                <a:ext uri="{FF2B5EF4-FFF2-40B4-BE49-F238E27FC236}">
                  <a16:creationId xmlns:a16="http://schemas.microsoft.com/office/drawing/2014/main" id="{A7BC1A01-56FC-D641-A01F-791A195CDC3F}"/>
                </a:ext>
              </a:extLst>
            </p:cNvPr>
            <p:cNvGrpSpPr>
              <a:grpSpLocks/>
            </p:cNvGrpSpPr>
            <p:nvPr/>
          </p:nvGrpSpPr>
          <p:grpSpPr bwMode="auto">
            <a:xfrm>
              <a:off x="1695" y="3227"/>
              <a:ext cx="343" cy="154"/>
              <a:chOff x="844" y="3337"/>
              <a:chExt cx="343" cy="154"/>
            </a:xfrm>
          </p:grpSpPr>
          <p:sp>
            <p:nvSpPr>
              <p:cNvPr id="1453" name="Rectangle 143">
                <a:extLst>
                  <a:ext uri="{FF2B5EF4-FFF2-40B4-BE49-F238E27FC236}">
                    <a16:creationId xmlns:a16="http://schemas.microsoft.com/office/drawing/2014/main" id="{D94FBB29-8E0E-1A4D-B09C-73D936E62BB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54" name="Text Box 144">
                <a:extLst>
                  <a:ext uri="{FF2B5EF4-FFF2-40B4-BE49-F238E27FC236}">
                    <a16:creationId xmlns:a16="http://schemas.microsoft.com/office/drawing/2014/main" id="{C82973EC-B8F3-E842-8A88-D895358A3F4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sp>
        <p:nvSpPr>
          <p:cNvPr id="1485" name="Rectangle 226">
            <a:extLst>
              <a:ext uri="{FF2B5EF4-FFF2-40B4-BE49-F238E27FC236}">
                <a16:creationId xmlns:a16="http://schemas.microsoft.com/office/drawing/2014/main" id="{5DF70C14-A16A-3E4C-982B-58F5DD4F5DE9}"/>
              </a:ext>
            </a:extLst>
          </p:cNvPr>
          <p:cNvSpPr>
            <a:spLocks noChangeArrowheads="1"/>
          </p:cNvSpPr>
          <p:nvPr/>
        </p:nvSpPr>
        <p:spPr bwMode="auto">
          <a:xfrm>
            <a:off x="6096000" y="3967906"/>
            <a:ext cx="5201653"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lang="en-US" sz="2200" dirty="0">
                <a:solidFill>
                  <a:srgbClr val="000000"/>
                </a:solidFill>
                <a:latin typeface="Avenir Book" panose="020B0503020203020204" pitchFamily="34" charset="-78"/>
                <a:ea typeface="ＭＳ Ｐゴシック" charset="0"/>
                <a:cs typeface="Avenir Book" panose="020B0503020203020204" pitchFamily="34" charset="-78"/>
              </a:rPr>
              <a:t>C</a:t>
            </a:r>
            <a:r>
              <a:rPr kumimoji="0" lang="en-US" sz="2200" b="0" u="none" strike="noStrike" kern="1200" cap="none" spc="0" normalizeH="0" baseline="0" noProof="0" dirty="0" err="1" smtClean="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lient</a:t>
            </a:r>
            <a:r>
              <a:rPr kumimoji="0" lang="en-US" sz="2200" b="0" u="none" strike="noStrike" kern="1200" cap="none" spc="0" normalizeH="0" baseline="0" noProof="0" dirty="0" smtClean="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a:t>
            </a:r>
            <a:r>
              <a:rPr kumimoji="0" lang="en-US" sz="22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now knows its IP address, name and IP address of DNS server, IP address of its first-hop router</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2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341" name="Group 186">
            <a:extLst>
              <a:ext uri="{FF2B5EF4-FFF2-40B4-BE49-F238E27FC236}">
                <a16:creationId xmlns:a16="http://schemas.microsoft.com/office/drawing/2014/main" id="{0827A38F-76E7-194D-BDA6-1A605B355FB7}"/>
              </a:ext>
            </a:extLst>
          </p:cNvPr>
          <p:cNvGrpSpPr>
            <a:grpSpLocks/>
          </p:cNvGrpSpPr>
          <p:nvPr/>
        </p:nvGrpSpPr>
        <p:grpSpPr bwMode="auto">
          <a:xfrm>
            <a:off x="3770212" y="3382883"/>
            <a:ext cx="423862" cy="647700"/>
            <a:chOff x="4140" y="429"/>
            <a:chExt cx="1425" cy="2396"/>
          </a:xfrm>
        </p:grpSpPr>
        <p:sp>
          <p:nvSpPr>
            <p:cNvPr id="1342" name="Freeform 187">
              <a:extLst>
                <a:ext uri="{FF2B5EF4-FFF2-40B4-BE49-F238E27FC236}">
                  <a16:creationId xmlns:a16="http://schemas.microsoft.com/office/drawing/2014/main" id="{D46F6DF5-01A2-1849-A3BB-030EF6344BC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3" name="Rectangle 188">
              <a:extLst>
                <a:ext uri="{FF2B5EF4-FFF2-40B4-BE49-F238E27FC236}">
                  <a16:creationId xmlns:a16="http://schemas.microsoft.com/office/drawing/2014/main" id="{E1E80B19-9CDE-FB4C-AC77-EFE0782CC823}"/>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44" name="Freeform 189">
              <a:extLst>
                <a:ext uri="{FF2B5EF4-FFF2-40B4-BE49-F238E27FC236}">
                  <a16:creationId xmlns:a16="http://schemas.microsoft.com/office/drawing/2014/main" id="{7E3264C2-51DE-F54E-9A1B-76045D0A25F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5" name="Freeform 190">
              <a:extLst>
                <a:ext uri="{FF2B5EF4-FFF2-40B4-BE49-F238E27FC236}">
                  <a16:creationId xmlns:a16="http://schemas.microsoft.com/office/drawing/2014/main" id="{747CB78A-D52C-CE42-AC7E-25B8998929B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6" name="Rectangle 191">
              <a:extLst>
                <a:ext uri="{FF2B5EF4-FFF2-40B4-BE49-F238E27FC236}">
                  <a16:creationId xmlns:a16="http://schemas.microsoft.com/office/drawing/2014/main" id="{4140DAEF-666D-DA47-BDAF-E2CB84851395}"/>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47" name="Group 192">
              <a:extLst>
                <a:ext uri="{FF2B5EF4-FFF2-40B4-BE49-F238E27FC236}">
                  <a16:creationId xmlns:a16="http://schemas.microsoft.com/office/drawing/2014/main" id="{299117A0-29F3-E34B-B8B3-2F87D3986129}"/>
                </a:ext>
              </a:extLst>
            </p:cNvPr>
            <p:cNvGrpSpPr>
              <a:grpSpLocks/>
            </p:cNvGrpSpPr>
            <p:nvPr/>
          </p:nvGrpSpPr>
          <p:grpSpPr bwMode="auto">
            <a:xfrm>
              <a:off x="4749" y="668"/>
              <a:ext cx="581" cy="145"/>
              <a:chOff x="614" y="2568"/>
              <a:chExt cx="725" cy="139"/>
            </a:xfrm>
          </p:grpSpPr>
          <p:sp>
            <p:nvSpPr>
              <p:cNvPr id="1372" name="AutoShape 193">
                <a:extLst>
                  <a:ext uri="{FF2B5EF4-FFF2-40B4-BE49-F238E27FC236}">
                    <a16:creationId xmlns:a16="http://schemas.microsoft.com/office/drawing/2014/main" id="{0C5A74EE-A7D5-BA47-BFF6-F3C788C5CF29}"/>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73" name="AutoShape 194">
                <a:extLst>
                  <a:ext uri="{FF2B5EF4-FFF2-40B4-BE49-F238E27FC236}">
                    <a16:creationId xmlns:a16="http://schemas.microsoft.com/office/drawing/2014/main" id="{15763F6D-F30B-604C-B1A4-B9E2BB00F6B7}"/>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48" name="Rectangle 195">
              <a:extLst>
                <a:ext uri="{FF2B5EF4-FFF2-40B4-BE49-F238E27FC236}">
                  <a16:creationId xmlns:a16="http://schemas.microsoft.com/office/drawing/2014/main" id="{E273AD4D-3F24-F44B-A734-2486970524D4}"/>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49" name="Group 196">
              <a:extLst>
                <a:ext uri="{FF2B5EF4-FFF2-40B4-BE49-F238E27FC236}">
                  <a16:creationId xmlns:a16="http://schemas.microsoft.com/office/drawing/2014/main" id="{59BCC23F-6EFF-E446-B163-095673448F7F}"/>
                </a:ext>
              </a:extLst>
            </p:cNvPr>
            <p:cNvGrpSpPr>
              <a:grpSpLocks/>
            </p:cNvGrpSpPr>
            <p:nvPr/>
          </p:nvGrpSpPr>
          <p:grpSpPr bwMode="auto">
            <a:xfrm>
              <a:off x="4747" y="994"/>
              <a:ext cx="581" cy="134"/>
              <a:chOff x="614" y="2568"/>
              <a:chExt cx="725" cy="139"/>
            </a:xfrm>
          </p:grpSpPr>
          <p:sp>
            <p:nvSpPr>
              <p:cNvPr id="1370" name="AutoShape 197">
                <a:extLst>
                  <a:ext uri="{FF2B5EF4-FFF2-40B4-BE49-F238E27FC236}">
                    <a16:creationId xmlns:a16="http://schemas.microsoft.com/office/drawing/2014/main" id="{12542AF1-426D-DF40-94A4-FC77464DBADC}"/>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71" name="AutoShape 198">
                <a:extLst>
                  <a:ext uri="{FF2B5EF4-FFF2-40B4-BE49-F238E27FC236}">
                    <a16:creationId xmlns:a16="http://schemas.microsoft.com/office/drawing/2014/main" id="{5FF08725-A026-3F4F-AD7F-272FADC253C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0" name="Rectangle 199">
              <a:extLst>
                <a:ext uri="{FF2B5EF4-FFF2-40B4-BE49-F238E27FC236}">
                  <a16:creationId xmlns:a16="http://schemas.microsoft.com/office/drawing/2014/main" id="{8AA7B66A-2CBB-2E47-80EB-79369D65AB83}"/>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1" name="Rectangle 200">
              <a:extLst>
                <a:ext uri="{FF2B5EF4-FFF2-40B4-BE49-F238E27FC236}">
                  <a16:creationId xmlns:a16="http://schemas.microsoft.com/office/drawing/2014/main" id="{018E5E89-C605-0C48-BE5E-A34A2400924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52" name="Group 201">
              <a:extLst>
                <a:ext uri="{FF2B5EF4-FFF2-40B4-BE49-F238E27FC236}">
                  <a16:creationId xmlns:a16="http://schemas.microsoft.com/office/drawing/2014/main" id="{0966AC81-07B8-E14A-BAA7-22C95C7F847C}"/>
                </a:ext>
              </a:extLst>
            </p:cNvPr>
            <p:cNvGrpSpPr>
              <a:grpSpLocks/>
            </p:cNvGrpSpPr>
            <p:nvPr/>
          </p:nvGrpSpPr>
          <p:grpSpPr bwMode="auto">
            <a:xfrm>
              <a:off x="4735" y="1627"/>
              <a:ext cx="582" cy="151"/>
              <a:chOff x="614" y="2568"/>
              <a:chExt cx="725" cy="139"/>
            </a:xfrm>
          </p:grpSpPr>
          <p:sp>
            <p:nvSpPr>
              <p:cNvPr id="1368" name="AutoShape 202">
                <a:extLst>
                  <a:ext uri="{FF2B5EF4-FFF2-40B4-BE49-F238E27FC236}">
                    <a16:creationId xmlns:a16="http://schemas.microsoft.com/office/drawing/2014/main" id="{5F819351-A69B-9941-940C-349769D3699D}"/>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9" name="AutoShape 203">
                <a:extLst>
                  <a:ext uri="{FF2B5EF4-FFF2-40B4-BE49-F238E27FC236}">
                    <a16:creationId xmlns:a16="http://schemas.microsoft.com/office/drawing/2014/main" id="{BFA9F2AA-7AE3-FF4B-967C-B9E2CADA8F5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3" name="Freeform 204">
              <a:extLst>
                <a:ext uri="{FF2B5EF4-FFF2-40B4-BE49-F238E27FC236}">
                  <a16:creationId xmlns:a16="http://schemas.microsoft.com/office/drawing/2014/main" id="{8591C078-367E-8846-AE18-57822035D75C}"/>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54" name="Group 205">
              <a:extLst>
                <a:ext uri="{FF2B5EF4-FFF2-40B4-BE49-F238E27FC236}">
                  <a16:creationId xmlns:a16="http://schemas.microsoft.com/office/drawing/2014/main" id="{5FBF9D2A-7073-3241-B1BE-80315AD67F38}"/>
                </a:ext>
              </a:extLst>
            </p:cNvPr>
            <p:cNvGrpSpPr>
              <a:grpSpLocks/>
            </p:cNvGrpSpPr>
            <p:nvPr/>
          </p:nvGrpSpPr>
          <p:grpSpPr bwMode="auto">
            <a:xfrm>
              <a:off x="4739" y="1327"/>
              <a:ext cx="582" cy="139"/>
              <a:chOff x="614" y="2568"/>
              <a:chExt cx="725" cy="139"/>
            </a:xfrm>
          </p:grpSpPr>
          <p:sp>
            <p:nvSpPr>
              <p:cNvPr id="1366" name="AutoShape 206">
                <a:extLst>
                  <a:ext uri="{FF2B5EF4-FFF2-40B4-BE49-F238E27FC236}">
                    <a16:creationId xmlns:a16="http://schemas.microsoft.com/office/drawing/2014/main" id="{50A69CAB-1A9D-764D-A301-38CB4AB50107}"/>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7" name="AutoShape 207">
                <a:extLst>
                  <a:ext uri="{FF2B5EF4-FFF2-40B4-BE49-F238E27FC236}">
                    <a16:creationId xmlns:a16="http://schemas.microsoft.com/office/drawing/2014/main" id="{A40FFDE9-6F48-8D40-9ACC-0075A43FDA1B}"/>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5" name="Rectangle 208">
              <a:extLst>
                <a:ext uri="{FF2B5EF4-FFF2-40B4-BE49-F238E27FC236}">
                  <a16:creationId xmlns:a16="http://schemas.microsoft.com/office/drawing/2014/main" id="{4939E403-BAAF-7740-9D06-F85AF207ABEC}"/>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6" name="Freeform 209">
              <a:extLst>
                <a:ext uri="{FF2B5EF4-FFF2-40B4-BE49-F238E27FC236}">
                  <a16:creationId xmlns:a16="http://schemas.microsoft.com/office/drawing/2014/main" id="{9CFAF5A6-0089-3A4D-A737-EB7943AF586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57" name="Freeform 210">
              <a:extLst>
                <a:ext uri="{FF2B5EF4-FFF2-40B4-BE49-F238E27FC236}">
                  <a16:creationId xmlns:a16="http://schemas.microsoft.com/office/drawing/2014/main" id="{BB6D7824-538E-7242-AAF3-ED996B971EF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58" name="Oval 211">
              <a:extLst>
                <a:ext uri="{FF2B5EF4-FFF2-40B4-BE49-F238E27FC236}">
                  <a16:creationId xmlns:a16="http://schemas.microsoft.com/office/drawing/2014/main" id="{3E4397CD-C96C-0B4E-BD03-383F30EF4E6A}"/>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9" name="Freeform 212">
              <a:extLst>
                <a:ext uri="{FF2B5EF4-FFF2-40B4-BE49-F238E27FC236}">
                  <a16:creationId xmlns:a16="http://schemas.microsoft.com/office/drawing/2014/main" id="{277A6DC5-F29C-DC40-9896-6B2D357AC8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0" name="AutoShape 213">
              <a:extLst>
                <a:ext uri="{FF2B5EF4-FFF2-40B4-BE49-F238E27FC236}">
                  <a16:creationId xmlns:a16="http://schemas.microsoft.com/office/drawing/2014/main" id="{E3FA15CF-EFC6-FD4E-9002-2CF1C1E13990}"/>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1" name="AutoShape 214">
              <a:extLst>
                <a:ext uri="{FF2B5EF4-FFF2-40B4-BE49-F238E27FC236}">
                  <a16:creationId xmlns:a16="http://schemas.microsoft.com/office/drawing/2014/main" id="{CCECAEDD-8237-794F-9E2D-46763A7A221F}"/>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2" name="Oval 215">
              <a:extLst>
                <a:ext uri="{FF2B5EF4-FFF2-40B4-BE49-F238E27FC236}">
                  <a16:creationId xmlns:a16="http://schemas.microsoft.com/office/drawing/2014/main" id="{AE6B1F3E-B8FB-7547-9217-F09ADBEA75A9}"/>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3" name="Oval 216">
              <a:extLst>
                <a:ext uri="{FF2B5EF4-FFF2-40B4-BE49-F238E27FC236}">
                  <a16:creationId xmlns:a16="http://schemas.microsoft.com/office/drawing/2014/main" id="{4319B324-32C6-F449-A18D-0F337E57534F}"/>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1364" name="Oval 217">
              <a:extLst>
                <a:ext uri="{FF2B5EF4-FFF2-40B4-BE49-F238E27FC236}">
                  <a16:creationId xmlns:a16="http://schemas.microsoft.com/office/drawing/2014/main" id="{F5225836-0C76-B346-8701-A331322937E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5" name="Rectangle 218">
              <a:extLst>
                <a:ext uri="{FF2B5EF4-FFF2-40B4-BE49-F238E27FC236}">
                  <a16:creationId xmlns:a16="http://schemas.microsoft.com/office/drawing/2014/main" id="{52D4ECE6-91B2-404C-88C9-04B5ABAB0562}"/>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1932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81"/>
                                        </p:tgtEl>
                                        <p:attrNameLst>
                                          <p:attrName>style.visibility</p:attrName>
                                        </p:attrNameLst>
                                      </p:cBhvr>
                                      <p:to>
                                        <p:strVal val="visible"/>
                                      </p:to>
                                    </p:set>
                                    <p:animEffect transition="in" filter="wipe(up)">
                                      <p:cBhvr>
                                        <p:cTn id="13" dur="500"/>
                                        <p:tgtEl>
                                          <p:spTgt spid="138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07">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414"/>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1354 -0.01412 L 0.13802 -0.01343 L 0.28946 -0.30648 L -0.0306 -0.30949 " pathEditMode="relative" rAng="0" ptsTypes="AAAA">
                                      <p:cBhvr>
                                        <p:cTn id="21" dur="2000" fill="hold"/>
                                        <p:tgtEl>
                                          <p:spTgt spid="1414"/>
                                        </p:tgtEl>
                                        <p:attrNameLst>
                                          <p:attrName>ppt_x</p:attrName>
                                          <p:attrName>ppt_y</p:attrName>
                                        </p:attrNameLst>
                                      </p:cBhvr>
                                      <p:rCtr x="14297" y="-14745"/>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4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81"/>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0"/>
                                        </p:tgtEl>
                                        <p:attrNameLst>
                                          <p:attrName>style.visibility</p:attrName>
                                        </p:attrNameLst>
                                      </p:cBhvr>
                                      <p:to>
                                        <p:strVal val="visible"/>
                                      </p:to>
                                    </p:set>
                                    <p:animEffect transition="in" filter="wipe(down)">
                                      <p:cBhvr>
                                        <p:cTn id="32" dur="500"/>
                                        <p:tgtEl>
                                          <p:spTgt spid="1440"/>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449"/>
                                        </p:tgtEl>
                                        <p:attrNameLst>
                                          <p:attrName>style.visibility</p:attrName>
                                        </p:attrNameLst>
                                      </p:cBhvr>
                                      <p:to>
                                        <p:strVal val="visible"/>
                                      </p:to>
                                    </p:set>
                                    <p:animEffect transition="in" filter="wipe(down)">
                                      <p:cBhvr>
                                        <p:cTn id="36" dur="1000"/>
                                        <p:tgtEl>
                                          <p:spTgt spid="1449"/>
                                        </p:tgtEl>
                                      </p:cBhvr>
                                    </p:animEffect>
                                  </p:childTnLst>
                                </p:cTn>
                              </p:par>
                              <p:par>
                                <p:cTn id="37" presetID="1" presetClass="exit" presetSubtype="0" fill="hold" nodeType="withEffect">
                                  <p:stCondLst>
                                    <p:cond delay="0"/>
                                  </p:stCondLst>
                                  <p:childTnLst>
                                    <p:set>
                                      <p:cBhvr>
                                        <p:cTn id="38" dur="1" fill="hold">
                                          <p:stCondLst>
                                            <p:cond delay="0"/>
                                          </p:stCondLst>
                                        </p:cTn>
                                        <p:tgtEl>
                                          <p:spTgt spid="14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 grpId="0" build="p"/>
      <p:bldP spid="1307" grpId="0" build="p"/>
      <p:bldP spid="148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219201" y="408078"/>
            <a:ext cx="9269506" cy="670967"/>
          </a:xfrm>
        </p:spPr>
        <p:txBody>
          <a:bodyPr>
            <a:normAutofit fontScale="90000"/>
          </a:bodyPr>
          <a:lstStyle/>
          <a:p>
            <a:pPr marL="264319" indent="-166688" defTabSz="685800">
              <a:spcBef>
                <a:spcPts val="750"/>
              </a:spcBef>
              <a:buNone/>
              <a:defRPr/>
            </a:pPr>
            <a:r>
              <a:rPr lang="en-US" altLang="en-US" dirty="0">
                <a:solidFill>
                  <a:prstClr val="black"/>
                </a:solidFill>
                <a:ea typeface="ＭＳ Ｐゴシック" panose="020B0600070205080204" pitchFamily="34" charset="-128"/>
              </a:rPr>
              <a:t>H</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ow </a:t>
            </a:r>
            <a:r>
              <a:rPr lang="en-US" altLang="en-US" dirty="0">
                <a:solidFill>
                  <a:prstClr val="black"/>
                </a:solidFill>
                <a:ea typeface="ＭＳ Ｐゴシック" panose="020B0600070205080204" pitchFamily="34" charset="-128"/>
              </a:rPr>
              <a:t>D</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oes </a:t>
            </a:r>
            <a:r>
              <a:rPr lang="en-US" altLang="en-US" dirty="0">
                <a:solidFill>
                  <a:prstClr val="black"/>
                </a:solidFill>
                <a:ea typeface="ＭＳ Ｐゴシック" panose="020B0600070205080204" pitchFamily="34" charset="-128"/>
              </a:rPr>
              <a:t>N</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etworks </a:t>
            </a:r>
            <a:r>
              <a:rPr lang="en-US" altLang="en-US" dirty="0">
                <a:solidFill>
                  <a:prstClr val="black"/>
                </a:solidFill>
                <a:ea typeface="ＭＳ Ｐゴシック" panose="020B0600070205080204" pitchFamily="34" charset="-128"/>
              </a:rPr>
              <a:t>G</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et IP addresses?</a:t>
            </a:r>
          </a:p>
        </p:txBody>
      </p:sp>
      <p:sp>
        <p:nvSpPr>
          <p:cNvPr id="187" name="Rectangle 3">
            <a:extLst>
              <a:ext uri="{FF2B5EF4-FFF2-40B4-BE49-F238E27FC236}">
                <a16:creationId xmlns:a16="http://schemas.microsoft.com/office/drawing/2014/main" id="{2073622D-6F9C-D746-A469-197BF98377DD}"/>
              </a:ext>
            </a:extLst>
          </p:cNvPr>
          <p:cNvSpPr txBox="1">
            <a:spLocks noChangeArrowheads="1"/>
          </p:cNvSpPr>
          <p:nvPr/>
        </p:nvSpPr>
        <p:spPr>
          <a:xfrm>
            <a:off x="2151850" y="1290942"/>
            <a:ext cx="8516150" cy="135731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Q:</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How does network get subnet part of IP address?</a:t>
            </a:r>
          </a:p>
          <a:p>
            <a:pPr marL="264319" indent="-166688" defTabSz="685800">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Gets allocated portion of its provider ISP’</a:t>
            </a:r>
            <a:r>
              <a:rPr lang="en-US" altLang="ja-JP"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 address space</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Text Box 4">
            <a:extLst>
              <a:ext uri="{FF2B5EF4-FFF2-40B4-BE49-F238E27FC236}">
                <a16:creationId xmlns:a16="http://schemas.microsoft.com/office/drawing/2014/main" id="{BF69A025-ADD0-274A-BCF8-C6B01CCE25BF}"/>
              </a:ext>
            </a:extLst>
          </p:cNvPr>
          <p:cNvSpPr txBox="1">
            <a:spLocks noChangeArrowheads="1"/>
          </p:cNvSpPr>
          <p:nvPr/>
        </p:nvSpPr>
        <p:spPr bwMode="auto">
          <a:xfrm>
            <a:off x="2552721" y="2338223"/>
            <a:ext cx="76618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99"/>
                </a:solidFill>
                <a:latin typeface="Avenir Book" panose="020B0503020203020204" pitchFamily="34" charset="-78"/>
                <a:cs typeface="Avenir Book" panose="020B0503020203020204" pitchFamily="34" charset="-78"/>
              </a:rPr>
              <a:t>ISP's block          </a:t>
            </a:r>
            <a:r>
              <a:rPr lang="en-US" altLang="en-US" sz="1500" u="sng" dirty="0">
                <a:solidFill>
                  <a:srgbClr val="000099"/>
                </a:solidFill>
                <a:latin typeface="Avenir Book" panose="020B0503020203020204" pitchFamily="34" charset="-78"/>
                <a:cs typeface="Avenir Book" panose="020B0503020203020204" pitchFamily="34" charset="-78"/>
              </a:rPr>
              <a:t>11001000  00010111  0001</a:t>
            </a:r>
            <a:r>
              <a:rPr lang="en-US" altLang="en-US" sz="1500" dirty="0">
                <a:solidFill>
                  <a:srgbClr val="000099"/>
                </a:solidFill>
                <a:latin typeface="Avenir Book" panose="020B0503020203020204" pitchFamily="34" charset="-78"/>
                <a:cs typeface="Avenir Book" panose="020B0503020203020204" pitchFamily="34" charset="-78"/>
              </a:rPr>
              <a:t>0000  00000000    200.23.16.0/20</a:t>
            </a:r>
            <a:r>
              <a:rPr lang="en-US" altLang="en-US" sz="1500" dirty="0">
                <a:solidFill>
                  <a:srgbClr val="ED7D31"/>
                </a:solidFill>
                <a:latin typeface="Avenir Book" panose="020B0503020203020204" pitchFamily="34" charset="-78"/>
                <a:cs typeface="Avenir Book" panose="020B0503020203020204" pitchFamily="34" charset="-78"/>
              </a:rPr>
              <a:t>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p:txBody>
      </p:sp>
      <p:sp>
        <p:nvSpPr>
          <p:cNvPr id="6" name="Text Box 4">
            <a:extLst>
              <a:ext uri="{FF2B5EF4-FFF2-40B4-BE49-F238E27FC236}">
                <a16:creationId xmlns:a16="http://schemas.microsoft.com/office/drawing/2014/main" id="{36F5AF04-FCF6-9549-BBEA-D1CFFCEE090E}"/>
              </a:ext>
            </a:extLst>
          </p:cNvPr>
          <p:cNvSpPr txBox="1">
            <a:spLocks noChangeArrowheads="1"/>
          </p:cNvSpPr>
          <p:nvPr/>
        </p:nvSpPr>
        <p:spPr bwMode="auto">
          <a:xfrm>
            <a:off x="2552700" y="3049422"/>
            <a:ext cx="766182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prstClr val="black"/>
                </a:solidFill>
                <a:latin typeface="Avenir Book" panose="020B0503020203020204" pitchFamily="34" charset="-78"/>
                <a:cs typeface="Avenir Book" panose="020B0503020203020204" pitchFamily="34" charset="-78"/>
              </a:rPr>
              <a:t>ISP can then allocate out its address space in 8 blocks: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0    </a:t>
            </a:r>
            <a:r>
              <a:rPr lang="en-US" altLang="en-US" sz="1500" u="sng" dirty="0">
                <a:solidFill>
                  <a:prstClr val="black"/>
                </a:solidFill>
                <a:latin typeface="Avenir Book" panose="020B0503020203020204" pitchFamily="34" charset="-78"/>
                <a:cs typeface="Avenir Book" panose="020B0503020203020204" pitchFamily="34" charset="-78"/>
              </a:rPr>
              <a:t>11001000  00010111  0001000</a:t>
            </a:r>
            <a:r>
              <a:rPr lang="en-US" altLang="en-US" sz="1500" dirty="0">
                <a:solidFill>
                  <a:prstClr val="black"/>
                </a:solidFill>
                <a:latin typeface="Avenir Book" panose="020B0503020203020204" pitchFamily="34" charset="-78"/>
                <a:cs typeface="Avenir Book" panose="020B0503020203020204" pitchFamily="34" charset="-78"/>
              </a:rPr>
              <a:t>0  00000000    200.23.16.0/23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1    </a:t>
            </a:r>
            <a:r>
              <a:rPr lang="en-US" altLang="en-US" sz="1500" u="sng" dirty="0">
                <a:solidFill>
                  <a:prstClr val="black"/>
                </a:solidFill>
                <a:latin typeface="Avenir Book" panose="020B0503020203020204" pitchFamily="34" charset="-78"/>
                <a:cs typeface="Avenir Book" panose="020B0503020203020204" pitchFamily="34" charset="-78"/>
              </a:rPr>
              <a:t>11001000  00010111  0001001</a:t>
            </a:r>
            <a:r>
              <a:rPr lang="en-US" altLang="en-US" sz="1500" dirty="0">
                <a:solidFill>
                  <a:prstClr val="black"/>
                </a:solidFill>
                <a:latin typeface="Avenir Book" panose="020B0503020203020204" pitchFamily="34" charset="-78"/>
                <a:cs typeface="Avenir Book" panose="020B0503020203020204" pitchFamily="34" charset="-78"/>
              </a:rPr>
              <a:t>0  00000000    200.23.18.0/23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2    </a:t>
            </a:r>
            <a:r>
              <a:rPr lang="en-US" altLang="en-US" sz="1500" u="sng" dirty="0">
                <a:solidFill>
                  <a:prstClr val="black"/>
                </a:solidFill>
                <a:latin typeface="Avenir Book" panose="020B0503020203020204" pitchFamily="34" charset="-78"/>
                <a:cs typeface="Avenir Book" panose="020B0503020203020204" pitchFamily="34" charset="-78"/>
              </a:rPr>
              <a:t>11001000  00010111  0001010</a:t>
            </a:r>
            <a:r>
              <a:rPr lang="en-US" altLang="en-US" sz="1500" dirty="0">
                <a:solidFill>
                  <a:prstClr val="black"/>
                </a:solidFill>
                <a:latin typeface="Avenir Book" panose="020B0503020203020204" pitchFamily="34" charset="-78"/>
                <a:cs typeface="Avenir Book" panose="020B0503020203020204" pitchFamily="34" charset="-78"/>
              </a:rPr>
              <a:t>0  00000000    200.23.20.0/23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   ...                                          …..                                   ….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7    </a:t>
            </a:r>
            <a:r>
              <a:rPr lang="en-US" altLang="en-US" sz="1500" u="sng" dirty="0">
                <a:solidFill>
                  <a:prstClr val="black"/>
                </a:solidFill>
                <a:latin typeface="Avenir Book" panose="020B0503020203020204" pitchFamily="34" charset="-78"/>
                <a:cs typeface="Avenir Book" panose="020B0503020203020204" pitchFamily="34" charset="-78"/>
              </a:rPr>
              <a:t>11001000  00010111  0001111</a:t>
            </a:r>
            <a:r>
              <a:rPr lang="en-US" altLang="en-US" sz="1500" dirty="0">
                <a:solidFill>
                  <a:prstClr val="black"/>
                </a:solidFill>
                <a:latin typeface="Avenir Book" panose="020B0503020203020204" pitchFamily="34" charset="-78"/>
                <a:cs typeface="Avenir Book" panose="020B0503020203020204" pitchFamily="34" charset="-78"/>
              </a:rPr>
              <a:t>0   00000000    200.23.30.0/23</a:t>
            </a:r>
            <a:r>
              <a:rPr lang="en-US" altLang="en-US" sz="2100" dirty="0">
                <a:solidFill>
                  <a:prstClr val="black"/>
                </a:solidFill>
                <a:latin typeface="Avenir Book" panose="020B0503020203020204" pitchFamily="34" charset="-78"/>
                <a:cs typeface="Avenir Book" panose="020B0503020203020204" pitchFamily="34" charset="-78"/>
              </a:rPr>
              <a:t>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2826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68619" y="358652"/>
            <a:ext cx="8237913" cy="800963"/>
          </a:xfrm>
        </p:spPr>
        <p:txBody>
          <a:bodyPr>
            <a:normAutofit fontScale="90000"/>
          </a:bodyPr>
          <a:lstStyle/>
          <a:p>
            <a:r>
              <a:rPr lang="en-US" altLang="en-US" sz="3600" dirty="0">
                <a:ea typeface="ＭＳ Ｐゴシック" panose="020B0600070205080204" pitchFamily="34" charset="-128"/>
              </a:rPr>
              <a:t>Hierarchical Addressing: Route Aggregation</a:t>
            </a:r>
            <a:endParaRPr lang="en-US" sz="3600" dirty="0"/>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6356225" y="3615087"/>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598862" y="3822255"/>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4620293" y="3350767"/>
            <a:ext cx="564356"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670299" y="2764980"/>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5154884" y="3199560"/>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530055" y="2994771"/>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3043906" y="2594723"/>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3065337" y="3037636"/>
            <a:ext cx="1753791" cy="307181"/>
            <a:chOff x="1004" y="1639"/>
            <a:chExt cx="1473" cy="258"/>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200.23.18.0/23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3001043" y="4102054"/>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851650" y="2845944"/>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3043905" y="2401840"/>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3065336" y="3909171"/>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8030242" y="3766296"/>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3051049" y="2887615"/>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1</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5112021" y="4185398"/>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406231" y="4200874"/>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748881" y="4608068"/>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634581" y="4658074"/>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963192" y="4843813"/>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622924" y="4387802"/>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3079625" y="3480548"/>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3065336" y="3330527"/>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4091654" y="3673428"/>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863179" y="3451972"/>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2261178" y="1336427"/>
            <a:ext cx="8038475" cy="76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90000"/>
              </a:lnSpc>
              <a:spcBef>
                <a:spcPct val="0"/>
              </a:spcBef>
              <a:spcAft>
                <a:spcPct val="0"/>
              </a:spcAft>
              <a:defRPr/>
            </a:pPr>
            <a:r>
              <a:rPr lang="en-US" altLang="en-US" dirty="0">
                <a:solidFill>
                  <a:srgbClr val="000000"/>
                </a:solidFill>
                <a:latin typeface="Avenir Book" panose="020B0503020203020204" pitchFamily="34" charset="-78"/>
                <a:cs typeface="Avenir Book" panose="020B0503020203020204" pitchFamily="34" charset="-78"/>
              </a:rPr>
              <a:t>Hierarchical addressing allows efficient advertisement of routing  information:</a:t>
            </a:r>
          </a:p>
        </p:txBody>
      </p:sp>
      <p:sp>
        <p:nvSpPr>
          <p:cNvPr id="44"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511829" y="3488129"/>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5"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510951" y="4467445"/>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02739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722299" y="363555"/>
            <a:ext cx="8747401" cy="800963"/>
          </a:xfrm>
        </p:spPr>
        <p:txBody>
          <a:bodyPr>
            <a:normAutofit fontScale="90000"/>
          </a:bodyPr>
          <a:lstStyle/>
          <a:p>
            <a:r>
              <a:rPr lang="en-US" altLang="en-US" sz="3675" dirty="0">
                <a:ea typeface="ＭＳ Ｐゴシック" panose="020B0600070205080204" pitchFamily="34" charset="-128"/>
              </a:rPr>
              <a:t>Hierarchical Addressing</a:t>
            </a:r>
            <a:r>
              <a:rPr lang="en-US" altLang="en-US" sz="3600" dirty="0">
                <a:ea typeface="ＭＳ Ｐゴシック" panose="020B0600070205080204" pitchFamily="34" charset="-128"/>
              </a:rPr>
              <a:t>: M</a:t>
            </a:r>
            <a:r>
              <a:rPr lang="en-US" sz="3600" dirty="0"/>
              <a:t>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5904298" y="3540378"/>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146935" y="3747546"/>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218372" y="2690271"/>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702957" y="3124851"/>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078128" y="2920062"/>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dirty="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dirty="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2591979" y="2520014"/>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2549116" y="4027345"/>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2"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094692" y="3448700"/>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399723" y="2771235"/>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2591978" y="2327131"/>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2613409" y="3834462"/>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7578315" y="3691587"/>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grpSp>
        <p:nvGrpSpPr>
          <p:cNvPr id="5" name="Group 4">
            <a:extLst>
              <a:ext uri="{FF2B5EF4-FFF2-40B4-BE49-F238E27FC236}">
                <a16:creationId xmlns:a16="http://schemas.microsoft.com/office/drawing/2014/main" id="{D14A2EA5-C052-4049-9286-557D45928AE4}"/>
              </a:ext>
            </a:extLst>
          </p:cNvPr>
          <p:cNvGrpSpPr/>
          <p:nvPr/>
        </p:nvGrpSpPr>
        <p:grpSpPr>
          <a:xfrm>
            <a:off x="2599122" y="2812906"/>
            <a:ext cx="2133600" cy="591740"/>
            <a:chOff x="1847642" y="3241129"/>
            <a:chExt cx="2844800" cy="788987"/>
          </a:xfrm>
        </p:grpSpPr>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1866692" y="3441151"/>
              <a:ext cx="2338388" cy="409574"/>
              <a:chOff x="1004" y="1639"/>
              <a:chExt cx="1473" cy="258"/>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200.23.18.0/23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1847642" y="3241129"/>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1</a:t>
              </a:r>
            </a:p>
          </p:txBody>
        </p:sp>
      </p:gr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660094" y="4110689"/>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9" name="Text Box 25">
            <a:extLst>
              <a:ext uri="{FF2B5EF4-FFF2-40B4-BE49-F238E27FC236}">
                <a16:creationId xmlns:a16="http://schemas.microsoft.com/office/drawing/2014/main" id="{0E511D85-1643-734E-A204-E574E162FB3D}"/>
              </a:ext>
            </a:extLst>
          </p:cNvPr>
          <p:cNvSpPr txBox="1">
            <a:spLocks noChangeArrowheads="1"/>
          </p:cNvSpPr>
          <p:nvPr/>
        </p:nvSpPr>
        <p:spPr bwMode="auto">
          <a:xfrm>
            <a:off x="5073620" y="4385917"/>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5954304" y="4126165"/>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296954" y="4533359"/>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182654" y="4583365"/>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511265" y="4769104"/>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170997" y="4313093"/>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2627698" y="3405839"/>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2613409" y="3255818"/>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639727" y="3598719"/>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411252" y="3377263"/>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948533" y="1220823"/>
            <a:ext cx="86514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Organization 1 moves from ISP-A to ISP-B</a:t>
            </a:r>
          </a:p>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ISP-B now advertises a </a:t>
            </a:r>
            <a:r>
              <a:rPr lang="en-US" altLang="en-US" sz="2200" dirty="0">
                <a:solidFill>
                  <a:srgbClr val="0000FF"/>
                </a:solidFill>
                <a:latin typeface="Avenir Book" panose="020B0503020203020204" pitchFamily="34" charset="-78"/>
                <a:cs typeface="Avenir Book" panose="020B0503020203020204" pitchFamily="34" charset="-78"/>
              </a:rPr>
              <a:t>more specific route </a:t>
            </a:r>
            <a:r>
              <a:rPr lang="en-US" altLang="en-US" sz="2200" dirty="0">
                <a:solidFill>
                  <a:prstClr val="black"/>
                </a:solidFill>
                <a:latin typeface="Avenir Book" panose="020B0503020203020204" pitchFamily="34" charset="-78"/>
                <a:cs typeface="Avenir Book" panose="020B0503020203020204" pitchFamily="34" charset="-78"/>
              </a:rPr>
              <a:t>to Organization 1</a:t>
            </a:r>
            <a:endParaRPr lang="en-US" altLang="en-US" sz="2200" dirty="0">
              <a:solidFill>
                <a:srgbClr val="000000"/>
              </a:solidFill>
              <a:latin typeface="Avenir Book" panose="020B0503020203020204" pitchFamily="34" charset="-78"/>
              <a:cs typeface="Avenir Book" panose="020B0503020203020204" pitchFamily="34" charset="-78"/>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440883" y="4722532"/>
            <a:ext cx="250031" cy="185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768580" y="4683903"/>
            <a:ext cx="1756836" cy="468440"/>
            <a:chOff x="2073587" y="5735794"/>
            <a:chExt cx="2342448" cy="624587"/>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07"/>
              <a:ext cx="2338388" cy="409574"/>
              <a:chOff x="1004" y="1639"/>
              <a:chExt cx="1473" cy="258"/>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200.23.18.0/23</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148511" y="4949161"/>
            <a:ext cx="13981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 </a:t>
            </a:r>
            <a:r>
              <a:rPr lang="en-US" altLang="en-US" sz="1050" u="sng" dirty="0">
                <a:solidFill>
                  <a:srgbClr val="CC0000"/>
                </a:solidFill>
                <a:latin typeface="Avenir Book" panose="020B0503020203020204" pitchFamily="34" charset="-78"/>
                <a:cs typeface="Avenir Book" panose="020B0503020203020204" pitchFamily="34" charset="-78"/>
              </a:rPr>
              <a:t>200.23.18.0/23</a:t>
            </a:r>
            <a:r>
              <a:rPr lang="ja-JP" altLang="en-US" sz="1050" dirty="0">
                <a:solidFill>
                  <a:prstClr val="black"/>
                </a:solidFill>
                <a:latin typeface="Avenir Book" panose="020B0503020203020204" pitchFamily="34" charset="-78"/>
                <a:cs typeface="Avenir Book" panose="020B0503020203020204" pitchFamily="34" charset="-78"/>
              </a:rPr>
              <a:t>”</a:t>
            </a: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6" name="Rectangle 45">
            <a:extLst>
              <a:ext uri="{FF2B5EF4-FFF2-40B4-BE49-F238E27FC236}">
                <a16:creationId xmlns:a16="http://schemas.microsoft.com/office/drawing/2014/main" id="{6A6A3673-9788-C6D3-BF2D-C7B811FFF597}"/>
              </a:ext>
            </a:extLst>
          </p:cNvPr>
          <p:cNvSpPr>
            <a:spLocks noChangeArrowheads="1"/>
          </p:cNvSpPr>
          <p:nvPr/>
        </p:nvSpPr>
        <p:spPr bwMode="auto">
          <a:xfrm>
            <a:off x="10003812" y="1771948"/>
            <a:ext cx="1207294" cy="2584966"/>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 name="Rectangle 45">
            <a:extLst>
              <a:ext uri="{FF2B5EF4-FFF2-40B4-BE49-F238E27FC236}">
                <a16:creationId xmlns:a16="http://schemas.microsoft.com/office/drawing/2014/main" id="{7FB8B7E0-A196-D137-A734-74564EDAF16C}"/>
              </a:ext>
            </a:extLst>
          </p:cNvPr>
          <p:cNvSpPr>
            <a:spLocks noChangeArrowheads="1"/>
          </p:cNvSpPr>
          <p:nvPr/>
        </p:nvSpPr>
        <p:spPr bwMode="auto">
          <a:xfrm>
            <a:off x="10003811" y="2469093"/>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0" name="TextBox 9">
            <a:extLst>
              <a:ext uri="{FF2B5EF4-FFF2-40B4-BE49-F238E27FC236}">
                <a16:creationId xmlns:a16="http://schemas.microsoft.com/office/drawing/2014/main" id="{1267CECD-A194-80BA-CC23-464F54081F86}"/>
              </a:ext>
            </a:extLst>
          </p:cNvPr>
          <p:cNvSpPr txBox="1"/>
          <p:nvPr/>
        </p:nvSpPr>
        <p:spPr>
          <a:xfrm>
            <a:off x="10174820" y="4174153"/>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1" name="TextBox 10">
            <a:extLst>
              <a:ext uri="{FF2B5EF4-FFF2-40B4-BE49-F238E27FC236}">
                <a16:creationId xmlns:a16="http://schemas.microsoft.com/office/drawing/2014/main" id="{E2446369-7692-B32A-3A98-F8E25407126C}"/>
              </a:ext>
            </a:extLst>
          </p:cNvPr>
          <p:cNvSpPr txBox="1"/>
          <p:nvPr/>
        </p:nvSpPr>
        <p:spPr>
          <a:xfrm>
            <a:off x="10110570" y="2330593"/>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200.23.19.255</a:t>
            </a:r>
          </a:p>
        </p:txBody>
      </p:sp>
      <p:sp>
        <p:nvSpPr>
          <p:cNvPr id="12" name="TextBox 11">
            <a:extLst>
              <a:ext uri="{FF2B5EF4-FFF2-40B4-BE49-F238E27FC236}">
                <a16:creationId xmlns:a16="http://schemas.microsoft.com/office/drawing/2014/main" id="{BF0B6371-FBE2-6989-911D-DA018D387A7C}"/>
              </a:ext>
            </a:extLst>
          </p:cNvPr>
          <p:cNvSpPr txBox="1"/>
          <p:nvPr/>
        </p:nvSpPr>
        <p:spPr>
          <a:xfrm>
            <a:off x="10099455" y="1648837"/>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92" name="TextBox 91">
            <a:extLst>
              <a:ext uri="{FF2B5EF4-FFF2-40B4-BE49-F238E27FC236}">
                <a16:creationId xmlns:a16="http://schemas.microsoft.com/office/drawing/2014/main" id="{1267CECD-A194-80BA-CC23-464F54081F86}"/>
              </a:ext>
            </a:extLst>
          </p:cNvPr>
          <p:cNvSpPr txBox="1"/>
          <p:nvPr/>
        </p:nvSpPr>
        <p:spPr>
          <a:xfrm>
            <a:off x="10166828" y="340215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200.23.18.0</a:t>
            </a:r>
          </a:p>
        </p:txBody>
      </p:sp>
    </p:spTree>
    <p:extLst>
      <p:ext uri="{BB962C8B-B14F-4D97-AF65-F5344CB8AC3E}">
        <p14:creationId xmlns:p14="http://schemas.microsoft.com/office/powerpoint/2010/main" val="18108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500" fill="hold"/>
                                        <p:tgtEl>
                                          <p:spTgt spid="92"/>
                                        </p:tgtEl>
                                        <p:attrNameLst>
                                          <p:attrName>ppt_w</p:attrName>
                                        </p:attrNameLst>
                                      </p:cBhvr>
                                      <p:tavLst>
                                        <p:tav tm="0">
                                          <p:val>
                                            <p:fltVal val="0"/>
                                          </p:val>
                                        </p:tav>
                                        <p:tav tm="100000">
                                          <p:val>
                                            <p:strVal val="#ppt_w"/>
                                          </p:val>
                                        </p:tav>
                                      </p:tavLst>
                                    </p:anim>
                                    <p:anim calcmode="lin" valueType="num">
                                      <p:cBhvr>
                                        <p:cTn id="48" dur="500" fill="hold"/>
                                        <p:tgtEl>
                                          <p:spTgt spid="92"/>
                                        </p:tgtEl>
                                        <p:attrNameLst>
                                          <p:attrName>ppt_h</p:attrName>
                                        </p:attrNameLst>
                                      </p:cBhvr>
                                      <p:tavLst>
                                        <p:tav tm="0">
                                          <p:val>
                                            <p:fltVal val="0"/>
                                          </p:val>
                                        </p:tav>
                                        <p:tav tm="100000">
                                          <p:val>
                                            <p:strVal val="#ppt_h"/>
                                          </p:val>
                                        </p:tav>
                                      </p:tavLst>
                                    </p:anim>
                                    <p:animEffect transition="in" filter="fade">
                                      <p:cBhvr>
                                        <p:cTn id="4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6" grpId="0" animBg="1"/>
      <p:bldP spid="7" grpId="0" animBg="1"/>
      <p:bldP spid="10" grpId="0" animBg="1"/>
      <p:bldP spid="11" grpId="0" animBg="1"/>
      <p:bldP spid="12" grpId="0" animBg="1"/>
      <p:bldP spid="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718902" y="250068"/>
            <a:ext cx="8914667" cy="800963"/>
          </a:xfrm>
        </p:spPr>
        <p:txBody>
          <a:bodyPr>
            <a:normAutofit fontScale="90000"/>
          </a:bodyPr>
          <a:lstStyle/>
          <a:p>
            <a:r>
              <a:rPr lang="en-US" altLang="en-US" sz="3675" dirty="0">
                <a:ea typeface="ＭＳ Ｐゴシック" panose="020B0600070205080204" pitchFamily="34" charset="-128"/>
              </a:rPr>
              <a:t>Hierarchical Addressing</a:t>
            </a:r>
            <a:r>
              <a:rPr lang="en-US" altLang="en-US" sz="3600" dirty="0">
                <a:ea typeface="ＭＳ Ｐゴシック" panose="020B0600070205080204" pitchFamily="34" charset="-128"/>
              </a:rPr>
              <a:t>: M</a:t>
            </a:r>
            <a:r>
              <a:rPr lang="en-US" sz="3600" dirty="0"/>
              <a:t>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5968777" y="3446342"/>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211414" y="3653510"/>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282851" y="2596235"/>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767436" y="3030815"/>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142607" y="2826026"/>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2656458" y="2425978"/>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2613595" y="3933309"/>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464202" y="2677199"/>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2656457" y="2233095"/>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2677888" y="3740426"/>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7642794" y="3597551"/>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724573" y="4016653"/>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018783" y="4032129"/>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361433" y="4439323"/>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247133" y="4489329"/>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575744" y="4675068"/>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235476" y="4219057"/>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2692177" y="3311803"/>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2677888" y="3161782"/>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704206" y="3504683"/>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475731" y="3283227"/>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1164239" y="1019710"/>
            <a:ext cx="82520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Organization 1 moves from ISP-A to ISP-B</a:t>
            </a:r>
          </a:p>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ISP-B now advertises a </a:t>
            </a:r>
            <a:r>
              <a:rPr lang="en-US" altLang="en-US" sz="2200" dirty="0">
                <a:solidFill>
                  <a:srgbClr val="0000FF"/>
                </a:solidFill>
                <a:latin typeface="Avenir Book" panose="020B0503020203020204" pitchFamily="34" charset="-78"/>
                <a:cs typeface="Avenir Book" panose="020B0503020203020204" pitchFamily="34" charset="-78"/>
              </a:rPr>
              <a:t>more specific route </a:t>
            </a:r>
            <a:r>
              <a:rPr lang="en-US" altLang="en-US" sz="2200" dirty="0">
                <a:solidFill>
                  <a:prstClr val="black"/>
                </a:solidFill>
                <a:latin typeface="Avenir Book" panose="020B0503020203020204" pitchFamily="34" charset="-78"/>
                <a:cs typeface="Avenir Book" panose="020B0503020203020204" pitchFamily="34" charset="-78"/>
              </a:rPr>
              <a:t>to Organization 1</a:t>
            </a:r>
            <a:endParaRPr lang="en-US" altLang="en-US" sz="2200" dirty="0">
              <a:solidFill>
                <a:srgbClr val="000000"/>
              </a:solidFill>
              <a:latin typeface="Avenir Book" panose="020B0503020203020204" pitchFamily="34" charset="-78"/>
              <a:cs typeface="Avenir Book" panose="020B0503020203020204" pitchFamily="34" charset="-78"/>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505362" y="4628496"/>
            <a:ext cx="250031" cy="185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833059" y="4589867"/>
            <a:ext cx="1756836" cy="468440"/>
            <a:chOff x="2073587" y="5735794"/>
            <a:chExt cx="2342448" cy="624587"/>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07"/>
              <a:ext cx="2338388" cy="409574"/>
              <a:chOff x="1004" y="1639"/>
              <a:chExt cx="1473" cy="258"/>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200.23.18.0/23</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212990" y="4855125"/>
            <a:ext cx="13981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 </a:t>
            </a:r>
            <a:r>
              <a:rPr lang="en-US" altLang="en-US" sz="1050" u="sng" dirty="0">
                <a:solidFill>
                  <a:srgbClr val="CC0000"/>
                </a:solidFill>
                <a:latin typeface="Avenir Book" panose="020B0503020203020204" pitchFamily="34" charset="-78"/>
                <a:cs typeface="Avenir Book" panose="020B0503020203020204" pitchFamily="34" charset="-78"/>
              </a:rPr>
              <a:t>200.23.18.0/23</a:t>
            </a:r>
            <a:r>
              <a:rPr lang="ja-JP" altLang="en-US" sz="1050">
                <a:solidFill>
                  <a:prstClr val="black"/>
                </a:solidFill>
                <a:latin typeface="Avenir Book" panose="020B0503020203020204" pitchFamily="34" charset="-78"/>
                <a:cs typeface="Avenir Book" panose="020B0503020203020204" pitchFamily="34" charset="-78"/>
              </a:rPr>
              <a:t>”</a:t>
            </a: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4" name="Freeform 3">
            <a:extLst>
              <a:ext uri="{FF2B5EF4-FFF2-40B4-BE49-F238E27FC236}">
                <a16:creationId xmlns:a16="http://schemas.microsoft.com/office/drawing/2014/main" id="{09EB423B-4CA2-4F48-8E84-83E0AD942EC4}"/>
              </a:ext>
            </a:extLst>
          </p:cNvPr>
          <p:cNvSpPr/>
          <p:nvPr/>
        </p:nvSpPr>
        <p:spPr>
          <a:xfrm>
            <a:off x="4314985" y="3937460"/>
            <a:ext cx="3955597" cy="942974"/>
          </a:xfrm>
          <a:custGeom>
            <a:avLst/>
            <a:gdLst>
              <a:gd name="connsiteX0" fmla="*/ 5225143 w 5225143"/>
              <a:gd name="connsiteY0" fmla="*/ 0 h 1322614"/>
              <a:gd name="connsiteX1" fmla="*/ 1583871 w 5225143"/>
              <a:gd name="connsiteY1" fmla="*/ 587829 h 1322614"/>
              <a:gd name="connsiteX2" fmla="*/ 718457 w 5225143"/>
              <a:gd name="connsiteY2" fmla="*/ 963386 h 1322614"/>
              <a:gd name="connsiteX3" fmla="*/ 0 w 5225143"/>
              <a:gd name="connsiteY3" fmla="*/ 1322614 h 1322614"/>
              <a:gd name="connsiteX0" fmla="*/ 5225143 w 5225143"/>
              <a:gd name="connsiteY0" fmla="*/ 0 h 1322614"/>
              <a:gd name="connsiteX1" fmla="*/ 1583871 w 5225143"/>
              <a:gd name="connsiteY1" fmla="*/ 587829 h 1322614"/>
              <a:gd name="connsiteX2" fmla="*/ 849085 w 5225143"/>
              <a:gd name="connsiteY2" fmla="*/ 783772 h 1322614"/>
              <a:gd name="connsiteX3" fmla="*/ 0 w 5225143"/>
              <a:gd name="connsiteY3" fmla="*/ 1322614 h 1322614"/>
              <a:gd name="connsiteX0" fmla="*/ 5225143 w 5225143"/>
              <a:gd name="connsiteY0" fmla="*/ 0 h 1322614"/>
              <a:gd name="connsiteX1" fmla="*/ 849085 w 5225143"/>
              <a:gd name="connsiteY1" fmla="*/ 783772 h 1322614"/>
              <a:gd name="connsiteX2" fmla="*/ 0 w 5225143"/>
              <a:gd name="connsiteY2" fmla="*/ 1322614 h 1322614"/>
              <a:gd name="connsiteX0" fmla="*/ 5274129 w 5274129"/>
              <a:gd name="connsiteY0" fmla="*/ 0 h 1257299"/>
              <a:gd name="connsiteX1" fmla="*/ 849085 w 5274129"/>
              <a:gd name="connsiteY1" fmla="*/ 718457 h 1257299"/>
              <a:gd name="connsiteX2" fmla="*/ 0 w 5274129"/>
              <a:gd name="connsiteY2" fmla="*/ 1257299 h 1257299"/>
            </a:gdLst>
            <a:ahLst/>
            <a:cxnLst>
              <a:cxn ang="0">
                <a:pos x="connsiteX0" y="connsiteY0"/>
              </a:cxn>
              <a:cxn ang="0">
                <a:pos x="connsiteX1" y="connsiteY1"/>
              </a:cxn>
              <a:cxn ang="0">
                <a:pos x="connsiteX2" y="connsiteY2"/>
              </a:cxn>
            </a:cxnLst>
            <a:rect l="l" t="t" r="r" b="b"/>
            <a:pathLst>
              <a:path w="5274129" h="1257299">
                <a:moveTo>
                  <a:pt x="5274129" y="0"/>
                </a:moveTo>
                <a:lnTo>
                  <a:pt x="849085" y="718457"/>
                </a:lnTo>
                <a:lnTo>
                  <a:pt x="0" y="1257299"/>
                </a:lnTo>
              </a:path>
            </a:pathLst>
          </a:custGeom>
          <a:noFill/>
          <a:ln w="76200">
            <a:solidFill>
              <a:srgbClr val="3333CC"/>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56"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152352" y="3321742"/>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7"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094692" y="4312365"/>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8" name="Rectangle 45">
            <a:extLst>
              <a:ext uri="{FF2B5EF4-FFF2-40B4-BE49-F238E27FC236}">
                <a16:creationId xmlns:a16="http://schemas.microsoft.com/office/drawing/2014/main" id="{6A6A3673-9788-C6D3-BF2D-C7B811FFF597}"/>
              </a:ext>
            </a:extLst>
          </p:cNvPr>
          <p:cNvSpPr>
            <a:spLocks noChangeArrowheads="1"/>
          </p:cNvSpPr>
          <p:nvPr/>
        </p:nvSpPr>
        <p:spPr bwMode="auto">
          <a:xfrm>
            <a:off x="10003812" y="1771948"/>
            <a:ext cx="1207294" cy="2584966"/>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45">
            <a:extLst>
              <a:ext uri="{FF2B5EF4-FFF2-40B4-BE49-F238E27FC236}">
                <a16:creationId xmlns:a16="http://schemas.microsoft.com/office/drawing/2014/main" id="{7FB8B7E0-A196-D137-A734-74564EDAF16C}"/>
              </a:ext>
            </a:extLst>
          </p:cNvPr>
          <p:cNvSpPr>
            <a:spLocks noChangeArrowheads="1"/>
          </p:cNvSpPr>
          <p:nvPr/>
        </p:nvSpPr>
        <p:spPr bwMode="auto">
          <a:xfrm>
            <a:off x="10003811" y="2469093"/>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92" name="TextBox 91">
            <a:extLst>
              <a:ext uri="{FF2B5EF4-FFF2-40B4-BE49-F238E27FC236}">
                <a16:creationId xmlns:a16="http://schemas.microsoft.com/office/drawing/2014/main" id="{1267CECD-A194-80BA-CC23-464F54081F86}"/>
              </a:ext>
            </a:extLst>
          </p:cNvPr>
          <p:cNvSpPr txBox="1"/>
          <p:nvPr/>
        </p:nvSpPr>
        <p:spPr>
          <a:xfrm>
            <a:off x="10174820" y="4174153"/>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93" name="TextBox 92">
            <a:extLst>
              <a:ext uri="{FF2B5EF4-FFF2-40B4-BE49-F238E27FC236}">
                <a16:creationId xmlns:a16="http://schemas.microsoft.com/office/drawing/2014/main" id="{E2446369-7692-B32A-3A98-F8E25407126C}"/>
              </a:ext>
            </a:extLst>
          </p:cNvPr>
          <p:cNvSpPr txBox="1"/>
          <p:nvPr/>
        </p:nvSpPr>
        <p:spPr>
          <a:xfrm>
            <a:off x="10110570" y="2330593"/>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200.23.19.255</a:t>
            </a:r>
          </a:p>
        </p:txBody>
      </p:sp>
      <p:sp>
        <p:nvSpPr>
          <p:cNvPr id="94" name="TextBox 93">
            <a:extLst>
              <a:ext uri="{FF2B5EF4-FFF2-40B4-BE49-F238E27FC236}">
                <a16:creationId xmlns:a16="http://schemas.microsoft.com/office/drawing/2014/main" id="{BF0B6371-FBE2-6989-911D-DA018D387A7C}"/>
              </a:ext>
            </a:extLst>
          </p:cNvPr>
          <p:cNvSpPr txBox="1"/>
          <p:nvPr/>
        </p:nvSpPr>
        <p:spPr>
          <a:xfrm>
            <a:off x="10099455" y="1648837"/>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95" name="TextBox 94">
            <a:extLst>
              <a:ext uri="{FF2B5EF4-FFF2-40B4-BE49-F238E27FC236}">
                <a16:creationId xmlns:a16="http://schemas.microsoft.com/office/drawing/2014/main" id="{1267CECD-A194-80BA-CC23-464F54081F86}"/>
              </a:ext>
            </a:extLst>
          </p:cNvPr>
          <p:cNvSpPr txBox="1"/>
          <p:nvPr/>
        </p:nvSpPr>
        <p:spPr>
          <a:xfrm>
            <a:off x="10166828" y="340215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200.23.18.0</a:t>
            </a:r>
          </a:p>
        </p:txBody>
      </p:sp>
    </p:spTree>
    <p:extLst>
      <p:ext uri="{BB962C8B-B14F-4D97-AF65-F5344CB8AC3E}">
        <p14:creationId xmlns:p14="http://schemas.microsoft.com/office/powerpoint/2010/main" val="158433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1466" y="267160"/>
            <a:ext cx="7886700" cy="724079"/>
          </a:xfrm>
        </p:spPr>
        <p:txBody>
          <a:bodyPr>
            <a:normAutofit/>
          </a:bodyPr>
          <a:lstStyle/>
          <a:p>
            <a:r>
              <a:rPr lang="en-US" altLang="en-US" sz="3600" dirty="0">
                <a:ea typeface="ＭＳ Ｐゴシック" panose="020B0600070205080204" pitchFamily="34" charset="-128"/>
              </a:rPr>
              <a:t>How ISPs Get IP Addresses?</a:t>
            </a:r>
            <a:endParaRPr lang="en-US" sz="3600" dirty="0"/>
          </a:p>
        </p:txBody>
      </p:sp>
      <p:sp>
        <p:nvSpPr>
          <p:cNvPr id="92" name="Rectangle 3">
            <a:extLst>
              <a:ext uri="{FF2B5EF4-FFF2-40B4-BE49-F238E27FC236}">
                <a16:creationId xmlns:a16="http://schemas.microsoft.com/office/drawing/2014/main" id="{058056E2-464C-DC49-8D30-5CF2C211BBDF}"/>
              </a:ext>
            </a:extLst>
          </p:cNvPr>
          <p:cNvSpPr txBox="1">
            <a:spLocks noChangeArrowheads="1"/>
          </p:cNvSpPr>
          <p:nvPr/>
        </p:nvSpPr>
        <p:spPr>
          <a:xfrm>
            <a:off x="890995" y="1015162"/>
            <a:ext cx="10913078" cy="382432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srgbClr val="000099"/>
                </a:solidFill>
                <a:latin typeface="Avenir Book" panose="020B0503020203020204" pitchFamily="34" charset="-78"/>
                <a:cs typeface="Avenir Book" panose="020B0503020203020204" pitchFamily="34" charset="-78"/>
              </a:rPr>
              <a:t>ICANN</a:t>
            </a: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I</a:t>
            </a:r>
            <a:r>
              <a:rPr lang="en-US" sz="2100" dirty="0">
                <a:solidFill>
                  <a:prstClr val="black"/>
                </a:solidFill>
                <a:latin typeface="Avenir Book" panose="020B0503020203020204" pitchFamily="34" charset="-78"/>
                <a:cs typeface="Avenir Book" panose="020B0503020203020204" pitchFamily="34" charset="-78"/>
              </a:rPr>
              <a:t>nternet </a:t>
            </a:r>
            <a:r>
              <a:rPr lang="en-US" sz="2100" dirty="0">
                <a:solidFill>
                  <a:srgbClr val="000099"/>
                </a:solidFill>
                <a:latin typeface="Avenir Book" panose="020B0503020203020204" pitchFamily="34" charset="-78"/>
                <a:cs typeface="Avenir Book" panose="020B0503020203020204" pitchFamily="34" charset="-78"/>
              </a:rPr>
              <a:t>C</a:t>
            </a:r>
            <a:r>
              <a:rPr lang="en-US" sz="2100" dirty="0">
                <a:solidFill>
                  <a:prstClr val="black"/>
                </a:solidFill>
                <a:latin typeface="Avenir Book" panose="020B0503020203020204" pitchFamily="34" charset="-78"/>
                <a:cs typeface="Avenir Book" panose="020B0503020203020204" pitchFamily="34" charset="-78"/>
              </a:rPr>
              <a:t>orporation for </a:t>
            </a:r>
            <a:r>
              <a:rPr lang="en-US" sz="2100" dirty="0">
                <a:solidFill>
                  <a:srgbClr val="000099"/>
                </a:solidFill>
                <a:latin typeface="Avenir Book" panose="020B0503020203020204" pitchFamily="34" charset="-78"/>
                <a:cs typeface="Avenir Book" panose="020B0503020203020204" pitchFamily="34" charset="-78"/>
              </a:rPr>
              <a:t>A</a:t>
            </a:r>
            <a:r>
              <a:rPr lang="en-US" sz="2100" dirty="0">
                <a:solidFill>
                  <a:prstClr val="black"/>
                </a:solidFill>
                <a:latin typeface="Avenir Book" panose="020B0503020203020204" pitchFamily="34" charset="-78"/>
                <a:cs typeface="Avenir Book" panose="020B0503020203020204" pitchFamily="34" charset="-78"/>
              </a:rPr>
              <a:t>ssigned  </a:t>
            </a:r>
            <a:r>
              <a:rPr lang="en-US" sz="2100" dirty="0">
                <a:solidFill>
                  <a:srgbClr val="000099"/>
                </a:solidFill>
                <a:latin typeface="Avenir Book" panose="020B0503020203020204" pitchFamily="34" charset="-78"/>
                <a:cs typeface="Avenir Book" panose="020B0503020203020204" pitchFamily="34" charset="-78"/>
              </a:rPr>
              <a:t>N</a:t>
            </a:r>
            <a:r>
              <a:rPr lang="en-US" sz="2100" dirty="0">
                <a:solidFill>
                  <a:prstClr val="black"/>
                </a:solidFill>
                <a:latin typeface="Avenir Book" panose="020B0503020203020204" pitchFamily="34" charset="-78"/>
                <a:cs typeface="Avenir Book" panose="020B0503020203020204" pitchFamily="34" charset="-78"/>
              </a:rPr>
              <a:t>ames and </a:t>
            </a:r>
            <a:r>
              <a:rPr lang="en-US" sz="2100" dirty="0">
                <a:solidFill>
                  <a:srgbClr val="000099"/>
                </a:solidFill>
                <a:latin typeface="Avenir Book" panose="020B0503020203020204" pitchFamily="34" charset="-78"/>
                <a:cs typeface="Avenir Book" panose="020B0503020203020204" pitchFamily="34" charset="-78"/>
              </a:rPr>
              <a:t>N</a:t>
            </a:r>
            <a:r>
              <a:rPr lang="en-US" sz="2100" dirty="0">
                <a:solidFill>
                  <a:prstClr val="black"/>
                </a:solidFill>
                <a:latin typeface="Avenir Book" panose="020B0503020203020204" pitchFamily="34" charset="-78"/>
                <a:cs typeface="Avenir Book" panose="020B0503020203020204" pitchFamily="34" charset="-78"/>
              </a:rPr>
              <a:t>umbers http://www.icann.org/</a:t>
            </a:r>
          </a:p>
          <a:p>
            <a:pPr marL="431006" lvl="1" indent="-176213"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Allocates IP addresses, through </a:t>
            </a:r>
            <a:r>
              <a:rPr lang="en-US" sz="2100" dirty="0">
                <a:solidFill>
                  <a:srgbClr val="0000A3"/>
                </a:solidFill>
                <a:latin typeface="Avenir Book" panose="020B0503020203020204" pitchFamily="34" charset="-78"/>
                <a:cs typeface="Avenir Book" panose="020B0503020203020204" pitchFamily="34" charset="-78"/>
              </a:rPr>
              <a:t>5 regional registries (RRs) </a:t>
            </a:r>
            <a:r>
              <a:rPr lang="en-US" sz="1800" dirty="0">
                <a:solidFill>
                  <a:prstClr val="black"/>
                </a:solidFill>
                <a:latin typeface="Avenir Book" panose="020B0503020203020204" pitchFamily="34" charset="-78"/>
                <a:cs typeface="Avenir Book" panose="020B0503020203020204" pitchFamily="34" charset="-78"/>
              </a:rPr>
              <a:t>(who may then allocate to local registries)</a:t>
            </a:r>
          </a:p>
          <a:p>
            <a:pPr marL="431006" lvl="1" indent="-176213"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Manages DNS root zone, including delegation of individual TLD (.com, .edu , …) management </a:t>
            </a:r>
          </a:p>
          <a:p>
            <a:pPr marL="347663" lvl="1" indent="0" defTabSz="685800">
              <a:spcBef>
                <a:spcPts val="375"/>
              </a:spcBef>
              <a:buNone/>
              <a:defRPr/>
            </a:pPr>
            <a:endParaRPr lang="en-US" sz="2100" dirty="0">
              <a:solidFill>
                <a:prstClr val="black"/>
              </a:solidFill>
              <a:latin typeface="Avenir Book" panose="020B0503020203020204" pitchFamily="34" charset="-78"/>
              <a:cs typeface="Avenir Book" panose="020B0503020203020204" pitchFamily="34" charset="-78"/>
            </a:endParaRPr>
          </a:p>
        </p:txBody>
      </p:sp>
      <p:pic>
        <p:nvPicPr>
          <p:cNvPr id="4" name="Picture 3"/>
          <p:cNvPicPr>
            <a:picLocks noChangeAspect="1"/>
          </p:cNvPicPr>
          <p:nvPr/>
        </p:nvPicPr>
        <p:blipFill>
          <a:blip r:embed="rId3"/>
          <a:stretch>
            <a:fillRect/>
          </a:stretch>
        </p:blipFill>
        <p:spPr>
          <a:xfrm>
            <a:off x="758370" y="3035803"/>
            <a:ext cx="5027901" cy="1750722"/>
          </a:xfrm>
          <a:prstGeom prst="rect">
            <a:avLst/>
          </a:prstGeom>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66357" y="4786525"/>
            <a:ext cx="532845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https://commons.wikimedia.org/wiki/File:IPv6_Prefix_Assignment_Example-en.svg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1028" name="Picture 4" descr="File:Regional Internet Registries world map.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2201" y="2944363"/>
            <a:ext cx="4349111" cy="19190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562851" y="4863409"/>
            <a:ext cx="532845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https://commons.wikimedia.org/wiki/File:Regional_Internet_Registries_world_map.svg</a:t>
            </a:r>
            <a:endParaRPr lang="en-US" altLang="en-US" sz="1000" dirty="0">
              <a:solidFill>
                <a:prstClr val="black"/>
              </a:solidFill>
              <a:latin typeface="Avenir Book" panose="020B0503020203020204" pitchFamily="34" charset="-78"/>
              <a:cs typeface="Avenir Book" panose="020B0503020203020204" pitchFamily="34" charset="-78"/>
            </a:endParaRPr>
          </a:p>
        </p:txBody>
      </p:sp>
      <p:sp>
        <p:nvSpPr>
          <p:cNvPr id="2" name="TextBox 1">
            <a:extLst>
              <a:ext uri="{FF2B5EF4-FFF2-40B4-BE49-F238E27FC236}">
                <a16:creationId xmlns:a16="http://schemas.microsoft.com/office/drawing/2014/main" id="{A5BECAC1-C00C-5B63-4CFA-CF91DC7031FC}"/>
              </a:ext>
            </a:extLst>
          </p:cNvPr>
          <p:cNvSpPr txBox="1"/>
          <p:nvPr/>
        </p:nvSpPr>
        <p:spPr>
          <a:xfrm>
            <a:off x="1017037" y="3357166"/>
            <a:ext cx="1034429" cy="369332"/>
          </a:xfrm>
          <a:prstGeom prst="rect">
            <a:avLst/>
          </a:prstGeom>
          <a:solidFill>
            <a:schemeClr val="bg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E3492C92-65EB-9EAB-2182-51A8F2FC652F}"/>
              </a:ext>
            </a:extLst>
          </p:cNvPr>
          <p:cNvSpPr txBox="1"/>
          <p:nvPr/>
        </p:nvSpPr>
        <p:spPr>
          <a:xfrm>
            <a:off x="1241675" y="3304205"/>
            <a:ext cx="1034429" cy="369332"/>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2957C4C0-18CA-ED04-2DFE-506567456BCF}"/>
              </a:ext>
            </a:extLst>
          </p:cNvPr>
          <p:cNvSpPr txBox="1"/>
          <p:nvPr/>
        </p:nvSpPr>
        <p:spPr>
          <a:xfrm>
            <a:off x="2460172" y="3035803"/>
            <a:ext cx="1034429" cy="369332"/>
          </a:xfrm>
          <a:prstGeom prst="rect">
            <a:avLst/>
          </a:prstGeom>
          <a:solidFill>
            <a:schemeClr val="bg1"/>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1D70473B-081F-2E6A-4981-03A9D6B70061}"/>
              </a:ext>
            </a:extLst>
          </p:cNvPr>
          <p:cNvSpPr txBox="1"/>
          <p:nvPr/>
        </p:nvSpPr>
        <p:spPr>
          <a:xfrm>
            <a:off x="2504029" y="4311200"/>
            <a:ext cx="1034429" cy="369332"/>
          </a:xfrm>
          <a:prstGeom prst="rect">
            <a:avLst/>
          </a:prstGeom>
          <a:solidFill>
            <a:schemeClr val="bg1"/>
          </a:solidFill>
        </p:spPr>
        <p:txBody>
          <a:bodyPr wrap="square" rtlCol="0">
            <a:spAutoFit/>
          </a:bodyPr>
          <a:lstStyle/>
          <a:p>
            <a:endParaRPr lang="en-IN" dirty="0"/>
          </a:p>
        </p:txBody>
      </p:sp>
      <p:sp>
        <p:nvSpPr>
          <p:cNvPr id="11" name="TextBox 10">
            <a:extLst>
              <a:ext uri="{FF2B5EF4-FFF2-40B4-BE49-F238E27FC236}">
                <a16:creationId xmlns:a16="http://schemas.microsoft.com/office/drawing/2014/main" id="{187FE0F1-1A6D-7FB7-F73F-5448588B3F24}"/>
              </a:ext>
            </a:extLst>
          </p:cNvPr>
          <p:cNvSpPr txBox="1"/>
          <p:nvPr/>
        </p:nvSpPr>
        <p:spPr>
          <a:xfrm>
            <a:off x="4431986" y="3069456"/>
            <a:ext cx="1354285" cy="369332"/>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A9916F03-9A44-2924-1601-4D445A38662F}"/>
              </a:ext>
            </a:extLst>
          </p:cNvPr>
          <p:cNvSpPr txBox="1"/>
          <p:nvPr/>
        </p:nvSpPr>
        <p:spPr>
          <a:xfrm>
            <a:off x="4454637" y="3400203"/>
            <a:ext cx="1331634" cy="369332"/>
          </a:xfrm>
          <a:prstGeom prst="rect">
            <a:avLst/>
          </a:prstGeom>
          <a:solidFill>
            <a:schemeClr val="bg1"/>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5C8FC316-E485-57BD-B464-9CBFD07E5FAE}"/>
              </a:ext>
            </a:extLst>
          </p:cNvPr>
          <p:cNvSpPr txBox="1"/>
          <p:nvPr/>
        </p:nvSpPr>
        <p:spPr>
          <a:xfrm>
            <a:off x="4431986" y="3756278"/>
            <a:ext cx="1354285" cy="369332"/>
          </a:xfrm>
          <a:prstGeom prst="rect">
            <a:avLst/>
          </a:prstGeom>
          <a:solidFill>
            <a:schemeClr val="bg1"/>
          </a:solidFill>
        </p:spPr>
        <p:txBody>
          <a:bodyPr wrap="square" rtlCol="0">
            <a:spAutoFit/>
          </a:bodyPr>
          <a:lstStyle/>
          <a:p>
            <a:endParaRPr lang="en-IN" dirty="0"/>
          </a:p>
        </p:txBody>
      </p:sp>
      <p:sp>
        <p:nvSpPr>
          <p:cNvPr id="15" name="Rectangle 14">
            <a:extLst>
              <a:ext uri="{FF2B5EF4-FFF2-40B4-BE49-F238E27FC236}">
                <a16:creationId xmlns:a16="http://schemas.microsoft.com/office/drawing/2014/main" id="{4A74F261-6FAA-8D30-3F8B-40258E224E36}"/>
              </a:ext>
            </a:extLst>
          </p:cNvPr>
          <p:cNvSpPr/>
          <p:nvPr/>
        </p:nvSpPr>
        <p:spPr>
          <a:xfrm>
            <a:off x="1080654" y="4558145"/>
            <a:ext cx="970811" cy="175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196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1466" y="409947"/>
            <a:ext cx="7886700" cy="624809"/>
          </a:xfrm>
        </p:spPr>
        <p:txBody>
          <a:bodyPr>
            <a:normAutofit fontScale="90000"/>
          </a:bodyPr>
          <a:lstStyle/>
          <a:p>
            <a:r>
              <a:rPr lang="en-US" altLang="en-US" sz="3600" dirty="0">
                <a:ea typeface="ＭＳ Ｐゴシック" panose="020B0600070205080204" pitchFamily="34" charset="-128"/>
              </a:rPr>
              <a:t>IPv4 Addressing: Concluding Remarks</a:t>
            </a:r>
            <a:endParaRPr lang="en-US" sz="3600" dirty="0"/>
          </a:p>
        </p:txBody>
      </p:sp>
      <p:sp>
        <p:nvSpPr>
          <p:cNvPr id="5" name="Rectangle 3">
            <a:extLst>
              <a:ext uri="{FF2B5EF4-FFF2-40B4-BE49-F238E27FC236}">
                <a16:creationId xmlns:a16="http://schemas.microsoft.com/office/drawing/2014/main" id="{43E8044C-3653-B545-AA12-E470B06AA0C3}"/>
              </a:ext>
            </a:extLst>
          </p:cNvPr>
          <p:cNvSpPr txBox="1">
            <a:spLocks noChangeArrowheads="1"/>
          </p:cNvSpPr>
          <p:nvPr/>
        </p:nvSpPr>
        <p:spPr>
          <a:xfrm>
            <a:off x="1246910" y="1127372"/>
            <a:ext cx="9142798" cy="27260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latin typeface="Avenir Book" panose="020B0503020203020204" pitchFamily="34" charset="-78"/>
                <a:cs typeface="Avenir Book" panose="020B0503020203020204" pitchFamily="34" charset="-78"/>
              </a:rPr>
              <a:t>Are t</a:t>
            </a:r>
            <a:r>
              <a:rPr lang="en-US" sz="2100" dirty="0">
                <a:solidFill>
                  <a:prstClr val="black"/>
                </a:solidFill>
                <a:latin typeface="Avenir Book" panose="020B0503020203020204" pitchFamily="34" charset="-78"/>
                <a:cs typeface="Avenir Book" panose="020B0503020203020204" pitchFamily="34" charset="-78"/>
              </a:rPr>
              <a:t>here enough 32-bit IP addresses?</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ICANN allocated last chunk of IPv4 addresses to RRs in 2011</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NAT helps IPv4 address space exhaustion</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IPv6 has 128-bit address space</a:t>
            </a:r>
          </a:p>
        </p:txBody>
      </p:sp>
      <p:pic>
        <p:nvPicPr>
          <p:cNvPr id="2052" name="Picture 4" descr="https://upload.wikimedia.org/wikipedia/commons/thumb/c/c6/IPv4_IANA_and_RIR_exhaustion_time_line-en.svg/1920px-IPv4_IANA_and_RIR_exhaustion_time_line-e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775" y="2432008"/>
            <a:ext cx="5479126" cy="25740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293776" y="4957578"/>
            <a:ext cx="561606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https://commons.wikimedia.org/wiki/File:IPv4_IANA_and_RIR_exhaustion_time_line-en.svg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49186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Package Forwarding in a Postal System</a:t>
            </a:r>
          </a:p>
        </p:txBody>
      </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1365627385"/>
              </p:ext>
            </p:extLst>
          </p:nvPr>
        </p:nvGraphicFramePr>
        <p:xfrm>
          <a:off x="6696381" y="3469725"/>
          <a:ext cx="4940301" cy="1468120"/>
        </p:xfrm>
        <a:graphic>
          <a:graphicData uri="http://schemas.openxmlformats.org/drawingml/2006/table">
            <a:tbl>
              <a:tblPr firstRow="1" bandRow="1">
                <a:tableStyleId>{5C22544A-7EE6-4342-B048-85BDC9FD1C3A}</a:tableStyleId>
              </a:tblPr>
              <a:tblGrid>
                <a:gridCol w="2170473">
                  <a:extLst>
                    <a:ext uri="{9D8B030D-6E8A-4147-A177-3AD203B41FA5}">
                      <a16:colId xmlns:a16="http://schemas.microsoft.com/office/drawing/2014/main" val="1882708368"/>
                    </a:ext>
                  </a:extLst>
                </a:gridCol>
                <a:gridCol w="276982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Destination 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UP</a:t>
                      </a:r>
                    </a:p>
                  </a:txBody>
                  <a:tcPr/>
                </a:tc>
                <a:tc>
                  <a:txBody>
                    <a:bodyPr/>
                    <a:lstStyle/>
                    <a:p>
                      <a:pPr algn="ctr"/>
                      <a:r>
                        <a:rPr lang="en-IN" dirty="0">
                          <a:latin typeface="Avenir Book" panose="020B0503020203020204" pitchFamily="34" charset="-78"/>
                          <a:cs typeface="Avenir Book" panose="020B0503020203020204" pitchFamily="34" charset="-78"/>
                        </a:rPr>
                        <a:t>Lucknow flight</a:t>
                      </a:r>
                    </a:p>
                  </a:txBody>
                  <a:tcPr/>
                </a:tc>
                <a:extLst>
                  <a:ext uri="{0D108BD9-81ED-4DB2-BD59-A6C34878D82A}">
                    <a16:rowId xmlns:a16="http://schemas.microsoft.com/office/drawing/2014/main" val="23601969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West Bengal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Kolkata flight</a:t>
                      </a: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Maharashtra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Mumbai flight</a:t>
                      </a:r>
                    </a:p>
                  </a:txBody>
                  <a:tcPr/>
                </a:tc>
                <a:extLst>
                  <a:ext uri="{0D108BD9-81ED-4DB2-BD59-A6C34878D82A}">
                    <a16:rowId xmlns:a16="http://schemas.microsoft.com/office/drawing/2014/main" val="2283630021"/>
                  </a:ext>
                </a:extLst>
              </a:tr>
            </a:tbl>
          </a:graphicData>
        </a:graphic>
      </p:graphicFrame>
      <p:grpSp>
        <p:nvGrpSpPr>
          <p:cNvPr id="71" name="Group 70">
            <a:extLst>
              <a:ext uri="{FF2B5EF4-FFF2-40B4-BE49-F238E27FC236}">
                <a16:creationId xmlns:a16="http://schemas.microsoft.com/office/drawing/2014/main" id="{D2B3154C-E2F2-B640-9101-FD641275409F}"/>
              </a:ext>
            </a:extLst>
          </p:cNvPr>
          <p:cNvGrpSpPr/>
          <p:nvPr/>
        </p:nvGrpSpPr>
        <p:grpSpPr>
          <a:xfrm>
            <a:off x="936500" y="1286848"/>
            <a:ext cx="5647180" cy="3807881"/>
            <a:chOff x="6430780" y="1365914"/>
            <a:chExt cx="5468536" cy="5077175"/>
          </a:xfrm>
        </p:grpSpPr>
        <p:sp>
          <p:nvSpPr>
            <p:cNvPr id="72" name="Rectangle 71">
              <a:extLst>
                <a:ext uri="{FF2B5EF4-FFF2-40B4-BE49-F238E27FC236}">
                  <a16:creationId xmlns:a16="http://schemas.microsoft.com/office/drawing/2014/main" id="{1E4A5E17-837C-DE48-93F3-00B93CF1AE37}"/>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3" name="Rectangle 7">
              <a:extLst>
                <a:ext uri="{FF2B5EF4-FFF2-40B4-BE49-F238E27FC236}">
                  <a16:creationId xmlns:a16="http://schemas.microsoft.com/office/drawing/2014/main" id="{C856713D-7747-664B-A733-CBE345A08191}"/>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74" name="Text Box 11">
              <a:extLst>
                <a:ext uri="{FF2B5EF4-FFF2-40B4-BE49-F238E27FC236}">
                  <a16:creationId xmlns:a16="http://schemas.microsoft.com/office/drawing/2014/main" id="{83681804-D37D-9E4B-A91F-556F18A79F50}"/>
                </a:ext>
              </a:extLst>
            </p:cNvPr>
            <p:cNvSpPr txBox="1">
              <a:spLocks noChangeArrowheads="1"/>
            </p:cNvSpPr>
            <p:nvPr/>
          </p:nvSpPr>
          <p:spPr bwMode="auto">
            <a:xfrm>
              <a:off x="7104167" y="1686939"/>
              <a:ext cx="2674236" cy="4678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80000"/>
                </a:lnSpc>
                <a:spcBef>
                  <a:spcPct val="45000"/>
                </a:spcBef>
                <a:buClr>
                  <a:srgbClr val="000099"/>
                </a:buClr>
                <a:buSzPct val="65000"/>
                <a:defRPr/>
              </a:pPr>
              <a:r>
                <a:rPr lang="en-US" sz="2100" dirty="0">
                  <a:solidFill>
                    <a:srgbClr val="000099"/>
                  </a:solidFill>
                  <a:latin typeface="Avenir Book" panose="020B0503020203020204" pitchFamily="34" charset="-78"/>
                  <a:cs typeface="Avenir Book" panose="020B0503020203020204" pitchFamily="34" charset="-78"/>
                </a:rPr>
                <a:t>Postal analogy:</a:t>
              </a:r>
              <a:endParaRPr lang="en-US" sz="2100" dirty="0">
                <a:solidFill>
                  <a:prstClr val="black"/>
                </a:solidFill>
                <a:latin typeface="Avenir Book" panose="020B0503020203020204" pitchFamily="34" charset="-78"/>
                <a:cs typeface="Avenir Book" panose="020B0503020203020204" pitchFamily="34" charset="-78"/>
              </a:endParaRPr>
            </a:p>
          </p:txBody>
        </p:sp>
        <p:sp>
          <p:nvSpPr>
            <p:cNvPr id="75" name="Rectangle 4">
              <a:extLst>
                <a:ext uri="{FF2B5EF4-FFF2-40B4-BE49-F238E27FC236}">
                  <a16:creationId xmlns:a16="http://schemas.microsoft.com/office/drawing/2014/main" id="{2B981950-019B-6940-9B4D-39B4F993673F}"/>
                </a:ext>
              </a:extLst>
            </p:cNvPr>
            <p:cNvSpPr txBox="1">
              <a:spLocks noChangeArrowheads="1"/>
            </p:cNvSpPr>
            <p:nvPr/>
          </p:nvSpPr>
          <p:spPr>
            <a:xfrm>
              <a:off x="6539915" y="2193352"/>
              <a:ext cx="4916773" cy="4249737"/>
            </a:xfrm>
            <a:prstGeom prst="rect">
              <a:avLst/>
            </a:prstGeom>
            <a:extLst>
              <a:ext uri="{91240B29-F687-4f45-9708-019B960494DF}">
                <a14:hiddenLine xmlns:a14="http://schemas.microsoft.com/office/drawing/2010/main" xmlns="" w="19050" cmpd="sng">
                  <a:solidFill>
                    <a:srgbClr val="FF0000"/>
                  </a:solidFill>
                  <a:miter lim="800000"/>
                  <a:headEnd/>
                  <a:tailEnd/>
                </a14:hiddenLine>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None/>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6 packages need to be sent in these addresses</a:t>
              </a:r>
              <a:endParaRPr lang="en-US" altLang="ja-JP"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Prayagraj</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Barrister Mullah Colony,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Swati</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Kanpur,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Kalyanpur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Amit</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Kharagpur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Inda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Manoj</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Durgapur, Mahatma Gandhi Rd,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Prakash</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Pune,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Shivaji</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Nagar,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Vivek</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Nasik, Old Agra Road,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Anand</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endPar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pic>
        <p:nvPicPr>
          <p:cNvPr id="2050" name="Picture 2" descr="courier, delivery, service, package, express, shipping, icon, design business, business, order, postal, mailman, distribution, postman, box, contract, character, man, uniform, worker, work, job, carrier, employee, postage, illustration, cartoon, clip art, art, graphics"/>
          <p:cNvPicPr>
            <a:picLocks noChangeAspect="1" noChangeArrowheads="1"/>
          </p:cNvPicPr>
          <p:nvPr/>
        </p:nvPicPr>
        <p:blipFill rotWithShape="1">
          <a:blip r:embed="rId3">
            <a:extLst>
              <a:ext uri="{28A0092B-C50C-407E-A947-70E740481C1C}">
                <a14:useLocalDpi xmlns:a14="http://schemas.microsoft.com/office/drawing/2010/main" val="0"/>
              </a:ext>
            </a:extLst>
          </a:blip>
          <a:srcRect l="10333" t="9057" r="5995" b="7570"/>
          <a:stretch/>
        </p:blipFill>
        <p:spPr bwMode="auto">
          <a:xfrm>
            <a:off x="7985760" y="942307"/>
            <a:ext cx="2106289" cy="2098767"/>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38070" y="3019189"/>
            <a:ext cx="285692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https://pxhere.com/en/photo/1625663</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6798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IP Forwarding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38200" y="995007"/>
            <a:ext cx="5908934" cy="4351338"/>
          </a:xfrm>
        </p:spPr>
        <p:txBody>
          <a:bodyPr/>
          <a:lstStyle/>
          <a:p>
            <a:pPr indent="-215504"/>
            <a:r>
              <a:rPr lang="en-US" altLang="en-US" sz="2400" dirty="0">
                <a:ea typeface="ＭＳ Ｐゴシック" panose="020B0600070205080204" pitchFamily="34" charset="-128"/>
              </a:rPr>
              <a:t>IP addresses on a network belongs to the </a:t>
            </a:r>
            <a:r>
              <a:rPr lang="en-US" altLang="en-US" sz="2400" dirty="0">
                <a:solidFill>
                  <a:srgbClr val="0000FF"/>
                </a:solidFill>
                <a:ea typeface="ＭＳ Ｐゴシック" panose="020B0600070205080204" pitchFamily="34" charset="-128"/>
              </a:rPr>
              <a:t>same prefix</a:t>
            </a:r>
          </a:p>
          <a:p>
            <a:pPr indent="-215504"/>
            <a:r>
              <a:rPr lang="en-US" altLang="en-US" sz="2400" dirty="0">
                <a:ea typeface="ＭＳ Ｐゴシック" panose="020B0600070205080204" pitchFamily="34" charset="-128"/>
              </a:rPr>
              <a:t>Nodes use a forwarding table that lists the prefixes and the corresponding next hop/link interface</a:t>
            </a:r>
          </a:p>
          <a:p>
            <a:pPr lvl="1"/>
            <a:r>
              <a:rPr lang="en-US" altLang="en-US" sz="2100" dirty="0">
                <a:ea typeface="ＭＳ Ｐゴシック" panose="020B0600070205080204" pitchFamily="34" charset="-128"/>
              </a:rPr>
              <a:t>Improves </a:t>
            </a:r>
            <a:r>
              <a:rPr lang="en-US" altLang="en-US" sz="2100" dirty="0">
                <a:solidFill>
                  <a:srgbClr val="0000FF"/>
                </a:solidFill>
                <a:ea typeface="ＭＳ Ｐゴシック" panose="020B0600070205080204" pitchFamily="34" charset="-128"/>
              </a:rPr>
              <a:t>scalability</a:t>
            </a:r>
            <a:r>
              <a:rPr lang="en-US" altLang="en-US" sz="2100" dirty="0">
                <a:ea typeface="ＭＳ Ｐゴシック" panose="020B0600070205080204" pitchFamily="34" charset="-128"/>
              </a:rPr>
              <a:t> </a:t>
            </a:r>
            <a:r>
              <a:rPr lang="en-US" altLang="en-US" sz="2100" dirty="0">
                <a:ea typeface="ＭＳ Ｐゴシック" panose="020B0600070205080204" pitchFamily="34" charset="-128"/>
                <a:sym typeface="Wingdings" panose="05000000000000000000" pitchFamily="2" charset="2"/>
              </a:rPr>
              <a:t> reduces the forwarding table size</a:t>
            </a:r>
            <a:endParaRPr lang="en-US" altLang="en-US" sz="2100" dirty="0">
              <a:ea typeface="ＭＳ Ｐゴシック" panose="020B0600070205080204" pitchFamily="34" charset="-128"/>
            </a:endParaRPr>
          </a:p>
          <a:p>
            <a:endParaRPr lang="en-US" dirty="0"/>
          </a:p>
        </p:txBody>
      </p:sp>
      <p:sp>
        <p:nvSpPr>
          <p:cNvPr id="4" name="Freeform 140">
            <a:extLst>
              <a:ext uri="{FF2B5EF4-FFF2-40B4-BE49-F238E27FC236}">
                <a16:creationId xmlns:a16="http://schemas.microsoft.com/office/drawing/2014/main" id="{0A9260CD-A27C-4DBC-C0E7-97FCE1EACC17}"/>
              </a:ext>
            </a:extLst>
          </p:cNvPr>
          <p:cNvSpPr>
            <a:spLocks/>
          </p:cNvSpPr>
          <p:nvPr/>
        </p:nvSpPr>
        <p:spPr bwMode="auto">
          <a:xfrm rot="16200000">
            <a:off x="9117004" y="3243022"/>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 name="Freeform 140">
            <a:extLst>
              <a:ext uri="{FF2B5EF4-FFF2-40B4-BE49-F238E27FC236}">
                <a16:creationId xmlns:a16="http://schemas.microsoft.com/office/drawing/2014/main" id="{88A9D795-EAAB-6350-9B43-CC8869D7FA6E}"/>
              </a:ext>
            </a:extLst>
          </p:cNvPr>
          <p:cNvSpPr>
            <a:spLocks/>
          </p:cNvSpPr>
          <p:nvPr/>
        </p:nvSpPr>
        <p:spPr bwMode="auto">
          <a:xfrm rot="10800000">
            <a:off x="9865311" y="2248255"/>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 name="Freeform 140">
            <a:extLst>
              <a:ext uri="{FF2B5EF4-FFF2-40B4-BE49-F238E27FC236}">
                <a16:creationId xmlns:a16="http://schemas.microsoft.com/office/drawing/2014/main" id="{1F9195E3-569A-114E-F5F2-2715C5869F11}"/>
              </a:ext>
            </a:extLst>
          </p:cNvPr>
          <p:cNvSpPr>
            <a:spLocks/>
          </p:cNvSpPr>
          <p:nvPr/>
        </p:nvSpPr>
        <p:spPr bwMode="auto">
          <a:xfrm>
            <a:off x="8338931" y="1935122"/>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Text Box 26">
            <a:extLst>
              <a:ext uri="{FF2B5EF4-FFF2-40B4-BE49-F238E27FC236}">
                <a16:creationId xmlns:a16="http://schemas.microsoft.com/office/drawing/2014/main" id="{436C7B35-06EB-4AF9-6720-DC9576980807}"/>
              </a:ext>
            </a:extLst>
          </p:cNvPr>
          <p:cNvSpPr txBox="1">
            <a:spLocks noChangeArrowheads="1"/>
          </p:cNvSpPr>
          <p:nvPr/>
        </p:nvSpPr>
        <p:spPr bwMode="auto">
          <a:xfrm>
            <a:off x="7875779" y="180772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8" name="Group 27">
            <a:extLst>
              <a:ext uri="{FF2B5EF4-FFF2-40B4-BE49-F238E27FC236}">
                <a16:creationId xmlns:a16="http://schemas.microsoft.com/office/drawing/2014/main" id="{F9A6D662-37B9-10E5-AA4E-197AE8ABE80C}"/>
              </a:ext>
            </a:extLst>
          </p:cNvPr>
          <p:cNvGrpSpPr>
            <a:grpSpLocks/>
          </p:cNvGrpSpPr>
          <p:nvPr/>
        </p:nvGrpSpPr>
        <p:grpSpPr bwMode="auto">
          <a:xfrm>
            <a:off x="7325709" y="2528054"/>
            <a:ext cx="690563" cy="230981"/>
            <a:chOff x="3251" y="608"/>
            <a:chExt cx="580" cy="194"/>
          </a:xfrm>
        </p:grpSpPr>
        <p:sp>
          <p:nvSpPr>
            <p:cNvPr id="9" name="Rectangle 28">
              <a:extLst>
                <a:ext uri="{FF2B5EF4-FFF2-40B4-BE49-F238E27FC236}">
                  <a16:creationId xmlns:a16="http://schemas.microsoft.com/office/drawing/2014/main" id="{C4325849-BE26-7AFC-D9D5-79A3F1B139D4}"/>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10" name="Text Box 29">
              <a:extLst>
                <a:ext uri="{FF2B5EF4-FFF2-40B4-BE49-F238E27FC236}">
                  <a16:creationId xmlns:a16="http://schemas.microsoft.com/office/drawing/2014/main" id="{3E6B96DE-D581-DACD-F802-440F3D3771D5}"/>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11" name="Text Box 30">
            <a:extLst>
              <a:ext uri="{FF2B5EF4-FFF2-40B4-BE49-F238E27FC236}">
                <a16:creationId xmlns:a16="http://schemas.microsoft.com/office/drawing/2014/main" id="{4C545E49-D346-124A-3E5A-0D788940FBDA}"/>
              </a:ext>
            </a:extLst>
          </p:cNvPr>
          <p:cNvSpPr txBox="1">
            <a:spLocks noChangeArrowheads="1"/>
          </p:cNvSpPr>
          <p:nvPr/>
        </p:nvSpPr>
        <p:spPr bwMode="auto">
          <a:xfrm>
            <a:off x="7954360" y="327457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12" name="Text Box 31">
            <a:extLst>
              <a:ext uri="{FF2B5EF4-FFF2-40B4-BE49-F238E27FC236}">
                <a16:creationId xmlns:a16="http://schemas.microsoft.com/office/drawing/2014/main" id="{1EFA1E53-D4F2-9707-BB1E-244C7B1D6496}"/>
              </a:ext>
            </a:extLst>
          </p:cNvPr>
          <p:cNvSpPr txBox="1">
            <a:spLocks noChangeArrowheads="1"/>
          </p:cNvSpPr>
          <p:nvPr/>
        </p:nvSpPr>
        <p:spPr bwMode="auto">
          <a:xfrm>
            <a:off x="8681492" y="266497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13" name="Text Box 33">
            <a:extLst>
              <a:ext uri="{FF2B5EF4-FFF2-40B4-BE49-F238E27FC236}">
                <a16:creationId xmlns:a16="http://schemas.microsoft.com/office/drawing/2014/main" id="{A91B7DC0-544A-960E-9F03-8EF4F779F2E6}"/>
              </a:ext>
            </a:extLst>
          </p:cNvPr>
          <p:cNvSpPr txBox="1">
            <a:spLocks noChangeArrowheads="1"/>
          </p:cNvSpPr>
          <p:nvPr/>
        </p:nvSpPr>
        <p:spPr bwMode="auto">
          <a:xfrm>
            <a:off x="9591299" y="266599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14" name="Text Box 41">
            <a:extLst>
              <a:ext uri="{FF2B5EF4-FFF2-40B4-BE49-F238E27FC236}">
                <a16:creationId xmlns:a16="http://schemas.microsoft.com/office/drawing/2014/main" id="{346ED02C-5F28-FABA-3FF1-BDD27E5CBEE9}"/>
              </a:ext>
            </a:extLst>
          </p:cNvPr>
          <p:cNvSpPr txBox="1">
            <a:spLocks noChangeArrowheads="1"/>
          </p:cNvSpPr>
          <p:nvPr/>
        </p:nvSpPr>
        <p:spPr bwMode="auto">
          <a:xfrm>
            <a:off x="10018393" y="33732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15" name="Text Box 44">
            <a:extLst>
              <a:ext uri="{FF2B5EF4-FFF2-40B4-BE49-F238E27FC236}">
                <a16:creationId xmlns:a16="http://schemas.microsoft.com/office/drawing/2014/main" id="{79E46C01-430A-AB7B-7394-049E2FCF19A2}"/>
              </a:ext>
            </a:extLst>
          </p:cNvPr>
          <p:cNvSpPr txBox="1">
            <a:spLocks noChangeArrowheads="1"/>
          </p:cNvSpPr>
          <p:nvPr/>
        </p:nvSpPr>
        <p:spPr bwMode="auto">
          <a:xfrm>
            <a:off x="9987947" y="223566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16" name="Line 45">
            <a:extLst>
              <a:ext uri="{FF2B5EF4-FFF2-40B4-BE49-F238E27FC236}">
                <a16:creationId xmlns:a16="http://schemas.microsoft.com/office/drawing/2014/main" id="{480015F9-8765-F5D4-E45A-F325FF5C5AF8}"/>
              </a:ext>
            </a:extLst>
          </p:cNvPr>
          <p:cNvSpPr>
            <a:spLocks noChangeShapeType="1"/>
          </p:cNvSpPr>
          <p:nvPr/>
        </p:nvSpPr>
        <p:spPr bwMode="auto">
          <a:xfrm>
            <a:off x="9427161" y="3009403"/>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 name="Text Box 53">
            <a:extLst>
              <a:ext uri="{FF2B5EF4-FFF2-40B4-BE49-F238E27FC236}">
                <a16:creationId xmlns:a16="http://schemas.microsoft.com/office/drawing/2014/main" id="{8CE76E6E-F50F-E8CB-A8EF-667E237B9C22}"/>
              </a:ext>
            </a:extLst>
          </p:cNvPr>
          <p:cNvSpPr txBox="1">
            <a:spLocks noChangeArrowheads="1"/>
          </p:cNvSpPr>
          <p:nvPr/>
        </p:nvSpPr>
        <p:spPr bwMode="auto">
          <a:xfrm>
            <a:off x="9873647" y="4104440"/>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18" name="Text Box 56">
            <a:extLst>
              <a:ext uri="{FF2B5EF4-FFF2-40B4-BE49-F238E27FC236}">
                <a16:creationId xmlns:a16="http://schemas.microsoft.com/office/drawing/2014/main" id="{E09FC339-EBC1-4DBE-09B0-EA1C1122C4B5}"/>
              </a:ext>
            </a:extLst>
          </p:cNvPr>
          <p:cNvSpPr txBox="1">
            <a:spLocks noChangeArrowheads="1"/>
          </p:cNvSpPr>
          <p:nvPr/>
        </p:nvSpPr>
        <p:spPr bwMode="auto">
          <a:xfrm>
            <a:off x="8941388" y="410801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19" name="Group 57">
            <a:extLst>
              <a:ext uri="{FF2B5EF4-FFF2-40B4-BE49-F238E27FC236}">
                <a16:creationId xmlns:a16="http://schemas.microsoft.com/office/drawing/2014/main" id="{8E67B567-42A6-E06D-61A3-37756ABF2ED0}"/>
              </a:ext>
            </a:extLst>
          </p:cNvPr>
          <p:cNvGrpSpPr>
            <a:grpSpLocks/>
          </p:cNvGrpSpPr>
          <p:nvPr/>
        </p:nvGrpSpPr>
        <p:grpSpPr bwMode="auto">
          <a:xfrm>
            <a:off x="9071163" y="3205522"/>
            <a:ext cx="729853" cy="230982"/>
            <a:chOff x="4550" y="1257"/>
            <a:chExt cx="613" cy="194"/>
          </a:xfrm>
        </p:grpSpPr>
        <p:sp>
          <p:nvSpPr>
            <p:cNvPr id="20" name="Rectangle 58">
              <a:extLst>
                <a:ext uri="{FF2B5EF4-FFF2-40B4-BE49-F238E27FC236}">
                  <a16:creationId xmlns:a16="http://schemas.microsoft.com/office/drawing/2014/main" id="{9DB7A291-2BA0-5F34-7D51-943A2C87FDC2}"/>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21" name="Text Box 59">
              <a:extLst>
                <a:ext uri="{FF2B5EF4-FFF2-40B4-BE49-F238E27FC236}">
                  <a16:creationId xmlns:a16="http://schemas.microsoft.com/office/drawing/2014/main" id="{922DB36D-F92C-7802-3F96-8341834A081B}"/>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cxnSp>
        <p:nvCxnSpPr>
          <p:cNvPr id="22" name="Straight Connector 21">
            <a:extLst>
              <a:ext uri="{FF2B5EF4-FFF2-40B4-BE49-F238E27FC236}">
                <a16:creationId xmlns:a16="http://schemas.microsoft.com/office/drawing/2014/main" id="{300C445A-EAD2-3481-D1F9-DD1F9A03003A}"/>
              </a:ext>
            </a:extLst>
          </p:cNvPr>
          <p:cNvCxnSpPr/>
          <p:nvPr/>
        </p:nvCxnSpPr>
        <p:spPr>
          <a:xfrm>
            <a:off x="8180280" y="229757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A87F01-0660-B93E-270E-F9D5211F87BD}"/>
              </a:ext>
            </a:extLst>
          </p:cNvPr>
          <p:cNvCxnSpPr/>
          <p:nvPr/>
        </p:nvCxnSpPr>
        <p:spPr>
          <a:xfrm>
            <a:off x="8181355" y="274674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848A281-C704-D614-2C57-83C90C2CFB27}"/>
              </a:ext>
            </a:extLst>
          </p:cNvPr>
          <p:cNvCxnSpPr/>
          <p:nvPr/>
        </p:nvCxnSpPr>
        <p:spPr>
          <a:xfrm>
            <a:off x="8186721" y="3206621"/>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B9A6E4-11FD-2064-DDBA-C5709D224281}"/>
              </a:ext>
            </a:extLst>
          </p:cNvPr>
          <p:cNvCxnSpPr>
            <a:cxnSpLocks/>
          </p:cNvCxnSpPr>
          <p:nvPr/>
        </p:nvCxnSpPr>
        <p:spPr>
          <a:xfrm>
            <a:off x="10379663" y="2414941"/>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04C62F-98A4-B15A-F76A-A9CEFCB61653}"/>
              </a:ext>
            </a:extLst>
          </p:cNvPr>
          <p:cNvCxnSpPr>
            <a:cxnSpLocks/>
          </p:cNvCxnSpPr>
          <p:nvPr/>
        </p:nvCxnSpPr>
        <p:spPr>
          <a:xfrm>
            <a:off x="10380683" y="3374272"/>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54D0D5-9BCC-05B7-C95A-F0FEF741AFC6}"/>
              </a:ext>
            </a:extLst>
          </p:cNvPr>
          <p:cNvCxnSpPr/>
          <p:nvPr/>
        </p:nvCxnSpPr>
        <p:spPr>
          <a:xfrm>
            <a:off x="8962895" y="4094616"/>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D04156-72FB-0946-7775-568A07C00FCD}"/>
              </a:ext>
            </a:extLst>
          </p:cNvPr>
          <p:cNvCxnSpPr/>
          <p:nvPr/>
        </p:nvCxnSpPr>
        <p:spPr>
          <a:xfrm>
            <a:off x="9821988" y="406634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B3FCDF-FB14-D7CE-1A57-7E8F2081F1F0}"/>
              </a:ext>
            </a:extLst>
          </p:cNvPr>
          <p:cNvCxnSpPr>
            <a:cxnSpLocks/>
          </p:cNvCxnSpPr>
          <p:nvPr/>
        </p:nvCxnSpPr>
        <p:spPr>
          <a:xfrm>
            <a:off x="8680620" y="2892092"/>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93B943-D51B-E6F0-9FAA-A309ECC5B4F6}"/>
              </a:ext>
            </a:extLst>
          </p:cNvPr>
          <p:cNvCxnSpPr>
            <a:cxnSpLocks/>
          </p:cNvCxnSpPr>
          <p:nvPr/>
        </p:nvCxnSpPr>
        <p:spPr>
          <a:xfrm>
            <a:off x="9567954" y="2896556"/>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0E7FC3F-CF1D-ABE4-AD48-FEF057B9433E}"/>
              </a:ext>
            </a:extLst>
          </p:cNvPr>
          <p:cNvGrpSpPr/>
          <p:nvPr/>
        </p:nvGrpSpPr>
        <p:grpSpPr>
          <a:xfrm>
            <a:off x="7741236" y="1992271"/>
            <a:ext cx="3257550" cy="2670572"/>
            <a:chOff x="7112000" y="1378861"/>
            <a:chExt cx="4343400" cy="3560762"/>
          </a:xfrm>
        </p:grpSpPr>
        <p:grpSp>
          <p:nvGrpSpPr>
            <p:cNvPr id="32" name="Group 73">
              <a:extLst>
                <a:ext uri="{FF2B5EF4-FFF2-40B4-BE49-F238E27FC236}">
                  <a16:creationId xmlns:a16="http://schemas.microsoft.com/office/drawing/2014/main" id="{ACAEC7E3-F814-0FA0-89C3-4DEF1811363B}"/>
                </a:ext>
              </a:extLst>
            </p:cNvPr>
            <p:cNvGrpSpPr>
              <a:grpSpLocks/>
            </p:cNvGrpSpPr>
            <p:nvPr/>
          </p:nvGrpSpPr>
          <p:grpSpPr bwMode="auto">
            <a:xfrm>
              <a:off x="7116763" y="1378861"/>
              <a:ext cx="641350" cy="558800"/>
              <a:chOff x="-44" y="1473"/>
              <a:chExt cx="981" cy="1105"/>
            </a:xfrm>
          </p:grpSpPr>
          <p:pic>
            <p:nvPicPr>
              <p:cNvPr id="59" name="Picture 74" descr="desktop_computer_stylized_medium">
                <a:extLst>
                  <a:ext uri="{FF2B5EF4-FFF2-40B4-BE49-F238E27FC236}">
                    <a16:creationId xmlns:a16="http://schemas.microsoft.com/office/drawing/2014/main" id="{1BFAFBF0-BC48-CA02-040C-B987DFED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75">
                <a:extLst>
                  <a:ext uri="{FF2B5EF4-FFF2-40B4-BE49-F238E27FC236}">
                    <a16:creationId xmlns:a16="http://schemas.microsoft.com/office/drawing/2014/main" id="{15080B30-0C4A-174E-2BBA-318640041E1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80">
              <a:extLst>
                <a:ext uri="{FF2B5EF4-FFF2-40B4-BE49-F238E27FC236}">
                  <a16:creationId xmlns:a16="http://schemas.microsoft.com/office/drawing/2014/main" id="{FB8121D8-4D51-CCB1-1B0B-938C3A5CD2A0}"/>
                </a:ext>
              </a:extLst>
            </p:cNvPr>
            <p:cNvGrpSpPr>
              <a:grpSpLocks/>
            </p:cNvGrpSpPr>
            <p:nvPr/>
          </p:nvGrpSpPr>
          <p:grpSpPr bwMode="auto">
            <a:xfrm>
              <a:off x="7112000" y="1977348"/>
              <a:ext cx="641350" cy="558800"/>
              <a:chOff x="-44" y="1473"/>
              <a:chExt cx="981" cy="1105"/>
            </a:xfrm>
          </p:grpSpPr>
          <p:pic>
            <p:nvPicPr>
              <p:cNvPr id="57" name="Picture 81" descr="desktop_computer_stylized_medium">
                <a:extLst>
                  <a:ext uri="{FF2B5EF4-FFF2-40B4-BE49-F238E27FC236}">
                    <a16:creationId xmlns:a16="http://schemas.microsoft.com/office/drawing/2014/main" id="{7A47746B-E756-921D-C893-6CD55C2EB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82">
                <a:extLst>
                  <a:ext uri="{FF2B5EF4-FFF2-40B4-BE49-F238E27FC236}">
                    <a16:creationId xmlns:a16="http://schemas.microsoft.com/office/drawing/2014/main" id="{E82DE86F-9B81-8F4D-C745-81CB1B72D13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4" name="Group 83">
              <a:extLst>
                <a:ext uri="{FF2B5EF4-FFF2-40B4-BE49-F238E27FC236}">
                  <a16:creationId xmlns:a16="http://schemas.microsoft.com/office/drawing/2014/main" id="{15981428-CCF8-13F6-91C7-6CCB064A2C00}"/>
                </a:ext>
              </a:extLst>
            </p:cNvPr>
            <p:cNvGrpSpPr>
              <a:grpSpLocks/>
            </p:cNvGrpSpPr>
            <p:nvPr/>
          </p:nvGrpSpPr>
          <p:grpSpPr bwMode="auto">
            <a:xfrm>
              <a:off x="7140575" y="2586948"/>
              <a:ext cx="641350" cy="558800"/>
              <a:chOff x="-44" y="1473"/>
              <a:chExt cx="981" cy="1105"/>
            </a:xfrm>
          </p:grpSpPr>
          <p:pic>
            <p:nvPicPr>
              <p:cNvPr id="55" name="Picture 84" descr="desktop_computer_stylized_medium">
                <a:extLst>
                  <a:ext uri="{FF2B5EF4-FFF2-40B4-BE49-F238E27FC236}">
                    <a16:creationId xmlns:a16="http://schemas.microsoft.com/office/drawing/2014/main" id="{FF8F3A37-47C2-A44C-D31E-7C824320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85">
                <a:extLst>
                  <a:ext uri="{FF2B5EF4-FFF2-40B4-BE49-F238E27FC236}">
                    <a16:creationId xmlns:a16="http://schemas.microsoft.com/office/drawing/2014/main" id="{71AE554E-41D8-1CD9-5567-49BA1E7388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 name="Group 87">
              <a:extLst>
                <a:ext uri="{FF2B5EF4-FFF2-40B4-BE49-F238E27FC236}">
                  <a16:creationId xmlns:a16="http://schemas.microsoft.com/office/drawing/2014/main" id="{55D89865-5A49-59B1-4253-27C5498E2911}"/>
                </a:ext>
              </a:extLst>
            </p:cNvPr>
            <p:cNvGrpSpPr>
              <a:grpSpLocks/>
            </p:cNvGrpSpPr>
            <p:nvPr/>
          </p:nvGrpSpPr>
          <p:grpSpPr bwMode="auto">
            <a:xfrm flipH="1">
              <a:off x="10799763" y="1536023"/>
              <a:ext cx="641350" cy="558800"/>
              <a:chOff x="-44" y="1473"/>
              <a:chExt cx="981" cy="1105"/>
            </a:xfrm>
          </p:grpSpPr>
          <p:pic>
            <p:nvPicPr>
              <p:cNvPr id="53" name="Picture 88" descr="desktop_computer_stylized_medium">
                <a:extLst>
                  <a:ext uri="{FF2B5EF4-FFF2-40B4-BE49-F238E27FC236}">
                    <a16:creationId xmlns:a16="http://schemas.microsoft.com/office/drawing/2014/main" id="{742CB958-BBC0-DE53-E4B5-9501A0CD0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89">
                <a:extLst>
                  <a:ext uri="{FF2B5EF4-FFF2-40B4-BE49-F238E27FC236}">
                    <a16:creationId xmlns:a16="http://schemas.microsoft.com/office/drawing/2014/main" id="{5FF01E7F-F071-084E-2520-83B524F5C65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90">
              <a:extLst>
                <a:ext uri="{FF2B5EF4-FFF2-40B4-BE49-F238E27FC236}">
                  <a16:creationId xmlns:a16="http://schemas.microsoft.com/office/drawing/2014/main" id="{64CF63BB-1C37-529F-287A-F1A5FEEB8911}"/>
                </a:ext>
              </a:extLst>
            </p:cNvPr>
            <p:cNvGrpSpPr>
              <a:grpSpLocks/>
            </p:cNvGrpSpPr>
            <p:nvPr/>
          </p:nvGrpSpPr>
          <p:grpSpPr bwMode="auto">
            <a:xfrm flipH="1">
              <a:off x="10814050" y="2815548"/>
              <a:ext cx="641350" cy="558800"/>
              <a:chOff x="-44" y="1473"/>
              <a:chExt cx="981" cy="1105"/>
            </a:xfrm>
          </p:grpSpPr>
          <p:pic>
            <p:nvPicPr>
              <p:cNvPr id="51" name="Picture 91" descr="desktop_computer_stylized_medium">
                <a:extLst>
                  <a:ext uri="{FF2B5EF4-FFF2-40B4-BE49-F238E27FC236}">
                    <a16:creationId xmlns:a16="http://schemas.microsoft.com/office/drawing/2014/main" id="{1A554E54-A7A7-8F53-1959-374061531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92">
                <a:extLst>
                  <a:ext uri="{FF2B5EF4-FFF2-40B4-BE49-F238E27FC236}">
                    <a16:creationId xmlns:a16="http://schemas.microsoft.com/office/drawing/2014/main" id="{2858D9C9-D41E-83FC-8A5F-40A8CFED336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7" name="Group 93">
              <a:extLst>
                <a:ext uri="{FF2B5EF4-FFF2-40B4-BE49-F238E27FC236}">
                  <a16:creationId xmlns:a16="http://schemas.microsoft.com/office/drawing/2014/main" id="{B8394669-9F33-8DDF-B045-AFE762901459}"/>
                </a:ext>
              </a:extLst>
            </p:cNvPr>
            <p:cNvGrpSpPr>
              <a:grpSpLocks/>
            </p:cNvGrpSpPr>
            <p:nvPr/>
          </p:nvGrpSpPr>
          <p:grpSpPr bwMode="auto">
            <a:xfrm flipH="1">
              <a:off x="9715500" y="4339548"/>
              <a:ext cx="641350" cy="558800"/>
              <a:chOff x="-44" y="1473"/>
              <a:chExt cx="981" cy="1105"/>
            </a:xfrm>
          </p:grpSpPr>
          <p:pic>
            <p:nvPicPr>
              <p:cNvPr id="49" name="Picture 94" descr="desktop_computer_stylized_medium">
                <a:extLst>
                  <a:ext uri="{FF2B5EF4-FFF2-40B4-BE49-F238E27FC236}">
                    <a16:creationId xmlns:a16="http://schemas.microsoft.com/office/drawing/2014/main" id="{90513EEA-DB32-221F-21EE-0772613F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5">
                <a:extLst>
                  <a:ext uri="{FF2B5EF4-FFF2-40B4-BE49-F238E27FC236}">
                    <a16:creationId xmlns:a16="http://schemas.microsoft.com/office/drawing/2014/main" id="{C568B94C-4BA1-AAEF-49AD-95925497900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8" name="Group 96">
              <a:extLst>
                <a:ext uri="{FF2B5EF4-FFF2-40B4-BE49-F238E27FC236}">
                  <a16:creationId xmlns:a16="http://schemas.microsoft.com/office/drawing/2014/main" id="{E1FACE58-9445-D30A-2391-6DC8B51EFFCF}"/>
                </a:ext>
              </a:extLst>
            </p:cNvPr>
            <p:cNvGrpSpPr>
              <a:grpSpLocks/>
            </p:cNvGrpSpPr>
            <p:nvPr/>
          </p:nvGrpSpPr>
          <p:grpSpPr bwMode="auto">
            <a:xfrm flipH="1">
              <a:off x="8551863" y="4380823"/>
              <a:ext cx="641350" cy="558800"/>
              <a:chOff x="-44" y="1473"/>
              <a:chExt cx="981" cy="1105"/>
            </a:xfrm>
          </p:grpSpPr>
          <p:pic>
            <p:nvPicPr>
              <p:cNvPr id="47" name="Picture 97" descr="desktop_computer_stylized_medium">
                <a:extLst>
                  <a:ext uri="{FF2B5EF4-FFF2-40B4-BE49-F238E27FC236}">
                    <a16:creationId xmlns:a16="http://schemas.microsoft.com/office/drawing/2014/main" id="{F1F7F673-D077-5458-2038-7748815E4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98">
                <a:extLst>
                  <a:ext uri="{FF2B5EF4-FFF2-40B4-BE49-F238E27FC236}">
                    <a16:creationId xmlns:a16="http://schemas.microsoft.com/office/drawing/2014/main" id="{6F3A3997-BE31-944A-0BD7-27DD3397911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9" name="Group 38">
              <a:extLst>
                <a:ext uri="{FF2B5EF4-FFF2-40B4-BE49-F238E27FC236}">
                  <a16:creationId xmlns:a16="http://schemas.microsoft.com/office/drawing/2014/main" id="{C3C8D474-B8B5-2C38-D034-81B279F26254}"/>
                </a:ext>
              </a:extLst>
            </p:cNvPr>
            <p:cNvGrpSpPr/>
            <p:nvPr/>
          </p:nvGrpSpPr>
          <p:grpSpPr>
            <a:xfrm>
              <a:off x="9053641" y="2438501"/>
              <a:ext cx="632991" cy="300938"/>
              <a:chOff x="7493876" y="2774731"/>
              <a:chExt cx="1481958" cy="894622"/>
            </a:xfrm>
          </p:grpSpPr>
          <p:sp>
            <p:nvSpPr>
              <p:cNvPr id="40" name="Freeform 145">
                <a:extLst>
                  <a:ext uri="{FF2B5EF4-FFF2-40B4-BE49-F238E27FC236}">
                    <a16:creationId xmlns:a16="http://schemas.microsoft.com/office/drawing/2014/main" id="{8822660D-9FB1-39C6-9905-811D053CD72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1" name="Oval 40">
                <a:extLst>
                  <a:ext uri="{FF2B5EF4-FFF2-40B4-BE49-F238E27FC236}">
                    <a16:creationId xmlns:a16="http://schemas.microsoft.com/office/drawing/2014/main" id="{834049EA-A7A0-8138-C5BD-B152E67493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2" name="Group 41">
                <a:extLst>
                  <a:ext uri="{FF2B5EF4-FFF2-40B4-BE49-F238E27FC236}">
                    <a16:creationId xmlns:a16="http://schemas.microsoft.com/office/drawing/2014/main" id="{7612BE94-D98A-60F9-A8DC-1E79908AE139}"/>
                  </a:ext>
                </a:extLst>
              </p:cNvPr>
              <p:cNvGrpSpPr/>
              <p:nvPr/>
            </p:nvGrpSpPr>
            <p:grpSpPr>
              <a:xfrm>
                <a:off x="7713663" y="2848339"/>
                <a:ext cx="1042107" cy="425543"/>
                <a:chOff x="7786941" y="2884917"/>
                <a:chExt cx="897649" cy="353919"/>
              </a:xfrm>
            </p:grpSpPr>
            <p:sp>
              <p:nvSpPr>
                <p:cNvPr id="43" name="Freeform 148">
                  <a:extLst>
                    <a:ext uri="{FF2B5EF4-FFF2-40B4-BE49-F238E27FC236}">
                      <a16:creationId xmlns:a16="http://schemas.microsoft.com/office/drawing/2014/main" id="{AC8602BE-E8C3-2D2F-3B55-5F145B5FFA8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4" name="Freeform 149">
                  <a:extLst>
                    <a:ext uri="{FF2B5EF4-FFF2-40B4-BE49-F238E27FC236}">
                      <a16:creationId xmlns:a16="http://schemas.microsoft.com/office/drawing/2014/main" id="{67120E5C-0DEF-353D-3F24-9EF1279ACAA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5" name="Freeform 150">
                  <a:extLst>
                    <a:ext uri="{FF2B5EF4-FFF2-40B4-BE49-F238E27FC236}">
                      <a16:creationId xmlns:a16="http://schemas.microsoft.com/office/drawing/2014/main" id="{C9CB3FFC-1016-126A-B62E-EEEFC7A71E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6" name="Freeform 151">
                  <a:extLst>
                    <a:ext uri="{FF2B5EF4-FFF2-40B4-BE49-F238E27FC236}">
                      <a16:creationId xmlns:a16="http://schemas.microsoft.com/office/drawing/2014/main" id="{D33A8FB3-2D1D-3322-DF48-0B1F4343FB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61" name="Group 60">
            <a:extLst>
              <a:ext uri="{FF2B5EF4-FFF2-40B4-BE49-F238E27FC236}">
                <a16:creationId xmlns:a16="http://schemas.microsoft.com/office/drawing/2014/main" id="{6433F492-5766-AA54-AD42-93F3667E62B8}"/>
              </a:ext>
            </a:extLst>
          </p:cNvPr>
          <p:cNvGrpSpPr/>
          <p:nvPr/>
        </p:nvGrpSpPr>
        <p:grpSpPr>
          <a:xfrm>
            <a:off x="7019810" y="3852817"/>
            <a:ext cx="1998090" cy="553998"/>
            <a:chOff x="6150097" y="3859589"/>
            <a:chExt cx="2664120" cy="738663"/>
          </a:xfrm>
        </p:grpSpPr>
        <p:sp>
          <p:nvSpPr>
            <p:cNvPr id="62" name="Text Box 193">
              <a:extLst>
                <a:ext uri="{FF2B5EF4-FFF2-40B4-BE49-F238E27FC236}">
                  <a16:creationId xmlns:a16="http://schemas.microsoft.com/office/drawing/2014/main" id="{C99D9835-11CD-56A6-1A09-BEE8CC50D230}"/>
                </a:ext>
              </a:extLst>
            </p:cNvPr>
            <p:cNvSpPr txBox="1">
              <a:spLocks noChangeArrowheads="1"/>
            </p:cNvSpPr>
            <p:nvPr/>
          </p:nvSpPr>
          <p:spPr bwMode="auto">
            <a:xfrm>
              <a:off x="6150097" y="3859589"/>
              <a:ext cx="169747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a:t>
              </a:r>
            </a:p>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223.1.3.0/24</a:t>
              </a:r>
            </a:p>
          </p:txBody>
        </p:sp>
        <p:cxnSp>
          <p:nvCxnSpPr>
            <p:cNvPr id="63" name="Straight Connector 62">
              <a:extLst>
                <a:ext uri="{FF2B5EF4-FFF2-40B4-BE49-F238E27FC236}">
                  <a16:creationId xmlns:a16="http://schemas.microsoft.com/office/drawing/2014/main" id="{FF641274-168B-72AC-611D-6D77274874CB}"/>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A69F60B-2E4C-4724-97C0-537421CA84F7}"/>
              </a:ext>
            </a:extLst>
          </p:cNvPr>
          <p:cNvGrpSpPr/>
          <p:nvPr/>
        </p:nvGrpSpPr>
        <p:grpSpPr>
          <a:xfrm>
            <a:off x="7848855" y="1414007"/>
            <a:ext cx="1911101" cy="1106843"/>
            <a:chOff x="7255489" y="607842"/>
            <a:chExt cx="2548135" cy="1475790"/>
          </a:xfrm>
        </p:grpSpPr>
        <p:sp>
          <p:nvSpPr>
            <p:cNvPr id="65" name="Text Box 191">
              <a:extLst>
                <a:ext uri="{FF2B5EF4-FFF2-40B4-BE49-F238E27FC236}">
                  <a16:creationId xmlns:a16="http://schemas.microsoft.com/office/drawing/2014/main" id="{2DC0F799-A849-BD19-392C-C54D55B2E8E9}"/>
                </a:ext>
              </a:extLst>
            </p:cNvPr>
            <p:cNvSpPr txBox="1">
              <a:spLocks noChangeArrowheads="1"/>
            </p:cNvSpPr>
            <p:nvPr/>
          </p:nvSpPr>
          <p:spPr bwMode="auto">
            <a:xfrm>
              <a:off x="7255489" y="607842"/>
              <a:ext cx="2548135"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223.1.1.0/24</a:t>
              </a:r>
            </a:p>
          </p:txBody>
        </p:sp>
        <p:cxnSp>
          <p:nvCxnSpPr>
            <p:cNvPr id="66" name="Straight Connector 65">
              <a:extLst>
                <a:ext uri="{FF2B5EF4-FFF2-40B4-BE49-F238E27FC236}">
                  <a16:creationId xmlns:a16="http://schemas.microsoft.com/office/drawing/2014/main" id="{2CF2C195-A7F5-CA18-5DB1-01CE07247100}"/>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9CCAC6DE-9532-8F48-42C6-26B5675A45C2}"/>
              </a:ext>
            </a:extLst>
          </p:cNvPr>
          <p:cNvGrpSpPr/>
          <p:nvPr/>
        </p:nvGrpSpPr>
        <p:grpSpPr>
          <a:xfrm>
            <a:off x="9555587" y="1708599"/>
            <a:ext cx="1911101" cy="1106432"/>
            <a:chOff x="9531133" y="1000631"/>
            <a:chExt cx="2548135" cy="1475243"/>
          </a:xfrm>
        </p:grpSpPr>
        <p:sp>
          <p:nvSpPr>
            <p:cNvPr id="68" name="Text Box 192">
              <a:extLst>
                <a:ext uri="{FF2B5EF4-FFF2-40B4-BE49-F238E27FC236}">
                  <a16:creationId xmlns:a16="http://schemas.microsoft.com/office/drawing/2014/main" id="{A3531C75-68DC-6FAD-5231-E17F05F377DC}"/>
                </a:ext>
              </a:extLst>
            </p:cNvPr>
            <p:cNvSpPr txBox="1">
              <a:spLocks noChangeArrowheads="1"/>
            </p:cNvSpPr>
            <p:nvPr/>
          </p:nvSpPr>
          <p:spPr bwMode="auto">
            <a:xfrm>
              <a:off x="9531133" y="1000631"/>
              <a:ext cx="25481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223.1.2.0/24</a:t>
              </a:r>
            </a:p>
          </p:txBody>
        </p:sp>
        <p:cxnSp>
          <p:nvCxnSpPr>
            <p:cNvPr id="69" name="Straight Connector 68">
              <a:extLst>
                <a:ext uri="{FF2B5EF4-FFF2-40B4-BE49-F238E27FC236}">
                  <a16:creationId xmlns:a16="http://schemas.microsoft.com/office/drawing/2014/main" id="{EFDC6936-2E66-0DBD-BCD5-E32A74F9E07F}"/>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329978830"/>
              </p:ext>
            </p:extLst>
          </p:nvPr>
        </p:nvGraphicFramePr>
        <p:xfrm>
          <a:off x="1204494" y="3645843"/>
          <a:ext cx="4940301" cy="1468120"/>
        </p:xfrm>
        <a:graphic>
          <a:graphicData uri="http://schemas.openxmlformats.org/drawingml/2006/table">
            <a:tbl>
              <a:tblPr firstRow="1" bandRow="1">
                <a:tableStyleId>{5C22544A-7EE6-4342-B048-85BDC9FD1C3A}</a:tableStyleId>
              </a:tblPr>
              <a:tblGrid>
                <a:gridCol w="2597563">
                  <a:extLst>
                    <a:ext uri="{9D8B030D-6E8A-4147-A177-3AD203B41FA5}">
                      <a16:colId xmlns:a16="http://schemas.microsoft.com/office/drawing/2014/main" val="1882708368"/>
                    </a:ext>
                  </a:extLst>
                </a:gridCol>
                <a:gridCol w="234273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Prefix</a:t>
                      </a:r>
                    </a:p>
                  </a:txBody>
                  <a:tcPr/>
                </a:tc>
                <a:tc>
                  <a:txBody>
                    <a:bodyPr/>
                    <a:lstStyle/>
                    <a:p>
                      <a:pPr algn="ctr"/>
                      <a:r>
                        <a:rPr lang="en-IN" dirty="0">
                          <a:latin typeface="Avenir Book" panose="020B0503020203020204" pitchFamily="34" charset="-78"/>
                          <a:cs typeface="Avenir Book" panose="020B0503020203020204" pitchFamily="34" charset="-78"/>
                        </a:rPr>
                        <a:t>Next hop/interface</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223.1.1.0/24</a:t>
                      </a:r>
                    </a:p>
                  </a:txBody>
                  <a:tcPr/>
                </a:tc>
                <a:tc>
                  <a:txBody>
                    <a:bodyPr/>
                    <a:lstStyle/>
                    <a:p>
                      <a:pPr algn="ctr"/>
                      <a:r>
                        <a:rPr lang="en-IN" dirty="0">
                          <a:latin typeface="Avenir Book" panose="020B0503020203020204" pitchFamily="34" charset="-78"/>
                          <a:cs typeface="Avenir Book" panose="020B0503020203020204" pitchFamily="34" charset="-78"/>
                        </a:rPr>
                        <a:t>223.1.1.4</a:t>
                      </a:r>
                    </a:p>
                  </a:txBody>
                  <a:tcPr/>
                </a:tc>
                <a:extLst>
                  <a:ext uri="{0D108BD9-81ED-4DB2-BD59-A6C34878D82A}">
                    <a16:rowId xmlns:a16="http://schemas.microsoft.com/office/drawing/2014/main" val="23601969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223.1.2.0/24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Avenir Book" panose="020B0503020203020204" pitchFamily="34" charset="-78"/>
                          <a:cs typeface="Avenir Book" panose="020B0503020203020204" pitchFamily="34" charset="-78"/>
                        </a:rPr>
                        <a:t>223.1.2.9</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223.1.3.0/24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Avenir Book" panose="020B0503020203020204" pitchFamily="34" charset="-78"/>
                          <a:cs typeface="Avenir Book" panose="020B0503020203020204" pitchFamily="34" charset="-78"/>
                        </a:rPr>
                        <a:t>223.1.3.27</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2283630021"/>
                  </a:ext>
                </a:extLst>
              </a:tr>
            </a:tbl>
          </a:graphicData>
        </a:graphic>
      </p:graphicFrame>
    </p:spTree>
    <p:extLst>
      <p:ext uri="{BB962C8B-B14F-4D97-AF65-F5344CB8AC3E}">
        <p14:creationId xmlns:p14="http://schemas.microsoft.com/office/powerpoint/2010/main" val="9977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animEffect transition="in" filter="fade">
                                      <p:cBhvr>
                                        <p:cTn id="14" dur="50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2957237" y="4503668"/>
            <a:ext cx="5796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latin typeface="Avenir Book" panose="020B0503020203020204" pitchFamily="34" charset="-78"/>
                <a:cs typeface="Avenir Book" panose="020B0503020203020204" pitchFamily="34" charset="-78"/>
              </a:rPr>
              <a:t>B</a:t>
            </a:r>
            <a:r>
              <a:rPr lang="en-US" altLang="en-US" sz="1800" dirty="0">
                <a:solidFill>
                  <a:prstClr val="black"/>
                </a:solidFill>
                <a:latin typeface="Avenir Book" panose="020B0503020203020204" pitchFamily="34" charset="-78"/>
                <a:cs typeface="Avenir Book" panose="020B0503020203020204" pitchFamily="34" charset="-78"/>
              </a:rPr>
              <a:t>ut what happens if ranges don’</a:t>
            </a:r>
            <a:r>
              <a:rPr lang="en-US" altLang="ja-JP" sz="1800" dirty="0">
                <a:solidFill>
                  <a:prstClr val="black"/>
                </a:solidFill>
                <a:latin typeface="Avenir Book" panose="020B0503020203020204" pitchFamily="34" charset="-78"/>
                <a:cs typeface="Avenir Book" panose="020B0503020203020204" pitchFamily="34" charset="-78"/>
              </a:rPr>
              <a:t>t divide up so nicely? </a:t>
            </a:r>
            <a:endParaRPr lang="en-US" altLang="en-US" sz="1800" dirty="0">
              <a:solidFill>
                <a:prstClr val="black"/>
              </a:solidFill>
              <a:latin typeface="Avenir Book" panose="020B0503020203020204" pitchFamily="34" charset="-78"/>
              <a:cs typeface="Avenir Book" panose="020B0503020203020204" pitchFamily="34" charset="-78"/>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2542852" y="2344344"/>
            <a:ext cx="7031900" cy="2084678"/>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2424596" y="809739"/>
            <a:ext cx="7274995" cy="1533435"/>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302886" y="227094"/>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IP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2529430" y="1987812"/>
            <a:ext cx="6820002" cy="962459"/>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3" y="3131128"/>
              <a:ext cx="886691" cy="461665"/>
            </a:xfrm>
            <a:prstGeom prst="rect">
              <a:avLst/>
            </a:prstGeom>
            <a:solidFill>
              <a:schemeClr val="bg1"/>
            </a:solidFill>
          </p:spPr>
          <p:txBody>
            <a:bodyPr wrap="square" rtlCol="0">
              <a:spAutoFit/>
            </a:bodyPr>
            <a:lstStyle/>
            <a:p>
              <a:pPr algn="ctr" defTabSz="685800">
                <a:defRPr/>
              </a:pPr>
              <a:r>
                <a:rPr lang="en-US" sz="1650" dirty="0">
                  <a:solidFill>
                    <a:prstClr val="black"/>
                  </a:solidFill>
                  <a:latin typeface="Avenir Book" panose="020B0503020203020204" pitchFamily="34" charset="-78"/>
                  <a:cs typeface="Avenir Book" panose="020B0503020203020204" pitchFamily="34" charset="-78"/>
                </a:rPr>
                <a:t>3</a:t>
              </a:r>
            </a:p>
          </p:txBody>
        </p:sp>
      </p:grpSp>
    </p:spTree>
    <p:extLst>
      <p:ext uri="{BB962C8B-B14F-4D97-AF65-F5344CB8AC3E}">
        <p14:creationId xmlns:p14="http://schemas.microsoft.com/office/powerpoint/2010/main" val="28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5E-6 0 L 0.00053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58333E-6 -1.11111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79286" y="312998"/>
            <a:ext cx="7886700" cy="523208"/>
          </a:xfrm>
        </p:spPr>
        <p:txBody>
          <a:bodyPr>
            <a:normAutofit fontScale="90000"/>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3566324" y="2741033"/>
            <a:ext cx="5609494" cy="1661046"/>
            <a:chOff x="2674601" y="3416024"/>
            <a:chExt cx="7479325" cy="221472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30149"/>
              <a:ext cx="4941530" cy="22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618392" cy="22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153721" y="3985997"/>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631438" y="3986783"/>
              <a:ext cx="798212"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147824" y="4835309"/>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628960" y="4818172"/>
              <a:ext cx="884425"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166873" y="4423065"/>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2152651" y="4489722"/>
            <a:ext cx="7118532" cy="689246"/>
            <a:chOff x="789703" y="5747609"/>
            <a:chExt cx="9491376" cy="918994"/>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2" y="6266494"/>
              <a:ext cx="479874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2"/>
              <a:ext cx="1868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2095019"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70" y="6233982"/>
              <a:ext cx="2095019"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6" y="5802809"/>
              <a:ext cx="479874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sp>
        <p:nvSpPr>
          <p:cNvPr id="3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2"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5"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9" name="TextBox 38"/>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40" name="TextBox 39"/>
          <p:cNvSpPr txBox="1"/>
          <p:nvPr/>
        </p:nvSpPr>
        <p:spPr>
          <a:xfrm>
            <a:off x="10109956" y="3564389"/>
            <a:ext cx="1026753"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45" name="TextBox 44"/>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46" name="TextBox 45"/>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47" name="TextBox 46"/>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5" name="Content Placeholder 2">
            <a:extLst>
              <a:ext uri="{FF2B5EF4-FFF2-40B4-BE49-F238E27FC236}">
                <a16:creationId xmlns:a16="http://schemas.microsoft.com/office/drawing/2014/main" id="{1833AEE5-4CD9-5E4D-392A-7522F936B048}"/>
              </a:ext>
            </a:extLst>
          </p:cNvPr>
          <p:cNvSpPr>
            <a:spLocks noGrp="1"/>
          </p:cNvSpPr>
          <p:nvPr>
            <p:ph idx="1"/>
          </p:nvPr>
        </p:nvSpPr>
        <p:spPr>
          <a:xfrm>
            <a:off x="864836" y="1010477"/>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7728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Effect transition="in" filter="fade">
                                      <p:cBhvr>
                                        <p:cTn id="66" dur="500"/>
                                        <p:tgtEl>
                                          <p:spTgt spid="47"/>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dissolv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1" grpId="0" animBg="1"/>
      <p:bldP spid="32" grpId="0" animBg="1"/>
      <p:bldP spid="35" grpId="0" animBg="1"/>
      <p:bldP spid="39" grpId="0" animBg="1"/>
      <p:bldP spid="40" grpId="0" animBg="1"/>
      <p:bldP spid="45" grpId="0" animBg="1"/>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304046" y="282020"/>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681347" y="2674417"/>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681807" y="2706686"/>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681807" y="303291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704429" y="335557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685379" y="366990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682998" y="3992561"/>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757424" y="2685462"/>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794225" y="2663823"/>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680133" y="4801676"/>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267675" y="4513973"/>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814943" y="4412513"/>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809549" y="4777293"/>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307747" y="310477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897219" y="3099802"/>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326147" y="371437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887096" y="3719186"/>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307747" y="3419104"/>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679521" y="4453912"/>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071007" y="2493233"/>
            <a:ext cx="7252855" cy="2670464"/>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701625" y="3081399"/>
            <a:ext cx="2300209" cy="161318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175964" cy="492443"/>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388A9A8C-82A2-3B23-6484-E53916149A66}"/>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7328BE44-8805-9AEA-7975-70FF275BB41A}"/>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0000"/>
              </a:lnSpc>
              <a:defRPr/>
            </a:pPr>
            <a:r>
              <a:rPr lang="en-US" altLang="en-US" sz="1800" dirty="0">
                <a:solidFill>
                  <a:prstClr val="black"/>
                </a:solidFill>
                <a:latin typeface="Avenir Book" panose="020B0503020203020204" pitchFamily="34" charset="-78"/>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cs typeface="Avenir Book" panose="020B0503020203020204" pitchFamily="34" charset="-78"/>
              </a:rPr>
              <a:t>longest</a:t>
            </a:r>
            <a:r>
              <a:rPr lang="en-US" altLang="en-US" sz="1800" dirty="0">
                <a:solidFill>
                  <a:prstClr val="black"/>
                </a:solidFill>
                <a:latin typeface="Avenir Book" panose="020B0503020203020204" pitchFamily="34" charset="-78"/>
                <a:cs typeface="Avenir Book" panose="020B0503020203020204" pitchFamily="34" charset="-78"/>
              </a:rPr>
              <a:t> address prefix (</a:t>
            </a:r>
            <a:r>
              <a:rPr lang="en-US" altLang="en-US" sz="1800" b="1" dirty="0">
                <a:solidFill>
                  <a:srgbClr val="7030A0"/>
                </a:solidFill>
                <a:latin typeface="Avenir Book" panose="020B0503020203020204" pitchFamily="34" charset="-78"/>
                <a:cs typeface="Avenir Book" panose="020B0503020203020204" pitchFamily="34" charset="-78"/>
              </a:rPr>
              <a:t>most specific entry</a:t>
            </a:r>
            <a:r>
              <a:rPr lang="en-US" altLang="en-US" sz="1800" dirty="0">
                <a:solidFill>
                  <a:prstClr val="black"/>
                </a:solidFill>
                <a:latin typeface="Avenir Book" panose="020B0503020203020204" pitchFamily="34" charset="-78"/>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FE1D0436-6C8E-432F-41C3-A993FD556BA0}"/>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C2DD45D8-9791-DCB6-9647-6647BB795A61}"/>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9064520E-B4AF-7BFD-E0B0-952954D3A785}"/>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FD20EF3C-4FD1-2590-25AA-9BB216D0A6F7}"/>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DD3FB600-BBEE-3415-5692-C015300D50BA}"/>
              </a:ext>
            </a:extLst>
          </p:cNvPr>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D3DDC08D-BE80-09EA-CDFF-0EABCE941FB0}"/>
              </a:ext>
            </a:extLst>
          </p:cNvPr>
          <p:cNvSpPr txBox="1"/>
          <p:nvPr/>
        </p:nvSpPr>
        <p:spPr>
          <a:xfrm>
            <a:off x="10131817" y="3564389"/>
            <a:ext cx="993778"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9DF3BCB2-6514-E557-962B-F32FA4C9569C}"/>
              </a:ext>
            </a:extLst>
          </p:cNvPr>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89E626B6-A1A2-C8BB-7EFC-9842C09C7BDF}"/>
              </a:ext>
            </a:extLst>
          </p:cNvPr>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94028C4A-5095-82CF-7D48-62EB04AA4FB3}"/>
              </a:ext>
            </a:extLst>
          </p:cNvPr>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9E69BF24-BE99-C319-F53C-87617B0BAADB}"/>
              </a:ext>
            </a:extLst>
          </p:cNvPr>
          <p:cNvSpPr>
            <a:spLocks noGrp="1"/>
          </p:cNvSpPr>
          <p:nvPr>
            <p:ph idx="1"/>
          </p:nvPr>
        </p:nvSpPr>
        <p:spPr>
          <a:xfrm>
            <a:off x="923565" y="1030421"/>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3355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422029" y="278601"/>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783743" y="2709539"/>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784203" y="2741808"/>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784203" y="3068039"/>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806825" y="3390699"/>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787775" y="3705024"/>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785394" y="4027683"/>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859820" y="2720584"/>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896621" y="2698945"/>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782529" y="4836798"/>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370071" y="4549095"/>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917339" y="4447635"/>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911945" y="4812415"/>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850289" y="3139901"/>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344597" y="3141208"/>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847797" y="3749501"/>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340055" y="3771909"/>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847797" y="3454226"/>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781917" y="4489034"/>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319993" y="2567337"/>
            <a:ext cx="7221683" cy="2670463"/>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804022" y="3739989"/>
            <a:ext cx="2280998" cy="1353413"/>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175964" cy="492442"/>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AC9D2310-9216-5875-1E79-4F4D1CD255FB}"/>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E489DFC7-6E1C-F72A-F665-A537BC1BBF21}"/>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51971DCF-805D-B4D1-419F-E3456F5A2C90}"/>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2DA9AF1B-F808-9BB8-D796-C13F7A24CBBC}"/>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77F96FD5-AA3F-B1B8-E420-C7E8AA29194F}"/>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1F717C1F-EAA5-7773-C578-272791C6C8AC}"/>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F2427CD8-2721-1041-3977-A0813AE8445E}"/>
              </a:ext>
            </a:extLst>
          </p:cNvPr>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26989AE3-8E5B-C5E9-DA1C-F75E817427A5}"/>
              </a:ext>
            </a:extLst>
          </p:cNvPr>
          <p:cNvSpPr txBox="1"/>
          <p:nvPr/>
        </p:nvSpPr>
        <p:spPr>
          <a:xfrm>
            <a:off x="10204245" y="3564389"/>
            <a:ext cx="1012829"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348031C2-ABCD-8B2E-D2F7-A262D66EA270}"/>
              </a:ext>
            </a:extLst>
          </p:cNvPr>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0C7B37BB-A836-EE68-9703-FB93FDCF83DA}"/>
              </a:ext>
            </a:extLst>
          </p:cNvPr>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00485D0D-885C-31A2-8CB8-12B7CAB333B2}"/>
              </a:ext>
            </a:extLst>
          </p:cNvPr>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DF183160-7530-89E5-48DA-B0CB93F36E8B}"/>
              </a:ext>
            </a:extLst>
          </p:cNvPr>
          <p:cNvSpPr>
            <a:spLocks noGrp="1"/>
          </p:cNvSpPr>
          <p:nvPr>
            <p:ph idx="1"/>
          </p:nvPr>
        </p:nvSpPr>
        <p:spPr>
          <a:xfrm>
            <a:off x="853002" y="1010477"/>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6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89022" y="151864"/>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566323" y="2465122"/>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566783" y="2497391"/>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566783" y="282362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589405" y="314628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570355" y="346060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567974" y="3783266"/>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642400" y="2476167"/>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679201" y="2454528"/>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565109" y="4592381"/>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152651" y="4304678"/>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699919" y="4203218"/>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694525" y="4567998"/>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161469" y="288748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789929" y="2889715"/>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189728" y="3505084"/>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784958" y="3512648"/>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171328" y="320980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564497" y="4244617"/>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023739" y="2298120"/>
            <a:ext cx="7211291" cy="2670464"/>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586600" y="3183841"/>
            <a:ext cx="2540578" cy="1696307"/>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8"/>
              <a:ext cx="1175964" cy="492443"/>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28EDA663-4474-B60E-BEB0-D4C5CFFA5AEF}"/>
              </a:ext>
            </a:extLst>
          </p:cNvPr>
          <p:cNvSpPr>
            <a:spLocks noChangeArrowheads="1"/>
          </p:cNvSpPr>
          <p:nvPr/>
        </p:nvSpPr>
        <p:spPr bwMode="auto">
          <a:xfrm>
            <a:off x="980001" y="1284885"/>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36866905-0411-FEA1-91AB-B4C5EBA31B55}"/>
              </a:ext>
            </a:extLst>
          </p:cNvPr>
          <p:cNvSpPr txBox="1">
            <a:spLocks noChangeArrowheads="1"/>
          </p:cNvSpPr>
          <p:nvPr/>
        </p:nvSpPr>
        <p:spPr bwMode="auto">
          <a:xfrm>
            <a:off x="980001" y="1643882"/>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4833E75C-F08B-7F9E-D18D-A07FBDEFF55E}"/>
              </a:ext>
            </a:extLst>
          </p:cNvPr>
          <p:cNvSpPr txBox="1">
            <a:spLocks noChangeArrowheads="1"/>
          </p:cNvSpPr>
          <p:nvPr/>
        </p:nvSpPr>
        <p:spPr bwMode="auto">
          <a:xfrm>
            <a:off x="2428384" y="1203972"/>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839748CD-9C87-C876-818C-D1044E229ECA}"/>
              </a:ext>
            </a:extLst>
          </p:cNvPr>
          <p:cNvSpPr>
            <a:spLocks noChangeArrowheads="1"/>
          </p:cNvSpPr>
          <p:nvPr/>
        </p:nvSpPr>
        <p:spPr bwMode="auto">
          <a:xfrm>
            <a:off x="10092609" y="3366891"/>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72592E65-E70F-4979-DD60-3D8CA7AE60C4}"/>
              </a:ext>
            </a:extLst>
          </p:cNvPr>
          <p:cNvSpPr>
            <a:spLocks noChangeArrowheads="1"/>
          </p:cNvSpPr>
          <p:nvPr/>
        </p:nvSpPr>
        <p:spPr bwMode="auto">
          <a:xfrm>
            <a:off x="10092609" y="1067196"/>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8F5ECF66-29E7-6CF7-F54C-34463C9CC51E}"/>
              </a:ext>
            </a:extLst>
          </p:cNvPr>
          <p:cNvSpPr>
            <a:spLocks noChangeArrowheads="1"/>
          </p:cNvSpPr>
          <p:nvPr/>
        </p:nvSpPr>
        <p:spPr bwMode="auto">
          <a:xfrm>
            <a:off x="10092608" y="1764341"/>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02E7A18B-3C34-4714-5261-7A2AEF6E6807}"/>
              </a:ext>
            </a:extLst>
          </p:cNvPr>
          <p:cNvSpPr txBox="1"/>
          <p:nvPr/>
        </p:nvSpPr>
        <p:spPr>
          <a:xfrm>
            <a:off x="10260681" y="4334525"/>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154B1A0C-9C8F-60B3-95AF-080F2A223FDB}"/>
              </a:ext>
            </a:extLst>
          </p:cNvPr>
          <p:cNvSpPr txBox="1"/>
          <p:nvPr/>
        </p:nvSpPr>
        <p:spPr>
          <a:xfrm>
            <a:off x="10199367" y="3295172"/>
            <a:ext cx="993778"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52F6E6D2-F7FB-4AFD-F6FB-14B8A7DBECCB}"/>
              </a:ext>
            </a:extLst>
          </p:cNvPr>
          <p:cNvSpPr txBox="1"/>
          <p:nvPr/>
        </p:nvSpPr>
        <p:spPr>
          <a:xfrm>
            <a:off x="10244322" y="267070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CF764808-1787-435B-0153-7C47077ED152}"/>
              </a:ext>
            </a:extLst>
          </p:cNvPr>
          <p:cNvSpPr txBox="1"/>
          <p:nvPr/>
        </p:nvSpPr>
        <p:spPr>
          <a:xfrm>
            <a:off x="10199367" y="1625841"/>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91DA3DF8-702B-0C6F-91B6-B12A626EB184}"/>
              </a:ext>
            </a:extLst>
          </p:cNvPr>
          <p:cNvSpPr txBox="1"/>
          <p:nvPr/>
        </p:nvSpPr>
        <p:spPr>
          <a:xfrm>
            <a:off x="10188252" y="944085"/>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2CF592ED-32A6-6E3D-82FC-1CF62BFA87E8}"/>
              </a:ext>
            </a:extLst>
          </p:cNvPr>
          <p:cNvSpPr>
            <a:spLocks noGrp="1"/>
          </p:cNvSpPr>
          <p:nvPr>
            <p:ph idx="1"/>
          </p:nvPr>
        </p:nvSpPr>
        <p:spPr>
          <a:xfrm>
            <a:off x="869377" y="822831"/>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9604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17142</TotalTime>
  <Words>1783</Words>
  <Application>Microsoft Office PowerPoint</Application>
  <PresentationFormat>Widescreen</PresentationFormat>
  <Paragraphs>495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Avenir Book</vt:lpstr>
      <vt:lpstr>Calibri</vt:lpstr>
      <vt:lpstr>Calibri Light</vt:lpstr>
      <vt:lpstr>Times New Roman</vt:lpstr>
      <vt:lpstr>Wingdings</vt:lpstr>
      <vt:lpstr>Presentation Template 13_9_21</vt:lpstr>
      <vt:lpstr> Computer Networks II  IP Forwarding and Address Allocation</vt:lpstr>
      <vt:lpstr>IP forwarding</vt:lpstr>
      <vt:lpstr>Package Forwarding in a Postal System</vt:lpstr>
      <vt:lpstr>IP Forwarding</vt:lpstr>
      <vt:lpstr>IP Forwarding</vt:lpstr>
      <vt:lpstr>Longest Prefix Matching</vt:lpstr>
      <vt:lpstr>Longest Prefix Matching</vt:lpstr>
      <vt:lpstr>Longest Prefix Matching</vt:lpstr>
      <vt:lpstr>Longest Prefix Matching</vt:lpstr>
      <vt:lpstr>Package Forwarding in a Postal System</vt:lpstr>
      <vt:lpstr>Longest Prefix Matching</vt:lpstr>
      <vt:lpstr>Host Forwarding</vt:lpstr>
      <vt:lpstr>How To Obtain IP Address?</vt:lpstr>
      <vt:lpstr>IP Addresses: How to Get One?</vt:lpstr>
      <vt:lpstr>DHCP Client-Server Scenario</vt:lpstr>
      <vt:lpstr>DHCP Client-Server Scenario</vt:lpstr>
      <vt:lpstr>DHCP: Dynamic Host Configuration Protocol</vt:lpstr>
      <vt:lpstr>DHCP: More Than IP Addresses</vt:lpstr>
      <vt:lpstr>DHCP Example</vt:lpstr>
      <vt:lpstr>DHCP Example</vt:lpstr>
      <vt:lpstr>How Does Networks Get IP addresses?</vt:lpstr>
      <vt:lpstr>Hierarchical Addressing: Route Aggregation</vt:lpstr>
      <vt:lpstr>Hierarchical Addressing: More Specific Routes</vt:lpstr>
      <vt:lpstr>Hierarchical Addressing: More Specific Routes</vt:lpstr>
      <vt:lpstr>How ISPs Get IP Addresses?</vt:lpstr>
      <vt:lpstr>IPv4 Addressing: 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507</cp:revision>
  <cp:lastPrinted>2022-09-19T10:53:47Z</cp:lastPrinted>
  <dcterms:created xsi:type="dcterms:W3CDTF">2021-09-13T14:43:22Z</dcterms:created>
  <dcterms:modified xsi:type="dcterms:W3CDTF">2022-09-20T07:15:17Z</dcterms:modified>
</cp:coreProperties>
</file>