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8"/>
  </p:notesMasterIdLst>
  <p:handoutMasterIdLst>
    <p:handoutMasterId r:id="rId19"/>
  </p:handoutMasterIdLst>
  <p:sldIdLst>
    <p:sldId id="265" r:id="rId2"/>
    <p:sldId id="480" r:id="rId3"/>
    <p:sldId id="518" r:id="rId4"/>
    <p:sldId id="513" r:id="rId5"/>
    <p:sldId id="519" r:id="rId6"/>
    <p:sldId id="516" r:id="rId7"/>
    <p:sldId id="515" r:id="rId8"/>
    <p:sldId id="484" r:id="rId9"/>
    <p:sldId id="485" r:id="rId10"/>
    <p:sldId id="486" r:id="rId11"/>
    <p:sldId id="487" r:id="rId12"/>
    <p:sldId id="488" r:id="rId13"/>
    <p:sldId id="489" r:id="rId14"/>
    <p:sldId id="517" r:id="rId15"/>
    <p:sldId id="520" r:id="rId16"/>
    <p:sldId id="514" r:id="rId17"/>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18-10-2022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18-10-2022</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18/10/2022 17:12</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1738519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958804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3861514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2281014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96123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694944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18/10/2022 17:12</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16</a:t>
            </a:fld>
            <a:endParaRPr lang="en-GB" sz="1200" smtClean="0">
              <a:cs typeface="Arial" pitchFamily="34" charset="0"/>
            </a:endParaRPr>
          </a:p>
        </p:txBody>
      </p:sp>
    </p:spTree>
    <p:extLst>
      <p:ext uri="{BB962C8B-B14F-4D97-AF65-F5344CB8AC3E}">
        <p14:creationId xmlns:p14="http://schemas.microsoft.com/office/powerpoint/2010/main" val="1630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307403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3641632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4</a:t>
            </a:fld>
            <a:endParaRPr lang="en-US" sz="1200" smtClean="0"/>
          </a:p>
        </p:txBody>
      </p:sp>
    </p:spTree>
    <p:extLst>
      <p:ext uri="{BB962C8B-B14F-4D97-AF65-F5344CB8AC3E}">
        <p14:creationId xmlns:p14="http://schemas.microsoft.com/office/powerpoint/2010/main" val="361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3268662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3867460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188089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2133037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73546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54904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0200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23554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63206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58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1219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40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7632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8859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9122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70877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265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10/18/2022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165377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Computer Networks </a:t>
            </a:r>
            <a:r>
              <a:rPr lang="en-US" sz="3200" dirty="0" smtClean="0">
                <a:latin typeface="Avenir Book" panose="020B0503020203020204" pitchFamily="34" charset="-78"/>
                <a:cs typeface="Avenir Book" panose="020B0503020203020204" pitchFamily="34" charset="-78"/>
              </a:rPr>
              <a:t>II</a:t>
            </a: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Routing Algorithms</a:t>
            </a:r>
            <a:br>
              <a:rPr lang="en-US" sz="3200" dirty="0">
                <a:latin typeface="Avenir Book" panose="020B0503020203020204" pitchFamily="34" charset="-78"/>
                <a:cs typeface="Avenir Book" panose="020B0503020203020204" pitchFamily="34" charset="-78"/>
              </a:rPr>
            </a:br>
            <a:r>
              <a:rPr lang="en-US" sz="2200" dirty="0">
                <a:latin typeface="Avenir Book" panose="020B0503020203020204" pitchFamily="34" charset="-78"/>
                <a:cs typeface="Avenir Book" panose="020B0503020203020204" pitchFamily="34" charset="-78"/>
              </a:rPr>
              <a:t>Link State Routing</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grpSp>
        <p:nvGrpSpPr>
          <p:cNvPr id="168" name="Group 167">
            <a:extLst>
              <a:ext uri="{FF2B5EF4-FFF2-40B4-BE49-F238E27FC236}">
                <a16:creationId xmlns:a16="http://schemas.microsoft.com/office/drawing/2014/main" id="{7169FC3C-178E-6048-AB6C-8493893B17E5}"/>
              </a:ext>
            </a:extLst>
          </p:cNvPr>
          <p:cNvGrpSpPr>
            <a:grpSpLocks/>
          </p:cNvGrpSpPr>
          <p:nvPr/>
        </p:nvGrpSpPr>
        <p:grpSpPr bwMode="auto">
          <a:xfrm>
            <a:off x="5644041" y="299759"/>
            <a:ext cx="6027752" cy="1889460"/>
            <a:chOff x="-1041804" y="2486508"/>
            <a:chExt cx="8036329" cy="2518880"/>
          </a:xfrm>
        </p:grpSpPr>
        <p:cxnSp>
          <p:nvCxnSpPr>
            <p:cNvPr id="279" name="Straight Connector 278">
              <a:extLst>
                <a:ext uri="{FF2B5EF4-FFF2-40B4-BE49-F238E27FC236}">
                  <a16:creationId xmlns:a16="http://schemas.microsoft.com/office/drawing/2014/main" id="{91CE1BD1-E198-874C-A63D-F01D330549A7}"/>
                </a:ext>
              </a:extLst>
            </p:cNvPr>
            <p:cNvCxnSpPr/>
            <p:nvPr/>
          </p:nvCxnSpPr>
          <p:spPr bwMode="auto">
            <a:xfrm>
              <a:off x="-1041804" y="4746850"/>
              <a:ext cx="0" cy="128568"/>
            </a:xfrm>
            <a:prstGeom prst="line">
              <a:avLst/>
            </a:prstGeom>
            <a:noFill/>
            <a:ln w="6350" cap="flat" cmpd="sng" algn="ctr">
              <a:solidFill>
                <a:srgbClr val="000000"/>
              </a:solidFill>
              <a:prstDash val="solid"/>
            </a:ln>
            <a:effectLst/>
          </p:spPr>
        </p:cxnSp>
        <p:grpSp>
          <p:nvGrpSpPr>
            <p:cNvPr id="175"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240" name="Rectangle 239">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41" name="Straight Connector 240">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242"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3"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256" name="Oval 255">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57" name="Rectangle 256">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58" name="Oval 257">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59" name="Straight Connector 258">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260" name="Straight Connector 259">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244" name="Rectangle 243">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45" name="Straight Connector 244">
                <a:extLst>
                  <a:ext uri="{FF2B5EF4-FFF2-40B4-BE49-F238E27FC236}">
                    <a16:creationId xmlns:a16="http://schemas.microsoft.com/office/drawing/2014/main" id="{30264003-6422-A246-8128-339027C2EFE4}"/>
                  </a:ext>
                </a:extLst>
              </p:cNvPr>
              <p:cNvCxnSpPr>
                <a:stCxn id="249"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246"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247" name="Oval 246">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48" name="Rectangle 247">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49" name="Oval 248">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0" name="Freeform 249">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51" name="Freeform 250">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2" name="Freeform 251">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3" name="Freeform 252">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254" name="Straight Connector 253">
                  <a:extLst>
                    <a:ext uri="{FF2B5EF4-FFF2-40B4-BE49-F238E27FC236}">
                      <a16:creationId xmlns:a16="http://schemas.microsoft.com/office/drawing/2014/main" id="{2676B342-72B9-EC4E-BEB9-884A31061112}"/>
                    </a:ext>
                  </a:extLst>
                </p:cNvPr>
                <p:cNvCxnSpPr>
                  <a:cxnSpLocks noChangeShapeType="1"/>
                  <a:endCxn id="249"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5" name="Straight Connector 254">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76"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220" name="Rectangle 219">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21" name="Straight Connector 220">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222"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235" name="Oval 234">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36" name="Rectangle 235">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37" name="Oval 236">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38" name="Straight Connector 237">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239" name="Straight Connector 238">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223" name="Rectangle 222">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24" name="Straight Connector 223">
                <a:extLst>
                  <a:ext uri="{FF2B5EF4-FFF2-40B4-BE49-F238E27FC236}">
                    <a16:creationId xmlns:a16="http://schemas.microsoft.com/office/drawing/2014/main" id="{59C23D10-C5AD-324E-A998-0B2D8811551A}"/>
                  </a:ext>
                </a:extLst>
              </p:cNvPr>
              <p:cNvCxnSpPr>
                <a:stCxn id="226"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225"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226" name="Oval 225">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27" name="Rectangle 226">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28" name="Oval 227">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9" name="Freeform 228">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30" name="Freeform 229">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1" name="Freeform 230">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2" name="Freeform 231">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233" name="Straight Connector 232">
                  <a:extLst>
                    <a:ext uri="{FF2B5EF4-FFF2-40B4-BE49-F238E27FC236}">
                      <a16:creationId xmlns:a16="http://schemas.microsoft.com/office/drawing/2014/main" id="{4DFA4F03-E97A-1E4E-8C06-5FCF8ACB1D15}"/>
                    </a:ext>
                  </a:extLst>
                </p:cNvPr>
                <p:cNvCxnSpPr>
                  <a:cxnSpLocks noChangeShapeType="1"/>
                  <a:endCxn id="228"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34" name="Straight Connector 233">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77"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199" name="Rectangle 198">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00" name="Straight Connector 199">
                <a:extLst>
                  <a:ext uri="{FF2B5EF4-FFF2-40B4-BE49-F238E27FC236}">
                    <a16:creationId xmlns:a16="http://schemas.microsoft.com/office/drawing/2014/main" id="{0BE62149-301B-CD40-877F-421A14409479}"/>
                  </a:ext>
                </a:extLst>
              </p:cNvPr>
              <p:cNvCxnSpPr>
                <a:stCxn id="208"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201"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2"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215" name="Oval 214">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16" name="Rectangle 215">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17" name="Oval 216">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18" name="Straight Connector 217">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219" name="Straight Connector 218">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203" name="Rectangle 202">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04" name="Straight Connector 203">
                <a:extLst>
                  <a:ext uri="{FF2B5EF4-FFF2-40B4-BE49-F238E27FC236}">
                    <a16:creationId xmlns:a16="http://schemas.microsoft.com/office/drawing/2014/main" id="{FDAD1200-F8CD-4C4C-B862-839CDCE380A4}"/>
                  </a:ext>
                </a:extLst>
              </p:cNvPr>
              <p:cNvCxnSpPr>
                <a:stCxn id="201"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205"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206" name="Oval 205">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07" name="Rectangle 206">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08" name="Oval 207">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9" name="Freeform 208">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10" name="Freeform 209">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11" name="Freeform 210">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12" name="Freeform 211">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213" name="Straight Connector 212">
                  <a:extLst>
                    <a:ext uri="{FF2B5EF4-FFF2-40B4-BE49-F238E27FC236}">
                      <a16:creationId xmlns:a16="http://schemas.microsoft.com/office/drawing/2014/main" id="{28B38805-D14D-6F4E-9C2D-85288858DC4A}"/>
                    </a:ext>
                  </a:extLst>
                </p:cNvPr>
                <p:cNvCxnSpPr>
                  <a:cxnSpLocks noChangeShapeType="1"/>
                  <a:endCxn id="208"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14" name="Straight Connector 213">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78"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179" name="Rectangle 178">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80" name="Straight Connector 179">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181"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194" name="Oval 193">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95" name="Rectangle 194">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96" name="Oval 195">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97" name="Straight Connector 196">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198" name="Straight Connector 197">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182" name="Rectangle 181">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83" name="Straight Connector 182">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184"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185" name="Oval 184">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86" name="Rectangle 185">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87" name="Oval 186">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8" name="Freeform 187">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89" name="Freeform 188">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Freeform 189">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1" name="Freeform 190">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92" name="Straight Connector 191">
                  <a:extLst>
                    <a:ext uri="{FF2B5EF4-FFF2-40B4-BE49-F238E27FC236}">
                      <a16:creationId xmlns:a16="http://schemas.microsoft.com/office/drawing/2014/main" id="{5A28B5B0-5BAC-8C46-B4B8-9BCB18DCD1DD}"/>
                    </a:ext>
                  </a:extLst>
                </p:cNvPr>
                <p:cNvCxnSpPr>
                  <a:cxnSpLocks noChangeShapeType="1"/>
                  <a:endCxn id="187"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93" name="Straight Connector 192">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281" name="Group 280">
            <a:extLst>
              <a:ext uri="{FF2B5EF4-FFF2-40B4-BE49-F238E27FC236}">
                <a16:creationId xmlns:a16="http://schemas.microsoft.com/office/drawing/2014/main" id="{094E25C2-45E6-0C43-ADA4-684E51DC703A}"/>
              </a:ext>
            </a:extLst>
          </p:cNvPr>
          <p:cNvGrpSpPr>
            <a:grpSpLocks/>
          </p:cNvGrpSpPr>
          <p:nvPr/>
        </p:nvGrpSpPr>
        <p:grpSpPr bwMode="auto">
          <a:xfrm>
            <a:off x="9098852" y="487950"/>
            <a:ext cx="2555081" cy="659606"/>
            <a:chOff x="3572157" y="707349"/>
            <a:chExt cx="3407488" cy="879389"/>
          </a:xfrm>
        </p:grpSpPr>
        <p:cxnSp>
          <p:nvCxnSpPr>
            <p:cNvPr id="284" name="Straight Arrow Connector 283">
              <a:extLst>
                <a:ext uri="{FF2B5EF4-FFF2-40B4-BE49-F238E27FC236}">
                  <a16:creationId xmlns:a16="http://schemas.microsoft.com/office/drawing/2014/main" id="{86DA61DF-3320-724E-9861-CF654B1F47AF}"/>
                </a:ext>
              </a:extLst>
            </p:cNvPr>
            <p:cNvCxnSpPr>
              <a:stCxn id="291" idx="7"/>
              <a:endCxn id="290" idx="4"/>
            </p:cNvCxnSpPr>
            <p:nvPr/>
          </p:nvCxnSpPr>
          <p:spPr>
            <a:xfrm flipV="1">
              <a:off x="3931312" y="889894"/>
              <a:ext cx="646737" cy="539213"/>
            </a:xfrm>
            <a:prstGeom prst="straightConnector1">
              <a:avLst/>
            </a:prstGeom>
            <a:noFill/>
            <a:ln w="25400" cap="flat" cmpd="sng" algn="ctr">
              <a:solidFill>
                <a:srgbClr val="CC0000"/>
              </a:solidFill>
              <a:prstDash val="solid"/>
              <a:headEnd type="triangle"/>
              <a:tailEnd type="triangle"/>
            </a:ln>
            <a:effectLst/>
          </p:spPr>
        </p:cxnSp>
        <p:cxnSp>
          <p:nvCxnSpPr>
            <p:cNvPr id="286" name="Straight Arrow Connector 285">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287" name="Straight Arrow Connector 286">
              <a:extLst>
                <a:ext uri="{FF2B5EF4-FFF2-40B4-BE49-F238E27FC236}">
                  <a16:creationId xmlns:a16="http://schemas.microsoft.com/office/drawing/2014/main" id="{286126FC-663F-E140-85FF-EA643857EAAB}"/>
                </a:ext>
              </a:extLst>
            </p:cNvPr>
            <p:cNvCxnSpPr>
              <a:endCxn id="288" idx="1"/>
            </p:cNvCxnSpPr>
            <p:nvPr/>
          </p:nvCxnSpPr>
          <p:spPr>
            <a:xfrm>
              <a:off x="4801140" y="801003"/>
              <a:ext cx="1819352" cy="120154"/>
            </a:xfrm>
            <a:prstGeom prst="straightConnector1">
              <a:avLst/>
            </a:prstGeom>
            <a:noFill/>
            <a:ln w="25400" cap="flat" cmpd="sng" algn="ctr">
              <a:solidFill>
                <a:srgbClr val="CC0000"/>
              </a:solidFill>
              <a:prstDash val="solid"/>
              <a:headEnd type="triangle"/>
              <a:tailEnd type="triangle"/>
            </a:ln>
            <a:effectLst/>
          </p:spPr>
        </p:cxnSp>
        <p:sp>
          <p:nvSpPr>
            <p:cNvPr id="288" name="Oval 287">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89" name="Oval 288">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90" name="Oval 289">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91" name="Oval 290">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93" name="Straight Arrow Connector 292">
              <a:extLst>
                <a:ext uri="{FF2B5EF4-FFF2-40B4-BE49-F238E27FC236}">
                  <a16:creationId xmlns:a16="http://schemas.microsoft.com/office/drawing/2014/main" id="{01507C1D-D7CC-314D-9BC2-599E67963164}"/>
                </a:ext>
              </a:extLst>
            </p:cNvPr>
            <p:cNvCxnSpPr>
              <a:endCxn id="288" idx="3"/>
            </p:cNvCxnSpPr>
            <p:nvPr/>
          </p:nvCxnSpPr>
          <p:spPr>
            <a:xfrm flipV="1">
              <a:off x="3997695" y="1049113"/>
              <a:ext cx="2622796" cy="405878"/>
            </a:xfrm>
            <a:prstGeom prst="straightConnector1">
              <a:avLst/>
            </a:prstGeom>
            <a:noFill/>
            <a:ln w="25400" cap="flat" cmpd="sng" algn="ctr">
              <a:solidFill>
                <a:srgbClr val="CC0000"/>
              </a:solidFill>
              <a:prstDash val="solid"/>
              <a:headEnd type="triangle"/>
              <a:tailEnd type="triangle"/>
            </a:ln>
            <a:effectLst/>
          </p:spPr>
        </p:cxnSp>
        <p:cxnSp>
          <p:nvCxnSpPr>
            <p:cNvPr id="294" name="Straight Arrow Connector 293">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295" name="Straight Arrow Connector 294">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327" name="Group 25">
            <a:extLst>
              <a:ext uri="{FF2B5EF4-FFF2-40B4-BE49-F238E27FC236}">
                <a16:creationId xmlns:a16="http://schemas.microsoft.com/office/drawing/2014/main" id="{6DCB3611-5B47-554A-AF9F-B20E8866BE38}"/>
              </a:ext>
            </a:extLst>
          </p:cNvPr>
          <p:cNvGrpSpPr>
            <a:grpSpLocks/>
          </p:cNvGrpSpPr>
          <p:nvPr/>
        </p:nvGrpSpPr>
        <p:grpSpPr bwMode="auto">
          <a:xfrm>
            <a:off x="9091734" y="1743187"/>
            <a:ext cx="2553934" cy="272440"/>
            <a:chOff x="-3025264" y="5228984"/>
            <a:chExt cx="3405335" cy="363246"/>
          </a:xfrm>
        </p:grpSpPr>
        <p:grpSp>
          <p:nvGrpSpPr>
            <p:cNvPr id="328"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344" name="Rectangle 343">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45" name="Straight Connector 344">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346" name="Straight Connector 345">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347" name="Straight Connector 346">
                <a:extLst>
                  <a:ext uri="{FF2B5EF4-FFF2-40B4-BE49-F238E27FC236}">
                    <a16:creationId xmlns:a16="http://schemas.microsoft.com/office/drawing/2014/main" id="{6DCCCE94-F2A7-3D41-B0D1-67C30138A31B}"/>
                  </a:ext>
                </a:extLst>
              </p:cNvPr>
              <p:cNvCxnSpPr>
                <a:stCxn id="344"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329"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340" name="Rectangle 339">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41" name="Straight Connector 340">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342" name="Straight Connector 341">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343" name="Straight Connector 342">
                <a:extLst>
                  <a:ext uri="{FF2B5EF4-FFF2-40B4-BE49-F238E27FC236}">
                    <a16:creationId xmlns:a16="http://schemas.microsoft.com/office/drawing/2014/main" id="{760EDE61-1AAF-D848-91CB-39C5F318690E}"/>
                  </a:ext>
                </a:extLst>
              </p:cNvPr>
              <p:cNvCxnSpPr>
                <a:stCxn id="340"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330"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336" name="Rectangle 335">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37" name="Straight Connector 336">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339" name="Straight Connector 338">
                <a:extLst>
                  <a:ext uri="{FF2B5EF4-FFF2-40B4-BE49-F238E27FC236}">
                    <a16:creationId xmlns:a16="http://schemas.microsoft.com/office/drawing/2014/main" id="{29B42128-C51A-6040-824E-C554F8EE3D12}"/>
                  </a:ext>
                </a:extLst>
              </p:cNvPr>
              <p:cNvCxnSpPr>
                <a:stCxn id="336"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331"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332" name="Rectangle 331">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33" name="Straight Connector 332">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334" name="Straight Connector 333">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335" name="Straight Connector 334">
                <a:extLst>
                  <a:ext uri="{FF2B5EF4-FFF2-40B4-BE49-F238E27FC236}">
                    <a16:creationId xmlns:a16="http://schemas.microsoft.com/office/drawing/2014/main" id="{76DF7BD3-201B-AE4F-909F-AB196C0CDB0D}"/>
                  </a:ext>
                </a:extLst>
              </p:cNvPr>
              <p:cNvCxnSpPr>
                <a:stCxn id="332"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cxnSp>
        <p:nvCxnSpPr>
          <p:cNvPr id="350" name="Straight Connector 349">
            <a:extLst>
              <a:ext uri="{FF2B5EF4-FFF2-40B4-BE49-F238E27FC236}">
                <a16:creationId xmlns:a16="http://schemas.microsoft.com/office/drawing/2014/main" id="{61FEE5A3-FA87-164D-B072-015586DE3B9B}"/>
              </a:ext>
            </a:extLst>
          </p:cNvPr>
          <p:cNvCxnSpPr/>
          <p:nvPr/>
        </p:nvCxnSpPr>
        <p:spPr bwMode="auto">
          <a:xfrm>
            <a:off x="8799803" y="1458067"/>
            <a:ext cx="3103392" cy="0"/>
          </a:xfrm>
          <a:prstGeom prst="line">
            <a:avLst/>
          </a:prstGeom>
          <a:noFill/>
          <a:ln w="25400" cap="flat" cmpd="sng" algn="ctr">
            <a:solidFill>
              <a:srgbClr val="000000"/>
            </a:solidFill>
            <a:prstDash val="dash"/>
          </a:ln>
          <a:effectLst/>
        </p:spPr>
      </p:cxn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wipe(down)">
                                      <p:cBhvr>
                                        <p:cTn id="7" dur="1000"/>
                                        <p:tgtEl>
                                          <p:spTgt spid="168"/>
                                        </p:tgtEl>
                                      </p:cBhvr>
                                    </p:animEffect>
                                  </p:childTnLst>
                                </p:cTn>
                              </p:par>
                              <p:par>
                                <p:cTn id="8" presetID="22" presetClass="entr" presetSubtype="4" fill="hold" nodeType="withEffect">
                                  <p:stCondLst>
                                    <p:cond delay="0"/>
                                  </p:stCondLst>
                                  <p:childTnLst>
                                    <p:set>
                                      <p:cBhvr>
                                        <p:cTn id="9" dur="1" fill="hold">
                                          <p:stCondLst>
                                            <p:cond delay="0"/>
                                          </p:stCondLst>
                                        </p:cTn>
                                        <p:tgtEl>
                                          <p:spTgt spid="327"/>
                                        </p:tgtEl>
                                        <p:attrNameLst>
                                          <p:attrName>style.visibility</p:attrName>
                                        </p:attrNameLst>
                                      </p:cBhvr>
                                      <p:to>
                                        <p:strVal val="visible"/>
                                      </p:to>
                                    </p:set>
                                    <p:animEffect transition="in" filter="wipe(down)">
                                      <p:cBhvr>
                                        <p:cTn id="10" dur="500"/>
                                        <p:tgtEl>
                                          <p:spTgt spid="327"/>
                                        </p:tgtEl>
                                      </p:cBhvr>
                                    </p:animEffect>
                                  </p:childTnLst>
                                </p:cTn>
                              </p:par>
                              <p:par>
                                <p:cTn id="11" presetID="22" presetClass="entr" presetSubtype="4" fill="hold" nodeType="withEffect">
                                  <p:stCondLst>
                                    <p:cond delay="0"/>
                                  </p:stCondLst>
                                  <p:childTnLst>
                                    <p:set>
                                      <p:cBhvr>
                                        <p:cTn id="12" dur="1" fill="hold">
                                          <p:stCondLst>
                                            <p:cond delay="0"/>
                                          </p:stCondLst>
                                        </p:cTn>
                                        <p:tgtEl>
                                          <p:spTgt spid="350"/>
                                        </p:tgtEl>
                                        <p:attrNameLst>
                                          <p:attrName>style.visibility</p:attrName>
                                        </p:attrNameLst>
                                      </p:cBhvr>
                                      <p:to>
                                        <p:strVal val="visible"/>
                                      </p:to>
                                    </p:set>
                                    <p:animEffect transition="in" filter="wipe(down)">
                                      <p:cBhvr>
                                        <p:cTn id="13" dur="500"/>
                                        <p:tgtEl>
                                          <p:spTgt spid="350"/>
                                        </p:tgtEl>
                                      </p:cBhvr>
                                    </p:animEffect>
                                  </p:childTnLst>
                                </p:cTn>
                              </p:par>
                              <p:par>
                                <p:cTn id="14" presetID="9" presetClass="entr" presetSubtype="0" fill="hold" nodeType="withEffect">
                                  <p:stCondLst>
                                    <p:cond delay="0"/>
                                  </p:stCondLst>
                                  <p:childTnLst>
                                    <p:set>
                                      <p:cBhvr>
                                        <p:cTn id="15" dur="1" fill="hold">
                                          <p:stCondLst>
                                            <p:cond delay="0"/>
                                          </p:stCondLst>
                                        </p:cTn>
                                        <p:tgtEl>
                                          <p:spTgt spid="281"/>
                                        </p:tgtEl>
                                        <p:attrNameLst>
                                          <p:attrName>style.visibility</p:attrName>
                                        </p:attrNameLst>
                                      </p:cBhvr>
                                      <p:to>
                                        <p:strVal val="visible"/>
                                      </p:to>
                                    </p:set>
                                    <p:animEffect transition="in" filter="dissolve">
                                      <p:cBhvr>
                                        <p:cTn id="16"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3DC340D0-8A95-8143-AD57-B872A9C6CD43}"/>
              </a:ext>
            </a:extLst>
          </p:cNvPr>
          <p:cNvGrpSpPr/>
          <p:nvPr/>
        </p:nvGrpSpPr>
        <p:grpSpPr>
          <a:xfrm>
            <a:off x="3207660" y="3683490"/>
            <a:ext cx="688505" cy="1323431"/>
            <a:chOff x="4618299" y="5972536"/>
            <a:chExt cx="2734563" cy="1944547"/>
          </a:xfrm>
        </p:grpSpPr>
        <p:sp>
          <p:nvSpPr>
            <p:cNvPr id="46" name="Rectangle 45">
              <a:extLst>
                <a:ext uri="{FF2B5EF4-FFF2-40B4-BE49-F238E27FC236}">
                  <a16:creationId xmlns:a16="http://schemas.microsoft.com/office/drawing/2014/main" id="{C27F7A7B-99F0-6C4B-B48D-B877DEAB2FD6}"/>
                </a:ext>
              </a:extLst>
            </p:cNvPr>
            <p:cNvSpPr/>
            <p:nvPr/>
          </p:nvSpPr>
          <p:spPr>
            <a:xfrm>
              <a:off x="4618299" y="5972536"/>
              <a:ext cx="2511706" cy="1944547"/>
            </a:xfrm>
            <a:prstGeom prst="rect">
              <a:avLst/>
            </a:prstGeom>
            <a:no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566" name="Rectangle 565">
              <a:extLst>
                <a:ext uri="{FF2B5EF4-FFF2-40B4-BE49-F238E27FC236}">
                  <a16:creationId xmlns:a16="http://schemas.microsoft.com/office/drawing/2014/main" id="{01376935-088F-E14B-99BC-C62CE0D1A8D3}"/>
                </a:ext>
              </a:extLst>
            </p:cNvPr>
            <p:cNvSpPr/>
            <p:nvPr/>
          </p:nvSpPr>
          <p:spPr>
            <a:xfrm>
              <a:off x="6852056" y="6129160"/>
              <a:ext cx="500806" cy="1674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567" name="Straight Arrow Connector 566">
              <a:extLst>
                <a:ext uri="{FF2B5EF4-FFF2-40B4-BE49-F238E27FC236}">
                  <a16:creationId xmlns:a16="http://schemas.microsoft.com/office/drawing/2014/main" id="{EE536074-780C-B94B-BB7B-5519ED0B8ED5}"/>
                </a:ext>
              </a:extLst>
            </p:cNvPr>
            <p:cNvCxnSpPr>
              <a:cxnSpLocks/>
            </p:cNvCxnSpPr>
            <p:nvPr/>
          </p:nvCxnSpPr>
          <p:spPr>
            <a:xfrm>
              <a:off x="7131754" y="6015734"/>
              <a:ext cx="0" cy="235302"/>
            </a:xfrm>
            <a:prstGeom prst="straightConnector1">
              <a:avLst/>
            </a:prstGeom>
            <a:ln w="25400">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2058322" y="186050"/>
            <a:ext cx="8384722" cy="670967"/>
          </a:xfrm>
        </p:spPr>
        <p:txBody>
          <a:bodyPr>
            <a:normAutofit fontScale="90000"/>
          </a:bodyPr>
          <a:lstStyle/>
          <a:p>
            <a:r>
              <a:rPr lang="en-US" b="0" dirty="0" err="1">
                <a:latin typeface="Avenir Book" panose="020B0503020203020204" pitchFamily="34" charset="-78"/>
                <a:cs typeface="Avenir Book" panose="020B0503020203020204" pitchFamily="34" charset="-78"/>
              </a:rPr>
              <a:t>Dijkstra’s</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Algorithm</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An Example</a:t>
            </a:r>
            <a:endParaRPr lang="en-US" b="0" dirty="0">
              <a:latin typeface="Avenir Book" panose="020B0503020203020204" pitchFamily="34" charset="-78"/>
              <a:cs typeface="Avenir Book" panose="020B0503020203020204" pitchFamily="34" charset="-78"/>
            </a:endParaRPr>
          </a:p>
        </p:txBody>
      </p:sp>
      <p:sp>
        <p:nvSpPr>
          <p:cNvPr id="246" name="Text Box 3">
            <a:extLst>
              <a:ext uri="{FF2B5EF4-FFF2-40B4-BE49-F238E27FC236}">
                <a16:creationId xmlns:a16="http://schemas.microsoft.com/office/drawing/2014/main" id="{B903AE0C-4346-CF44-9481-037FB37A3981}"/>
              </a:ext>
            </a:extLst>
          </p:cNvPr>
          <p:cNvSpPr txBox="1">
            <a:spLocks noChangeArrowheads="1"/>
          </p:cNvSpPr>
          <p:nvPr/>
        </p:nvSpPr>
        <p:spPr bwMode="auto">
          <a:xfrm>
            <a:off x="404026" y="1274065"/>
            <a:ext cx="580608" cy="1708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Step</a:t>
            </a:r>
          </a:p>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0</a:t>
            </a:r>
          </a:p>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a:t>
            </a:r>
          </a:p>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a:t>
            </a:r>
          </a:p>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a:t>
            </a:r>
          </a:p>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4</a:t>
            </a:r>
          </a:p>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5</a:t>
            </a:r>
          </a:p>
        </p:txBody>
      </p:sp>
      <p:sp>
        <p:nvSpPr>
          <p:cNvPr id="247" name="Text Box 4">
            <a:extLst>
              <a:ext uri="{FF2B5EF4-FFF2-40B4-BE49-F238E27FC236}">
                <a16:creationId xmlns:a16="http://schemas.microsoft.com/office/drawing/2014/main" id="{940B6AB4-2B9C-424D-9073-90B490CA145F}"/>
              </a:ext>
            </a:extLst>
          </p:cNvPr>
          <p:cNvSpPr txBox="1">
            <a:spLocks noChangeArrowheads="1"/>
          </p:cNvSpPr>
          <p:nvPr/>
        </p:nvSpPr>
        <p:spPr bwMode="auto">
          <a:xfrm>
            <a:off x="1594177" y="1281210"/>
            <a:ext cx="38343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N'</a:t>
            </a:r>
          </a:p>
        </p:txBody>
      </p:sp>
      <p:sp>
        <p:nvSpPr>
          <p:cNvPr id="248" name="Text Box 5">
            <a:extLst>
              <a:ext uri="{FF2B5EF4-FFF2-40B4-BE49-F238E27FC236}">
                <a16:creationId xmlns:a16="http://schemas.microsoft.com/office/drawing/2014/main" id="{BFC5A1B4-9A1A-8748-B5FA-043233C160A8}"/>
              </a:ext>
            </a:extLst>
          </p:cNvPr>
          <p:cNvSpPr txBox="1">
            <a:spLocks noChangeArrowheads="1"/>
          </p:cNvSpPr>
          <p:nvPr/>
        </p:nvSpPr>
        <p:spPr bwMode="auto">
          <a:xfrm>
            <a:off x="2359241" y="1258243"/>
            <a:ext cx="881972"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D(v),p(v)</a:t>
            </a:r>
          </a:p>
        </p:txBody>
      </p:sp>
      <p:sp>
        <p:nvSpPr>
          <p:cNvPr id="250" name="Text Box 7">
            <a:extLst>
              <a:ext uri="{FF2B5EF4-FFF2-40B4-BE49-F238E27FC236}">
                <a16:creationId xmlns:a16="http://schemas.microsoft.com/office/drawing/2014/main" id="{134AE2AD-F4F6-A646-BCC7-1F2E0A23EDC2}"/>
              </a:ext>
            </a:extLst>
          </p:cNvPr>
          <p:cNvSpPr txBox="1">
            <a:spLocks noChangeArrowheads="1"/>
          </p:cNvSpPr>
          <p:nvPr/>
        </p:nvSpPr>
        <p:spPr bwMode="auto">
          <a:xfrm>
            <a:off x="4311022" y="1258242"/>
            <a:ext cx="881972"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D(x),p(x)</a:t>
            </a:r>
          </a:p>
        </p:txBody>
      </p:sp>
      <p:sp>
        <p:nvSpPr>
          <p:cNvPr id="251" name="Text Box 8">
            <a:extLst>
              <a:ext uri="{FF2B5EF4-FFF2-40B4-BE49-F238E27FC236}">
                <a16:creationId xmlns:a16="http://schemas.microsoft.com/office/drawing/2014/main" id="{A27983AD-A090-0449-BF43-DC6600055B40}"/>
              </a:ext>
            </a:extLst>
          </p:cNvPr>
          <p:cNvSpPr txBox="1">
            <a:spLocks noChangeArrowheads="1"/>
          </p:cNvSpPr>
          <p:nvPr/>
        </p:nvSpPr>
        <p:spPr bwMode="auto">
          <a:xfrm>
            <a:off x="5302466" y="1266922"/>
            <a:ext cx="881972"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D(y),p(y)</a:t>
            </a:r>
          </a:p>
        </p:txBody>
      </p:sp>
      <p:sp>
        <p:nvSpPr>
          <p:cNvPr id="252" name="Text Box 9">
            <a:extLst>
              <a:ext uri="{FF2B5EF4-FFF2-40B4-BE49-F238E27FC236}">
                <a16:creationId xmlns:a16="http://schemas.microsoft.com/office/drawing/2014/main" id="{297C2219-5295-1C4F-BC52-FD72360100DB}"/>
              </a:ext>
            </a:extLst>
          </p:cNvPr>
          <p:cNvSpPr txBox="1">
            <a:spLocks noChangeArrowheads="1"/>
          </p:cNvSpPr>
          <p:nvPr/>
        </p:nvSpPr>
        <p:spPr bwMode="auto">
          <a:xfrm>
            <a:off x="6305139" y="1266922"/>
            <a:ext cx="85953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D(z),p(z)</a:t>
            </a:r>
          </a:p>
        </p:txBody>
      </p:sp>
      <p:sp>
        <p:nvSpPr>
          <p:cNvPr id="253" name="Line 10">
            <a:extLst>
              <a:ext uri="{FF2B5EF4-FFF2-40B4-BE49-F238E27FC236}">
                <a16:creationId xmlns:a16="http://schemas.microsoft.com/office/drawing/2014/main" id="{D9A0E014-3E4B-AA48-86C7-6D4E4AE592F4}"/>
              </a:ext>
            </a:extLst>
          </p:cNvPr>
          <p:cNvSpPr>
            <a:spLocks noChangeShapeType="1"/>
          </p:cNvSpPr>
          <p:nvPr/>
        </p:nvSpPr>
        <p:spPr bwMode="auto">
          <a:xfrm>
            <a:off x="546485" y="1537193"/>
            <a:ext cx="6379369" cy="7144"/>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9" name="Group 16">
            <a:extLst>
              <a:ext uri="{FF2B5EF4-FFF2-40B4-BE49-F238E27FC236}">
                <a16:creationId xmlns:a16="http://schemas.microsoft.com/office/drawing/2014/main" id="{F6D427A6-9405-2D4E-BC72-78E69E64A628}"/>
              </a:ext>
            </a:extLst>
          </p:cNvPr>
          <p:cNvGrpSpPr>
            <a:grpSpLocks/>
          </p:cNvGrpSpPr>
          <p:nvPr/>
        </p:nvGrpSpPr>
        <p:grpSpPr bwMode="auto">
          <a:xfrm>
            <a:off x="259288" y="3357463"/>
            <a:ext cx="2678906" cy="1684735"/>
            <a:chOff x="3162" y="1071"/>
            <a:chExt cx="2250" cy="1415"/>
          </a:xfrm>
        </p:grpSpPr>
        <p:sp>
          <p:nvSpPr>
            <p:cNvPr id="260" name="Freeform 17">
              <a:extLst>
                <a:ext uri="{FF2B5EF4-FFF2-40B4-BE49-F238E27FC236}">
                  <a16:creationId xmlns:a16="http://schemas.microsoft.com/office/drawing/2014/main" id="{B59803F6-669E-C147-9AA7-07A510F23C39}"/>
                </a:ext>
              </a:extLst>
            </p:cNvPr>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1" name="Freeform 18">
              <a:extLst>
                <a:ext uri="{FF2B5EF4-FFF2-40B4-BE49-F238E27FC236}">
                  <a16:creationId xmlns:a16="http://schemas.microsoft.com/office/drawing/2014/main" id="{4CE8143F-BB5D-1548-A2D1-0B3C05E2D172}"/>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2" name="Oval 19">
              <a:extLst>
                <a:ext uri="{FF2B5EF4-FFF2-40B4-BE49-F238E27FC236}">
                  <a16:creationId xmlns:a16="http://schemas.microsoft.com/office/drawing/2014/main" id="{CB2328B2-500E-0643-881F-169F140BD4A3}"/>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3" name="Line 20">
              <a:extLst>
                <a:ext uri="{FF2B5EF4-FFF2-40B4-BE49-F238E27FC236}">
                  <a16:creationId xmlns:a16="http://schemas.microsoft.com/office/drawing/2014/main" id="{EC0FDC3E-2336-EF44-B445-144049FF3B49}"/>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4" name="Line 21">
              <a:extLst>
                <a:ext uri="{FF2B5EF4-FFF2-40B4-BE49-F238E27FC236}">
                  <a16:creationId xmlns:a16="http://schemas.microsoft.com/office/drawing/2014/main" id="{07B5F04F-0C18-CE48-93A1-4B267BBE4FAF}"/>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5" name="Rectangle 22">
              <a:extLst>
                <a:ext uri="{FF2B5EF4-FFF2-40B4-BE49-F238E27FC236}">
                  <a16:creationId xmlns:a16="http://schemas.microsoft.com/office/drawing/2014/main" id="{0C43506A-1E78-F54A-910F-D37EBC1EF67F}"/>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6" name="Oval 23">
              <a:extLst>
                <a:ext uri="{FF2B5EF4-FFF2-40B4-BE49-F238E27FC236}">
                  <a16:creationId xmlns:a16="http://schemas.microsoft.com/office/drawing/2014/main" id="{27A71FF2-F42F-2844-AC5E-37F186F80F5F}"/>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7" name="Oval 24">
              <a:extLst>
                <a:ext uri="{FF2B5EF4-FFF2-40B4-BE49-F238E27FC236}">
                  <a16:creationId xmlns:a16="http://schemas.microsoft.com/office/drawing/2014/main" id="{9C47D8B7-EC1D-C743-87B3-403B84D4AD21}"/>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8" name="Line 25">
              <a:extLst>
                <a:ext uri="{FF2B5EF4-FFF2-40B4-BE49-F238E27FC236}">
                  <a16:creationId xmlns:a16="http://schemas.microsoft.com/office/drawing/2014/main" id="{BEC31F1C-3B0C-3040-AD04-6FCA0D057A34}"/>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9" name="Line 26">
              <a:extLst>
                <a:ext uri="{FF2B5EF4-FFF2-40B4-BE49-F238E27FC236}">
                  <a16:creationId xmlns:a16="http://schemas.microsoft.com/office/drawing/2014/main" id="{56212EB3-C962-DA44-8730-7936B2191ABD}"/>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0" name="Rectangle 27">
              <a:extLst>
                <a:ext uri="{FF2B5EF4-FFF2-40B4-BE49-F238E27FC236}">
                  <a16:creationId xmlns:a16="http://schemas.microsoft.com/office/drawing/2014/main" id="{70DA0FF6-1A2B-FA4D-8CF4-CF4512C72289}"/>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1" name="Oval 28">
              <a:extLst>
                <a:ext uri="{FF2B5EF4-FFF2-40B4-BE49-F238E27FC236}">
                  <a16:creationId xmlns:a16="http://schemas.microsoft.com/office/drawing/2014/main" id="{91BA553D-89DC-1440-84C3-F0FFE0B7EE06}"/>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2" name="Oval 29">
              <a:extLst>
                <a:ext uri="{FF2B5EF4-FFF2-40B4-BE49-F238E27FC236}">
                  <a16:creationId xmlns:a16="http://schemas.microsoft.com/office/drawing/2014/main" id="{5F155988-DD8E-7949-85F9-F8B730D85581}"/>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3" name="Line 30">
              <a:extLst>
                <a:ext uri="{FF2B5EF4-FFF2-40B4-BE49-F238E27FC236}">
                  <a16:creationId xmlns:a16="http://schemas.microsoft.com/office/drawing/2014/main" id="{007AA526-21E2-1449-A457-DC487F6259BF}"/>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4" name="Line 31">
              <a:extLst>
                <a:ext uri="{FF2B5EF4-FFF2-40B4-BE49-F238E27FC236}">
                  <a16:creationId xmlns:a16="http://schemas.microsoft.com/office/drawing/2014/main" id="{A7D6DEE1-2254-2340-92B2-4425F8E4149C}"/>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5" name="Rectangle 32">
              <a:extLst>
                <a:ext uri="{FF2B5EF4-FFF2-40B4-BE49-F238E27FC236}">
                  <a16:creationId xmlns:a16="http://schemas.microsoft.com/office/drawing/2014/main" id="{CD0F76A8-F2F6-A040-A641-8C6DD2B4D0BA}"/>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9" name="Oval 33">
              <a:extLst>
                <a:ext uri="{FF2B5EF4-FFF2-40B4-BE49-F238E27FC236}">
                  <a16:creationId xmlns:a16="http://schemas.microsoft.com/office/drawing/2014/main" id="{021DFE64-FE6B-AF4B-A487-798FD40EE4E9}"/>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5" name="Oval 34">
              <a:extLst>
                <a:ext uri="{FF2B5EF4-FFF2-40B4-BE49-F238E27FC236}">
                  <a16:creationId xmlns:a16="http://schemas.microsoft.com/office/drawing/2014/main" id="{D7221543-9DA7-9C4F-BF64-841725D580D9}"/>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6" name="Line 35">
              <a:extLst>
                <a:ext uri="{FF2B5EF4-FFF2-40B4-BE49-F238E27FC236}">
                  <a16:creationId xmlns:a16="http://schemas.microsoft.com/office/drawing/2014/main" id="{3AA9DB23-022C-B843-ACB1-9CD5A8D48918}"/>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7" name="Line 36">
              <a:extLst>
                <a:ext uri="{FF2B5EF4-FFF2-40B4-BE49-F238E27FC236}">
                  <a16:creationId xmlns:a16="http://schemas.microsoft.com/office/drawing/2014/main" id="{AAE6AF87-B018-8A44-81E6-B8267ADC39E9}"/>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8" name="Rectangle 37">
              <a:extLst>
                <a:ext uri="{FF2B5EF4-FFF2-40B4-BE49-F238E27FC236}">
                  <a16:creationId xmlns:a16="http://schemas.microsoft.com/office/drawing/2014/main" id="{E486C5EC-F3AE-514D-8BFC-C15DDC7BC42F}"/>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3" name="Oval 38">
              <a:extLst>
                <a:ext uri="{FF2B5EF4-FFF2-40B4-BE49-F238E27FC236}">
                  <a16:creationId xmlns:a16="http://schemas.microsoft.com/office/drawing/2014/main" id="{D570042E-655B-9244-B2DE-DD6B84D18E36}"/>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4" name="Oval 39">
              <a:extLst>
                <a:ext uri="{FF2B5EF4-FFF2-40B4-BE49-F238E27FC236}">
                  <a16:creationId xmlns:a16="http://schemas.microsoft.com/office/drawing/2014/main" id="{209FDC48-A133-7C43-A4F4-AEC33B2394DC}"/>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5" name="Line 40">
              <a:extLst>
                <a:ext uri="{FF2B5EF4-FFF2-40B4-BE49-F238E27FC236}">
                  <a16:creationId xmlns:a16="http://schemas.microsoft.com/office/drawing/2014/main" id="{6C737D5E-249D-704B-8624-06BC6AF83FC8}"/>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6" name="Line 41">
              <a:extLst>
                <a:ext uri="{FF2B5EF4-FFF2-40B4-BE49-F238E27FC236}">
                  <a16:creationId xmlns:a16="http://schemas.microsoft.com/office/drawing/2014/main" id="{2BB65E91-5543-2A4A-83D1-AF4BD2A561BA}"/>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7" name="Rectangle 42">
              <a:extLst>
                <a:ext uri="{FF2B5EF4-FFF2-40B4-BE49-F238E27FC236}">
                  <a16:creationId xmlns:a16="http://schemas.microsoft.com/office/drawing/2014/main" id="{31754303-C1B0-564A-BC8B-D1994E2260A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8" name="Oval 43">
              <a:extLst>
                <a:ext uri="{FF2B5EF4-FFF2-40B4-BE49-F238E27FC236}">
                  <a16:creationId xmlns:a16="http://schemas.microsoft.com/office/drawing/2014/main" id="{5EBC6ED3-D791-D849-8DF4-6EEC31DF9218}"/>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9" name="Oval 44">
              <a:extLst>
                <a:ext uri="{FF2B5EF4-FFF2-40B4-BE49-F238E27FC236}">
                  <a16:creationId xmlns:a16="http://schemas.microsoft.com/office/drawing/2014/main" id="{69D4B18F-1B3D-AA47-B609-E5E0116A4B8C}"/>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3" name="Line 45">
              <a:extLst>
                <a:ext uri="{FF2B5EF4-FFF2-40B4-BE49-F238E27FC236}">
                  <a16:creationId xmlns:a16="http://schemas.microsoft.com/office/drawing/2014/main" id="{6B623BCC-754E-AD43-A91B-5BE9046197D9}"/>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5" name="Line 46">
              <a:extLst>
                <a:ext uri="{FF2B5EF4-FFF2-40B4-BE49-F238E27FC236}">
                  <a16:creationId xmlns:a16="http://schemas.microsoft.com/office/drawing/2014/main" id="{70C54C4E-9E9A-CB4F-9BAD-759F10AB73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7" name="Rectangle 47">
              <a:extLst>
                <a:ext uri="{FF2B5EF4-FFF2-40B4-BE49-F238E27FC236}">
                  <a16:creationId xmlns:a16="http://schemas.microsoft.com/office/drawing/2014/main" id="{48B02502-224F-614A-AF74-CA45B87B4FC2}"/>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2" name="Oval 48">
              <a:extLst>
                <a:ext uri="{FF2B5EF4-FFF2-40B4-BE49-F238E27FC236}">
                  <a16:creationId xmlns:a16="http://schemas.microsoft.com/office/drawing/2014/main" id="{1CBE76C4-29B1-DF47-8C80-E056EC01FEE0}"/>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Freeform 49">
              <a:extLst>
                <a:ext uri="{FF2B5EF4-FFF2-40B4-BE49-F238E27FC236}">
                  <a16:creationId xmlns:a16="http://schemas.microsoft.com/office/drawing/2014/main" id="{F7C58F3A-0B59-CE40-8968-EFD5B03D593E}"/>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8" name="Freeform 50">
              <a:extLst>
                <a:ext uri="{FF2B5EF4-FFF2-40B4-BE49-F238E27FC236}">
                  <a16:creationId xmlns:a16="http://schemas.microsoft.com/office/drawing/2014/main" id="{5CA0B20D-583A-724F-8F77-3D2EE0DD0137}"/>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3" name="Freeform 51">
              <a:extLst>
                <a:ext uri="{FF2B5EF4-FFF2-40B4-BE49-F238E27FC236}">
                  <a16:creationId xmlns:a16="http://schemas.microsoft.com/office/drawing/2014/main" id="{F9705D5A-4067-4E46-97EF-A4A7592F8062}"/>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4" name="Freeform 52">
              <a:extLst>
                <a:ext uri="{FF2B5EF4-FFF2-40B4-BE49-F238E27FC236}">
                  <a16:creationId xmlns:a16="http://schemas.microsoft.com/office/drawing/2014/main" id="{22C3BA86-2C31-C244-BCC8-F79B83E99BAE}"/>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5" name="Freeform 53">
              <a:extLst>
                <a:ext uri="{FF2B5EF4-FFF2-40B4-BE49-F238E27FC236}">
                  <a16:creationId xmlns:a16="http://schemas.microsoft.com/office/drawing/2014/main" id="{36BA8254-18D7-D841-8B10-CF1677FF4B4C}"/>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6" name="Freeform 54">
              <a:extLst>
                <a:ext uri="{FF2B5EF4-FFF2-40B4-BE49-F238E27FC236}">
                  <a16:creationId xmlns:a16="http://schemas.microsoft.com/office/drawing/2014/main" id="{FDD9D6F7-B6B7-8C4F-B4CD-8A42B44DA874}"/>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7" name="Freeform 55">
              <a:extLst>
                <a:ext uri="{FF2B5EF4-FFF2-40B4-BE49-F238E27FC236}">
                  <a16:creationId xmlns:a16="http://schemas.microsoft.com/office/drawing/2014/main" id="{0EEE8685-1A2C-124B-AEBC-CE60F95275A6}"/>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8" name="Freeform 56">
              <a:extLst>
                <a:ext uri="{FF2B5EF4-FFF2-40B4-BE49-F238E27FC236}">
                  <a16:creationId xmlns:a16="http://schemas.microsoft.com/office/drawing/2014/main" id="{CDFCCD1A-99F5-3248-A9D4-80A4A3508E86}"/>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9" name="Freeform 57">
              <a:extLst>
                <a:ext uri="{FF2B5EF4-FFF2-40B4-BE49-F238E27FC236}">
                  <a16:creationId xmlns:a16="http://schemas.microsoft.com/office/drawing/2014/main" id="{8158BEB1-D7DD-304F-93D8-B63A3B9F79D7}"/>
                </a:ext>
              </a:extLst>
            </p:cNvPr>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50" name="Group 58">
              <a:extLst>
                <a:ext uri="{FF2B5EF4-FFF2-40B4-BE49-F238E27FC236}">
                  <a16:creationId xmlns:a16="http://schemas.microsoft.com/office/drawing/2014/main" id="{5708D0AB-39B8-5F4D-964A-583102F20F6D}"/>
                </a:ext>
              </a:extLst>
            </p:cNvPr>
            <p:cNvGrpSpPr>
              <a:grpSpLocks/>
            </p:cNvGrpSpPr>
            <p:nvPr/>
          </p:nvGrpSpPr>
          <p:grpSpPr bwMode="auto">
            <a:xfrm>
              <a:off x="3262" y="1744"/>
              <a:ext cx="245" cy="271"/>
              <a:chOff x="2934" y="2425"/>
              <a:chExt cx="249" cy="271"/>
            </a:xfrm>
          </p:grpSpPr>
          <p:sp>
            <p:nvSpPr>
              <p:cNvPr id="476" name="Rectangle 59">
                <a:extLst>
                  <a:ext uri="{FF2B5EF4-FFF2-40B4-BE49-F238E27FC236}">
                    <a16:creationId xmlns:a16="http://schemas.microsoft.com/office/drawing/2014/main" id="{698B8676-76A7-4C47-8D65-7AD44E1F849C}"/>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7" name="Text Box 60">
                <a:extLst>
                  <a:ext uri="{FF2B5EF4-FFF2-40B4-BE49-F238E27FC236}">
                    <a16:creationId xmlns:a16="http://schemas.microsoft.com/office/drawing/2014/main" id="{5163CA4B-303D-0E4C-B36C-0EB9193499CB}"/>
                  </a:ext>
                </a:extLst>
              </p:cNvPr>
              <p:cNvSpPr txBox="1">
                <a:spLocks noChangeArrowheads="1"/>
              </p:cNvSpPr>
              <p:nvPr/>
            </p:nvSpPr>
            <p:spPr bwMode="auto">
              <a:xfrm>
                <a:off x="2934" y="2425"/>
                <a:ext cx="24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1" name="Group 61">
              <a:extLst>
                <a:ext uri="{FF2B5EF4-FFF2-40B4-BE49-F238E27FC236}">
                  <a16:creationId xmlns:a16="http://schemas.microsoft.com/office/drawing/2014/main" id="{22504589-6EDA-CD46-9F6D-B4E53859C7BB}"/>
                </a:ext>
              </a:extLst>
            </p:cNvPr>
            <p:cNvGrpSpPr>
              <a:grpSpLocks/>
            </p:cNvGrpSpPr>
            <p:nvPr/>
          </p:nvGrpSpPr>
          <p:grpSpPr bwMode="auto">
            <a:xfrm>
              <a:off x="4437" y="2128"/>
              <a:ext cx="236" cy="271"/>
              <a:chOff x="2938" y="2425"/>
              <a:chExt cx="240" cy="271"/>
            </a:xfrm>
          </p:grpSpPr>
          <p:sp>
            <p:nvSpPr>
              <p:cNvPr id="474" name="Rectangle 62">
                <a:extLst>
                  <a:ext uri="{FF2B5EF4-FFF2-40B4-BE49-F238E27FC236}">
                    <a16:creationId xmlns:a16="http://schemas.microsoft.com/office/drawing/2014/main" id="{B5EB60BB-0E5E-C14B-B24B-878829D35E80}"/>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5" name="Text Box 63">
                <a:extLst>
                  <a:ext uri="{FF2B5EF4-FFF2-40B4-BE49-F238E27FC236}">
                    <a16:creationId xmlns:a16="http://schemas.microsoft.com/office/drawing/2014/main" id="{AC01CA65-68FA-E340-BE13-4C47DBA310D1}"/>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2" name="Group 64">
              <a:extLst>
                <a:ext uri="{FF2B5EF4-FFF2-40B4-BE49-F238E27FC236}">
                  <a16:creationId xmlns:a16="http://schemas.microsoft.com/office/drawing/2014/main" id="{7E66326C-FC5C-CB48-9635-4D30ECB15D8D}"/>
                </a:ext>
              </a:extLst>
            </p:cNvPr>
            <p:cNvGrpSpPr>
              <a:grpSpLocks/>
            </p:cNvGrpSpPr>
            <p:nvPr/>
          </p:nvGrpSpPr>
          <p:grpSpPr bwMode="auto">
            <a:xfrm>
              <a:off x="3754" y="2095"/>
              <a:ext cx="252" cy="310"/>
              <a:chOff x="2931" y="2395"/>
              <a:chExt cx="253" cy="310"/>
            </a:xfrm>
          </p:grpSpPr>
          <p:sp>
            <p:nvSpPr>
              <p:cNvPr id="472" name="Rectangle 65">
                <a:extLst>
                  <a:ext uri="{FF2B5EF4-FFF2-40B4-BE49-F238E27FC236}">
                    <a16:creationId xmlns:a16="http://schemas.microsoft.com/office/drawing/2014/main" id="{6BF35853-D616-6B43-8985-14AABE1F752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3" name="Text Box 66">
                <a:extLst>
                  <a:ext uri="{FF2B5EF4-FFF2-40B4-BE49-F238E27FC236}">
                    <a16:creationId xmlns:a16="http://schemas.microsoft.com/office/drawing/2014/main" id="{3282D7A0-A2E9-7F4B-A22E-01546569C593}"/>
                  </a:ext>
                </a:extLst>
              </p:cNvPr>
              <p:cNvSpPr txBox="1">
                <a:spLocks noChangeArrowheads="1"/>
              </p:cNvSpPr>
              <p:nvPr/>
            </p:nvSpPr>
            <p:spPr bwMode="auto">
              <a:xfrm>
                <a:off x="2931" y="2395"/>
                <a:ext cx="253"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x</a:t>
                </a:r>
              </a:p>
            </p:txBody>
          </p:sp>
        </p:grpSp>
        <p:grpSp>
          <p:nvGrpSpPr>
            <p:cNvPr id="453" name="Group 67">
              <a:extLst>
                <a:ext uri="{FF2B5EF4-FFF2-40B4-BE49-F238E27FC236}">
                  <a16:creationId xmlns:a16="http://schemas.microsoft.com/office/drawing/2014/main" id="{3104BBAE-4F76-E649-85DB-F84D22362B81}"/>
                </a:ext>
              </a:extLst>
            </p:cNvPr>
            <p:cNvGrpSpPr>
              <a:grpSpLocks/>
            </p:cNvGrpSpPr>
            <p:nvPr/>
          </p:nvGrpSpPr>
          <p:grpSpPr bwMode="auto">
            <a:xfrm>
              <a:off x="4413" y="1438"/>
              <a:ext cx="272" cy="271"/>
              <a:chOff x="2920" y="2425"/>
              <a:chExt cx="276" cy="271"/>
            </a:xfrm>
          </p:grpSpPr>
          <p:sp>
            <p:nvSpPr>
              <p:cNvPr id="470" name="Rectangle 68">
                <a:extLst>
                  <a:ext uri="{FF2B5EF4-FFF2-40B4-BE49-F238E27FC236}">
                    <a16:creationId xmlns:a16="http://schemas.microsoft.com/office/drawing/2014/main" id="{0CEE42FC-526E-AB47-8798-637A6484857F}"/>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1" name="Text Box 69">
                <a:extLst>
                  <a:ext uri="{FF2B5EF4-FFF2-40B4-BE49-F238E27FC236}">
                    <a16:creationId xmlns:a16="http://schemas.microsoft.com/office/drawing/2014/main" id="{BD20AA39-4C83-B348-A22B-DC09D5E67986}"/>
                  </a:ext>
                </a:extLst>
              </p:cNvPr>
              <p:cNvSpPr txBox="1">
                <a:spLocks noChangeArrowheads="1"/>
              </p:cNvSpPr>
              <p:nvPr/>
            </p:nvSpPr>
            <p:spPr bwMode="auto">
              <a:xfrm>
                <a:off x="2920" y="2425"/>
                <a:ext cx="27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4" name="Group 70">
              <a:extLst>
                <a:ext uri="{FF2B5EF4-FFF2-40B4-BE49-F238E27FC236}">
                  <a16:creationId xmlns:a16="http://schemas.microsoft.com/office/drawing/2014/main" id="{76A8AB1F-2271-4C40-97FF-558125D0E3D2}"/>
                </a:ext>
              </a:extLst>
            </p:cNvPr>
            <p:cNvGrpSpPr>
              <a:grpSpLocks/>
            </p:cNvGrpSpPr>
            <p:nvPr/>
          </p:nvGrpSpPr>
          <p:grpSpPr bwMode="auto">
            <a:xfrm>
              <a:off x="3747" y="1438"/>
              <a:ext cx="236" cy="271"/>
              <a:chOff x="2938" y="2425"/>
              <a:chExt cx="240" cy="271"/>
            </a:xfrm>
          </p:grpSpPr>
          <p:sp>
            <p:nvSpPr>
              <p:cNvPr id="468" name="Rectangle 71">
                <a:extLst>
                  <a:ext uri="{FF2B5EF4-FFF2-40B4-BE49-F238E27FC236}">
                    <a16:creationId xmlns:a16="http://schemas.microsoft.com/office/drawing/2014/main" id="{8A1243C8-B070-1144-AFC1-660A0D476384}"/>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9" name="Text Box 72">
                <a:extLst>
                  <a:ext uri="{FF2B5EF4-FFF2-40B4-BE49-F238E27FC236}">
                    <a16:creationId xmlns:a16="http://schemas.microsoft.com/office/drawing/2014/main" id="{0A633A5D-CB9F-9D4A-9828-FA8DAB76D822}"/>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5" name="Group 73">
              <a:extLst>
                <a:ext uri="{FF2B5EF4-FFF2-40B4-BE49-F238E27FC236}">
                  <a16:creationId xmlns:a16="http://schemas.microsoft.com/office/drawing/2014/main" id="{1F39B98B-5A5F-9A45-8998-1BA51D5362D8}"/>
                </a:ext>
              </a:extLst>
            </p:cNvPr>
            <p:cNvGrpSpPr>
              <a:grpSpLocks/>
            </p:cNvGrpSpPr>
            <p:nvPr/>
          </p:nvGrpSpPr>
          <p:grpSpPr bwMode="auto">
            <a:xfrm>
              <a:off x="5004" y="1756"/>
              <a:ext cx="237" cy="310"/>
              <a:chOff x="2936" y="2395"/>
              <a:chExt cx="240" cy="310"/>
            </a:xfrm>
          </p:grpSpPr>
          <p:sp>
            <p:nvSpPr>
              <p:cNvPr id="466" name="Rectangle 74">
                <a:extLst>
                  <a:ext uri="{FF2B5EF4-FFF2-40B4-BE49-F238E27FC236}">
                    <a16:creationId xmlns:a16="http://schemas.microsoft.com/office/drawing/2014/main" id="{6D133BDC-CBD5-E04A-956A-CB070C46E616}"/>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7" name="Text Box 75">
                <a:extLst>
                  <a:ext uri="{FF2B5EF4-FFF2-40B4-BE49-F238E27FC236}">
                    <a16:creationId xmlns:a16="http://schemas.microsoft.com/office/drawing/2014/main" id="{E22274D1-6BF0-6F4F-AA7F-923617C44471}"/>
                  </a:ext>
                </a:extLst>
              </p:cNvPr>
              <p:cNvSpPr txBox="1">
                <a:spLocks noChangeArrowheads="1"/>
              </p:cNvSpPr>
              <p:nvPr/>
            </p:nvSpPr>
            <p:spPr bwMode="auto">
              <a:xfrm>
                <a:off x="2936" y="2395"/>
                <a:ext cx="24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z</a:t>
                </a:r>
              </a:p>
            </p:txBody>
          </p:sp>
        </p:grpSp>
        <p:sp>
          <p:nvSpPr>
            <p:cNvPr id="456" name="Text Box 76">
              <a:extLst>
                <a:ext uri="{FF2B5EF4-FFF2-40B4-BE49-F238E27FC236}">
                  <a16:creationId xmlns:a16="http://schemas.microsoft.com/office/drawing/2014/main" id="{E87F994C-88BC-7843-84FF-C20876A28AD3}"/>
                </a:ext>
              </a:extLst>
            </p:cNvPr>
            <p:cNvSpPr txBox="1">
              <a:spLocks noChangeArrowheads="1"/>
            </p:cNvSpPr>
            <p:nvPr/>
          </p:nvSpPr>
          <p:spPr bwMode="auto">
            <a:xfrm>
              <a:off x="3474" y="1568"/>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7" name="Text Box 77">
              <a:extLst>
                <a:ext uri="{FF2B5EF4-FFF2-40B4-BE49-F238E27FC236}">
                  <a16:creationId xmlns:a16="http://schemas.microsoft.com/office/drawing/2014/main" id="{D6E661FA-C756-184B-8F8C-454F6D2F20C6}"/>
                </a:ext>
              </a:extLst>
            </p:cNvPr>
            <p:cNvSpPr txBox="1">
              <a:spLocks noChangeArrowheads="1"/>
            </p:cNvSpPr>
            <p:nvPr/>
          </p:nvSpPr>
          <p:spPr bwMode="auto">
            <a:xfrm>
              <a:off x="3822" y="1787"/>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8" name="Text Box 78">
              <a:extLst>
                <a:ext uri="{FF2B5EF4-FFF2-40B4-BE49-F238E27FC236}">
                  <a16:creationId xmlns:a16="http://schemas.microsoft.com/office/drawing/2014/main" id="{7AAD1753-0153-BE49-9A5A-86A6144677D4}"/>
                </a:ext>
              </a:extLst>
            </p:cNvPr>
            <p:cNvSpPr txBox="1">
              <a:spLocks noChangeArrowheads="1"/>
            </p:cNvSpPr>
            <p:nvPr/>
          </p:nvSpPr>
          <p:spPr bwMode="auto">
            <a:xfrm>
              <a:off x="3387" y="200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9" name="Text Box 79">
              <a:extLst>
                <a:ext uri="{FF2B5EF4-FFF2-40B4-BE49-F238E27FC236}">
                  <a16:creationId xmlns:a16="http://schemas.microsoft.com/office/drawing/2014/main" id="{CE9F4FB6-1319-824C-8EE6-E829F9B81392}"/>
                </a:ext>
              </a:extLst>
            </p:cNvPr>
            <p:cNvSpPr txBox="1">
              <a:spLocks noChangeArrowheads="1"/>
            </p:cNvSpPr>
            <p:nvPr/>
          </p:nvSpPr>
          <p:spPr bwMode="auto">
            <a:xfrm>
              <a:off x="4206" y="188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0" name="Text Box 80">
              <a:extLst>
                <a:ext uri="{FF2B5EF4-FFF2-40B4-BE49-F238E27FC236}">
                  <a16:creationId xmlns:a16="http://schemas.microsoft.com/office/drawing/2014/main" id="{C479D34B-E495-6941-B1B8-7C27A07FA48D}"/>
                </a:ext>
              </a:extLst>
            </p:cNvPr>
            <p:cNvSpPr txBox="1">
              <a:spLocks noChangeArrowheads="1"/>
            </p:cNvSpPr>
            <p:nvPr/>
          </p:nvSpPr>
          <p:spPr bwMode="auto">
            <a:xfrm>
              <a:off x="4143" y="2234"/>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1" name="Text Box 81">
              <a:extLst>
                <a:ext uri="{FF2B5EF4-FFF2-40B4-BE49-F238E27FC236}">
                  <a16:creationId xmlns:a16="http://schemas.microsoft.com/office/drawing/2014/main" id="{651E935E-97A1-694E-90ED-DA0D52808F61}"/>
                </a:ext>
              </a:extLst>
            </p:cNvPr>
            <p:cNvSpPr txBox="1">
              <a:spLocks noChangeArrowheads="1"/>
            </p:cNvSpPr>
            <p:nvPr/>
          </p:nvSpPr>
          <p:spPr bwMode="auto">
            <a:xfrm>
              <a:off x="4503" y="180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2" name="Text Box 82">
              <a:extLst>
                <a:ext uri="{FF2B5EF4-FFF2-40B4-BE49-F238E27FC236}">
                  <a16:creationId xmlns:a16="http://schemas.microsoft.com/office/drawing/2014/main" id="{BCE34168-89E8-CA4E-B734-D7785C5D44A4}"/>
                </a:ext>
              </a:extLst>
            </p:cNvPr>
            <p:cNvSpPr txBox="1">
              <a:spLocks noChangeArrowheads="1"/>
            </p:cNvSpPr>
            <p:nvPr/>
          </p:nvSpPr>
          <p:spPr bwMode="auto">
            <a:xfrm>
              <a:off x="4863" y="2069"/>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3" name="Text Box 83">
              <a:extLst>
                <a:ext uri="{FF2B5EF4-FFF2-40B4-BE49-F238E27FC236}">
                  <a16:creationId xmlns:a16="http://schemas.microsoft.com/office/drawing/2014/main" id="{E61D1248-702D-AA4E-A62B-3B6DB8874302}"/>
                </a:ext>
              </a:extLst>
            </p:cNvPr>
            <p:cNvSpPr txBox="1">
              <a:spLocks noChangeArrowheads="1"/>
            </p:cNvSpPr>
            <p:nvPr/>
          </p:nvSpPr>
          <p:spPr bwMode="auto">
            <a:xfrm>
              <a:off x="4836" y="153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4" name="Text Box 84">
              <a:extLst>
                <a:ext uri="{FF2B5EF4-FFF2-40B4-BE49-F238E27FC236}">
                  <a16:creationId xmlns:a16="http://schemas.microsoft.com/office/drawing/2014/main" id="{8E7448E7-B23E-9A4A-947C-66285C7E1020}"/>
                </a:ext>
              </a:extLst>
            </p:cNvPr>
            <p:cNvSpPr txBox="1">
              <a:spLocks noChangeArrowheads="1"/>
            </p:cNvSpPr>
            <p:nvPr/>
          </p:nvSpPr>
          <p:spPr bwMode="auto">
            <a:xfrm>
              <a:off x="4101" y="138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5" name="Text Box 85">
              <a:extLst>
                <a:ext uri="{FF2B5EF4-FFF2-40B4-BE49-F238E27FC236}">
                  <a16:creationId xmlns:a16="http://schemas.microsoft.com/office/drawing/2014/main" id="{EFA31E11-E078-ED44-8DB8-4912DC480664}"/>
                </a:ext>
              </a:extLst>
            </p:cNvPr>
            <p:cNvSpPr txBox="1">
              <a:spLocks noChangeArrowheads="1"/>
            </p:cNvSpPr>
            <p:nvPr/>
          </p:nvSpPr>
          <p:spPr bwMode="auto">
            <a:xfrm>
              <a:off x="3750" y="111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490" name="Text Box 9">
            <a:extLst>
              <a:ext uri="{FF2B5EF4-FFF2-40B4-BE49-F238E27FC236}">
                <a16:creationId xmlns:a16="http://schemas.microsoft.com/office/drawing/2014/main" id="{7264032F-FC16-7043-941E-B120E8ED9940}"/>
              </a:ext>
            </a:extLst>
          </p:cNvPr>
          <p:cNvSpPr txBox="1">
            <a:spLocks noChangeArrowheads="1"/>
          </p:cNvSpPr>
          <p:nvPr/>
        </p:nvSpPr>
        <p:spPr bwMode="auto">
          <a:xfrm>
            <a:off x="6478263" y="2437411"/>
            <a:ext cx="441147"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4,y</a:t>
            </a:r>
          </a:p>
        </p:txBody>
      </p:sp>
      <p:sp>
        <p:nvSpPr>
          <p:cNvPr id="495" name="Text Box 6">
            <a:extLst>
              <a:ext uri="{FF2B5EF4-FFF2-40B4-BE49-F238E27FC236}">
                <a16:creationId xmlns:a16="http://schemas.microsoft.com/office/drawing/2014/main" id="{A24F37E4-4175-D247-9C29-BC40A27B53F0}"/>
              </a:ext>
            </a:extLst>
          </p:cNvPr>
          <p:cNvSpPr txBox="1">
            <a:spLocks noChangeArrowheads="1"/>
          </p:cNvSpPr>
          <p:nvPr/>
        </p:nvSpPr>
        <p:spPr bwMode="auto">
          <a:xfrm>
            <a:off x="3281098" y="1263260"/>
            <a:ext cx="974947"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D(w),p(w)</a:t>
            </a:r>
          </a:p>
        </p:txBody>
      </p:sp>
      <p:grpSp>
        <p:nvGrpSpPr>
          <p:cNvPr id="36" name="Group 35">
            <a:extLst>
              <a:ext uri="{FF2B5EF4-FFF2-40B4-BE49-F238E27FC236}">
                <a16:creationId xmlns:a16="http://schemas.microsoft.com/office/drawing/2014/main" id="{71973CA4-9B72-A545-BA9F-40D90EB8CE03}"/>
              </a:ext>
            </a:extLst>
          </p:cNvPr>
          <p:cNvGrpSpPr/>
          <p:nvPr/>
        </p:nvGrpSpPr>
        <p:grpSpPr>
          <a:xfrm>
            <a:off x="3526359" y="2187787"/>
            <a:ext cx="3393053" cy="328274"/>
            <a:chOff x="5492583" y="2866120"/>
            <a:chExt cx="4524070" cy="437698"/>
          </a:xfrm>
        </p:grpSpPr>
        <p:sp>
          <p:nvSpPr>
            <p:cNvPr id="489" name="Text Box 9">
              <a:extLst>
                <a:ext uri="{FF2B5EF4-FFF2-40B4-BE49-F238E27FC236}">
                  <a16:creationId xmlns:a16="http://schemas.microsoft.com/office/drawing/2014/main" id="{AF5565C2-0153-3D44-85CB-BBD065682DF3}"/>
                </a:ext>
              </a:extLst>
            </p:cNvPr>
            <p:cNvSpPr txBox="1">
              <a:spLocks noChangeArrowheads="1"/>
            </p:cNvSpPr>
            <p:nvPr/>
          </p:nvSpPr>
          <p:spPr bwMode="auto">
            <a:xfrm>
              <a:off x="9428457" y="2872932"/>
              <a:ext cx="588196"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4,y</a:t>
              </a:r>
            </a:p>
          </p:txBody>
        </p:sp>
        <p:sp>
          <p:nvSpPr>
            <p:cNvPr id="499" name="Text Box 6">
              <a:extLst>
                <a:ext uri="{FF2B5EF4-FFF2-40B4-BE49-F238E27FC236}">
                  <a16:creationId xmlns:a16="http://schemas.microsoft.com/office/drawing/2014/main" id="{B7834F0D-0E0E-F04D-A076-86B8692EFB59}"/>
                </a:ext>
              </a:extLst>
            </p:cNvPr>
            <p:cNvSpPr txBox="1">
              <a:spLocks noChangeArrowheads="1"/>
            </p:cNvSpPr>
            <p:nvPr/>
          </p:nvSpPr>
          <p:spPr bwMode="auto">
            <a:xfrm>
              <a:off x="5492583" y="2866120"/>
              <a:ext cx="588196"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3,y</a:t>
              </a:r>
            </a:p>
          </p:txBody>
        </p:sp>
      </p:grpSp>
      <p:grpSp>
        <p:nvGrpSpPr>
          <p:cNvPr id="5" name="Group 4">
            <a:extLst>
              <a:ext uri="{FF2B5EF4-FFF2-40B4-BE49-F238E27FC236}">
                <a16:creationId xmlns:a16="http://schemas.microsoft.com/office/drawing/2014/main" id="{83A2ED86-B66C-0F49-818B-087416791E66}"/>
              </a:ext>
            </a:extLst>
          </p:cNvPr>
          <p:cNvGrpSpPr/>
          <p:nvPr/>
        </p:nvGrpSpPr>
        <p:grpSpPr>
          <a:xfrm>
            <a:off x="2557678" y="1501672"/>
            <a:ext cx="4306429" cy="324249"/>
            <a:chOff x="4201009" y="1951300"/>
            <a:chExt cx="5741905" cy="432332"/>
          </a:xfrm>
        </p:grpSpPr>
        <p:sp>
          <p:nvSpPr>
            <p:cNvPr id="249" name="Text Box 6">
              <a:extLst>
                <a:ext uri="{FF2B5EF4-FFF2-40B4-BE49-F238E27FC236}">
                  <a16:creationId xmlns:a16="http://schemas.microsoft.com/office/drawing/2014/main" id="{CD4FA9CE-7149-A440-83C1-21E98C3A6B6D}"/>
                </a:ext>
              </a:extLst>
            </p:cNvPr>
            <p:cNvSpPr txBox="1">
              <a:spLocks noChangeArrowheads="1"/>
            </p:cNvSpPr>
            <p:nvPr/>
          </p:nvSpPr>
          <p:spPr bwMode="auto">
            <a:xfrm>
              <a:off x="5507983" y="1951300"/>
              <a:ext cx="60315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5,u</a:t>
              </a:r>
            </a:p>
          </p:txBody>
        </p:sp>
        <p:sp>
          <p:nvSpPr>
            <p:cNvPr id="483" name="Text Box 9">
              <a:extLst>
                <a:ext uri="{FF2B5EF4-FFF2-40B4-BE49-F238E27FC236}">
                  <a16:creationId xmlns:a16="http://schemas.microsoft.com/office/drawing/2014/main" id="{451C47E2-E094-7147-A23C-5212BC8FB56C}"/>
                </a:ext>
              </a:extLst>
            </p:cNvPr>
            <p:cNvSpPr txBox="1">
              <a:spLocks noChangeArrowheads="1"/>
            </p:cNvSpPr>
            <p:nvPr/>
          </p:nvSpPr>
          <p:spPr bwMode="auto">
            <a:xfrm>
              <a:off x="9525706" y="1975893"/>
              <a:ext cx="417208"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t>
              </a:r>
              <a:endParaRPr lang="en-US" sz="1500" kern="0" dirty="0">
                <a:solidFill>
                  <a:srgbClr val="000000"/>
                </a:solidFill>
                <a:latin typeface="Avenir Book" panose="020B0503020203020204" pitchFamily="34" charset="-78"/>
                <a:cs typeface="Avenir Book" panose="020B0503020203020204" pitchFamily="34" charset="-78"/>
              </a:endParaRPr>
            </a:p>
          </p:txBody>
        </p:sp>
        <p:sp>
          <p:nvSpPr>
            <p:cNvPr id="493" name="Text Box 9">
              <a:extLst>
                <a:ext uri="{FF2B5EF4-FFF2-40B4-BE49-F238E27FC236}">
                  <a16:creationId xmlns:a16="http://schemas.microsoft.com/office/drawing/2014/main" id="{77161A6C-F59E-E646-A81F-7F211BDD0048}"/>
                </a:ext>
              </a:extLst>
            </p:cNvPr>
            <p:cNvSpPr txBox="1">
              <a:spLocks noChangeArrowheads="1"/>
            </p:cNvSpPr>
            <p:nvPr/>
          </p:nvSpPr>
          <p:spPr bwMode="auto">
            <a:xfrm>
              <a:off x="8230306" y="1974449"/>
              <a:ext cx="417208"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t>
              </a:r>
              <a:endParaRPr lang="en-US" sz="1500" kern="0" dirty="0">
                <a:solidFill>
                  <a:srgbClr val="000000"/>
                </a:solidFill>
                <a:latin typeface="Avenir Book" panose="020B0503020203020204" pitchFamily="34" charset="-78"/>
                <a:cs typeface="Avenir Book" panose="020B0503020203020204" pitchFamily="34" charset="-78"/>
              </a:endParaRPr>
            </a:p>
          </p:txBody>
        </p:sp>
        <p:sp>
          <p:nvSpPr>
            <p:cNvPr id="494" name="Text Box 7">
              <a:extLst>
                <a:ext uri="{FF2B5EF4-FFF2-40B4-BE49-F238E27FC236}">
                  <a16:creationId xmlns:a16="http://schemas.microsoft.com/office/drawing/2014/main" id="{052BF5DE-999E-0047-B15A-B0A0D539AFA6}"/>
                </a:ext>
              </a:extLst>
            </p:cNvPr>
            <p:cNvSpPr txBox="1">
              <a:spLocks noChangeArrowheads="1"/>
            </p:cNvSpPr>
            <p:nvPr/>
          </p:nvSpPr>
          <p:spPr bwMode="auto">
            <a:xfrm>
              <a:off x="6803383" y="1951300"/>
              <a:ext cx="60315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1,u</a:t>
              </a:r>
            </a:p>
          </p:txBody>
        </p:sp>
        <p:sp>
          <p:nvSpPr>
            <p:cNvPr id="500" name="Text Box 5">
              <a:extLst>
                <a:ext uri="{FF2B5EF4-FFF2-40B4-BE49-F238E27FC236}">
                  <a16:creationId xmlns:a16="http://schemas.microsoft.com/office/drawing/2014/main" id="{39318546-EB10-7141-A532-7477C3F9247F}"/>
                </a:ext>
              </a:extLst>
            </p:cNvPr>
            <p:cNvSpPr txBox="1">
              <a:spLocks noChangeArrowheads="1"/>
            </p:cNvSpPr>
            <p:nvPr/>
          </p:nvSpPr>
          <p:spPr bwMode="auto">
            <a:xfrm>
              <a:off x="4201009" y="1952745"/>
              <a:ext cx="60315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2,u</a:t>
              </a:r>
            </a:p>
          </p:txBody>
        </p:sp>
      </p:grpSp>
      <p:grpSp>
        <p:nvGrpSpPr>
          <p:cNvPr id="34" name="Group 33">
            <a:extLst>
              <a:ext uri="{FF2B5EF4-FFF2-40B4-BE49-F238E27FC236}">
                <a16:creationId xmlns:a16="http://schemas.microsoft.com/office/drawing/2014/main" id="{B5E6F247-A516-EB44-B218-3523C7F15256}"/>
              </a:ext>
            </a:extLst>
          </p:cNvPr>
          <p:cNvGrpSpPr/>
          <p:nvPr/>
        </p:nvGrpSpPr>
        <p:grpSpPr>
          <a:xfrm>
            <a:off x="2557678" y="1729908"/>
            <a:ext cx="4306429" cy="335418"/>
            <a:chOff x="4201009" y="2255616"/>
            <a:chExt cx="5741905" cy="447224"/>
          </a:xfrm>
        </p:grpSpPr>
        <p:sp>
          <p:nvSpPr>
            <p:cNvPr id="487" name="Text Box 9">
              <a:extLst>
                <a:ext uri="{FF2B5EF4-FFF2-40B4-BE49-F238E27FC236}">
                  <a16:creationId xmlns:a16="http://schemas.microsoft.com/office/drawing/2014/main" id="{6DD8D8CE-3DDC-DF48-BBFB-EBDD1F22125C}"/>
                </a:ext>
              </a:extLst>
            </p:cNvPr>
            <p:cNvSpPr txBox="1">
              <a:spLocks noChangeArrowheads="1"/>
            </p:cNvSpPr>
            <p:nvPr/>
          </p:nvSpPr>
          <p:spPr bwMode="auto">
            <a:xfrm>
              <a:off x="9525706" y="2301915"/>
              <a:ext cx="417208"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t>
              </a:r>
              <a:endParaRPr lang="en-US" sz="1500" kern="0" dirty="0">
                <a:solidFill>
                  <a:srgbClr val="000000"/>
                </a:solidFill>
                <a:latin typeface="Avenir Book" panose="020B0503020203020204" pitchFamily="34" charset="-78"/>
                <a:cs typeface="Avenir Book" panose="020B0503020203020204" pitchFamily="34" charset="-78"/>
              </a:endParaRPr>
            </a:p>
          </p:txBody>
        </p:sp>
        <p:sp>
          <p:nvSpPr>
            <p:cNvPr id="492" name="Text Box 8">
              <a:extLst>
                <a:ext uri="{FF2B5EF4-FFF2-40B4-BE49-F238E27FC236}">
                  <a16:creationId xmlns:a16="http://schemas.microsoft.com/office/drawing/2014/main" id="{9DBF3B61-BEF7-8A40-AF7C-22BFA4A5F837}"/>
                </a:ext>
              </a:extLst>
            </p:cNvPr>
            <p:cNvSpPr txBox="1">
              <a:spLocks noChangeArrowheads="1"/>
            </p:cNvSpPr>
            <p:nvPr/>
          </p:nvSpPr>
          <p:spPr bwMode="auto">
            <a:xfrm>
              <a:off x="8144633" y="2260379"/>
              <a:ext cx="58819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2,x</a:t>
              </a:r>
            </a:p>
          </p:txBody>
        </p:sp>
        <p:sp>
          <p:nvSpPr>
            <p:cNvPr id="496" name="Text Box 6">
              <a:extLst>
                <a:ext uri="{FF2B5EF4-FFF2-40B4-BE49-F238E27FC236}">
                  <a16:creationId xmlns:a16="http://schemas.microsoft.com/office/drawing/2014/main" id="{F4E69EDF-A458-174E-A9A1-51CA8C7BCF62}"/>
                </a:ext>
              </a:extLst>
            </p:cNvPr>
            <p:cNvSpPr txBox="1">
              <a:spLocks noChangeArrowheads="1"/>
            </p:cNvSpPr>
            <p:nvPr/>
          </p:nvSpPr>
          <p:spPr bwMode="auto">
            <a:xfrm>
              <a:off x="5504157" y="2271953"/>
              <a:ext cx="58819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4,x</a:t>
              </a:r>
            </a:p>
          </p:txBody>
        </p:sp>
        <p:sp>
          <p:nvSpPr>
            <p:cNvPr id="501" name="Text Box 5">
              <a:extLst>
                <a:ext uri="{FF2B5EF4-FFF2-40B4-BE49-F238E27FC236}">
                  <a16:creationId xmlns:a16="http://schemas.microsoft.com/office/drawing/2014/main" id="{3ACD38CB-FB5D-F74D-8F1B-D1ED7765296E}"/>
                </a:ext>
              </a:extLst>
            </p:cNvPr>
            <p:cNvSpPr txBox="1">
              <a:spLocks noChangeArrowheads="1"/>
            </p:cNvSpPr>
            <p:nvPr/>
          </p:nvSpPr>
          <p:spPr bwMode="auto">
            <a:xfrm>
              <a:off x="4201009" y="2255616"/>
              <a:ext cx="60315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2,u</a:t>
              </a:r>
            </a:p>
          </p:txBody>
        </p:sp>
      </p:grpSp>
      <p:grpSp>
        <p:nvGrpSpPr>
          <p:cNvPr id="35" name="Group 34">
            <a:extLst>
              <a:ext uri="{FF2B5EF4-FFF2-40B4-BE49-F238E27FC236}">
                <a16:creationId xmlns:a16="http://schemas.microsoft.com/office/drawing/2014/main" id="{3D9389ED-B03B-214C-ADF2-72A54A5A4AFE}"/>
              </a:ext>
            </a:extLst>
          </p:cNvPr>
          <p:cNvGrpSpPr/>
          <p:nvPr/>
        </p:nvGrpSpPr>
        <p:grpSpPr>
          <a:xfrm>
            <a:off x="2557677" y="1948382"/>
            <a:ext cx="4361733" cy="344099"/>
            <a:chOff x="4201009" y="2546912"/>
            <a:chExt cx="5815643" cy="458798"/>
          </a:xfrm>
        </p:grpSpPr>
        <p:sp>
          <p:nvSpPr>
            <p:cNvPr id="488" name="Text Box 9">
              <a:extLst>
                <a:ext uri="{FF2B5EF4-FFF2-40B4-BE49-F238E27FC236}">
                  <a16:creationId xmlns:a16="http://schemas.microsoft.com/office/drawing/2014/main" id="{A038CE8D-1564-2D4D-A52D-5FACBB86FE37}"/>
                </a:ext>
              </a:extLst>
            </p:cNvPr>
            <p:cNvSpPr txBox="1">
              <a:spLocks noChangeArrowheads="1"/>
            </p:cNvSpPr>
            <p:nvPr/>
          </p:nvSpPr>
          <p:spPr bwMode="auto">
            <a:xfrm>
              <a:off x="9428456" y="2546912"/>
              <a:ext cx="588196"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4,y</a:t>
              </a:r>
            </a:p>
          </p:txBody>
        </p:sp>
        <p:sp>
          <p:nvSpPr>
            <p:cNvPr id="497" name="Text Box 6">
              <a:extLst>
                <a:ext uri="{FF2B5EF4-FFF2-40B4-BE49-F238E27FC236}">
                  <a16:creationId xmlns:a16="http://schemas.microsoft.com/office/drawing/2014/main" id="{A382A71E-E492-4443-89C5-C12D644FE79C}"/>
                </a:ext>
              </a:extLst>
            </p:cNvPr>
            <p:cNvSpPr txBox="1">
              <a:spLocks noChangeArrowheads="1"/>
            </p:cNvSpPr>
            <p:nvPr/>
          </p:nvSpPr>
          <p:spPr bwMode="auto">
            <a:xfrm>
              <a:off x="5504158" y="2574824"/>
              <a:ext cx="588196"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3,y</a:t>
              </a:r>
            </a:p>
          </p:txBody>
        </p:sp>
        <p:sp>
          <p:nvSpPr>
            <p:cNvPr id="502" name="Text Box 5">
              <a:extLst>
                <a:ext uri="{FF2B5EF4-FFF2-40B4-BE49-F238E27FC236}">
                  <a16:creationId xmlns:a16="http://schemas.microsoft.com/office/drawing/2014/main" id="{C9B2A270-7336-FE45-A405-3057D86CB194}"/>
                </a:ext>
              </a:extLst>
            </p:cNvPr>
            <p:cNvSpPr txBox="1">
              <a:spLocks noChangeArrowheads="1"/>
            </p:cNvSpPr>
            <p:nvPr/>
          </p:nvSpPr>
          <p:spPr bwMode="auto">
            <a:xfrm>
              <a:off x="4201009" y="2558487"/>
              <a:ext cx="603157"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2,u</a:t>
              </a:r>
            </a:p>
          </p:txBody>
        </p:sp>
      </p:grpSp>
      <p:sp>
        <p:nvSpPr>
          <p:cNvPr id="503" name="Text Box 4">
            <a:extLst>
              <a:ext uri="{FF2B5EF4-FFF2-40B4-BE49-F238E27FC236}">
                <a16:creationId xmlns:a16="http://schemas.microsoft.com/office/drawing/2014/main" id="{E994D46E-7D0F-9843-807C-ABB0D4B5FA66}"/>
              </a:ext>
            </a:extLst>
          </p:cNvPr>
          <p:cNvSpPr txBox="1">
            <a:spLocks noChangeArrowheads="1"/>
          </p:cNvSpPr>
          <p:nvPr/>
        </p:nvSpPr>
        <p:spPr bwMode="auto">
          <a:xfrm>
            <a:off x="1145452" y="2654257"/>
            <a:ext cx="816249"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uxyvwz</a:t>
            </a:r>
          </a:p>
        </p:txBody>
      </p:sp>
      <p:sp>
        <p:nvSpPr>
          <p:cNvPr id="504" name="Text Box 4">
            <a:extLst>
              <a:ext uri="{FF2B5EF4-FFF2-40B4-BE49-F238E27FC236}">
                <a16:creationId xmlns:a16="http://schemas.microsoft.com/office/drawing/2014/main" id="{0A3ED467-D430-4A47-866D-6A5E75B0C40B}"/>
              </a:ext>
            </a:extLst>
          </p:cNvPr>
          <p:cNvSpPr txBox="1">
            <a:spLocks noChangeArrowheads="1"/>
          </p:cNvSpPr>
          <p:nvPr/>
        </p:nvSpPr>
        <p:spPr bwMode="auto">
          <a:xfrm>
            <a:off x="1251760" y="2422392"/>
            <a:ext cx="720069"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uxyvw</a:t>
            </a:r>
          </a:p>
        </p:txBody>
      </p:sp>
      <p:sp>
        <p:nvSpPr>
          <p:cNvPr id="505" name="Text Box 4">
            <a:extLst>
              <a:ext uri="{FF2B5EF4-FFF2-40B4-BE49-F238E27FC236}">
                <a16:creationId xmlns:a16="http://schemas.microsoft.com/office/drawing/2014/main" id="{DBDC054B-9144-E046-848B-AA4FB410A4FE}"/>
              </a:ext>
            </a:extLst>
          </p:cNvPr>
          <p:cNvSpPr txBox="1">
            <a:spLocks noChangeArrowheads="1"/>
          </p:cNvSpPr>
          <p:nvPr/>
        </p:nvSpPr>
        <p:spPr bwMode="auto">
          <a:xfrm>
            <a:off x="1383986" y="2180770"/>
            <a:ext cx="58060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uxyv</a:t>
            </a:r>
          </a:p>
        </p:txBody>
      </p:sp>
      <p:sp>
        <p:nvSpPr>
          <p:cNvPr id="506" name="Text Box 4">
            <a:extLst>
              <a:ext uri="{FF2B5EF4-FFF2-40B4-BE49-F238E27FC236}">
                <a16:creationId xmlns:a16="http://schemas.microsoft.com/office/drawing/2014/main" id="{BBFEB9F8-55C5-9340-9F0D-07D6265CDD30}"/>
              </a:ext>
            </a:extLst>
          </p:cNvPr>
          <p:cNvSpPr txBox="1">
            <a:spLocks noChangeArrowheads="1"/>
          </p:cNvSpPr>
          <p:nvPr/>
        </p:nvSpPr>
        <p:spPr bwMode="auto">
          <a:xfrm>
            <a:off x="1472931" y="1948045"/>
            <a:ext cx="48442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uxy</a:t>
            </a:r>
          </a:p>
        </p:txBody>
      </p:sp>
      <p:sp>
        <p:nvSpPr>
          <p:cNvPr id="507" name="Text Box 4">
            <a:extLst>
              <a:ext uri="{FF2B5EF4-FFF2-40B4-BE49-F238E27FC236}">
                <a16:creationId xmlns:a16="http://schemas.microsoft.com/office/drawing/2014/main" id="{2AA27EEE-C105-4546-92C9-79D7A34AE083}"/>
              </a:ext>
            </a:extLst>
          </p:cNvPr>
          <p:cNvSpPr txBox="1">
            <a:spLocks noChangeArrowheads="1"/>
          </p:cNvSpPr>
          <p:nvPr/>
        </p:nvSpPr>
        <p:spPr bwMode="auto">
          <a:xfrm>
            <a:off x="1579240" y="1719337"/>
            <a:ext cx="38824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ux</a:t>
            </a:r>
          </a:p>
        </p:txBody>
      </p:sp>
      <p:sp>
        <p:nvSpPr>
          <p:cNvPr id="508" name="Text Box 4">
            <a:extLst>
              <a:ext uri="{FF2B5EF4-FFF2-40B4-BE49-F238E27FC236}">
                <a16:creationId xmlns:a16="http://schemas.microsoft.com/office/drawing/2014/main" id="{46A6DAE9-5634-E343-888C-DBD504BE17BD}"/>
              </a:ext>
            </a:extLst>
          </p:cNvPr>
          <p:cNvSpPr txBox="1">
            <a:spLocks noChangeArrowheads="1"/>
          </p:cNvSpPr>
          <p:nvPr/>
        </p:nvSpPr>
        <p:spPr bwMode="auto">
          <a:xfrm>
            <a:off x="1671989" y="1494432"/>
            <a:ext cx="29206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p>
        </p:txBody>
      </p:sp>
      <p:cxnSp>
        <p:nvCxnSpPr>
          <p:cNvPr id="3" name="Straight Connector 2">
            <a:extLst>
              <a:ext uri="{FF2B5EF4-FFF2-40B4-BE49-F238E27FC236}">
                <a16:creationId xmlns:a16="http://schemas.microsoft.com/office/drawing/2014/main" id="{155C6A08-435F-074A-8CB5-94B5718AAF55}"/>
              </a:ext>
            </a:extLst>
          </p:cNvPr>
          <p:cNvCxnSpPr/>
          <p:nvPr/>
        </p:nvCxnSpPr>
        <p:spPr>
          <a:xfrm>
            <a:off x="686493" y="1765718"/>
            <a:ext cx="6172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A3B06771-707C-C549-B117-3063EC3738D7}"/>
              </a:ext>
            </a:extLst>
          </p:cNvPr>
          <p:cNvCxnSpPr/>
          <p:nvPr/>
        </p:nvCxnSpPr>
        <p:spPr>
          <a:xfrm>
            <a:off x="693157" y="1992871"/>
            <a:ext cx="6172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1D62FDB7-4F58-C84F-A936-529AACBF81D5}"/>
              </a:ext>
            </a:extLst>
          </p:cNvPr>
          <p:cNvCxnSpPr/>
          <p:nvPr/>
        </p:nvCxnSpPr>
        <p:spPr>
          <a:xfrm>
            <a:off x="696358" y="2223488"/>
            <a:ext cx="6172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F671747E-F7E7-174E-B66B-4158AC0C73AC}"/>
              </a:ext>
            </a:extLst>
          </p:cNvPr>
          <p:cNvCxnSpPr/>
          <p:nvPr/>
        </p:nvCxnSpPr>
        <p:spPr>
          <a:xfrm>
            <a:off x="696096" y="2457568"/>
            <a:ext cx="6172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A48E9275-8476-9244-A5FE-18548D30A1B6}"/>
              </a:ext>
            </a:extLst>
          </p:cNvPr>
          <p:cNvCxnSpPr/>
          <p:nvPr/>
        </p:nvCxnSpPr>
        <p:spPr>
          <a:xfrm>
            <a:off x="702760" y="2712429"/>
            <a:ext cx="6172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87C637-11FC-0A49-8C82-7AF7D38C6CD6}"/>
              </a:ext>
            </a:extLst>
          </p:cNvPr>
          <p:cNvSpPr txBox="1"/>
          <p:nvPr/>
        </p:nvSpPr>
        <p:spPr>
          <a:xfrm>
            <a:off x="2714386" y="1045195"/>
            <a:ext cx="277640" cy="323165"/>
          </a:xfrm>
          <a:prstGeom prst="rect">
            <a:avLst/>
          </a:prstGeom>
          <a:noFill/>
        </p:spPr>
        <p:txBody>
          <a:bodyPr wrap="none" rtlCol="0">
            <a:spAutoFit/>
          </a:bodyPr>
          <a:lstStyle/>
          <a:p>
            <a:r>
              <a:rPr lang="en-US" sz="1500" dirty="0">
                <a:solidFill>
                  <a:srgbClr val="FF0000"/>
                </a:solidFill>
                <a:latin typeface="Avenir Book" panose="020B0503020203020204" pitchFamily="34" charset="-78"/>
                <a:cs typeface="Avenir Book" panose="020B0503020203020204" pitchFamily="34" charset="-78"/>
              </a:rPr>
              <a:t>v</a:t>
            </a:r>
          </a:p>
        </p:txBody>
      </p:sp>
      <p:sp>
        <p:nvSpPr>
          <p:cNvPr id="521" name="TextBox 520">
            <a:extLst>
              <a:ext uri="{FF2B5EF4-FFF2-40B4-BE49-F238E27FC236}">
                <a16:creationId xmlns:a16="http://schemas.microsoft.com/office/drawing/2014/main" id="{4C80ECA4-7464-CB40-8CC6-A7EDC7E7964C}"/>
              </a:ext>
            </a:extLst>
          </p:cNvPr>
          <p:cNvSpPr txBox="1"/>
          <p:nvPr/>
        </p:nvSpPr>
        <p:spPr>
          <a:xfrm>
            <a:off x="3670744" y="1040991"/>
            <a:ext cx="322524" cy="323165"/>
          </a:xfrm>
          <a:prstGeom prst="rect">
            <a:avLst/>
          </a:prstGeom>
          <a:noFill/>
        </p:spPr>
        <p:txBody>
          <a:bodyPr wrap="none" rtlCol="0">
            <a:spAutoFit/>
          </a:bodyPr>
          <a:lstStyle/>
          <a:p>
            <a:r>
              <a:rPr lang="en-US" sz="1500" dirty="0">
                <a:solidFill>
                  <a:srgbClr val="FF0000"/>
                </a:solidFill>
                <a:latin typeface="Avenir Book" panose="020B0503020203020204" pitchFamily="34" charset="-78"/>
                <a:cs typeface="Avenir Book" panose="020B0503020203020204" pitchFamily="34" charset="-78"/>
              </a:rPr>
              <a:t>w</a:t>
            </a:r>
          </a:p>
        </p:txBody>
      </p:sp>
      <p:sp>
        <p:nvSpPr>
          <p:cNvPr id="522" name="TextBox 521">
            <a:extLst>
              <a:ext uri="{FF2B5EF4-FFF2-40B4-BE49-F238E27FC236}">
                <a16:creationId xmlns:a16="http://schemas.microsoft.com/office/drawing/2014/main" id="{1052726D-C214-914F-AE65-3CE2B48F9FD7}"/>
              </a:ext>
            </a:extLst>
          </p:cNvPr>
          <p:cNvSpPr txBox="1"/>
          <p:nvPr/>
        </p:nvSpPr>
        <p:spPr>
          <a:xfrm>
            <a:off x="4653147" y="1036787"/>
            <a:ext cx="277640" cy="323165"/>
          </a:xfrm>
          <a:prstGeom prst="rect">
            <a:avLst/>
          </a:prstGeom>
          <a:noFill/>
        </p:spPr>
        <p:txBody>
          <a:bodyPr wrap="none" rtlCol="0">
            <a:spAutoFit/>
          </a:bodyPr>
          <a:lstStyle/>
          <a:p>
            <a:r>
              <a:rPr lang="en-US" sz="1500" dirty="0">
                <a:solidFill>
                  <a:srgbClr val="FF0000"/>
                </a:solidFill>
                <a:latin typeface="Avenir Book" panose="020B0503020203020204" pitchFamily="34" charset="-78"/>
                <a:cs typeface="Avenir Book" panose="020B0503020203020204" pitchFamily="34" charset="-78"/>
              </a:rPr>
              <a:t>x</a:t>
            </a:r>
          </a:p>
        </p:txBody>
      </p:sp>
      <p:sp>
        <p:nvSpPr>
          <p:cNvPr id="523" name="TextBox 522">
            <a:extLst>
              <a:ext uri="{FF2B5EF4-FFF2-40B4-BE49-F238E27FC236}">
                <a16:creationId xmlns:a16="http://schemas.microsoft.com/office/drawing/2014/main" id="{5B04DCE1-2FE2-A84B-8E64-4C946D2739CC}"/>
              </a:ext>
            </a:extLst>
          </p:cNvPr>
          <p:cNvSpPr txBox="1"/>
          <p:nvPr/>
        </p:nvSpPr>
        <p:spPr>
          <a:xfrm>
            <a:off x="5652912" y="1041265"/>
            <a:ext cx="277640" cy="323165"/>
          </a:xfrm>
          <a:prstGeom prst="rect">
            <a:avLst/>
          </a:prstGeom>
          <a:noFill/>
        </p:spPr>
        <p:txBody>
          <a:bodyPr wrap="none" rtlCol="0">
            <a:spAutoFit/>
          </a:bodyPr>
          <a:lstStyle/>
          <a:p>
            <a:r>
              <a:rPr lang="en-US" sz="1500" dirty="0">
                <a:solidFill>
                  <a:srgbClr val="FF0000"/>
                </a:solidFill>
                <a:latin typeface="Avenir Book" panose="020B0503020203020204" pitchFamily="34" charset="-78"/>
                <a:cs typeface="Avenir Book" panose="020B0503020203020204" pitchFamily="34" charset="-78"/>
              </a:rPr>
              <a:t>y</a:t>
            </a:r>
          </a:p>
        </p:txBody>
      </p:sp>
      <p:sp>
        <p:nvSpPr>
          <p:cNvPr id="524" name="TextBox 523">
            <a:extLst>
              <a:ext uri="{FF2B5EF4-FFF2-40B4-BE49-F238E27FC236}">
                <a16:creationId xmlns:a16="http://schemas.microsoft.com/office/drawing/2014/main" id="{9A4E2888-3BE6-BB46-8B3E-D324D269A9FF}"/>
              </a:ext>
            </a:extLst>
          </p:cNvPr>
          <p:cNvSpPr txBox="1"/>
          <p:nvPr/>
        </p:nvSpPr>
        <p:spPr>
          <a:xfrm>
            <a:off x="6600589" y="1054423"/>
            <a:ext cx="266420" cy="323165"/>
          </a:xfrm>
          <a:prstGeom prst="rect">
            <a:avLst/>
          </a:prstGeom>
          <a:noFill/>
        </p:spPr>
        <p:txBody>
          <a:bodyPr wrap="none" rtlCol="0">
            <a:spAutoFit/>
          </a:bodyPr>
          <a:lstStyle/>
          <a:p>
            <a:r>
              <a:rPr lang="en-US" sz="1500" dirty="0">
                <a:solidFill>
                  <a:srgbClr val="FF0000"/>
                </a:solidFill>
                <a:latin typeface="Avenir Book" panose="020B0503020203020204" pitchFamily="34" charset="-78"/>
                <a:cs typeface="Avenir Book" panose="020B0503020203020204" pitchFamily="34" charset="-78"/>
              </a:rPr>
              <a:t>z</a:t>
            </a:r>
          </a:p>
        </p:txBody>
      </p:sp>
      <p:grpSp>
        <p:nvGrpSpPr>
          <p:cNvPr id="17" name="Group 16">
            <a:extLst>
              <a:ext uri="{FF2B5EF4-FFF2-40B4-BE49-F238E27FC236}">
                <a16:creationId xmlns:a16="http://schemas.microsoft.com/office/drawing/2014/main" id="{80C9846B-B76F-EC46-B3DD-08ED42B2D986}"/>
              </a:ext>
            </a:extLst>
          </p:cNvPr>
          <p:cNvGrpSpPr/>
          <p:nvPr/>
        </p:nvGrpSpPr>
        <p:grpSpPr>
          <a:xfrm>
            <a:off x="1746536" y="1087375"/>
            <a:ext cx="3245170" cy="925320"/>
            <a:chOff x="3104054" y="1398906"/>
            <a:chExt cx="4326893" cy="1233760"/>
          </a:xfrm>
        </p:grpSpPr>
        <p:grpSp>
          <p:nvGrpSpPr>
            <p:cNvPr id="516" name="Group 515">
              <a:extLst>
                <a:ext uri="{FF2B5EF4-FFF2-40B4-BE49-F238E27FC236}">
                  <a16:creationId xmlns:a16="http://schemas.microsoft.com/office/drawing/2014/main" id="{E48D8571-6045-3E40-9668-A4DCC2FFD7ED}"/>
                </a:ext>
              </a:extLst>
            </p:cNvPr>
            <p:cNvGrpSpPr/>
            <p:nvPr/>
          </p:nvGrpSpPr>
          <p:grpSpPr>
            <a:xfrm>
              <a:off x="3104054" y="1398906"/>
              <a:ext cx="4196366" cy="1233760"/>
              <a:chOff x="239710" y="526192"/>
              <a:chExt cx="4196366" cy="1233760"/>
            </a:xfrm>
          </p:grpSpPr>
          <p:sp>
            <p:nvSpPr>
              <p:cNvPr id="517" name="Oval 516">
                <a:extLst>
                  <a:ext uri="{FF2B5EF4-FFF2-40B4-BE49-F238E27FC236}">
                    <a16:creationId xmlns:a16="http://schemas.microsoft.com/office/drawing/2014/main" id="{68A21CC6-2268-6A4F-86A7-EE2A64DDB546}"/>
                  </a:ext>
                </a:extLst>
              </p:cNvPr>
              <p:cNvSpPr/>
              <p:nvPr/>
            </p:nvSpPr>
            <p:spPr>
              <a:xfrm>
                <a:off x="4120980" y="52619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518" name="Straight Arrow Connector 517">
                <a:extLst>
                  <a:ext uri="{FF2B5EF4-FFF2-40B4-BE49-F238E27FC236}">
                    <a16:creationId xmlns:a16="http://schemas.microsoft.com/office/drawing/2014/main" id="{0C2832E9-BE63-D54F-9A07-797BB768C48C}"/>
                  </a:ext>
                </a:extLst>
              </p:cNvPr>
              <p:cNvCxnSpPr>
                <a:cxnSpLocks/>
                <a:stCxn id="517" idx="4"/>
                <a:endCxn id="520" idx="6"/>
              </p:cNvCxnSpPr>
              <p:nvPr/>
            </p:nvCxnSpPr>
            <p:spPr>
              <a:xfrm flipH="1">
                <a:off x="541927" y="821724"/>
                <a:ext cx="3736601" cy="79046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0" name="Oval 519">
                <a:extLst>
                  <a:ext uri="{FF2B5EF4-FFF2-40B4-BE49-F238E27FC236}">
                    <a16:creationId xmlns:a16="http://schemas.microsoft.com/office/drawing/2014/main" id="{17653CE0-07E1-464B-8144-C45075F66FA4}"/>
                  </a:ext>
                </a:extLst>
              </p:cNvPr>
              <p:cNvSpPr/>
              <p:nvPr/>
            </p:nvSpPr>
            <p:spPr>
              <a:xfrm>
                <a:off x="239710" y="1464420"/>
                <a:ext cx="302217"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sp>
          <p:nvSpPr>
            <p:cNvPr id="525" name="Oval 114">
              <a:extLst>
                <a:ext uri="{FF2B5EF4-FFF2-40B4-BE49-F238E27FC236}">
                  <a16:creationId xmlns:a16="http://schemas.microsoft.com/office/drawing/2014/main" id="{C682F2F6-CA7A-944A-9033-FDDB0D769442}"/>
                </a:ext>
              </a:extLst>
            </p:cNvPr>
            <p:cNvSpPr>
              <a:spLocks noChangeArrowheads="1"/>
            </p:cNvSpPr>
            <p:nvPr/>
          </p:nvSpPr>
          <p:spPr bwMode="auto">
            <a:xfrm>
              <a:off x="6828095" y="2025569"/>
              <a:ext cx="602852" cy="301972"/>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13" name="Straight Arrow Connector 12">
              <a:extLst>
                <a:ext uri="{FF2B5EF4-FFF2-40B4-BE49-F238E27FC236}">
                  <a16:creationId xmlns:a16="http://schemas.microsoft.com/office/drawing/2014/main" id="{BE661659-5D13-8544-B931-6BD6A0036B25}"/>
                </a:ext>
              </a:extLst>
            </p:cNvPr>
            <p:cNvCxnSpPr>
              <a:cxnSpLocks/>
              <a:stCxn id="525" idx="0"/>
            </p:cNvCxnSpPr>
            <p:nvPr/>
          </p:nvCxnSpPr>
          <p:spPr>
            <a:xfrm flipV="1">
              <a:off x="7129521" y="1638301"/>
              <a:ext cx="484" cy="3872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0" name="Group 529">
            <a:extLst>
              <a:ext uri="{FF2B5EF4-FFF2-40B4-BE49-F238E27FC236}">
                <a16:creationId xmlns:a16="http://schemas.microsoft.com/office/drawing/2014/main" id="{E156D929-7F75-B740-BEE1-71E12F7E0BCF}"/>
              </a:ext>
            </a:extLst>
          </p:cNvPr>
          <p:cNvGrpSpPr/>
          <p:nvPr/>
        </p:nvGrpSpPr>
        <p:grpSpPr>
          <a:xfrm>
            <a:off x="1745089" y="1080137"/>
            <a:ext cx="4260849" cy="1151030"/>
            <a:chOff x="1772965" y="1097960"/>
            <a:chExt cx="5681132" cy="1534706"/>
          </a:xfrm>
        </p:grpSpPr>
        <p:grpSp>
          <p:nvGrpSpPr>
            <p:cNvPr id="531" name="Group 530">
              <a:extLst>
                <a:ext uri="{FF2B5EF4-FFF2-40B4-BE49-F238E27FC236}">
                  <a16:creationId xmlns:a16="http://schemas.microsoft.com/office/drawing/2014/main" id="{405B06F4-42C4-874B-8775-68CE587789F1}"/>
                </a:ext>
              </a:extLst>
            </p:cNvPr>
            <p:cNvGrpSpPr/>
            <p:nvPr/>
          </p:nvGrpSpPr>
          <p:grpSpPr>
            <a:xfrm>
              <a:off x="1772965" y="1097960"/>
              <a:ext cx="5539030" cy="1534706"/>
              <a:chOff x="-1091379" y="225246"/>
              <a:chExt cx="5539030" cy="1534706"/>
            </a:xfrm>
          </p:grpSpPr>
          <p:sp>
            <p:nvSpPr>
              <p:cNvPr id="534" name="Oval 533">
                <a:extLst>
                  <a:ext uri="{FF2B5EF4-FFF2-40B4-BE49-F238E27FC236}">
                    <a16:creationId xmlns:a16="http://schemas.microsoft.com/office/drawing/2014/main" id="{6413A5FF-0871-0C46-8A58-9D04A8AADA7E}"/>
                  </a:ext>
                </a:extLst>
              </p:cNvPr>
              <p:cNvSpPr/>
              <p:nvPr/>
            </p:nvSpPr>
            <p:spPr>
              <a:xfrm>
                <a:off x="4132555" y="225246"/>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535" name="Straight Arrow Connector 534">
                <a:extLst>
                  <a:ext uri="{FF2B5EF4-FFF2-40B4-BE49-F238E27FC236}">
                    <a16:creationId xmlns:a16="http://schemas.microsoft.com/office/drawing/2014/main" id="{4BBE828C-BFCA-9E42-9A8E-855E80AB79F7}"/>
                  </a:ext>
                </a:extLst>
              </p:cNvPr>
              <p:cNvCxnSpPr>
                <a:cxnSpLocks/>
                <a:stCxn id="534" idx="4"/>
                <a:endCxn id="536" idx="6"/>
              </p:cNvCxnSpPr>
              <p:nvPr/>
            </p:nvCxnSpPr>
            <p:spPr>
              <a:xfrm flipH="1">
                <a:off x="-789162" y="520778"/>
                <a:ext cx="5079265" cy="109140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6" name="Oval 535">
                <a:extLst>
                  <a:ext uri="{FF2B5EF4-FFF2-40B4-BE49-F238E27FC236}">
                    <a16:creationId xmlns:a16="http://schemas.microsoft.com/office/drawing/2014/main" id="{29408050-96BC-544E-9C63-1E100FDDF6A2}"/>
                  </a:ext>
                </a:extLst>
              </p:cNvPr>
              <p:cNvSpPr/>
              <p:nvPr/>
            </p:nvSpPr>
            <p:spPr>
              <a:xfrm>
                <a:off x="-1091379" y="1464420"/>
                <a:ext cx="302217"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sp>
          <p:nvSpPr>
            <p:cNvPr id="532" name="Oval 114">
              <a:extLst>
                <a:ext uri="{FF2B5EF4-FFF2-40B4-BE49-F238E27FC236}">
                  <a16:creationId xmlns:a16="http://schemas.microsoft.com/office/drawing/2014/main" id="{685FCE3A-E651-194B-82B8-7C5CF12FA788}"/>
                </a:ext>
              </a:extLst>
            </p:cNvPr>
            <p:cNvSpPr>
              <a:spLocks noChangeArrowheads="1"/>
            </p:cNvSpPr>
            <p:nvPr/>
          </p:nvSpPr>
          <p:spPr bwMode="auto">
            <a:xfrm>
              <a:off x="6851245" y="2025569"/>
              <a:ext cx="602852" cy="301972"/>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533" name="Straight Arrow Connector 532">
              <a:extLst>
                <a:ext uri="{FF2B5EF4-FFF2-40B4-BE49-F238E27FC236}">
                  <a16:creationId xmlns:a16="http://schemas.microsoft.com/office/drawing/2014/main" id="{017D4077-E857-0E47-AE8D-9DAEDC889967}"/>
                </a:ext>
              </a:extLst>
            </p:cNvPr>
            <p:cNvCxnSpPr>
              <a:cxnSpLocks/>
              <a:stCxn id="532" idx="0"/>
              <a:endCxn id="534" idx="4"/>
            </p:cNvCxnSpPr>
            <p:nvPr/>
          </p:nvCxnSpPr>
          <p:spPr>
            <a:xfrm flipV="1">
              <a:off x="7152671" y="1393492"/>
              <a:ext cx="1776" cy="6320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7" name="Group 536">
            <a:extLst>
              <a:ext uri="{FF2B5EF4-FFF2-40B4-BE49-F238E27FC236}">
                <a16:creationId xmlns:a16="http://schemas.microsoft.com/office/drawing/2014/main" id="{911D6D48-B41E-C748-8CC0-00A6299B0AAA}"/>
              </a:ext>
            </a:extLst>
          </p:cNvPr>
          <p:cNvGrpSpPr/>
          <p:nvPr/>
        </p:nvGrpSpPr>
        <p:grpSpPr>
          <a:xfrm>
            <a:off x="1738813" y="1097360"/>
            <a:ext cx="1309679" cy="1362839"/>
            <a:chOff x="5709634" y="1003247"/>
            <a:chExt cx="1746239" cy="1817119"/>
          </a:xfrm>
        </p:grpSpPr>
        <p:grpSp>
          <p:nvGrpSpPr>
            <p:cNvPr id="538" name="Group 537">
              <a:extLst>
                <a:ext uri="{FF2B5EF4-FFF2-40B4-BE49-F238E27FC236}">
                  <a16:creationId xmlns:a16="http://schemas.microsoft.com/office/drawing/2014/main" id="{476B669B-D835-7546-8C5D-745C28DBA626}"/>
                </a:ext>
              </a:extLst>
            </p:cNvPr>
            <p:cNvGrpSpPr/>
            <p:nvPr/>
          </p:nvGrpSpPr>
          <p:grpSpPr>
            <a:xfrm>
              <a:off x="5709634" y="1003247"/>
              <a:ext cx="1602361" cy="1817119"/>
              <a:chOff x="2845290" y="130533"/>
              <a:chExt cx="1602361" cy="1817119"/>
            </a:xfrm>
          </p:grpSpPr>
          <p:sp>
            <p:nvSpPr>
              <p:cNvPr id="541" name="Oval 540">
                <a:extLst>
                  <a:ext uri="{FF2B5EF4-FFF2-40B4-BE49-F238E27FC236}">
                    <a16:creationId xmlns:a16="http://schemas.microsoft.com/office/drawing/2014/main" id="{5000BC0A-ACF3-A743-B038-FE3A215C971F}"/>
                  </a:ext>
                </a:extLst>
              </p:cNvPr>
              <p:cNvSpPr/>
              <p:nvPr/>
            </p:nvSpPr>
            <p:spPr>
              <a:xfrm>
                <a:off x="4132555" y="130533"/>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542" name="Straight Arrow Connector 541">
                <a:extLst>
                  <a:ext uri="{FF2B5EF4-FFF2-40B4-BE49-F238E27FC236}">
                    <a16:creationId xmlns:a16="http://schemas.microsoft.com/office/drawing/2014/main" id="{AF172589-3BBB-8C42-AF91-ED4A3B8F251F}"/>
                  </a:ext>
                </a:extLst>
              </p:cNvPr>
              <p:cNvCxnSpPr>
                <a:cxnSpLocks/>
                <a:stCxn id="541" idx="4"/>
                <a:endCxn id="543" idx="6"/>
              </p:cNvCxnSpPr>
              <p:nvPr/>
            </p:nvCxnSpPr>
            <p:spPr>
              <a:xfrm flipH="1">
                <a:off x="3147507" y="426065"/>
                <a:ext cx="1142596" cy="137382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3" name="Oval 542">
                <a:extLst>
                  <a:ext uri="{FF2B5EF4-FFF2-40B4-BE49-F238E27FC236}">
                    <a16:creationId xmlns:a16="http://schemas.microsoft.com/office/drawing/2014/main" id="{983583A7-CF39-514C-B2F9-EC8A8919C008}"/>
                  </a:ext>
                </a:extLst>
              </p:cNvPr>
              <p:cNvSpPr/>
              <p:nvPr/>
            </p:nvSpPr>
            <p:spPr>
              <a:xfrm>
                <a:off x="2845290" y="1652120"/>
                <a:ext cx="302217"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sp>
          <p:nvSpPr>
            <p:cNvPr id="539" name="Oval 114">
              <a:extLst>
                <a:ext uri="{FF2B5EF4-FFF2-40B4-BE49-F238E27FC236}">
                  <a16:creationId xmlns:a16="http://schemas.microsoft.com/office/drawing/2014/main" id="{88D76B70-8DB1-1F44-AC98-B4B908DE7566}"/>
                </a:ext>
              </a:extLst>
            </p:cNvPr>
            <p:cNvSpPr>
              <a:spLocks noChangeArrowheads="1"/>
            </p:cNvSpPr>
            <p:nvPr/>
          </p:nvSpPr>
          <p:spPr bwMode="auto">
            <a:xfrm>
              <a:off x="6853021" y="2199189"/>
              <a:ext cx="602852" cy="301972"/>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540" name="Straight Arrow Connector 539">
              <a:extLst>
                <a:ext uri="{FF2B5EF4-FFF2-40B4-BE49-F238E27FC236}">
                  <a16:creationId xmlns:a16="http://schemas.microsoft.com/office/drawing/2014/main" id="{01FD8F8E-8376-A54A-8760-9722F14602E4}"/>
                </a:ext>
              </a:extLst>
            </p:cNvPr>
            <p:cNvCxnSpPr>
              <a:cxnSpLocks/>
              <a:stCxn id="539" idx="0"/>
              <a:endCxn id="541" idx="4"/>
            </p:cNvCxnSpPr>
            <p:nvPr/>
          </p:nvCxnSpPr>
          <p:spPr>
            <a:xfrm flipV="1">
              <a:off x="7154447" y="1298779"/>
              <a:ext cx="0" cy="9004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4" name="Group 543">
            <a:extLst>
              <a:ext uri="{FF2B5EF4-FFF2-40B4-BE49-F238E27FC236}">
                <a16:creationId xmlns:a16="http://schemas.microsoft.com/office/drawing/2014/main" id="{E03EF3CA-2D9B-664C-A155-84446468FB79}"/>
              </a:ext>
            </a:extLst>
          </p:cNvPr>
          <p:cNvGrpSpPr/>
          <p:nvPr/>
        </p:nvGrpSpPr>
        <p:grpSpPr>
          <a:xfrm>
            <a:off x="1719046" y="1088679"/>
            <a:ext cx="2298941" cy="1602583"/>
            <a:chOff x="4423568" y="495889"/>
            <a:chExt cx="3065254" cy="2136777"/>
          </a:xfrm>
        </p:grpSpPr>
        <p:grpSp>
          <p:nvGrpSpPr>
            <p:cNvPr id="545" name="Group 544">
              <a:extLst>
                <a:ext uri="{FF2B5EF4-FFF2-40B4-BE49-F238E27FC236}">
                  <a16:creationId xmlns:a16="http://schemas.microsoft.com/office/drawing/2014/main" id="{9E0A8781-B42F-7A49-819E-17E215845ED5}"/>
                </a:ext>
              </a:extLst>
            </p:cNvPr>
            <p:cNvGrpSpPr/>
            <p:nvPr/>
          </p:nvGrpSpPr>
          <p:grpSpPr>
            <a:xfrm>
              <a:off x="4423568" y="495889"/>
              <a:ext cx="2923151" cy="2136777"/>
              <a:chOff x="1559224" y="-376825"/>
              <a:chExt cx="2923151" cy="2136777"/>
            </a:xfrm>
          </p:grpSpPr>
          <p:sp>
            <p:nvSpPr>
              <p:cNvPr id="549" name="Oval 548">
                <a:extLst>
                  <a:ext uri="{FF2B5EF4-FFF2-40B4-BE49-F238E27FC236}">
                    <a16:creationId xmlns:a16="http://schemas.microsoft.com/office/drawing/2014/main" id="{D753C51A-4350-514E-8575-255BE71968EF}"/>
                  </a:ext>
                </a:extLst>
              </p:cNvPr>
              <p:cNvSpPr/>
              <p:nvPr/>
            </p:nvSpPr>
            <p:spPr>
              <a:xfrm>
                <a:off x="4167279" y="-376825"/>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550" name="Straight Arrow Connector 549">
                <a:extLst>
                  <a:ext uri="{FF2B5EF4-FFF2-40B4-BE49-F238E27FC236}">
                    <a16:creationId xmlns:a16="http://schemas.microsoft.com/office/drawing/2014/main" id="{52E7D202-00E1-0940-872A-88DE48D25A31}"/>
                  </a:ext>
                </a:extLst>
              </p:cNvPr>
              <p:cNvCxnSpPr>
                <a:cxnSpLocks/>
                <a:stCxn id="549" idx="4"/>
                <a:endCxn id="551" idx="6"/>
              </p:cNvCxnSpPr>
              <p:nvPr/>
            </p:nvCxnSpPr>
            <p:spPr>
              <a:xfrm flipH="1">
                <a:off x="1861441" y="-81293"/>
                <a:ext cx="2463386" cy="1693479"/>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1" name="Oval 550">
                <a:extLst>
                  <a:ext uri="{FF2B5EF4-FFF2-40B4-BE49-F238E27FC236}">
                    <a16:creationId xmlns:a16="http://schemas.microsoft.com/office/drawing/2014/main" id="{0C65CD2E-F916-7F44-8015-E772F7A08327}"/>
                  </a:ext>
                </a:extLst>
              </p:cNvPr>
              <p:cNvSpPr/>
              <p:nvPr/>
            </p:nvSpPr>
            <p:spPr>
              <a:xfrm>
                <a:off x="1559224" y="1464420"/>
                <a:ext cx="302217"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sp>
          <p:nvSpPr>
            <p:cNvPr id="547" name="Oval 114">
              <a:extLst>
                <a:ext uri="{FF2B5EF4-FFF2-40B4-BE49-F238E27FC236}">
                  <a16:creationId xmlns:a16="http://schemas.microsoft.com/office/drawing/2014/main" id="{C71CC878-55D7-AD4F-B3B1-13953C4E6D8A}"/>
                </a:ext>
              </a:extLst>
            </p:cNvPr>
            <p:cNvSpPr>
              <a:spLocks noChangeArrowheads="1"/>
            </p:cNvSpPr>
            <p:nvPr/>
          </p:nvSpPr>
          <p:spPr bwMode="auto">
            <a:xfrm>
              <a:off x="6885970" y="2025569"/>
              <a:ext cx="602852" cy="301972"/>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548" name="Straight Arrow Connector 547">
              <a:extLst>
                <a:ext uri="{FF2B5EF4-FFF2-40B4-BE49-F238E27FC236}">
                  <a16:creationId xmlns:a16="http://schemas.microsoft.com/office/drawing/2014/main" id="{7B56A3C2-EAE1-8E49-9661-485FF1A1FAA4}"/>
                </a:ext>
              </a:extLst>
            </p:cNvPr>
            <p:cNvCxnSpPr>
              <a:cxnSpLocks/>
              <a:stCxn id="547" idx="0"/>
              <a:endCxn id="549" idx="4"/>
            </p:cNvCxnSpPr>
            <p:nvPr/>
          </p:nvCxnSpPr>
          <p:spPr>
            <a:xfrm flipV="1">
              <a:off x="7187396" y="791421"/>
              <a:ext cx="1775" cy="12341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2" name="Group 551">
            <a:extLst>
              <a:ext uri="{FF2B5EF4-FFF2-40B4-BE49-F238E27FC236}">
                <a16:creationId xmlns:a16="http://schemas.microsoft.com/office/drawing/2014/main" id="{837723A6-32DA-4C49-8E78-4111930D0945}"/>
              </a:ext>
            </a:extLst>
          </p:cNvPr>
          <p:cNvGrpSpPr/>
          <p:nvPr/>
        </p:nvGrpSpPr>
        <p:grpSpPr>
          <a:xfrm>
            <a:off x="1720493" y="1116169"/>
            <a:ext cx="5217092" cy="1819608"/>
            <a:chOff x="534474" y="495889"/>
            <a:chExt cx="6956123" cy="2426144"/>
          </a:xfrm>
        </p:grpSpPr>
        <p:grpSp>
          <p:nvGrpSpPr>
            <p:cNvPr id="553" name="Group 552">
              <a:extLst>
                <a:ext uri="{FF2B5EF4-FFF2-40B4-BE49-F238E27FC236}">
                  <a16:creationId xmlns:a16="http://schemas.microsoft.com/office/drawing/2014/main" id="{D4AF9FEB-87B8-2440-BFF7-2388513CCB4D}"/>
                </a:ext>
              </a:extLst>
            </p:cNvPr>
            <p:cNvGrpSpPr/>
            <p:nvPr/>
          </p:nvGrpSpPr>
          <p:grpSpPr>
            <a:xfrm>
              <a:off x="534474" y="495889"/>
              <a:ext cx="6812245" cy="2426144"/>
              <a:chOff x="-2329870" y="-376825"/>
              <a:chExt cx="6812245" cy="2426144"/>
            </a:xfrm>
          </p:grpSpPr>
          <p:sp>
            <p:nvSpPr>
              <p:cNvPr id="556" name="Oval 555">
                <a:extLst>
                  <a:ext uri="{FF2B5EF4-FFF2-40B4-BE49-F238E27FC236}">
                    <a16:creationId xmlns:a16="http://schemas.microsoft.com/office/drawing/2014/main" id="{E833C45F-B922-8B4F-A541-13D5EDF3D166}"/>
                  </a:ext>
                </a:extLst>
              </p:cNvPr>
              <p:cNvSpPr/>
              <p:nvPr/>
            </p:nvSpPr>
            <p:spPr>
              <a:xfrm>
                <a:off x="4167279" y="-376825"/>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557" name="Straight Arrow Connector 556">
                <a:extLst>
                  <a:ext uri="{FF2B5EF4-FFF2-40B4-BE49-F238E27FC236}">
                    <a16:creationId xmlns:a16="http://schemas.microsoft.com/office/drawing/2014/main" id="{BAC38F32-13CD-8D49-B140-20E9CE2B7D81}"/>
                  </a:ext>
                </a:extLst>
              </p:cNvPr>
              <p:cNvCxnSpPr>
                <a:cxnSpLocks/>
                <a:stCxn id="556" idx="4"/>
                <a:endCxn id="558" idx="6"/>
              </p:cNvCxnSpPr>
              <p:nvPr/>
            </p:nvCxnSpPr>
            <p:spPr>
              <a:xfrm flipH="1">
                <a:off x="-2027653" y="-81293"/>
                <a:ext cx="6352480" cy="198284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8" name="Oval 557">
                <a:extLst>
                  <a:ext uri="{FF2B5EF4-FFF2-40B4-BE49-F238E27FC236}">
                    <a16:creationId xmlns:a16="http://schemas.microsoft.com/office/drawing/2014/main" id="{5A968801-B5C0-774E-9189-C0C84CCD1C5E}"/>
                  </a:ext>
                </a:extLst>
              </p:cNvPr>
              <p:cNvSpPr/>
              <p:nvPr/>
            </p:nvSpPr>
            <p:spPr>
              <a:xfrm>
                <a:off x="-2329870" y="1753787"/>
                <a:ext cx="302217"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sp>
          <p:nvSpPr>
            <p:cNvPr id="554" name="Oval 114">
              <a:extLst>
                <a:ext uri="{FF2B5EF4-FFF2-40B4-BE49-F238E27FC236}">
                  <a16:creationId xmlns:a16="http://schemas.microsoft.com/office/drawing/2014/main" id="{2DD21A52-3AB5-1146-AA26-D2C240D0B0AF}"/>
                </a:ext>
              </a:extLst>
            </p:cNvPr>
            <p:cNvSpPr>
              <a:spLocks noChangeArrowheads="1"/>
            </p:cNvSpPr>
            <p:nvPr/>
          </p:nvSpPr>
          <p:spPr bwMode="auto">
            <a:xfrm>
              <a:off x="6887745" y="2326511"/>
              <a:ext cx="602852" cy="301972"/>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555" name="Straight Arrow Connector 554">
              <a:extLst>
                <a:ext uri="{FF2B5EF4-FFF2-40B4-BE49-F238E27FC236}">
                  <a16:creationId xmlns:a16="http://schemas.microsoft.com/office/drawing/2014/main" id="{31B6FC9B-38BD-A74B-95DB-48A86BA94800}"/>
                </a:ext>
              </a:extLst>
            </p:cNvPr>
            <p:cNvCxnSpPr>
              <a:cxnSpLocks/>
              <a:stCxn id="554" idx="0"/>
              <a:endCxn id="556" idx="4"/>
            </p:cNvCxnSpPr>
            <p:nvPr/>
          </p:nvCxnSpPr>
          <p:spPr>
            <a:xfrm flipV="1">
              <a:off x="7189171" y="791421"/>
              <a:ext cx="0" cy="1535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112457CF-2890-E146-8628-638AC5577656}"/>
              </a:ext>
            </a:extLst>
          </p:cNvPr>
          <p:cNvCxnSpPr>
            <a:cxnSpLocks/>
            <a:endCxn id="271" idx="2"/>
          </p:cNvCxnSpPr>
          <p:nvPr/>
        </p:nvCxnSpPr>
        <p:spPr>
          <a:xfrm>
            <a:off x="580956" y="4416394"/>
            <a:ext cx="329604" cy="32159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Straight Arrow Connector 558">
            <a:extLst>
              <a:ext uri="{FF2B5EF4-FFF2-40B4-BE49-F238E27FC236}">
                <a16:creationId xmlns:a16="http://schemas.microsoft.com/office/drawing/2014/main" id="{491C301B-8A6E-4845-BF28-577AD894F891}"/>
              </a:ext>
            </a:extLst>
          </p:cNvPr>
          <p:cNvCxnSpPr>
            <a:cxnSpLocks/>
            <a:endCxn id="414" idx="2"/>
          </p:cNvCxnSpPr>
          <p:nvPr/>
        </p:nvCxnSpPr>
        <p:spPr>
          <a:xfrm>
            <a:off x="1294247" y="4799805"/>
            <a:ext cx="440227" cy="486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0" name="Straight Arrow Connector 559">
            <a:extLst>
              <a:ext uri="{FF2B5EF4-FFF2-40B4-BE49-F238E27FC236}">
                <a16:creationId xmlns:a16="http://schemas.microsoft.com/office/drawing/2014/main" id="{3C9D1B43-9124-3142-843B-DC7A58F1456E}"/>
              </a:ext>
            </a:extLst>
          </p:cNvPr>
          <p:cNvCxnSpPr>
            <a:cxnSpLocks/>
            <a:stCxn id="266" idx="7"/>
          </p:cNvCxnSpPr>
          <p:nvPr/>
        </p:nvCxnSpPr>
        <p:spPr>
          <a:xfrm flipV="1">
            <a:off x="664294" y="4025748"/>
            <a:ext cx="376757" cy="2114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1" name="Straight Arrow Connector 560">
            <a:extLst>
              <a:ext uri="{FF2B5EF4-FFF2-40B4-BE49-F238E27FC236}">
                <a16:creationId xmlns:a16="http://schemas.microsoft.com/office/drawing/2014/main" id="{8A7B92A4-0E80-6D4D-87F2-803D33EFB3E5}"/>
              </a:ext>
            </a:extLst>
          </p:cNvPr>
          <p:cNvCxnSpPr>
            <a:cxnSpLocks/>
          </p:cNvCxnSpPr>
          <p:nvPr/>
        </p:nvCxnSpPr>
        <p:spPr>
          <a:xfrm flipV="1">
            <a:off x="1920725" y="3999705"/>
            <a:ext cx="0" cy="66265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368CBA46-10A4-6B43-8244-BF448DB2A1AB}"/>
              </a:ext>
            </a:extLst>
          </p:cNvPr>
          <p:cNvCxnSpPr>
            <a:cxnSpLocks/>
          </p:cNvCxnSpPr>
          <p:nvPr/>
        </p:nvCxnSpPr>
        <p:spPr>
          <a:xfrm flipV="1">
            <a:off x="2118200" y="4440990"/>
            <a:ext cx="455048" cy="33604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3" name="Text Box 3">
            <a:extLst>
              <a:ext uri="{FF2B5EF4-FFF2-40B4-BE49-F238E27FC236}">
                <a16:creationId xmlns:a16="http://schemas.microsoft.com/office/drawing/2014/main" id="{26DB9EA5-AEE6-8446-BB60-338C393AB3A4}"/>
              </a:ext>
            </a:extLst>
          </p:cNvPr>
          <p:cNvSpPr txBox="1">
            <a:spLocks noChangeArrowheads="1"/>
          </p:cNvSpPr>
          <p:nvPr/>
        </p:nvSpPr>
        <p:spPr bwMode="auto">
          <a:xfrm>
            <a:off x="3352147" y="3821392"/>
            <a:ext cx="4860626"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50" dirty="0">
                <a:latin typeface="Avenir Book" panose="020B0503020203020204" pitchFamily="34" charset="-78"/>
                <a:cs typeface="Avenir Book" panose="020B0503020203020204" pitchFamily="34" charset="-78"/>
              </a:rPr>
              <a:t>find </a:t>
            </a:r>
            <a:r>
              <a:rPr lang="en-US" sz="1650" b="1" dirty="0">
                <a:solidFill>
                  <a:srgbClr val="0000FF"/>
                </a:solidFill>
                <a:latin typeface="Avenir Book" panose="020B0503020203020204" pitchFamily="34" charset="-78"/>
                <a:cs typeface="Avenir Book" panose="020B0503020203020204" pitchFamily="34" charset="-78"/>
              </a:rPr>
              <a:t>a</a:t>
            </a:r>
            <a:r>
              <a:rPr lang="en-US" sz="1650" dirty="0">
                <a:latin typeface="Avenir Book" panose="020B0503020203020204" pitchFamily="34" charset="-78"/>
                <a:cs typeface="Avenir Book" panose="020B0503020203020204" pitchFamily="34" charset="-78"/>
              </a:rPr>
              <a:t> not in N' such that D(</a:t>
            </a:r>
            <a:r>
              <a:rPr lang="en-US" sz="1650" b="1" dirty="0">
                <a:solidFill>
                  <a:srgbClr val="0000FF"/>
                </a:solidFill>
                <a:latin typeface="Avenir Book" panose="020B0503020203020204" pitchFamily="34" charset="-78"/>
                <a:cs typeface="Avenir Book" panose="020B0503020203020204" pitchFamily="34" charset="-78"/>
              </a:rPr>
              <a:t>a</a:t>
            </a:r>
            <a:r>
              <a:rPr lang="en-US" sz="1650" dirty="0">
                <a:latin typeface="Avenir Book" panose="020B0503020203020204" pitchFamily="34" charset="-78"/>
                <a:cs typeface="Avenir Book" panose="020B0503020203020204" pitchFamily="34" charset="-78"/>
              </a:rPr>
              <a:t>) is a minimum </a:t>
            </a:r>
          </a:p>
          <a:p>
            <a:r>
              <a:rPr lang="en-US" sz="1650" dirty="0">
                <a:latin typeface="Avenir Book" panose="020B0503020203020204" pitchFamily="34" charset="-78"/>
                <a:cs typeface="Avenir Book" panose="020B0503020203020204" pitchFamily="34" charset="-78"/>
              </a:rPr>
              <a:t>add </a:t>
            </a:r>
            <a:r>
              <a:rPr lang="en-US" sz="1650" b="1" dirty="0">
                <a:solidFill>
                  <a:srgbClr val="0000FF"/>
                </a:solidFill>
                <a:latin typeface="Avenir Book" panose="020B0503020203020204" pitchFamily="34" charset="-78"/>
                <a:cs typeface="Avenir Book" panose="020B0503020203020204" pitchFamily="34" charset="-78"/>
              </a:rPr>
              <a:t>a</a:t>
            </a:r>
            <a:r>
              <a:rPr lang="en-US" sz="1650" dirty="0">
                <a:latin typeface="Avenir Book" panose="020B0503020203020204" pitchFamily="34" charset="-78"/>
                <a:cs typeface="Avenir Book" panose="020B0503020203020204" pitchFamily="34" charset="-78"/>
              </a:rPr>
              <a:t> to N' </a:t>
            </a:r>
          </a:p>
          <a:p>
            <a:r>
              <a:rPr lang="en-US" sz="1650" dirty="0">
                <a:latin typeface="Avenir Book" panose="020B0503020203020204" pitchFamily="34" charset="-78"/>
                <a:cs typeface="Avenir Book" panose="020B0503020203020204" pitchFamily="34" charset="-78"/>
              </a:rPr>
              <a:t>update D(</a:t>
            </a:r>
            <a:r>
              <a:rPr lang="en-US" sz="1650" b="1" dirty="0">
                <a:solidFill>
                  <a:srgbClr val="0000FF"/>
                </a:solidFill>
                <a:latin typeface="Avenir Book" panose="020B0503020203020204" pitchFamily="34" charset="-78"/>
                <a:cs typeface="Avenir Book" panose="020B0503020203020204" pitchFamily="34" charset="-78"/>
              </a:rPr>
              <a:t>b</a:t>
            </a:r>
            <a:r>
              <a:rPr lang="en-US" sz="1650" dirty="0">
                <a:latin typeface="Avenir Book" panose="020B0503020203020204" pitchFamily="34" charset="-78"/>
                <a:cs typeface="Avenir Book" panose="020B0503020203020204" pitchFamily="34" charset="-78"/>
              </a:rPr>
              <a:t>) for all </a:t>
            </a:r>
            <a:r>
              <a:rPr lang="en-US" sz="1650" b="1" dirty="0">
                <a:solidFill>
                  <a:srgbClr val="0000FF"/>
                </a:solidFill>
                <a:latin typeface="Avenir Book" panose="020B0503020203020204" pitchFamily="34" charset="-78"/>
                <a:cs typeface="Avenir Book" panose="020B0503020203020204" pitchFamily="34" charset="-78"/>
              </a:rPr>
              <a:t>b</a:t>
            </a:r>
            <a:r>
              <a:rPr lang="en-US" sz="1650" dirty="0">
                <a:latin typeface="Avenir Book" panose="020B0503020203020204" pitchFamily="34" charset="-78"/>
                <a:cs typeface="Avenir Book" panose="020B0503020203020204" pitchFamily="34" charset="-78"/>
              </a:rPr>
              <a:t> adjacent to </a:t>
            </a:r>
            <a:r>
              <a:rPr lang="en-US" sz="1650" b="1" dirty="0">
                <a:solidFill>
                  <a:srgbClr val="0000FF"/>
                </a:solidFill>
                <a:latin typeface="Avenir Book" panose="020B0503020203020204" pitchFamily="34" charset="-78"/>
                <a:cs typeface="Avenir Book" panose="020B0503020203020204" pitchFamily="34" charset="-78"/>
              </a:rPr>
              <a:t>a</a:t>
            </a:r>
            <a:r>
              <a:rPr lang="en-US" sz="1650" dirty="0">
                <a:latin typeface="Avenir Book" panose="020B0503020203020204" pitchFamily="34" charset="-78"/>
                <a:cs typeface="Avenir Book" panose="020B0503020203020204" pitchFamily="34" charset="-78"/>
              </a:rPr>
              <a:t> and not in N' : </a:t>
            </a:r>
          </a:p>
          <a:p>
            <a:r>
              <a:rPr lang="en-US" sz="1650" b="1" dirty="0">
                <a:solidFill>
                  <a:srgbClr val="CC0000"/>
                </a:solidFill>
                <a:latin typeface="Avenir Book" panose="020B0503020203020204" pitchFamily="34" charset="-78"/>
                <a:cs typeface="Avenir Book" panose="020B0503020203020204" pitchFamily="34" charset="-78"/>
              </a:rPr>
              <a:t>     D(b) = min ( D(b), D(a) + c</a:t>
            </a:r>
            <a:r>
              <a:rPr lang="en-US" sz="1650" b="1" baseline="-25000" dirty="0">
                <a:solidFill>
                  <a:srgbClr val="CC0000"/>
                </a:solidFill>
                <a:latin typeface="Avenir Book" panose="020B0503020203020204" pitchFamily="34" charset="-78"/>
                <a:cs typeface="Avenir Book" panose="020B0503020203020204" pitchFamily="34" charset="-78"/>
              </a:rPr>
              <a:t>a,b </a:t>
            </a:r>
            <a:r>
              <a:rPr lang="en-US" sz="1650" b="1" dirty="0">
                <a:solidFill>
                  <a:srgbClr val="CC0000"/>
                </a:solidFill>
                <a:latin typeface="Avenir Book" panose="020B0503020203020204" pitchFamily="34" charset="-78"/>
                <a:cs typeface="Avenir Book" panose="020B0503020203020204" pitchFamily="34" charset="-78"/>
              </a:rPr>
              <a:t>) </a:t>
            </a:r>
          </a:p>
        </p:txBody>
      </p:sp>
      <p:sp>
        <p:nvSpPr>
          <p:cNvPr id="53" name="Rectangle 52">
            <a:extLst>
              <a:ext uri="{FF2B5EF4-FFF2-40B4-BE49-F238E27FC236}">
                <a16:creationId xmlns:a16="http://schemas.microsoft.com/office/drawing/2014/main" id="{AE2B11F0-0B2B-E548-A572-A488F5822281}"/>
              </a:ext>
            </a:extLst>
          </p:cNvPr>
          <p:cNvSpPr/>
          <p:nvPr/>
        </p:nvSpPr>
        <p:spPr>
          <a:xfrm>
            <a:off x="3135819" y="3375175"/>
            <a:ext cx="5040775" cy="279307"/>
          </a:xfrm>
          <a:prstGeom prst="rect">
            <a:avLst/>
          </a:prstGeom>
        </p:spPr>
        <p:txBody>
          <a:bodyPr wrap="square">
            <a:spAutoFit/>
          </a:bodyPr>
          <a:lstStyle/>
          <a:p>
            <a:pPr>
              <a:lnSpc>
                <a:spcPct val="90000"/>
              </a:lnSpc>
            </a:pPr>
            <a:r>
              <a:rPr lang="en-US" sz="1350" dirty="0">
                <a:latin typeface="Avenir Book" panose="020B0503020203020204" pitchFamily="34" charset="-78"/>
                <a:cs typeface="Avenir Book" panose="020B0503020203020204" pitchFamily="34" charset="-78"/>
              </a:rPr>
              <a:t>Initialization (step 0): For all </a:t>
            </a:r>
            <a:r>
              <a:rPr lang="en-US" sz="1350" b="1" dirty="0">
                <a:solidFill>
                  <a:srgbClr val="0000FF"/>
                </a:solidFill>
                <a:latin typeface="Avenir Book" panose="020B0503020203020204" pitchFamily="34" charset="-78"/>
                <a:cs typeface="Avenir Book" panose="020B0503020203020204" pitchFamily="34" charset="-78"/>
              </a:rPr>
              <a:t>a</a:t>
            </a:r>
            <a:r>
              <a:rPr lang="en-US" sz="1350" dirty="0">
                <a:latin typeface="Avenir Book" panose="020B0503020203020204" pitchFamily="34" charset="-78"/>
                <a:cs typeface="Avenir Book" panose="020B0503020203020204" pitchFamily="34" charset="-78"/>
              </a:rPr>
              <a:t>: if </a:t>
            </a:r>
            <a:r>
              <a:rPr lang="en-US" sz="1350" b="1" dirty="0">
                <a:solidFill>
                  <a:srgbClr val="0000FF"/>
                </a:solidFill>
                <a:latin typeface="Avenir Book" panose="020B0503020203020204" pitchFamily="34" charset="-78"/>
                <a:cs typeface="Avenir Book" panose="020B0503020203020204" pitchFamily="34" charset="-78"/>
              </a:rPr>
              <a:t>a</a:t>
            </a:r>
            <a:r>
              <a:rPr lang="en-US" sz="1350" dirty="0">
                <a:latin typeface="Avenir Book" panose="020B0503020203020204" pitchFamily="34" charset="-78"/>
                <a:cs typeface="Avenir Book" panose="020B0503020203020204" pitchFamily="34" charset="-78"/>
              </a:rPr>
              <a:t> adjacent </a:t>
            </a:r>
            <a:r>
              <a:rPr lang="en-US" sz="1350" dirty="0" smtClean="0">
                <a:latin typeface="Avenir Book" panose="020B0503020203020204" pitchFamily="34" charset="-78"/>
                <a:cs typeface="Avenir Book" panose="020B0503020203020204" pitchFamily="34" charset="-78"/>
              </a:rPr>
              <a:t>to </a:t>
            </a:r>
            <a:r>
              <a:rPr lang="en-US" sz="1350" b="1" dirty="0" smtClean="0">
                <a:solidFill>
                  <a:srgbClr val="0000FF"/>
                </a:solidFill>
                <a:latin typeface="Avenir Book" panose="020B0503020203020204" pitchFamily="34" charset="-78"/>
                <a:cs typeface="Avenir Book" panose="020B0503020203020204" pitchFamily="34" charset="-78"/>
              </a:rPr>
              <a:t>u</a:t>
            </a:r>
            <a:r>
              <a:rPr lang="en-US" sz="1350" dirty="0" smtClean="0">
                <a:latin typeface="Avenir Book" panose="020B0503020203020204" pitchFamily="34" charset="-78"/>
                <a:cs typeface="Avenir Book" panose="020B0503020203020204" pitchFamily="34" charset="-78"/>
              </a:rPr>
              <a:t>, </a:t>
            </a:r>
            <a:r>
              <a:rPr lang="en-US" sz="1350" dirty="0">
                <a:latin typeface="Avenir Book" panose="020B0503020203020204" pitchFamily="34" charset="-78"/>
                <a:cs typeface="Avenir Book" panose="020B0503020203020204" pitchFamily="34" charset="-78"/>
              </a:rPr>
              <a:t>then D(</a:t>
            </a:r>
            <a:r>
              <a:rPr lang="en-US" sz="1350" b="1" dirty="0">
                <a:solidFill>
                  <a:srgbClr val="0000FF"/>
                </a:solidFill>
                <a:latin typeface="Avenir Book" panose="020B0503020203020204" pitchFamily="34" charset="-78"/>
                <a:cs typeface="Avenir Book" panose="020B0503020203020204" pitchFamily="34" charset="-78"/>
              </a:rPr>
              <a:t>a</a:t>
            </a:r>
            <a:r>
              <a:rPr lang="en-US" sz="1350" dirty="0">
                <a:latin typeface="Avenir Book" panose="020B0503020203020204" pitchFamily="34" charset="-78"/>
                <a:cs typeface="Avenir Book" panose="020B0503020203020204" pitchFamily="34" charset="-78"/>
              </a:rPr>
              <a:t>) = c</a:t>
            </a:r>
            <a:r>
              <a:rPr lang="en-US" sz="1350" baseline="-25000" dirty="0">
                <a:latin typeface="Avenir Book" panose="020B0503020203020204" pitchFamily="34" charset="-78"/>
                <a:cs typeface="Avenir Book" panose="020B0503020203020204" pitchFamily="34" charset="-78"/>
              </a:rPr>
              <a:t>u,a </a:t>
            </a:r>
          </a:p>
        </p:txBody>
      </p:sp>
      <p:grpSp>
        <p:nvGrpSpPr>
          <p:cNvPr id="162" name="Group 161">
            <a:extLst>
              <a:ext uri="{FF2B5EF4-FFF2-40B4-BE49-F238E27FC236}">
                <a16:creationId xmlns:a16="http://schemas.microsoft.com/office/drawing/2014/main" id="{87E67AF1-7D2F-A84A-A994-30B5519FB522}"/>
              </a:ext>
            </a:extLst>
          </p:cNvPr>
          <p:cNvGrpSpPr/>
          <p:nvPr/>
        </p:nvGrpSpPr>
        <p:grpSpPr>
          <a:xfrm>
            <a:off x="8421203" y="1222339"/>
            <a:ext cx="3435134" cy="3661638"/>
            <a:chOff x="7315200" y="1524000"/>
            <a:chExt cx="4441371" cy="4882184"/>
          </a:xfrm>
        </p:grpSpPr>
        <p:sp>
          <p:nvSpPr>
            <p:cNvPr id="163" name="Rectangle 4">
              <a:extLst>
                <a:ext uri="{FF2B5EF4-FFF2-40B4-BE49-F238E27FC236}">
                  <a16:creationId xmlns:a16="http://schemas.microsoft.com/office/drawing/2014/main" id="{D11D1E9D-A4E0-2D4D-8EB8-EB3C738C058E}"/>
                </a:ext>
              </a:extLst>
            </p:cNvPr>
            <p:cNvSpPr txBox="1">
              <a:spLocks noChangeArrowheads="1"/>
            </p:cNvSpPr>
            <p:nvPr/>
          </p:nvSpPr>
          <p:spPr>
            <a:xfrm>
              <a:off x="7387774" y="2168014"/>
              <a:ext cx="4310742" cy="423817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c</a:t>
              </a:r>
              <a:r>
                <a:rPr lang="en-US" sz="2100" baseline="-25000" dirty="0">
                  <a:solidFill>
                    <a:srgbClr val="000099"/>
                  </a:solidFill>
                  <a:latin typeface="Avenir Book" panose="020B0503020203020204" pitchFamily="34" charset="-78"/>
                  <a:cs typeface="Avenir Book" panose="020B0503020203020204" pitchFamily="34" charset="-78"/>
                </a:rPr>
                <a:t>x,y</a:t>
              </a:r>
              <a:r>
                <a:rPr lang="en-US" sz="2100" dirty="0">
                  <a:solidFill>
                    <a:srgbClr val="000099"/>
                  </a:solidFill>
                  <a:latin typeface="Avenir Book" panose="020B0503020203020204" pitchFamily="34" charset="-78"/>
                  <a:cs typeface="Avenir Book" panose="020B0503020203020204" pitchFamily="34" charset="-78"/>
                </a:rPr>
                <a:t>:</a:t>
              </a:r>
              <a:r>
                <a:rPr lang="en-US" sz="1800" dirty="0">
                  <a:latin typeface="Avenir Book" panose="020B0503020203020204" pitchFamily="34" charset="-78"/>
                  <a:cs typeface="Avenir Book" panose="020B0503020203020204" pitchFamily="34" charset="-78"/>
                </a:rPr>
                <a:t> </a:t>
              </a:r>
              <a:r>
                <a:rPr lang="en-US" sz="1800" u="sng" dirty="0">
                  <a:latin typeface="Avenir Book" panose="020B0503020203020204" pitchFamily="34" charset="-78"/>
                  <a:cs typeface="Avenir Book" panose="020B0503020203020204" pitchFamily="34" charset="-78"/>
                </a:rPr>
                <a:t>direct</a:t>
              </a:r>
              <a:r>
                <a:rPr lang="en-US" sz="1800" dirty="0">
                  <a:latin typeface="Avenir Book" panose="020B0503020203020204" pitchFamily="34" charset="-78"/>
                  <a:cs typeface="Avenir Book" panose="020B0503020203020204" pitchFamily="34" charset="-78"/>
                </a:rPr>
                <a:t> link cost from node x to y;  = ∞ if not direct neighbors</a:t>
              </a:r>
            </a:p>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D(v):</a:t>
              </a:r>
              <a:r>
                <a:rPr lang="en-US" sz="1800" dirty="0">
                  <a:latin typeface="Avenir Book" panose="020B0503020203020204" pitchFamily="34" charset="-78"/>
                  <a:cs typeface="Avenir Book" panose="020B0503020203020204" pitchFamily="34" charset="-78"/>
                </a:rPr>
                <a:t> current estimate of cost of least-cost-path from source to destination v</a:t>
              </a:r>
            </a:p>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p(v):</a:t>
              </a:r>
              <a:r>
                <a:rPr lang="en-US" sz="1800" dirty="0">
                  <a:latin typeface="Avenir Book" panose="020B0503020203020204" pitchFamily="34" charset="-78"/>
                  <a:cs typeface="Avenir Book" panose="020B0503020203020204" pitchFamily="34" charset="-78"/>
                </a:rPr>
                <a:t> predecessor node along path from source to v</a:t>
              </a:r>
            </a:p>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N':</a:t>
              </a:r>
              <a:r>
                <a:rPr lang="en-US" sz="1800" dirty="0">
                  <a:latin typeface="Avenir Book" panose="020B0503020203020204" pitchFamily="34" charset="-78"/>
                  <a:cs typeface="Avenir Book" panose="020B0503020203020204" pitchFamily="34" charset="-78"/>
                </a:rPr>
                <a:t> set of nodes whose least-cost-path definitively known</a:t>
              </a:r>
            </a:p>
            <a:p>
              <a:pPr>
                <a:lnSpc>
                  <a:spcPct val="75000"/>
                </a:lnSpc>
              </a:pPr>
              <a:endParaRPr lang="en-US" sz="2100" dirty="0">
                <a:latin typeface="Avenir Book" panose="020B0503020203020204" pitchFamily="34" charset="-78"/>
                <a:cs typeface="Avenir Book" panose="020B0503020203020204" pitchFamily="34" charset="-78"/>
              </a:endParaRPr>
            </a:p>
          </p:txBody>
        </p:sp>
        <p:sp>
          <p:nvSpPr>
            <p:cNvPr id="164" name="Rectangle 163">
              <a:extLst>
                <a:ext uri="{FF2B5EF4-FFF2-40B4-BE49-F238E27FC236}">
                  <a16:creationId xmlns:a16="http://schemas.microsoft.com/office/drawing/2014/main" id="{575BF574-1695-D54B-8932-9F284CCA9BE5}"/>
                </a:ext>
              </a:extLst>
            </p:cNvPr>
            <p:cNvSpPr/>
            <p:nvPr/>
          </p:nvSpPr>
          <p:spPr>
            <a:xfrm>
              <a:off x="7315200" y="1828800"/>
              <a:ext cx="4441371" cy="43397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65" name="TextBox 164">
              <a:extLst>
                <a:ext uri="{FF2B5EF4-FFF2-40B4-BE49-F238E27FC236}">
                  <a16:creationId xmlns:a16="http://schemas.microsoft.com/office/drawing/2014/main" id="{C2AE01A3-6135-9744-BC6A-3A4D19D0FA06}"/>
                </a:ext>
              </a:extLst>
            </p:cNvPr>
            <p:cNvSpPr txBox="1"/>
            <p:nvPr/>
          </p:nvSpPr>
          <p:spPr>
            <a:xfrm>
              <a:off x="7823199" y="1524000"/>
              <a:ext cx="1809762" cy="615553"/>
            </a:xfrm>
            <a:prstGeom prst="rect">
              <a:avLst/>
            </a:prstGeom>
            <a:solidFill>
              <a:schemeClr val="bg1"/>
            </a:solidFill>
          </p:spPr>
          <p:txBody>
            <a:bodyPr wrap="none" rtlCol="0">
              <a:spAutoFit/>
            </a:bodyPr>
            <a:lstStyle/>
            <a:p>
              <a:r>
                <a:rPr lang="en-US" sz="2400" dirty="0">
                  <a:solidFill>
                    <a:srgbClr val="C00000"/>
                  </a:solidFill>
                  <a:latin typeface="Avenir Book" panose="020B0503020203020204" pitchFamily="34" charset="-78"/>
                  <a:cs typeface="Avenir Book" panose="020B0503020203020204" pitchFamily="34" charset="-78"/>
                </a:rPr>
                <a:t>N</a:t>
              </a:r>
              <a:r>
                <a:rPr lang="en-US" sz="2400" dirty="0" smtClean="0">
                  <a:solidFill>
                    <a:srgbClr val="C00000"/>
                  </a:solidFill>
                  <a:latin typeface="Avenir Book" panose="020B0503020203020204" pitchFamily="34" charset="-78"/>
                  <a:cs typeface="Avenir Book" panose="020B0503020203020204" pitchFamily="34" charset="-78"/>
                </a:rPr>
                <a:t>otation</a:t>
              </a:r>
              <a:endParaRPr lang="en-US" sz="2400" dirty="0">
                <a:solidFill>
                  <a:srgbClr val="C00000"/>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15906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1000"/>
                                        <p:tgtEl>
                                          <p:spTgt spid="17"/>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507"/>
                                        </p:tgtEl>
                                        <p:attrNameLst>
                                          <p:attrName>style.visibility</p:attrName>
                                        </p:attrNameLst>
                                      </p:cBhvr>
                                      <p:to>
                                        <p:strVal val="visible"/>
                                      </p:to>
                                    </p:set>
                                    <p:animEffect transition="in" filter="dissolve">
                                      <p:cBhvr>
                                        <p:cTn id="16" dur="500"/>
                                        <p:tgtEl>
                                          <p:spTgt spid="507"/>
                                        </p:tgtEl>
                                      </p:cBhvr>
                                    </p:animEffect>
                                  </p:childTnLst>
                                </p:cTn>
                              </p:par>
                              <p:par>
                                <p:cTn id="17" presetID="9" presetClass="exit" presetSubtype="0" fill="hold" grpId="0" nodeType="withEffect">
                                  <p:stCondLst>
                                    <p:cond delay="0"/>
                                  </p:stCondLst>
                                  <p:childTnLst>
                                    <p:animEffect transition="out" filter="dissolve">
                                      <p:cBhvr>
                                        <p:cTn id="18" dur="500"/>
                                        <p:tgtEl>
                                          <p:spTgt spid="53"/>
                                        </p:tgtEl>
                                      </p:cBhvr>
                                    </p:animEffect>
                                    <p:set>
                                      <p:cBhvr>
                                        <p:cTn id="19" dur="1" fill="hold">
                                          <p:stCondLst>
                                            <p:cond delay="499"/>
                                          </p:stCondLst>
                                        </p:cTn>
                                        <p:tgtEl>
                                          <p:spTgt spid="5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dissolv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10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530"/>
                                        </p:tgtEl>
                                        <p:attrNameLst>
                                          <p:attrName>style.visibility</p:attrName>
                                        </p:attrNameLst>
                                      </p:cBhvr>
                                      <p:to>
                                        <p:strVal val="visible"/>
                                      </p:to>
                                    </p:set>
                                    <p:animEffect transition="in" filter="dissolve">
                                      <p:cBhvr>
                                        <p:cTn id="39" dur="1000"/>
                                        <p:tgtEl>
                                          <p:spTgt spid="530"/>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506"/>
                                        </p:tgtEl>
                                        <p:attrNameLst>
                                          <p:attrName>style.visibility</p:attrName>
                                        </p:attrNameLst>
                                      </p:cBhvr>
                                      <p:to>
                                        <p:strVal val="visible"/>
                                      </p:to>
                                    </p:set>
                                    <p:animEffect transition="in" filter="dissolve">
                                      <p:cBhvr>
                                        <p:cTn id="43" dur="500"/>
                                        <p:tgtEl>
                                          <p:spTgt spid="50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559"/>
                                        </p:tgtEl>
                                        <p:attrNameLst>
                                          <p:attrName>style.visibility</p:attrName>
                                        </p:attrNameLst>
                                      </p:cBhvr>
                                      <p:to>
                                        <p:strVal val="visible"/>
                                      </p:to>
                                    </p:set>
                                    <p:animEffect transition="in" filter="dissolve">
                                      <p:cBhvr>
                                        <p:cTn id="48" dur="500"/>
                                        <p:tgtEl>
                                          <p:spTgt spid="559"/>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nodeType="clickEffect">
                                  <p:stCondLst>
                                    <p:cond delay="0"/>
                                  </p:stCondLst>
                                  <p:childTnLst>
                                    <p:animEffect transition="out" filter="dissolve">
                                      <p:cBhvr>
                                        <p:cTn id="52" dur="500"/>
                                        <p:tgtEl>
                                          <p:spTgt spid="530"/>
                                        </p:tgtEl>
                                      </p:cBhvr>
                                    </p:animEffect>
                                    <p:set>
                                      <p:cBhvr>
                                        <p:cTn id="53" dur="1" fill="hold">
                                          <p:stCondLst>
                                            <p:cond delay="499"/>
                                          </p:stCondLst>
                                        </p:cTn>
                                        <p:tgtEl>
                                          <p:spTgt spid="53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10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537"/>
                                        </p:tgtEl>
                                        <p:attrNameLst>
                                          <p:attrName>style.visibility</p:attrName>
                                        </p:attrNameLst>
                                      </p:cBhvr>
                                      <p:to>
                                        <p:strVal val="visible"/>
                                      </p:to>
                                    </p:set>
                                    <p:animEffect transition="in" filter="dissolve">
                                      <p:cBhvr>
                                        <p:cTn id="63" dur="1000"/>
                                        <p:tgtEl>
                                          <p:spTgt spid="537"/>
                                        </p:tgtEl>
                                      </p:cBhvr>
                                    </p:animEffect>
                                  </p:childTnLst>
                                </p:cTn>
                              </p:par>
                            </p:childTnLst>
                          </p:cTn>
                        </p:par>
                        <p:par>
                          <p:cTn id="64" fill="hold">
                            <p:stCondLst>
                              <p:cond delay="1000"/>
                            </p:stCondLst>
                            <p:childTnLst>
                              <p:par>
                                <p:cTn id="65" presetID="9" presetClass="entr" presetSubtype="0" fill="hold" grpId="0" nodeType="afterEffect">
                                  <p:stCondLst>
                                    <p:cond delay="0"/>
                                  </p:stCondLst>
                                  <p:childTnLst>
                                    <p:set>
                                      <p:cBhvr>
                                        <p:cTn id="66" dur="1" fill="hold">
                                          <p:stCondLst>
                                            <p:cond delay="0"/>
                                          </p:stCondLst>
                                        </p:cTn>
                                        <p:tgtEl>
                                          <p:spTgt spid="505"/>
                                        </p:tgtEl>
                                        <p:attrNameLst>
                                          <p:attrName>style.visibility</p:attrName>
                                        </p:attrNameLst>
                                      </p:cBhvr>
                                      <p:to>
                                        <p:strVal val="visible"/>
                                      </p:to>
                                    </p:set>
                                    <p:animEffect transition="in" filter="dissolve">
                                      <p:cBhvr>
                                        <p:cTn id="67" dur="500"/>
                                        <p:tgtEl>
                                          <p:spTgt spid="50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60"/>
                                        </p:tgtEl>
                                        <p:attrNameLst>
                                          <p:attrName>style.visibility</p:attrName>
                                        </p:attrNameLst>
                                      </p:cBhvr>
                                      <p:to>
                                        <p:strVal val="visible"/>
                                      </p:to>
                                    </p:set>
                                    <p:animEffect transition="in" filter="dissolve">
                                      <p:cBhvr>
                                        <p:cTn id="72" dur="500"/>
                                        <p:tgtEl>
                                          <p:spTgt spid="560"/>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nodeType="clickEffect">
                                  <p:stCondLst>
                                    <p:cond delay="0"/>
                                  </p:stCondLst>
                                  <p:childTnLst>
                                    <p:animEffect transition="out" filter="dissolve">
                                      <p:cBhvr>
                                        <p:cTn id="76" dur="500"/>
                                        <p:tgtEl>
                                          <p:spTgt spid="537"/>
                                        </p:tgtEl>
                                      </p:cBhvr>
                                    </p:animEffect>
                                    <p:set>
                                      <p:cBhvr>
                                        <p:cTn id="77" dur="1" fill="hold">
                                          <p:stCondLst>
                                            <p:cond delay="499"/>
                                          </p:stCondLst>
                                        </p:cTn>
                                        <p:tgtEl>
                                          <p:spTgt spid="53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left)">
                                      <p:cBhvr>
                                        <p:cTn id="82" dur="10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544"/>
                                        </p:tgtEl>
                                        <p:attrNameLst>
                                          <p:attrName>style.visibility</p:attrName>
                                        </p:attrNameLst>
                                      </p:cBhvr>
                                      <p:to>
                                        <p:strVal val="visible"/>
                                      </p:to>
                                    </p:set>
                                    <p:animEffect transition="in" filter="dissolve">
                                      <p:cBhvr>
                                        <p:cTn id="87" dur="1000"/>
                                        <p:tgtEl>
                                          <p:spTgt spid="544"/>
                                        </p:tgtEl>
                                      </p:cBhvr>
                                    </p:animEffect>
                                  </p:childTnLst>
                                </p:cTn>
                              </p:par>
                            </p:childTnLst>
                          </p:cTn>
                        </p:par>
                        <p:par>
                          <p:cTn id="88" fill="hold">
                            <p:stCondLst>
                              <p:cond delay="1000"/>
                            </p:stCondLst>
                            <p:childTnLst>
                              <p:par>
                                <p:cTn id="89" presetID="9" presetClass="entr" presetSubtype="0" fill="hold" grpId="0" nodeType="afterEffect">
                                  <p:stCondLst>
                                    <p:cond delay="0"/>
                                  </p:stCondLst>
                                  <p:childTnLst>
                                    <p:set>
                                      <p:cBhvr>
                                        <p:cTn id="90" dur="1" fill="hold">
                                          <p:stCondLst>
                                            <p:cond delay="0"/>
                                          </p:stCondLst>
                                        </p:cTn>
                                        <p:tgtEl>
                                          <p:spTgt spid="504"/>
                                        </p:tgtEl>
                                        <p:attrNameLst>
                                          <p:attrName>style.visibility</p:attrName>
                                        </p:attrNameLst>
                                      </p:cBhvr>
                                      <p:to>
                                        <p:strVal val="visible"/>
                                      </p:to>
                                    </p:set>
                                    <p:animEffect transition="in" filter="dissolve">
                                      <p:cBhvr>
                                        <p:cTn id="91" dur="500"/>
                                        <p:tgtEl>
                                          <p:spTgt spid="5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561"/>
                                        </p:tgtEl>
                                        <p:attrNameLst>
                                          <p:attrName>style.visibility</p:attrName>
                                        </p:attrNameLst>
                                      </p:cBhvr>
                                      <p:to>
                                        <p:strVal val="visible"/>
                                      </p:to>
                                    </p:set>
                                    <p:animEffect transition="in" filter="dissolve">
                                      <p:cBhvr>
                                        <p:cTn id="96" dur="500"/>
                                        <p:tgtEl>
                                          <p:spTgt spid="56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xit" presetSubtype="0" fill="hold" nodeType="clickEffect">
                                  <p:stCondLst>
                                    <p:cond delay="0"/>
                                  </p:stCondLst>
                                  <p:childTnLst>
                                    <p:animEffect transition="out" filter="dissolve">
                                      <p:cBhvr>
                                        <p:cTn id="100" dur="500"/>
                                        <p:tgtEl>
                                          <p:spTgt spid="544"/>
                                        </p:tgtEl>
                                      </p:cBhvr>
                                    </p:animEffect>
                                    <p:set>
                                      <p:cBhvr>
                                        <p:cTn id="101" dur="1" fill="hold">
                                          <p:stCondLst>
                                            <p:cond delay="499"/>
                                          </p:stCondLst>
                                        </p:cTn>
                                        <p:tgtEl>
                                          <p:spTgt spid="544"/>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90"/>
                                        </p:tgtEl>
                                        <p:attrNameLst>
                                          <p:attrName>style.visibility</p:attrName>
                                        </p:attrNameLst>
                                      </p:cBhvr>
                                      <p:to>
                                        <p:strVal val="visible"/>
                                      </p:to>
                                    </p:set>
                                    <p:animEffect transition="in" filter="dissolve">
                                      <p:cBhvr>
                                        <p:cTn id="106" dur="1000"/>
                                        <p:tgtEl>
                                          <p:spTgt spid="490"/>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552"/>
                                        </p:tgtEl>
                                        <p:attrNameLst>
                                          <p:attrName>style.visibility</p:attrName>
                                        </p:attrNameLst>
                                      </p:cBhvr>
                                      <p:to>
                                        <p:strVal val="visible"/>
                                      </p:to>
                                    </p:set>
                                    <p:animEffect transition="in" filter="dissolve">
                                      <p:cBhvr>
                                        <p:cTn id="111" dur="1000"/>
                                        <p:tgtEl>
                                          <p:spTgt spid="552"/>
                                        </p:tgtEl>
                                      </p:cBhvr>
                                    </p:animEffect>
                                  </p:childTnLst>
                                </p:cTn>
                              </p:par>
                            </p:childTnLst>
                          </p:cTn>
                        </p:par>
                        <p:par>
                          <p:cTn id="112" fill="hold">
                            <p:stCondLst>
                              <p:cond delay="1000"/>
                            </p:stCondLst>
                            <p:childTnLst>
                              <p:par>
                                <p:cTn id="113" presetID="9" presetClass="entr" presetSubtype="0" fill="hold" grpId="0" nodeType="afterEffect">
                                  <p:stCondLst>
                                    <p:cond delay="0"/>
                                  </p:stCondLst>
                                  <p:childTnLst>
                                    <p:set>
                                      <p:cBhvr>
                                        <p:cTn id="114" dur="1" fill="hold">
                                          <p:stCondLst>
                                            <p:cond delay="0"/>
                                          </p:stCondLst>
                                        </p:cTn>
                                        <p:tgtEl>
                                          <p:spTgt spid="503"/>
                                        </p:tgtEl>
                                        <p:attrNameLst>
                                          <p:attrName>style.visibility</p:attrName>
                                        </p:attrNameLst>
                                      </p:cBhvr>
                                      <p:to>
                                        <p:strVal val="visible"/>
                                      </p:to>
                                    </p:set>
                                    <p:animEffect transition="in" filter="dissolve">
                                      <p:cBhvr>
                                        <p:cTn id="115" dur="500"/>
                                        <p:tgtEl>
                                          <p:spTgt spid="50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562"/>
                                        </p:tgtEl>
                                        <p:attrNameLst>
                                          <p:attrName>style.visibility</p:attrName>
                                        </p:attrNameLst>
                                      </p:cBhvr>
                                      <p:to>
                                        <p:strVal val="visible"/>
                                      </p:to>
                                    </p:set>
                                    <p:animEffect transition="in" filter="dissolve">
                                      <p:cBhvr>
                                        <p:cTn id="120" dur="500"/>
                                        <p:tgtEl>
                                          <p:spTgt spid="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0"/>
      <p:bldP spid="503" grpId="0"/>
      <p:bldP spid="504" grpId="0"/>
      <p:bldP spid="505" grpId="0"/>
      <p:bldP spid="506" grpId="0"/>
      <p:bldP spid="507"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2134546" y="335748"/>
            <a:ext cx="8384722" cy="670967"/>
          </a:xfrm>
        </p:spPr>
        <p:txBody>
          <a:bodyPr>
            <a:normAutofit fontScale="90000"/>
          </a:bodyPr>
          <a:lstStyle/>
          <a:p>
            <a:r>
              <a:rPr lang="en-US" b="0" dirty="0" err="1">
                <a:latin typeface="Avenir Book" panose="020B0503020203020204" pitchFamily="34" charset="-78"/>
                <a:cs typeface="Avenir Book" panose="020B0503020203020204" pitchFamily="34" charset="-78"/>
              </a:rPr>
              <a:t>Dijkstra’s</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Algorithm</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An </a:t>
            </a:r>
            <a:r>
              <a:rPr lang="en-US" dirty="0">
                <a:latin typeface="Avenir Book" panose="020B0503020203020204" pitchFamily="34" charset="-78"/>
                <a:cs typeface="Avenir Book" panose="020B0503020203020204" pitchFamily="34" charset="-78"/>
              </a:rPr>
              <a:t>E</a:t>
            </a:r>
            <a:r>
              <a:rPr lang="en-US" b="0" dirty="0" smtClean="0">
                <a:latin typeface="Avenir Book" panose="020B0503020203020204" pitchFamily="34" charset="-78"/>
                <a:cs typeface="Avenir Book" panose="020B0503020203020204" pitchFamily="34" charset="-78"/>
              </a:rPr>
              <a:t>xample</a:t>
            </a:r>
            <a:endParaRPr lang="en-US" b="0" dirty="0">
              <a:latin typeface="Avenir Book" panose="020B0503020203020204" pitchFamily="34" charset="-78"/>
              <a:cs typeface="Avenir Book" panose="020B0503020203020204" pitchFamily="34" charset="-78"/>
            </a:endParaRPr>
          </a:p>
        </p:txBody>
      </p:sp>
      <p:grpSp>
        <p:nvGrpSpPr>
          <p:cNvPr id="259" name="Group 16">
            <a:extLst>
              <a:ext uri="{FF2B5EF4-FFF2-40B4-BE49-F238E27FC236}">
                <a16:creationId xmlns:a16="http://schemas.microsoft.com/office/drawing/2014/main" id="{F6D427A6-9405-2D4E-BC72-78E69E64A628}"/>
              </a:ext>
            </a:extLst>
          </p:cNvPr>
          <p:cNvGrpSpPr>
            <a:grpSpLocks/>
          </p:cNvGrpSpPr>
          <p:nvPr/>
        </p:nvGrpSpPr>
        <p:grpSpPr bwMode="auto">
          <a:xfrm>
            <a:off x="4739209" y="1229683"/>
            <a:ext cx="2678906" cy="1684735"/>
            <a:chOff x="3162" y="1071"/>
            <a:chExt cx="2250" cy="1415"/>
          </a:xfrm>
        </p:grpSpPr>
        <p:sp>
          <p:nvSpPr>
            <p:cNvPr id="260" name="Freeform 17">
              <a:extLst>
                <a:ext uri="{FF2B5EF4-FFF2-40B4-BE49-F238E27FC236}">
                  <a16:creationId xmlns:a16="http://schemas.microsoft.com/office/drawing/2014/main" id="{B59803F6-669E-C147-9AA7-07A510F23C39}"/>
                </a:ext>
              </a:extLst>
            </p:cNvPr>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1" name="Freeform 18">
              <a:extLst>
                <a:ext uri="{FF2B5EF4-FFF2-40B4-BE49-F238E27FC236}">
                  <a16:creationId xmlns:a16="http://schemas.microsoft.com/office/drawing/2014/main" id="{4CE8143F-BB5D-1548-A2D1-0B3C05E2D172}"/>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2" name="Oval 19">
              <a:extLst>
                <a:ext uri="{FF2B5EF4-FFF2-40B4-BE49-F238E27FC236}">
                  <a16:creationId xmlns:a16="http://schemas.microsoft.com/office/drawing/2014/main" id="{CB2328B2-500E-0643-881F-169F140BD4A3}"/>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3" name="Line 20">
              <a:extLst>
                <a:ext uri="{FF2B5EF4-FFF2-40B4-BE49-F238E27FC236}">
                  <a16:creationId xmlns:a16="http://schemas.microsoft.com/office/drawing/2014/main" id="{EC0FDC3E-2336-EF44-B445-144049FF3B49}"/>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4" name="Line 21">
              <a:extLst>
                <a:ext uri="{FF2B5EF4-FFF2-40B4-BE49-F238E27FC236}">
                  <a16:creationId xmlns:a16="http://schemas.microsoft.com/office/drawing/2014/main" id="{07B5F04F-0C18-CE48-93A1-4B267BBE4FAF}"/>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5" name="Rectangle 22">
              <a:extLst>
                <a:ext uri="{FF2B5EF4-FFF2-40B4-BE49-F238E27FC236}">
                  <a16:creationId xmlns:a16="http://schemas.microsoft.com/office/drawing/2014/main" id="{0C43506A-1E78-F54A-910F-D37EBC1EF67F}"/>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6" name="Oval 23">
              <a:extLst>
                <a:ext uri="{FF2B5EF4-FFF2-40B4-BE49-F238E27FC236}">
                  <a16:creationId xmlns:a16="http://schemas.microsoft.com/office/drawing/2014/main" id="{27A71FF2-F42F-2844-AC5E-37F186F80F5F}"/>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7" name="Oval 24">
              <a:extLst>
                <a:ext uri="{FF2B5EF4-FFF2-40B4-BE49-F238E27FC236}">
                  <a16:creationId xmlns:a16="http://schemas.microsoft.com/office/drawing/2014/main" id="{9C47D8B7-EC1D-C743-87B3-403B84D4AD21}"/>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8" name="Line 25">
              <a:extLst>
                <a:ext uri="{FF2B5EF4-FFF2-40B4-BE49-F238E27FC236}">
                  <a16:creationId xmlns:a16="http://schemas.microsoft.com/office/drawing/2014/main" id="{BEC31F1C-3B0C-3040-AD04-6FCA0D057A34}"/>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9" name="Line 26">
              <a:extLst>
                <a:ext uri="{FF2B5EF4-FFF2-40B4-BE49-F238E27FC236}">
                  <a16:creationId xmlns:a16="http://schemas.microsoft.com/office/drawing/2014/main" id="{56212EB3-C962-DA44-8730-7936B2191ABD}"/>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0" name="Rectangle 27">
              <a:extLst>
                <a:ext uri="{FF2B5EF4-FFF2-40B4-BE49-F238E27FC236}">
                  <a16:creationId xmlns:a16="http://schemas.microsoft.com/office/drawing/2014/main" id="{70DA0FF6-1A2B-FA4D-8CF4-CF4512C72289}"/>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1" name="Oval 28">
              <a:extLst>
                <a:ext uri="{FF2B5EF4-FFF2-40B4-BE49-F238E27FC236}">
                  <a16:creationId xmlns:a16="http://schemas.microsoft.com/office/drawing/2014/main" id="{91BA553D-89DC-1440-84C3-F0FFE0B7EE06}"/>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2" name="Oval 29">
              <a:extLst>
                <a:ext uri="{FF2B5EF4-FFF2-40B4-BE49-F238E27FC236}">
                  <a16:creationId xmlns:a16="http://schemas.microsoft.com/office/drawing/2014/main" id="{5F155988-DD8E-7949-85F9-F8B730D85581}"/>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3" name="Line 30">
              <a:extLst>
                <a:ext uri="{FF2B5EF4-FFF2-40B4-BE49-F238E27FC236}">
                  <a16:creationId xmlns:a16="http://schemas.microsoft.com/office/drawing/2014/main" id="{007AA526-21E2-1449-A457-DC487F6259BF}"/>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4" name="Line 31">
              <a:extLst>
                <a:ext uri="{FF2B5EF4-FFF2-40B4-BE49-F238E27FC236}">
                  <a16:creationId xmlns:a16="http://schemas.microsoft.com/office/drawing/2014/main" id="{A7D6DEE1-2254-2340-92B2-4425F8E4149C}"/>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5" name="Rectangle 32">
              <a:extLst>
                <a:ext uri="{FF2B5EF4-FFF2-40B4-BE49-F238E27FC236}">
                  <a16:creationId xmlns:a16="http://schemas.microsoft.com/office/drawing/2014/main" id="{CD0F76A8-F2F6-A040-A641-8C6DD2B4D0BA}"/>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9" name="Oval 33">
              <a:extLst>
                <a:ext uri="{FF2B5EF4-FFF2-40B4-BE49-F238E27FC236}">
                  <a16:creationId xmlns:a16="http://schemas.microsoft.com/office/drawing/2014/main" id="{021DFE64-FE6B-AF4B-A487-798FD40EE4E9}"/>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5" name="Oval 34">
              <a:extLst>
                <a:ext uri="{FF2B5EF4-FFF2-40B4-BE49-F238E27FC236}">
                  <a16:creationId xmlns:a16="http://schemas.microsoft.com/office/drawing/2014/main" id="{D7221543-9DA7-9C4F-BF64-841725D580D9}"/>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6" name="Line 35">
              <a:extLst>
                <a:ext uri="{FF2B5EF4-FFF2-40B4-BE49-F238E27FC236}">
                  <a16:creationId xmlns:a16="http://schemas.microsoft.com/office/drawing/2014/main" id="{3AA9DB23-022C-B843-ACB1-9CD5A8D48918}"/>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7" name="Line 36">
              <a:extLst>
                <a:ext uri="{FF2B5EF4-FFF2-40B4-BE49-F238E27FC236}">
                  <a16:creationId xmlns:a16="http://schemas.microsoft.com/office/drawing/2014/main" id="{AAE6AF87-B018-8A44-81E6-B8267ADC39E9}"/>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8" name="Rectangle 37">
              <a:extLst>
                <a:ext uri="{FF2B5EF4-FFF2-40B4-BE49-F238E27FC236}">
                  <a16:creationId xmlns:a16="http://schemas.microsoft.com/office/drawing/2014/main" id="{E486C5EC-F3AE-514D-8BFC-C15DDC7BC42F}"/>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3" name="Oval 38">
              <a:extLst>
                <a:ext uri="{FF2B5EF4-FFF2-40B4-BE49-F238E27FC236}">
                  <a16:creationId xmlns:a16="http://schemas.microsoft.com/office/drawing/2014/main" id="{D570042E-655B-9244-B2DE-DD6B84D18E36}"/>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4" name="Oval 39">
              <a:extLst>
                <a:ext uri="{FF2B5EF4-FFF2-40B4-BE49-F238E27FC236}">
                  <a16:creationId xmlns:a16="http://schemas.microsoft.com/office/drawing/2014/main" id="{209FDC48-A133-7C43-A4F4-AEC33B2394DC}"/>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5" name="Line 40">
              <a:extLst>
                <a:ext uri="{FF2B5EF4-FFF2-40B4-BE49-F238E27FC236}">
                  <a16:creationId xmlns:a16="http://schemas.microsoft.com/office/drawing/2014/main" id="{6C737D5E-249D-704B-8624-06BC6AF83FC8}"/>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6" name="Line 41">
              <a:extLst>
                <a:ext uri="{FF2B5EF4-FFF2-40B4-BE49-F238E27FC236}">
                  <a16:creationId xmlns:a16="http://schemas.microsoft.com/office/drawing/2014/main" id="{2BB65E91-5543-2A4A-83D1-AF4BD2A561BA}"/>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7" name="Rectangle 42">
              <a:extLst>
                <a:ext uri="{FF2B5EF4-FFF2-40B4-BE49-F238E27FC236}">
                  <a16:creationId xmlns:a16="http://schemas.microsoft.com/office/drawing/2014/main" id="{31754303-C1B0-564A-BC8B-D1994E2260A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8" name="Oval 43">
              <a:extLst>
                <a:ext uri="{FF2B5EF4-FFF2-40B4-BE49-F238E27FC236}">
                  <a16:creationId xmlns:a16="http://schemas.microsoft.com/office/drawing/2014/main" id="{5EBC6ED3-D791-D849-8DF4-6EEC31DF9218}"/>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9" name="Oval 44">
              <a:extLst>
                <a:ext uri="{FF2B5EF4-FFF2-40B4-BE49-F238E27FC236}">
                  <a16:creationId xmlns:a16="http://schemas.microsoft.com/office/drawing/2014/main" id="{69D4B18F-1B3D-AA47-B609-E5E0116A4B8C}"/>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3" name="Line 45">
              <a:extLst>
                <a:ext uri="{FF2B5EF4-FFF2-40B4-BE49-F238E27FC236}">
                  <a16:creationId xmlns:a16="http://schemas.microsoft.com/office/drawing/2014/main" id="{6B623BCC-754E-AD43-A91B-5BE9046197D9}"/>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5" name="Line 46">
              <a:extLst>
                <a:ext uri="{FF2B5EF4-FFF2-40B4-BE49-F238E27FC236}">
                  <a16:creationId xmlns:a16="http://schemas.microsoft.com/office/drawing/2014/main" id="{70C54C4E-9E9A-CB4F-9BAD-759F10AB73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7" name="Rectangle 47">
              <a:extLst>
                <a:ext uri="{FF2B5EF4-FFF2-40B4-BE49-F238E27FC236}">
                  <a16:creationId xmlns:a16="http://schemas.microsoft.com/office/drawing/2014/main" id="{48B02502-224F-614A-AF74-CA45B87B4FC2}"/>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2" name="Oval 48">
              <a:extLst>
                <a:ext uri="{FF2B5EF4-FFF2-40B4-BE49-F238E27FC236}">
                  <a16:creationId xmlns:a16="http://schemas.microsoft.com/office/drawing/2014/main" id="{1CBE76C4-29B1-DF47-8C80-E056EC01FEE0}"/>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Freeform 49">
              <a:extLst>
                <a:ext uri="{FF2B5EF4-FFF2-40B4-BE49-F238E27FC236}">
                  <a16:creationId xmlns:a16="http://schemas.microsoft.com/office/drawing/2014/main" id="{F7C58F3A-0B59-CE40-8968-EFD5B03D593E}"/>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8" name="Freeform 50">
              <a:extLst>
                <a:ext uri="{FF2B5EF4-FFF2-40B4-BE49-F238E27FC236}">
                  <a16:creationId xmlns:a16="http://schemas.microsoft.com/office/drawing/2014/main" id="{5CA0B20D-583A-724F-8F77-3D2EE0DD0137}"/>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3" name="Freeform 51">
              <a:extLst>
                <a:ext uri="{FF2B5EF4-FFF2-40B4-BE49-F238E27FC236}">
                  <a16:creationId xmlns:a16="http://schemas.microsoft.com/office/drawing/2014/main" id="{F9705D5A-4067-4E46-97EF-A4A7592F8062}"/>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4" name="Freeform 52">
              <a:extLst>
                <a:ext uri="{FF2B5EF4-FFF2-40B4-BE49-F238E27FC236}">
                  <a16:creationId xmlns:a16="http://schemas.microsoft.com/office/drawing/2014/main" id="{22C3BA86-2C31-C244-BCC8-F79B83E99BAE}"/>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5" name="Freeform 53">
              <a:extLst>
                <a:ext uri="{FF2B5EF4-FFF2-40B4-BE49-F238E27FC236}">
                  <a16:creationId xmlns:a16="http://schemas.microsoft.com/office/drawing/2014/main" id="{36BA8254-18D7-D841-8B10-CF1677FF4B4C}"/>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6" name="Freeform 54">
              <a:extLst>
                <a:ext uri="{FF2B5EF4-FFF2-40B4-BE49-F238E27FC236}">
                  <a16:creationId xmlns:a16="http://schemas.microsoft.com/office/drawing/2014/main" id="{FDD9D6F7-B6B7-8C4F-B4CD-8A42B44DA874}"/>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7" name="Freeform 55">
              <a:extLst>
                <a:ext uri="{FF2B5EF4-FFF2-40B4-BE49-F238E27FC236}">
                  <a16:creationId xmlns:a16="http://schemas.microsoft.com/office/drawing/2014/main" id="{0EEE8685-1A2C-124B-AEBC-CE60F95275A6}"/>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8" name="Freeform 56">
              <a:extLst>
                <a:ext uri="{FF2B5EF4-FFF2-40B4-BE49-F238E27FC236}">
                  <a16:creationId xmlns:a16="http://schemas.microsoft.com/office/drawing/2014/main" id="{CDFCCD1A-99F5-3248-A9D4-80A4A3508E86}"/>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9" name="Freeform 57">
              <a:extLst>
                <a:ext uri="{FF2B5EF4-FFF2-40B4-BE49-F238E27FC236}">
                  <a16:creationId xmlns:a16="http://schemas.microsoft.com/office/drawing/2014/main" id="{8158BEB1-D7DD-304F-93D8-B63A3B9F79D7}"/>
                </a:ext>
              </a:extLst>
            </p:cNvPr>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50" name="Group 58">
              <a:extLst>
                <a:ext uri="{FF2B5EF4-FFF2-40B4-BE49-F238E27FC236}">
                  <a16:creationId xmlns:a16="http://schemas.microsoft.com/office/drawing/2014/main" id="{5708D0AB-39B8-5F4D-964A-583102F20F6D}"/>
                </a:ext>
              </a:extLst>
            </p:cNvPr>
            <p:cNvGrpSpPr>
              <a:grpSpLocks/>
            </p:cNvGrpSpPr>
            <p:nvPr/>
          </p:nvGrpSpPr>
          <p:grpSpPr bwMode="auto">
            <a:xfrm>
              <a:off x="3262" y="1744"/>
              <a:ext cx="245" cy="271"/>
              <a:chOff x="2934" y="2425"/>
              <a:chExt cx="249" cy="271"/>
            </a:xfrm>
          </p:grpSpPr>
          <p:sp>
            <p:nvSpPr>
              <p:cNvPr id="476" name="Rectangle 59">
                <a:extLst>
                  <a:ext uri="{FF2B5EF4-FFF2-40B4-BE49-F238E27FC236}">
                    <a16:creationId xmlns:a16="http://schemas.microsoft.com/office/drawing/2014/main" id="{698B8676-76A7-4C47-8D65-7AD44E1F849C}"/>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7" name="Text Box 60">
                <a:extLst>
                  <a:ext uri="{FF2B5EF4-FFF2-40B4-BE49-F238E27FC236}">
                    <a16:creationId xmlns:a16="http://schemas.microsoft.com/office/drawing/2014/main" id="{5163CA4B-303D-0E4C-B36C-0EB9193499CB}"/>
                  </a:ext>
                </a:extLst>
              </p:cNvPr>
              <p:cNvSpPr txBox="1">
                <a:spLocks noChangeArrowheads="1"/>
              </p:cNvSpPr>
              <p:nvPr/>
            </p:nvSpPr>
            <p:spPr bwMode="auto">
              <a:xfrm>
                <a:off x="2934" y="2425"/>
                <a:ext cx="24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1" name="Group 61">
              <a:extLst>
                <a:ext uri="{FF2B5EF4-FFF2-40B4-BE49-F238E27FC236}">
                  <a16:creationId xmlns:a16="http://schemas.microsoft.com/office/drawing/2014/main" id="{22504589-6EDA-CD46-9F6D-B4E53859C7BB}"/>
                </a:ext>
              </a:extLst>
            </p:cNvPr>
            <p:cNvGrpSpPr>
              <a:grpSpLocks/>
            </p:cNvGrpSpPr>
            <p:nvPr/>
          </p:nvGrpSpPr>
          <p:grpSpPr bwMode="auto">
            <a:xfrm>
              <a:off x="4437" y="2128"/>
              <a:ext cx="236" cy="271"/>
              <a:chOff x="2938" y="2425"/>
              <a:chExt cx="240" cy="271"/>
            </a:xfrm>
          </p:grpSpPr>
          <p:sp>
            <p:nvSpPr>
              <p:cNvPr id="474" name="Rectangle 62">
                <a:extLst>
                  <a:ext uri="{FF2B5EF4-FFF2-40B4-BE49-F238E27FC236}">
                    <a16:creationId xmlns:a16="http://schemas.microsoft.com/office/drawing/2014/main" id="{B5EB60BB-0E5E-C14B-B24B-878829D35E80}"/>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5" name="Text Box 63">
                <a:extLst>
                  <a:ext uri="{FF2B5EF4-FFF2-40B4-BE49-F238E27FC236}">
                    <a16:creationId xmlns:a16="http://schemas.microsoft.com/office/drawing/2014/main" id="{AC01CA65-68FA-E340-BE13-4C47DBA310D1}"/>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2" name="Group 64">
              <a:extLst>
                <a:ext uri="{FF2B5EF4-FFF2-40B4-BE49-F238E27FC236}">
                  <a16:creationId xmlns:a16="http://schemas.microsoft.com/office/drawing/2014/main" id="{7E66326C-FC5C-CB48-9635-4D30ECB15D8D}"/>
                </a:ext>
              </a:extLst>
            </p:cNvPr>
            <p:cNvGrpSpPr>
              <a:grpSpLocks/>
            </p:cNvGrpSpPr>
            <p:nvPr/>
          </p:nvGrpSpPr>
          <p:grpSpPr bwMode="auto">
            <a:xfrm>
              <a:off x="3754" y="2095"/>
              <a:ext cx="252" cy="310"/>
              <a:chOff x="2931" y="2395"/>
              <a:chExt cx="253" cy="310"/>
            </a:xfrm>
          </p:grpSpPr>
          <p:sp>
            <p:nvSpPr>
              <p:cNvPr id="472" name="Rectangle 65">
                <a:extLst>
                  <a:ext uri="{FF2B5EF4-FFF2-40B4-BE49-F238E27FC236}">
                    <a16:creationId xmlns:a16="http://schemas.microsoft.com/office/drawing/2014/main" id="{6BF35853-D616-6B43-8985-14AABE1F752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3" name="Text Box 66">
                <a:extLst>
                  <a:ext uri="{FF2B5EF4-FFF2-40B4-BE49-F238E27FC236}">
                    <a16:creationId xmlns:a16="http://schemas.microsoft.com/office/drawing/2014/main" id="{3282D7A0-A2E9-7F4B-A22E-01546569C593}"/>
                  </a:ext>
                </a:extLst>
              </p:cNvPr>
              <p:cNvSpPr txBox="1">
                <a:spLocks noChangeArrowheads="1"/>
              </p:cNvSpPr>
              <p:nvPr/>
            </p:nvSpPr>
            <p:spPr bwMode="auto">
              <a:xfrm>
                <a:off x="2931" y="2395"/>
                <a:ext cx="253"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x</a:t>
                </a:r>
              </a:p>
            </p:txBody>
          </p:sp>
        </p:grpSp>
        <p:grpSp>
          <p:nvGrpSpPr>
            <p:cNvPr id="453" name="Group 67">
              <a:extLst>
                <a:ext uri="{FF2B5EF4-FFF2-40B4-BE49-F238E27FC236}">
                  <a16:creationId xmlns:a16="http://schemas.microsoft.com/office/drawing/2014/main" id="{3104BBAE-4F76-E649-85DB-F84D22362B81}"/>
                </a:ext>
              </a:extLst>
            </p:cNvPr>
            <p:cNvGrpSpPr>
              <a:grpSpLocks/>
            </p:cNvGrpSpPr>
            <p:nvPr/>
          </p:nvGrpSpPr>
          <p:grpSpPr bwMode="auto">
            <a:xfrm>
              <a:off x="4413" y="1438"/>
              <a:ext cx="272" cy="271"/>
              <a:chOff x="2920" y="2425"/>
              <a:chExt cx="276" cy="271"/>
            </a:xfrm>
          </p:grpSpPr>
          <p:sp>
            <p:nvSpPr>
              <p:cNvPr id="470" name="Rectangle 68">
                <a:extLst>
                  <a:ext uri="{FF2B5EF4-FFF2-40B4-BE49-F238E27FC236}">
                    <a16:creationId xmlns:a16="http://schemas.microsoft.com/office/drawing/2014/main" id="{0CEE42FC-526E-AB47-8798-637A6484857F}"/>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1" name="Text Box 69">
                <a:extLst>
                  <a:ext uri="{FF2B5EF4-FFF2-40B4-BE49-F238E27FC236}">
                    <a16:creationId xmlns:a16="http://schemas.microsoft.com/office/drawing/2014/main" id="{BD20AA39-4C83-B348-A22B-DC09D5E67986}"/>
                  </a:ext>
                </a:extLst>
              </p:cNvPr>
              <p:cNvSpPr txBox="1">
                <a:spLocks noChangeArrowheads="1"/>
              </p:cNvSpPr>
              <p:nvPr/>
            </p:nvSpPr>
            <p:spPr bwMode="auto">
              <a:xfrm>
                <a:off x="2920" y="2425"/>
                <a:ext cx="27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4" name="Group 70">
              <a:extLst>
                <a:ext uri="{FF2B5EF4-FFF2-40B4-BE49-F238E27FC236}">
                  <a16:creationId xmlns:a16="http://schemas.microsoft.com/office/drawing/2014/main" id="{76A8AB1F-2271-4C40-97FF-558125D0E3D2}"/>
                </a:ext>
              </a:extLst>
            </p:cNvPr>
            <p:cNvGrpSpPr>
              <a:grpSpLocks/>
            </p:cNvGrpSpPr>
            <p:nvPr/>
          </p:nvGrpSpPr>
          <p:grpSpPr bwMode="auto">
            <a:xfrm>
              <a:off x="3747" y="1438"/>
              <a:ext cx="236" cy="271"/>
              <a:chOff x="2938" y="2425"/>
              <a:chExt cx="240" cy="271"/>
            </a:xfrm>
          </p:grpSpPr>
          <p:sp>
            <p:nvSpPr>
              <p:cNvPr id="468" name="Rectangle 71">
                <a:extLst>
                  <a:ext uri="{FF2B5EF4-FFF2-40B4-BE49-F238E27FC236}">
                    <a16:creationId xmlns:a16="http://schemas.microsoft.com/office/drawing/2014/main" id="{8A1243C8-B070-1144-AFC1-660A0D476384}"/>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9" name="Text Box 72">
                <a:extLst>
                  <a:ext uri="{FF2B5EF4-FFF2-40B4-BE49-F238E27FC236}">
                    <a16:creationId xmlns:a16="http://schemas.microsoft.com/office/drawing/2014/main" id="{0A633A5D-CB9F-9D4A-9828-FA8DAB76D822}"/>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5" name="Group 73">
              <a:extLst>
                <a:ext uri="{FF2B5EF4-FFF2-40B4-BE49-F238E27FC236}">
                  <a16:creationId xmlns:a16="http://schemas.microsoft.com/office/drawing/2014/main" id="{1F39B98B-5A5F-9A45-8998-1BA51D5362D8}"/>
                </a:ext>
              </a:extLst>
            </p:cNvPr>
            <p:cNvGrpSpPr>
              <a:grpSpLocks/>
            </p:cNvGrpSpPr>
            <p:nvPr/>
          </p:nvGrpSpPr>
          <p:grpSpPr bwMode="auto">
            <a:xfrm>
              <a:off x="5004" y="1756"/>
              <a:ext cx="237" cy="310"/>
              <a:chOff x="2936" y="2395"/>
              <a:chExt cx="240" cy="310"/>
            </a:xfrm>
          </p:grpSpPr>
          <p:sp>
            <p:nvSpPr>
              <p:cNvPr id="466" name="Rectangle 74">
                <a:extLst>
                  <a:ext uri="{FF2B5EF4-FFF2-40B4-BE49-F238E27FC236}">
                    <a16:creationId xmlns:a16="http://schemas.microsoft.com/office/drawing/2014/main" id="{6D133BDC-CBD5-E04A-956A-CB070C46E616}"/>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7" name="Text Box 75">
                <a:extLst>
                  <a:ext uri="{FF2B5EF4-FFF2-40B4-BE49-F238E27FC236}">
                    <a16:creationId xmlns:a16="http://schemas.microsoft.com/office/drawing/2014/main" id="{E22274D1-6BF0-6F4F-AA7F-923617C44471}"/>
                  </a:ext>
                </a:extLst>
              </p:cNvPr>
              <p:cNvSpPr txBox="1">
                <a:spLocks noChangeArrowheads="1"/>
              </p:cNvSpPr>
              <p:nvPr/>
            </p:nvSpPr>
            <p:spPr bwMode="auto">
              <a:xfrm>
                <a:off x="2936" y="2395"/>
                <a:ext cx="24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z</a:t>
                </a:r>
              </a:p>
            </p:txBody>
          </p:sp>
        </p:grpSp>
        <p:sp>
          <p:nvSpPr>
            <p:cNvPr id="456" name="Text Box 76">
              <a:extLst>
                <a:ext uri="{FF2B5EF4-FFF2-40B4-BE49-F238E27FC236}">
                  <a16:creationId xmlns:a16="http://schemas.microsoft.com/office/drawing/2014/main" id="{E87F994C-88BC-7843-84FF-C20876A28AD3}"/>
                </a:ext>
              </a:extLst>
            </p:cNvPr>
            <p:cNvSpPr txBox="1">
              <a:spLocks noChangeArrowheads="1"/>
            </p:cNvSpPr>
            <p:nvPr/>
          </p:nvSpPr>
          <p:spPr bwMode="auto">
            <a:xfrm>
              <a:off x="3474" y="1568"/>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7" name="Text Box 77">
              <a:extLst>
                <a:ext uri="{FF2B5EF4-FFF2-40B4-BE49-F238E27FC236}">
                  <a16:creationId xmlns:a16="http://schemas.microsoft.com/office/drawing/2014/main" id="{D6E661FA-C756-184B-8F8C-454F6D2F20C6}"/>
                </a:ext>
              </a:extLst>
            </p:cNvPr>
            <p:cNvSpPr txBox="1">
              <a:spLocks noChangeArrowheads="1"/>
            </p:cNvSpPr>
            <p:nvPr/>
          </p:nvSpPr>
          <p:spPr bwMode="auto">
            <a:xfrm>
              <a:off x="3822" y="1787"/>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8" name="Text Box 78">
              <a:extLst>
                <a:ext uri="{FF2B5EF4-FFF2-40B4-BE49-F238E27FC236}">
                  <a16:creationId xmlns:a16="http://schemas.microsoft.com/office/drawing/2014/main" id="{7AAD1753-0153-BE49-9A5A-86A6144677D4}"/>
                </a:ext>
              </a:extLst>
            </p:cNvPr>
            <p:cNvSpPr txBox="1">
              <a:spLocks noChangeArrowheads="1"/>
            </p:cNvSpPr>
            <p:nvPr/>
          </p:nvSpPr>
          <p:spPr bwMode="auto">
            <a:xfrm>
              <a:off x="3387" y="200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9" name="Text Box 79">
              <a:extLst>
                <a:ext uri="{FF2B5EF4-FFF2-40B4-BE49-F238E27FC236}">
                  <a16:creationId xmlns:a16="http://schemas.microsoft.com/office/drawing/2014/main" id="{CE9F4FB6-1319-824C-8EE6-E829F9B81392}"/>
                </a:ext>
              </a:extLst>
            </p:cNvPr>
            <p:cNvSpPr txBox="1">
              <a:spLocks noChangeArrowheads="1"/>
            </p:cNvSpPr>
            <p:nvPr/>
          </p:nvSpPr>
          <p:spPr bwMode="auto">
            <a:xfrm>
              <a:off x="4206" y="188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0" name="Text Box 80">
              <a:extLst>
                <a:ext uri="{FF2B5EF4-FFF2-40B4-BE49-F238E27FC236}">
                  <a16:creationId xmlns:a16="http://schemas.microsoft.com/office/drawing/2014/main" id="{C479D34B-E495-6941-B1B8-7C27A07FA48D}"/>
                </a:ext>
              </a:extLst>
            </p:cNvPr>
            <p:cNvSpPr txBox="1">
              <a:spLocks noChangeArrowheads="1"/>
            </p:cNvSpPr>
            <p:nvPr/>
          </p:nvSpPr>
          <p:spPr bwMode="auto">
            <a:xfrm>
              <a:off x="4143" y="2234"/>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1" name="Text Box 81">
              <a:extLst>
                <a:ext uri="{FF2B5EF4-FFF2-40B4-BE49-F238E27FC236}">
                  <a16:creationId xmlns:a16="http://schemas.microsoft.com/office/drawing/2014/main" id="{651E935E-97A1-694E-90ED-DA0D52808F61}"/>
                </a:ext>
              </a:extLst>
            </p:cNvPr>
            <p:cNvSpPr txBox="1">
              <a:spLocks noChangeArrowheads="1"/>
            </p:cNvSpPr>
            <p:nvPr/>
          </p:nvSpPr>
          <p:spPr bwMode="auto">
            <a:xfrm>
              <a:off x="4503" y="180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2" name="Text Box 82">
              <a:extLst>
                <a:ext uri="{FF2B5EF4-FFF2-40B4-BE49-F238E27FC236}">
                  <a16:creationId xmlns:a16="http://schemas.microsoft.com/office/drawing/2014/main" id="{BCE34168-89E8-CA4E-B734-D7785C5D44A4}"/>
                </a:ext>
              </a:extLst>
            </p:cNvPr>
            <p:cNvSpPr txBox="1">
              <a:spLocks noChangeArrowheads="1"/>
            </p:cNvSpPr>
            <p:nvPr/>
          </p:nvSpPr>
          <p:spPr bwMode="auto">
            <a:xfrm>
              <a:off x="4863" y="2069"/>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3" name="Text Box 83">
              <a:extLst>
                <a:ext uri="{FF2B5EF4-FFF2-40B4-BE49-F238E27FC236}">
                  <a16:creationId xmlns:a16="http://schemas.microsoft.com/office/drawing/2014/main" id="{E61D1248-702D-AA4E-A62B-3B6DB8874302}"/>
                </a:ext>
              </a:extLst>
            </p:cNvPr>
            <p:cNvSpPr txBox="1">
              <a:spLocks noChangeArrowheads="1"/>
            </p:cNvSpPr>
            <p:nvPr/>
          </p:nvSpPr>
          <p:spPr bwMode="auto">
            <a:xfrm>
              <a:off x="4836" y="153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4" name="Text Box 84">
              <a:extLst>
                <a:ext uri="{FF2B5EF4-FFF2-40B4-BE49-F238E27FC236}">
                  <a16:creationId xmlns:a16="http://schemas.microsoft.com/office/drawing/2014/main" id="{8E7448E7-B23E-9A4A-947C-66285C7E1020}"/>
                </a:ext>
              </a:extLst>
            </p:cNvPr>
            <p:cNvSpPr txBox="1">
              <a:spLocks noChangeArrowheads="1"/>
            </p:cNvSpPr>
            <p:nvPr/>
          </p:nvSpPr>
          <p:spPr bwMode="auto">
            <a:xfrm>
              <a:off x="4101" y="138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5" name="Text Box 85">
              <a:extLst>
                <a:ext uri="{FF2B5EF4-FFF2-40B4-BE49-F238E27FC236}">
                  <a16:creationId xmlns:a16="http://schemas.microsoft.com/office/drawing/2014/main" id="{EFA31E11-E078-ED44-8DB8-4912DC480664}"/>
                </a:ext>
              </a:extLst>
            </p:cNvPr>
            <p:cNvSpPr txBox="1">
              <a:spLocks noChangeArrowheads="1"/>
            </p:cNvSpPr>
            <p:nvPr/>
          </p:nvSpPr>
          <p:spPr bwMode="auto">
            <a:xfrm>
              <a:off x="3750" y="111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grpSp>
      <p:cxnSp>
        <p:nvCxnSpPr>
          <p:cNvPr id="38" name="Straight Arrow Connector 37">
            <a:extLst>
              <a:ext uri="{FF2B5EF4-FFF2-40B4-BE49-F238E27FC236}">
                <a16:creationId xmlns:a16="http://schemas.microsoft.com/office/drawing/2014/main" id="{112457CF-2890-E146-8628-638AC5577656}"/>
              </a:ext>
            </a:extLst>
          </p:cNvPr>
          <p:cNvCxnSpPr>
            <a:cxnSpLocks/>
            <a:endCxn id="271" idx="2"/>
          </p:cNvCxnSpPr>
          <p:nvPr/>
        </p:nvCxnSpPr>
        <p:spPr>
          <a:xfrm>
            <a:off x="5060877" y="2288615"/>
            <a:ext cx="329604" cy="32159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Straight Arrow Connector 558">
            <a:extLst>
              <a:ext uri="{FF2B5EF4-FFF2-40B4-BE49-F238E27FC236}">
                <a16:creationId xmlns:a16="http://schemas.microsoft.com/office/drawing/2014/main" id="{491C301B-8A6E-4845-BF28-577AD894F891}"/>
              </a:ext>
            </a:extLst>
          </p:cNvPr>
          <p:cNvCxnSpPr>
            <a:cxnSpLocks/>
            <a:endCxn id="414" idx="2"/>
          </p:cNvCxnSpPr>
          <p:nvPr/>
        </p:nvCxnSpPr>
        <p:spPr>
          <a:xfrm>
            <a:off x="5774168" y="2672026"/>
            <a:ext cx="440227" cy="486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0" name="Straight Arrow Connector 559">
            <a:extLst>
              <a:ext uri="{FF2B5EF4-FFF2-40B4-BE49-F238E27FC236}">
                <a16:creationId xmlns:a16="http://schemas.microsoft.com/office/drawing/2014/main" id="{3C9D1B43-9124-3142-843B-DC7A58F1456E}"/>
              </a:ext>
            </a:extLst>
          </p:cNvPr>
          <p:cNvCxnSpPr>
            <a:cxnSpLocks/>
            <a:stCxn id="266" idx="7"/>
          </p:cNvCxnSpPr>
          <p:nvPr/>
        </p:nvCxnSpPr>
        <p:spPr>
          <a:xfrm flipV="1">
            <a:off x="5144215" y="1897968"/>
            <a:ext cx="376757" cy="2114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1" name="Straight Arrow Connector 560">
            <a:extLst>
              <a:ext uri="{FF2B5EF4-FFF2-40B4-BE49-F238E27FC236}">
                <a16:creationId xmlns:a16="http://schemas.microsoft.com/office/drawing/2014/main" id="{8A7B92A4-0E80-6D4D-87F2-803D33EFB3E5}"/>
              </a:ext>
            </a:extLst>
          </p:cNvPr>
          <p:cNvCxnSpPr>
            <a:cxnSpLocks/>
          </p:cNvCxnSpPr>
          <p:nvPr/>
        </p:nvCxnSpPr>
        <p:spPr>
          <a:xfrm flipV="1">
            <a:off x="6400646" y="1871925"/>
            <a:ext cx="0" cy="66265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368CBA46-10A4-6B43-8244-BF448DB2A1AB}"/>
              </a:ext>
            </a:extLst>
          </p:cNvPr>
          <p:cNvCxnSpPr>
            <a:cxnSpLocks/>
          </p:cNvCxnSpPr>
          <p:nvPr/>
        </p:nvCxnSpPr>
        <p:spPr>
          <a:xfrm flipV="1">
            <a:off x="6598121" y="2313211"/>
            <a:ext cx="455048" cy="33604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34" name="Group 3">
            <a:extLst>
              <a:ext uri="{FF2B5EF4-FFF2-40B4-BE49-F238E27FC236}">
                <a16:creationId xmlns:a16="http://schemas.microsoft.com/office/drawing/2014/main" id="{CAD83B90-6A61-424F-807D-7507674811C5}"/>
              </a:ext>
            </a:extLst>
          </p:cNvPr>
          <p:cNvGrpSpPr>
            <a:grpSpLocks/>
          </p:cNvGrpSpPr>
          <p:nvPr/>
        </p:nvGrpSpPr>
        <p:grpSpPr bwMode="auto">
          <a:xfrm>
            <a:off x="2079158" y="3709226"/>
            <a:ext cx="2433638" cy="1151335"/>
            <a:chOff x="1385" y="1283"/>
            <a:chExt cx="2044" cy="967"/>
          </a:xfrm>
        </p:grpSpPr>
        <p:sp>
          <p:nvSpPr>
            <p:cNvPr id="235" name="Freeform 4">
              <a:extLst>
                <a:ext uri="{FF2B5EF4-FFF2-40B4-BE49-F238E27FC236}">
                  <a16:creationId xmlns:a16="http://schemas.microsoft.com/office/drawing/2014/main" id="{D55BBFC2-7A7F-8B48-AC36-5E367A0102A7}"/>
                </a:ext>
              </a:extLst>
            </p:cNvPr>
            <p:cNvSpPr>
              <a:spLocks/>
            </p:cNvSpPr>
            <p:nvPr/>
          </p:nvSpPr>
          <p:spPr bwMode="auto">
            <a:xfrm>
              <a:off x="1648" y="1465"/>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6" name="Oval 5">
              <a:extLst>
                <a:ext uri="{FF2B5EF4-FFF2-40B4-BE49-F238E27FC236}">
                  <a16:creationId xmlns:a16="http://schemas.microsoft.com/office/drawing/2014/main" id="{D1E533AD-8D87-7A4B-8A7E-E763008FB4BF}"/>
                </a:ext>
              </a:extLst>
            </p:cNvPr>
            <p:cNvSpPr>
              <a:spLocks noChangeArrowheads="1"/>
            </p:cNvSpPr>
            <p:nvPr/>
          </p:nvSpPr>
          <p:spPr bwMode="auto">
            <a:xfrm>
              <a:off x="1388" y="1707"/>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7" name="Line 6">
              <a:extLst>
                <a:ext uri="{FF2B5EF4-FFF2-40B4-BE49-F238E27FC236}">
                  <a16:creationId xmlns:a16="http://schemas.microsoft.com/office/drawing/2014/main" id="{8393A25C-8E73-3945-96CC-27CA319F0D65}"/>
                </a:ext>
              </a:extLst>
            </p:cNvPr>
            <p:cNvSpPr>
              <a:spLocks noChangeShapeType="1"/>
            </p:cNvSpPr>
            <p:nvPr/>
          </p:nvSpPr>
          <p:spPr bwMode="auto">
            <a:xfrm>
              <a:off x="1388" y="1700"/>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8" name="Line 7">
              <a:extLst>
                <a:ext uri="{FF2B5EF4-FFF2-40B4-BE49-F238E27FC236}">
                  <a16:creationId xmlns:a16="http://schemas.microsoft.com/office/drawing/2014/main" id="{00CB3848-99BB-D84B-AFA1-D2A40790588A}"/>
                </a:ext>
              </a:extLst>
            </p:cNvPr>
            <p:cNvSpPr>
              <a:spLocks noChangeShapeType="1"/>
            </p:cNvSpPr>
            <p:nvPr/>
          </p:nvSpPr>
          <p:spPr bwMode="auto">
            <a:xfrm>
              <a:off x="1701" y="1700"/>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9" name="Rectangle 8">
              <a:extLst>
                <a:ext uri="{FF2B5EF4-FFF2-40B4-BE49-F238E27FC236}">
                  <a16:creationId xmlns:a16="http://schemas.microsoft.com/office/drawing/2014/main" id="{D86D7FD3-F350-4745-AAE8-4DC4DEC2289F}"/>
                </a:ext>
              </a:extLst>
            </p:cNvPr>
            <p:cNvSpPr>
              <a:spLocks noChangeArrowheads="1"/>
            </p:cNvSpPr>
            <p:nvPr/>
          </p:nvSpPr>
          <p:spPr bwMode="auto">
            <a:xfrm>
              <a:off x="1388" y="1700"/>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0" name="Oval 9">
              <a:extLst>
                <a:ext uri="{FF2B5EF4-FFF2-40B4-BE49-F238E27FC236}">
                  <a16:creationId xmlns:a16="http://schemas.microsoft.com/office/drawing/2014/main" id="{9A82BFE7-2A38-894C-A32D-46DEDFCA2D5B}"/>
                </a:ext>
              </a:extLst>
            </p:cNvPr>
            <p:cNvSpPr>
              <a:spLocks noChangeArrowheads="1"/>
            </p:cNvSpPr>
            <p:nvPr/>
          </p:nvSpPr>
          <p:spPr bwMode="auto">
            <a:xfrm>
              <a:off x="1385" y="1641"/>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1" name="Oval 10">
              <a:extLst>
                <a:ext uri="{FF2B5EF4-FFF2-40B4-BE49-F238E27FC236}">
                  <a16:creationId xmlns:a16="http://schemas.microsoft.com/office/drawing/2014/main" id="{AA854307-5377-8A41-9AEB-75CD5A873A85}"/>
                </a:ext>
              </a:extLst>
            </p:cNvPr>
            <p:cNvSpPr>
              <a:spLocks noChangeArrowheads="1"/>
            </p:cNvSpPr>
            <p:nvPr/>
          </p:nvSpPr>
          <p:spPr bwMode="auto">
            <a:xfrm>
              <a:off x="1862" y="2094"/>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2" name="Line 11">
              <a:extLst>
                <a:ext uri="{FF2B5EF4-FFF2-40B4-BE49-F238E27FC236}">
                  <a16:creationId xmlns:a16="http://schemas.microsoft.com/office/drawing/2014/main" id="{9FA810B5-81B4-AB4E-9CB4-8AB6FC42F914}"/>
                </a:ext>
              </a:extLst>
            </p:cNvPr>
            <p:cNvSpPr>
              <a:spLocks noChangeShapeType="1"/>
            </p:cNvSpPr>
            <p:nvPr/>
          </p:nvSpPr>
          <p:spPr bwMode="auto">
            <a:xfrm>
              <a:off x="1862" y="2087"/>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3" name="Line 12">
              <a:extLst>
                <a:ext uri="{FF2B5EF4-FFF2-40B4-BE49-F238E27FC236}">
                  <a16:creationId xmlns:a16="http://schemas.microsoft.com/office/drawing/2014/main" id="{1F897DDB-A59F-8A49-AA62-3734F23BB98B}"/>
                </a:ext>
              </a:extLst>
            </p:cNvPr>
            <p:cNvSpPr>
              <a:spLocks noChangeShapeType="1"/>
            </p:cNvSpPr>
            <p:nvPr/>
          </p:nvSpPr>
          <p:spPr bwMode="auto">
            <a:xfrm>
              <a:off x="2175" y="2087"/>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4" name="Rectangle 13">
              <a:extLst>
                <a:ext uri="{FF2B5EF4-FFF2-40B4-BE49-F238E27FC236}">
                  <a16:creationId xmlns:a16="http://schemas.microsoft.com/office/drawing/2014/main" id="{109513FF-1C63-234A-9B1E-75D62A42C019}"/>
                </a:ext>
              </a:extLst>
            </p:cNvPr>
            <p:cNvSpPr>
              <a:spLocks noChangeArrowheads="1"/>
            </p:cNvSpPr>
            <p:nvPr/>
          </p:nvSpPr>
          <p:spPr bwMode="auto">
            <a:xfrm>
              <a:off x="1862" y="2087"/>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5" name="Oval 14">
              <a:extLst>
                <a:ext uri="{FF2B5EF4-FFF2-40B4-BE49-F238E27FC236}">
                  <a16:creationId xmlns:a16="http://schemas.microsoft.com/office/drawing/2014/main" id="{30EA6A56-1EC2-C342-B322-0BD69F60A770}"/>
                </a:ext>
              </a:extLst>
            </p:cNvPr>
            <p:cNvSpPr>
              <a:spLocks noChangeArrowheads="1"/>
            </p:cNvSpPr>
            <p:nvPr/>
          </p:nvSpPr>
          <p:spPr bwMode="auto">
            <a:xfrm>
              <a:off x="1859" y="2028"/>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4" name="Oval 15">
              <a:extLst>
                <a:ext uri="{FF2B5EF4-FFF2-40B4-BE49-F238E27FC236}">
                  <a16:creationId xmlns:a16="http://schemas.microsoft.com/office/drawing/2014/main" id="{91BAA6D5-E6E6-3F47-BA4B-0311E0711BF2}"/>
                </a:ext>
              </a:extLst>
            </p:cNvPr>
            <p:cNvSpPr>
              <a:spLocks noChangeArrowheads="1"/>
            </p:cNvSpPr>
            <p:nvPr/>
          </p:nvSpPr>
          <p:spPr bwMode="auto">
            <a:xfrm>
              <a:off x="1858" y="1404"/>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5" name="Line 16">
              <a:extLst>
                <a:ext uri="{FF2B5EF4-FFF2-40B4-BE49-F238E27FC236}">
                  <a16:creationId xmlns:a16="http://schemas.microsoft.com/office/drawing/2014/main" id="{A8F35EF4-8155-D144-9887-2394E21FD472}"/>
                </a:ext>
              </a:extLst>
            </p:cNvPr>
            <p:cNvSpPr>
              <a:spLocks noChangeShapeType="1"/>
            </p:cNvSpPr>
            <p:nvPr/>
          </p:nvSpPr>
          <p:spPr bwMode="auto">
            <a:xfrm>
              <a:off x="1858" y="1397"/>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6" name="Line 17">
              <a:extLst>
                <a:ext uri="{FF2B5EF4-FFF2-40B4-BE49-F238E27FC236}">
                  <a16:creationId xmlns:a16="http://schemas.microsoft.com/office/drawing/2014/main" id="{C0FFA446-EED0-654F-8B59-830BB7BE9A71}"/>
                </a:ext>
              </a:extLst>
            </p:cNvPr>
            <p:cNvSpPr>
              <a:spLocks noChangeShapeType="1"/>
            </p:cNvSpPr>
            <p:nvPr/>
          </p:nvSpPr>
          <p:spPr bwMode="auto">
            <a:xfrm>
              <a:off x="2171" y="1397"/>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7" name="Rectangle 18">
              <a:extLst>
                <a:ext uri="{FF2B5EF4-FFF2-40B4-BE49-F238E27FC236}">
                  <a16:creationId xmlns:a16="http://schemas.microsoft.com/office/drawing/2014/main" id="{8C6FDE51-7923-3B44-830E-2DB7807967F9}"/>
                </a:ext>
              </a:extLst>
            </p:cNvPr>
            <p:cNvSpPr>
              <a:spLocks noChangeArrowheads="1"/>
            </p:cNvSpPr>
            <p:nvPr/>
          </p:nvSpPr>
          <p:spPr bwMode="auto">
            <a:xfrm>
              <a:off x="1858" y="1397"/>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8" name="Oval 19">
              <a:extLst>
                <a:ext uri="{FF2B5EF4-FFF2-40B4-BE49-F238E27FC236}">
                  <a16:creationId xmlns:a16="http://schemas.microsoft.com/office/drawing/2014/main" id="{48735EAA-D015-2749-B8E6-A932F1A86542}"/>
                </a:ext>
              </a:extLst>
            </p:cNvPr>
            <p:cNvSpPr>
              <a:spLocks noChangeArrowheads="1"/>
            </p:cNvSpPr>
            <p:nvPr/>
          </p:nvSpPr>
          <p:spPr bwMode="auto">
            <a:xfrm>
              <a:off x="1855" y="1338"/>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6" name="Oval 20">
              <a:extLst>
                <a:ext uri="{FF2B5EF4-FFF2-40B4-BE49-F238E27FC236}">
                  <a16:creationId xmlns:a16="http://schemas.microsoft.com/office/drawing/2014/main" id="{2C0D7CB9-B6B7-7F48-A7C9-A5362FCF3389}"/>
                </a:ext>
              </a:extLst>
            </p:cNvPr>
            <p:cNvSpPr>
              <a:spLocks noChangeArrowheads="1"/>
            </p:cNvSpPr>
            <p:nvPr/>
          </p:nvSpPr>
          <p:spPr bwMode="auto">
            <a:xfrm>
              <a:off x="2541" y="1400"/>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7" name="Line 21">
              <a:extLst>
                <a:ext uri="{FF2B5EF4-FFF2-40B4-BE49-F238E27FC236}">
                  <a16:creationId xmlns:a16="http://schemas.microsoft.com/office/drawing/2014/main" id="{5710184A-753A-EF4E-A1BA-C728CC0A0842}"/>
                </a:ext>
              </a:extLst>
            </p:cNvPr>
            <p:cNvSpPr>
              <a:spLocks noChangeShapeType="1"/>
            </p:cNvSpPr>
            <p:nvPr/>
          </p:nvSpPr>
          <p:spPr bwMode="auto">
            <a:xfrm>
              <a:off x="2541" y="1393"/>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8" name="Line 22">
              <a:extLst>
                <a:ext uri="{FF2B5EF4-FFF2-40B4-BE49-F238E27FC236}">
                  <a16:creationId xmlns:a16="http://schemas.microsoft.com/office/drawing/2014/main" id="{77D8EC50-7DE6-D947-804E-5FF59E34213E}"/>
                </a:ext>
              </a:extLst>
            </p:cNvPr>
            <p:cNvSpPr>
              <a:spLocks noChangeShapeType="1"/>
            </p:cNvSpPr>
            <p:nvPr/>
          </p:nvSpPr>
          <p:spPr bwMode="auto">
            <a:xfrm>
              <a:off x="2853" y="1393"/>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9" name="Rectangle 23">
              <a:extLst>
                <a:ext uri="{FF2B5EF4-FFF2-40B4-BE49-F238E27FC236}">
                  <a16:creationId xmlns:a16="http://schemas.microsoft.com/office/drawing/2014/main" id="{640A0C04-CA0A-D44B-AE10-2BB26102D989}"/>
                </a:ext>
              </a:extLst>
            </p:cNvPr>
            <p:cNvSpPr>
              <a:spLocks noChangeArrowheads="1"/>
            </p:cNvSpPr>
            <p:nvPr/>
          </p:nvSpPr>
          <p:spPr bwMode="auto">
            <a:xfrm>
              <a:off x="2541" y="1393"/>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0" name="Oval 24">
              <a:extLst>
                <a:ext uri="{FF2B5EF4-FFF2-40B4-BE49-F238E27FC236}">
                  <a16:creationId xmlns:a16="http://schemas.microsoft.com/office/drawing/2014/main" id="{3DBD615F-4385-7F48-84F4-A38AEA1DC5FD}"/>
                </a:ext>
              </a:extLst>
            </p:cNvPr>
            <p:cNvSpPr>
              <a:spLocks noChangeArrowheads="1"/>
            </p:cNvSpPr>
            <p:nvPr/>
          </p:nvSpPr>
          <p:spPr bwMode="auto">
            <a:xfrm>
              <a:off x="2544" y="1337"/>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1" name="Oval 25">
              <a:extLst>
                <a:ext uri="{FF2B5EF4-FFF2-40B4-BE49-F238E27FC236}">
                  <a16:creationId xmlns:a16="http://schemas.microsoft.com/office/drawing/2014/main" id="{5EAEA945-6C71-7244-8444-F5DE78D3A253}"/>
                </a:ext>
              </a:extLst>
            </p:cNvPr>
            <p:cNvSpPr>
              <a:spLocks noChangeArrowheads="1"/>
            </p:cNvSpPr>
            <p:nvPr/>
          </p:nvSpPr>
          <p:spPr bwMode="auto">
            <a:xfrm>
              <a:off x="2551" y="2091"/>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2" name="Line 26">
              <a:extLst>
                <a:ext uri="{FF2B5EF4-FFF2-40B4-BE49-F238E27FC236}">
                  <a16:creationId xmlns:a16="http://schemas.microsoft.com/office/drawing/2014/main" id="{B239EFA1-CE87-FA45-AECE-0A1D04B2EEA2}"/>
                </a:ext>
              </a:extLst>
            </p:cNvPr>
            <p:cNvSpPr>
              <a:spLocks noChangeShapeType="1"/>
            </p:cNvSpPr>
            <p:nvPr/>
          </p:nvSpPr>
          <p:spPr bwMode="auto">
            <a:xfrm>
              <a:off x="2551" y="2084"/>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3" name="Line 27">
              <a:extLst>
                <a:ext uri="{FF2B5EF4-FFF2-40B4-BE49-F238E27FC236}">
                  <a16:creationId xmlns:a16="http://schemas.microsoft.com/office/drawing/2014/main" id="{F57F8B7F-1DEE-0646-944B-3627E05035DF}"/>
                </a:ext>
              </a:extLst>
            </p:cNvPr>
            <p:cNvSpPr>
              <a:spLocks noChangeShapeType="1"/>
            </p:cNvSpPr>
            <p:nvPr/>
          </p:nvSpPr>
          <p:spPr bwMode="auto">
            <a:xfrm>
              <a:off x="2864" y="2084"/>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4" name="Rectangle 28">
              <a:extLst>
                <a:ext uri="{FF2B5EF4-FFF2-40B4-BE49-F238E27FC236}">
                  <a16:creationId xmlns:a16="http://schemas.microsoft.com/office/drawing/2014/main" id="{48E9AA69-2A64-F44B-AF24-4B58BF3B859A}"/>
                </a:ext>
              </a:extLst>
            </p:cNvPr>
            <p:cNvSpPr>
              <a:spLocks noChangeArrowheads="1"/>
            </p:cNvSpPr>
            <p:nvPr/>
          </p:nvSpPr>
          <p:spPr bwMode="auto">
            <a:xfrm>
              <a:off x="2551" y="2084"/>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5" name="Oval 29">
              <a:extLst>
                <a:ext uri="{FF2B5EF4-FFF2-40B4-BE49-F238E27FC236}">
                  <a16:creationId xmlns:a16="http://schemas.microsoft.com/office/drawing/2014/main" id="{DB57CF03-5C7F-7446-BFCA-6885962A7619}"/>
                </a:ext>
              </a:extLst>
            </p:cNvPr>
            <p:cNvSpPr>
              <a:spLocks noChangeArrowheads="1"/>
            </p:cNvSpPr>
            <p:nvPr/>
          </p:nvSpPr>
          <p:spPr bwMode="auto">
            <a:xfrm>
              <a:off x="2548" y="2025"/>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6" name="Oval 30">
              <a:extLst>
                <a:ext uri="{FF2B5EF4-FFF2-40B4-BE49-F238E27FC236}">
                  <a16:creationId xmlns:a16="http://schemas.microsoft.com/office/drawing/2014/main" id="{57E7565D-361A-0649-83E3-41C966CEDD90}"/>
                </a:ext>
              </a:extLst>
            </p:cNvPr>
            <p:cNvSpPr>
              <a:spLocks noChangeArrowheads="1"/>
            </p:cNvSpPr>
            <p:nvPr/>
          </p:nvSpPr>
          <p:spPr bwMode="auto">
            <a:xfrm>
              <a:off x="3116" y="1750"/>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7" name="Line 31">
              <a:extLst>
                <a:ext uri="{FF2B5EF4-FFF2-40B4-BE49-F238E27FC236}">
                  <a16:creationId xmlns:a16="http://schemas.microsoft.com/office/drawing/2014/main" id="{7307AAD6-1B7B-3E4C-AD3F-1CB98C2433DD}"/>
                </a:ext>
              </a:extLst>
            </p:cNvPr>
            <p:cNvSpPr>
              <a:spLocks noChangeShapeType="1"/>
            </p:cNvSpPr>
            <p:nvPr/>
          </p:nvSpPr>
          <p:spPr bwMode="auto">
            <a:xfrm>
              <a:off x="3116" y="1743"/>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8" name="Line 32">
              <a:extLst>
                <a:ext uri="{FF2B5EF4-FFF2-40B4-BE49-F238E27FC236}">
                  <a16:creationId xmlns:a16="http://schemas.microsoft.com/office/drawing/2014/main" id="{85AADD66-C3FE-324C-91AE-0057BDCFD4DB}"/>
                </a:ext>
              </a:extLst>
            </p:cNvPr>
            <p:cNvSpPr>
              <a:spLocks noChangeShapeType="1"/>
            </p:cNvSpPr>
            <p:nvPr/>
          </p:nvSpPr>
          <p:spPr bwMode="auto">
            <a:xfrm>
              <a:off x="3429" y="1743"/>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9" name="Rectangle 33">
              <a:extLst>
                <a:ext uri="{FF2B5EF4-FFF2-40B4-BE49-F238E27FC236}">
                  <a16:creationId xmlns:a16="http://schemas.microsoft.com/office/drawing/2014/main" id="{8FC4E749-70CE-3946-A306-97D91D359DD6}"/>
                </a:ext>
              </a:extLst>
            </p:cNvPr>
            <p:cNvSpPr>
              <a:spLocks noChangeArrowheads="1"/>
            </p:cNvSpPr>
            <p:nvPr/>
          </p:nvSpPr>
          <p:spPr bwMode="auto">
            <a:xfrm>
              <a:off x="3116" y="1743"/>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0" name="Oval 34">
              <a:extLst>
                <a:ext uri="{FF2B5EF4-FFF2-40B4-BE49-F238E27FC236}">
                  <a16:creationId xmlns:a16="http://schemas.microsoft.com/office/drawing/2014/main" id="{83AC3490-7FA4-A843-9DD7-EAD43C146CE9}"/>
                </a:ext>
              </a:extLst>
            </p:cNvPr>
            <p:cNvSpPr>
              <a:spLocks noChangeArrowheads="1"/>
            </p:cNvSpPr>
            <p:nvPr/>
          </p:nvSpPr>
          <p:spPr bwMode="auto">
            <a:xfrm>
              <a:off x="3113" y="1684"/>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1" name="Freeform 35">
              <a:extLst>
                <a:ext uri="{FF2B5EF4-FFF2-40B4-BE49-F238E27FC236}">
                  <a16:creationId xmlns:a16="http://schemas.microsoft.com/office/drawing/2014/main" id="{E0CB0E6F-0318-5A42-804B-74DE7351E2D5}"/>
                </a:ext>
              </a:extLst>
            </p:cNvPr>
            <p:cNvSpPr>
              <a:spLocks/>
            </p:cNvSpPr>
            <p:nvPr/>
          </p:nvSpPr>
          <p:spPr bwMode="auto">
            <a:xfrm>
              <a:off x="2707" y="1492"/>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2" name="Freeform 36">
              <a:extLst>
                <a:ext uri="{FF2B5EF4-FFF2-40B4-BE49-F238E27FC236}">
                  <a16:creationId xmlns:a16="http://schemas.microsoft.com/office/drawing/2014/main" id="{8911BBF2-790A-F940-A9A6-265EE2DEDCD5}"/>
                </a:ext>
              </a:extLst>
            </p:cNvPr>
            <p:cNvSpPr>
              <a:spLocks/>
            </p:cNvSpPr>
            <p:nvPr/>
          </p:nvSpPr>
          <p:spPr bwMode="auto">
            <a:xfrm>
              <a:off x="2866" y="1831"/>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3" name="Freeform 37">
              <a:extLst>
                <a:ext uri="{FF2B5EF4-FFF2-40B4-BE49-F238E27FC236}">
                  <a16:creationId xmlns:a16="http://schemas.microsoft.com/office/drawing/2014/main" id="{5FCEA00D-30D9-AD48-B36B-87D306BDCA76}"/>
                </a:ext>
              </a:extLst>
            </p:cNvPr>
            <p:cNvSpPr>
              <a:spLocks/>
            </p:cNvSpPr>
            <p:nvPr/>
          </p:nvSpPr>
          <p:spPr bwMode="auto">
            <a:xfrm>
              <a:off x="2185" y="2113"/>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4" name="Freeform 38">
              <a:extLst>
                <a:ext uri="{FF2B5EF4-FFF2-40B4-BE49-F238E27FC236}">
                  <a16:creationId xmlns:a16="http://schemas.microsoft.com/office/drawing/2014/main" id="{FFF79244-8621-1B4A-A951-D5F428298CC0}"/>
                </a:ext>
              </a:extLst>
            </p:cNvPr>
            <p:cNvSpPr>
              <a:spLocks/>
            </p:cNvSpPr>
            <p:nvPr/>
          </p:nvSpPr>
          <p:spPr bwMode="auto">
            <a:xfrm>
              <a:off x="1594" y="1789"/>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95" name="Group 39">
              <a:extLst>
                <a:ext uri="{FF2B5EF4-FFF2-40B4-BE49-F238E27FC236}">
                  <a16:creationId xmlns:a16="http://schemas.microsoft.com/office/drawing/2014/main" id="{3FE22FDD-2AF6-2F45-9D94-A7E347A876AC}"/>
                </a:ext>
              </a:extLst>
            </p:cNvPr>
            <p:cNvGrpSpPr>
              <a:grpSpLocks/>
            </p:cNvGrpSpPr>
            <p:nvPr/>
          </p:nvGrpSpPr>
          <p:grpSpPr bwMode="auto">
            <a:xfrm>
              <a:off x="1412" y="1589"/>
              <a:ext cx="245" cy="271"/>
              <a:chOff x="2934" y="2425"/>
              <a:chExt cx="249" cy="271"/>
            </a:xfrm>
          </p:grpSpPr>
          <p:sp>
            <p:nvSpPr>
              <p:cNvPr id="311" name="Rectangle 40">
                <a:extLst>
                  <a:ext uri="{FF2B5EF4-FFF2-40B4-BE49-F238E27FC236}">
                    <a16:creationId xmlns:a16="http://schemas.microsoft.com/office/drawing/2014/main" id="{7F9E7EA5-4703-3A4F-83AA-78477F6D2D39}"/>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2" name="Text Box 41">
                <a:extLst>
                  <a:ext uri="{FF2B5EF4-FFF2-40B4-BE49-F238E27FC236}">
                    <a16:creationId xmlns:a16="http://schemas.microsoft.com/office/drawing/2014/main" id="{7F6788A4-B028-5E46-BA6B-8260B340CCBA}"/>
                  </a:ext>
                </a:extLst>
              </p:cNvPr>
              <p:cNvSpPr txBox="1">
                <a:spLocks noChangeArrowheads="1"/>
              </p:cNvSpPr>
              <p:nvPr/>
            </p:nvSpPr>
            <p:spPr bwMode="auto">
              <a:xfrm>
                <a:off x="2934" y="2425"/>
                <a:ext cx="24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96" name="Group 42">
              <a:extLst>
                <a:ext uri="{FF2B5EF4-FFF2-40B4-BE49-F238E27FC236}">
                  <a16:creationId xmlns:a16="http://schemas.microsoft.com/office/drawing/2014/main" id="{3B399E80-BBE9-DE42-9C20-F733C3486EF5}"/>
                </a:ext>
              </a:extLst>
            </p:cNvPr>
            <p:cNvGrpSpPr>
              <a:grpSpLocks/>
            </p:cNvGrpSpPr>
            <p:nvPr/>
          </p:nvGrpSpPr>
          <p:grpSpPr bwMode="auto">
            <a:xfrm>
              <a:off x="2587" y="1973"/>
              <a:ext cx="236" cy="271"/>
              <a:chOff x="2938" y="2425"/>
              <a:chExt cx="240" cy="271"/>
            </a:xfrm>
          </p:grpSpPr>
          <p:sp>
            <p:nvSpPr>
              <p:cNvPr id="309" name="Rectangle 43">
                <a:extLst>
                  <a:ext uri="{FF2B5EF4-FFF2-40B4-BE49-F238E27FC236}">
                    <a16:creationId xmlns:a16="http://schemas.microsoft.com/office/drawing/2014/main" id="{C759317C-74E3-004E-8696-C6730D2A76B6}"/>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0" name="Text Box 44">
                <a:extLst>
                  <a:ext uri="{FF2B5EF4-FFF2-40B4-BE49-F238E27FC236}">
                    <a16:creationId xmlns:a16="http://schemas.microsoft.com/office/drawing/2014/main" id="{5EC66565-CE3C-DC49-A451-6127C9B7F138}"/>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97" name="Group 45">
              <a:extLst>
                <a:ext uri="{FF2B5EF4-FFF2-40B4-BE49-F238E27FC236}">
                  <a16:creationId xmlns:a16="http://schemas.microsoft.com/office/drawing/2014/main" id="{24F7013F-EE6F-1840-BCC7-9CF2E43BDEC7}"/>
                </a:ext>
              </a:extLst>
            </p:cNvPr>
            <p:cNvGrpSpPr>
              <a:grpSpLocks/>
            </p:cNvGrpSpPr>
            <p:nvPr/>
          </p:nvGrpSpPr>
          <p:grpSpPr bwMode="auto">
            <a:xfrm>
              <a:off x="1904" y="1940"/>
              <a:ext cx="252" cy="310"/>
              <a:chOff x="2931" y="2395"/>
              <a:chExt cx="253" cy="310"/>
            </a:xfrm>
          </p:grpSpPr>
          <p:sp>
            <p:nvSpPr>
              <p:cNvPr id="307" name="Rectangle 46">
                <a:extLst>
                  <a:ext uri="{FF2B5EF4-FFF2-40B4-BE49-F238E27FC236}">
                    <a16:creationId xmlns:a16="http://schemas.microsoft.com/office/drawing/2014/main" id="{534C2F14-5739-6A42-A4B7-963A8F9D05F3}"/>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8" name="Text Box 47">
                <a:extLst>
                  <a:ext uri="{FF2B5EF4-FFF2-40B4-BE49-F238E27FC236}">
                    <a16:creationId xmlns:a16="http://schemas.microsoft.com/office/drawing/2014/main" id="{06099668-A654-B443-AD81-E015DBEC4A94}"/>
                  </a:ext>
                </a:extLst>
              </p:cNvPr>
              <p:cNvSpPr txBox="1">
                <a:spLocks noChangeArrowheads="1"/>
              </p:cNvSpPr>
              <p:nvPr/>
            </p:nvSpPr>
            <p:spPr bwMode="auto">
              <a:xfrm>
                <a:off x="2931" y="2395"/>
                <a:ext cx="253"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x</a:t>
                </a:r>
              </a:p>
            </p:txBody>
          </p:sp>
        </p:grpSp>
        <p:grpSp>
          <p:nvGrpSpPr>
            <p:cNvPr id="298" name="Group 48">
              <a:extLst>
                <a:ext uri="{FF2B5EF4-FFF2-40B4-BE49-F238E27FC236}">
                  <a16:creationId xmlns:a16="http://schemas.microsoft.com/office/drawing/2014/main" id="{9DDFF683-1C8F-C14A-B1E0-84D48C9766B8}"/>
                </a:ext>
              </a:extLst>
            </p:cNvPr>
            <p:cNvGrpSpPr>
              <a:grpSpLocks/>
            </p:cNvGrpSpPr>
            <p:nvPr/>
          </p:nvGrpSpPr>
          <p:grpSpPr bwMode="auto">
            <a:xfrm>
              <a:off x="2563" y="1283"/>
              <a:ext cx="272" cy="271"/>
              <a:chOff x="2920" y="2425"/>
              <a:chExt cx="276" cy="271"/>
            </a:xfrm>
          </p:grpSpPr>
          <p:sp>
            <p:nvSpPr>
              <p:cNvPr id="305" name="Rectangle 49">
                <a:extLst>
                  <a:ext uri="{FF2B5EF4-FFF2-40B4-BE49-F238E27FC236}">
                    <a16:creationId xmlns:a16="http://schemas.microsoft.com/office/drawing/2014/main" id="{6ACA49F7-2DDA-174A-BA02-F0E6DC5FE7C7}"/>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6" name="Text Box 50">
                <a:extLst>
                  <a:ext uri="{FF2B5EF4-FFF2-40B4-BE49-F238E27FC236}">
                    <a16:creationId xmlns:a16="http://schemas.microsoft.com/office/drawing/2014/main" id="{B380098B-5F1B-B443-B890-D9D80D58A566}"/>
                  </a:ext>
                </a:extLst>
              </p:cNvPr>
              <p:cNvSpPr txBox="1">
                <a:spLocks noChangeArrowheads="1"/>
              </p:cNvSpPr>
              <p:nvPr/>
            </p:nvSpPr>
            <p:spPr bwMode="auto">
              <a:xfrm>
                <a:off x="2920" y="2425"/>
                <a:ext cx="27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99" name="Group 51">
              <a:extLst>
                <a:ext uri="{FF2B5EF4-FFF2-40B4-BE49-F238E27FC236}">
                  <a16:creationId xmlns:a16="http://schemas.microsoft.com/office/drawing/2014/main" id="{657C09A9-0D00-C341-97E4-BFE0D534EAC3}"/>
                </a:ext>
              </a:extLst>
            </p:cNvPr>
            <p:cNvGrpSpPr>
              <a:grpSpLocks/>
            </p:cNvGrpSpPr>
            <p:nvPr/>
          </p:nvGrpSpPr>
          <p:grpSpPr bwMode="auto">
            <a:xfrm>
              <a:off x="1897" y="1283"/>
              <a:ext cx="236" cy="271"/>
              <a:chOff x="2938" y="2425"/>
              <a:chExt cx="240" cy="271"/>
            </a:xfrm>
          </p:grpSpPr>
          <p:sp>
            <p:nvSpPr>
              <p:cNvPr id="303" name="Rectangle 52">
                <a:extLst>
                  <a:ext uri="{FF2B5EF4-FFF2-40B4-BE49-F238E27FC236}">
                    <a16:creationId xmlns:a16="http://schemas.microsoft.com/office/drawing/2014/main" id="{DA96FFA9-8E2C-F446-A90C-1D2C3A740941}"/>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4" name="Text Box 53">
                <a:extLst>
                  <a:ext uri="{FF2B5EF4-FFF2-40B4-BE49-F238E27FC236}">
                    <a16:creationId xmlns:a16="http://schemas.microsoft.com/office/drawing/2014/main" id="{4094D47B-3C2E-1549-9303-FE64B14C52B7}"/>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300" name="Group 54">
              <a:extLst>
                <a:ext uri="{FF2B5EF4-FFF2-40B4-BE49-F238E27FC236}">
                  <a16:creationId xmlns:a16="http://schemas.microsoft.com/office/drawing/2014/main" id="{4895C555-2EC4-9F4B-9A35-FF3D23C076E1}"/>
                </a:ext>
              </a:extLst>
            </p:cNvPr>
            <p:cNvGrpSpPr>
              <a:grpSpLocks/>
            </p:cNvGrpSpPr>
            <p:nvPr/>
          </p:nvGrpSpPr>
          <p:grpSpPr bwMode="auto">
            <a:xfrm>
              <a:off x="3154" y="1601"/>
              <a:ext cx="237" cy="310"/>
              <a:chOff x="2936" y="2395"/>
              <a:chExt cx="240" cy="310"/>
            </a:xfrm>
          </p:grpSpPr>
          <p:sp>
            <p:nvSpPr>
              <p:cNvPr id="301" name="Rectangle 55">
                <a:extLst>
                  <a:ext uri="{FF2B5EF4-FFF2-40B4-BE49-F238E27FC236}">
                    <a16:creationId xmlns:a16="http://schemas.microsoft.com/office/drawing/2014/main" id="{1594FC40-950D-DD4E-9742-69A340A7FA59}"/>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2" name="Text Box 56">
                <a:extLst>
                  <a:ext uri="{FF2B5EF4-FFF2-40B4-BE49-F238E27FC236}">
                    <a16:creationId xmlns:a16="http://schemas.microsoft.com/office/drawing/2014/main" id="{70D90BEE-05A4-FA49-8BE7-08E95F13AB67}"/>
                  </a:ext>
                </a:extLst>
              </p:cNvPr>
              <p:cNvSpPr txBox="1">
                <a:spLocks noChangeArrowheads="1"/>
              </p:cNvSpPr>
              <p:nvPr/>
            </p:nvSpPr>
            <p:spPr bwMode="auto">
              <a:xfrm>
                <a:off x="2936" y="2395"/>
                <a:ext cx="24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z</a:t>
                </a:r>
              </a:p>
            </p:txBody>
          </p:sp>
        </p:grpSp>
      </p:grpSp>
      <p:sp>
        <p:nvSpPr>
          <p:cNvPr id="313" name="Text Box 57">
            <a:extLst>
              <a:ext uri="{FF2B5EF4-FFF2-40B4-BE49-F238E27FC236}">
                <a16:creationId xmlns:a16="http://schemas.microsoft.com/office/drawing/2014/main" id="{64A60984-9F92-014B-A1A1-4ED6EE18F034}"/>
              </a:ext>
            </a:extLst>
          </p:cNvPr>
          <p:cNvSpPr txBox="1">
            <a:spLocks noChangeArrowheads="1"/>
          </p:cNvSpPr>
          <p:nvPr/>
        </p:nvSpPr>
        <p:spPr bwMode="auto">
          <a:xfrm>
            <a:off x="1523287" y="3244817"/>
            <a:ext cx="399340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a:solidFill>
                  <a:srgbClr val="000000"/>
                </a:solidFill>
                <a:latin typeface="Avenir Book" panose="020B0503020203020204" pitchFamily="34" charset="-78"/>
                <a:cs typeface="Avenir Book" panose="020B0503020203020204" pitchFamily="34" charset="-78"/>
              </a:rPr>
              <a:t>R</a:t>
            </a:r>
            <a:r>
              <a:rPr lang="en-US" sz="1800" dirty="0" smtClean="0">
                <a:solidFill>
                  <a:srgbClr val="000000"/>
                </a:solidFill>
                <a:latin typeface="Avenir Book" panose="020B0503020203020204" pitchFamily="34" charset="-78"/>
                <a:cs typeface="Avenir Book" panose="020B0503020203020204" pitchFamily="34" charset="-78"/>
              </a:rPr>
              <a:t>esulting </a:t>
            </a:r>
            <a:r>
              <a:rPr lang="en-US" sz="1800" dirty="0">
                <a:solidFill>
                  <a:srgbClr val="0000FF"/>
                </a:solidFill>
                <a:latin typeface="Avenir Book" panose="020B0503020203020204" pitchFamily="34" charset="-78"/>
                <a:cs typeface="Avenir Book" panose="020B0503020203020204" pitchFamily="34" charset="-78"/>
              </a:rPr>
              <a:t>least-cost-path tree </a:t>
            </a:r>
            <a:r>
              <a:rPr lang="en-US" sz="1800" dirty="0">
                <a:solidFill>
                  <a:srgbClr val="000000"/>
                </a:solidFill>
                <a:latin typeface="Avenir Book" panose="020B0503020203020204" pitchFamily="34" charset="-78"/>
                <a:cs typeface="Avenir Book" panose="020B0503020203020204" pitchFamily="34" charset="-78"/>
              </a:rPr>
              <a:t>from u:</a:t>
            </a:r>
          </a:p>
        </p:txBody>
      </p:sp>
      <p:grpSp>
        <p:nvGrpSpPr>
          <p:cNvPr id="24" name="Group 23">
            <a:extLst>
              <a:ext uri="{FF2B5EF4-FFF2-40B4-BE49-F238E27FC236}">
                <a16:creationId xmlns:a16="http://schemas.microsoft.com/office/drawing/2014/main" id="{6CB75B83-340D-DF48-B11B-E4763431618C}"/>
              </a:ext>
            </a:extLst>
          </p:cNvPr>
          <p:cNvGrpSpPr/>
          <p:nvPr/>
        </p:nvGrpSpPr>
        <p:grpSpPr>
          <a:xfrm>
            <a:off x="6269163" y="3242821"/>
            <a:ext cx="3401893" cy="1960335"/>
            <a:chOff x="6731733" y="3986393"/>
            <a:chExt cx="4535857" cy="2613780"/>
          </a:xfrm>
        </p:grpSpPr>
        <p:sp>
          <p:nvSpPr>
            <p:cNvPr id="329"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6731733" y="3986393"/>
              <a:ext cx="453585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a:solidFill>
                    <a:srgbClr val="000000"/>
                  </a:solidFill>
                  <a:latin typeface="Avenir Book" panose="020B0503020203020204" pitchFamily="34" charset="-78"/>
                  <a:cs typeface="Avenir Book" panose="020B0503020203020204" pitchFamily="34" charset="-78"/>
                </a:rPr>
                <a:t>R</a:t>
              </a:r>
              <a:r>
                <a:rPr lang="en-US" sz="1800" dirty="0" smtClean="0">
                  <a:solidFill>
                    <a:srgbClr val="000000"/>
                  </a:solidFill>
                  <a:latin typeface="Avenir Book" panose="020B0503020203020204" pitchFamily="34" charset="-78"/>
                  <a:cs typeface="Avenir Book" panose="020B0503020203020204" pitchFamily="34" charset="-78"/>
                </a:rPr>
                <a:t>esulting </a:t>
              </a:r>
              <a:r>
                <a:rPr lang="en-US" sz="1800" dirty="0">
                  <a:solidFill>
                    <a:srgbClr val="000000"/>
                  </a:solidFill>
                  <a:latin typeface="Avenir Book" panose="020B0503020203020204" pitchFamily="34" charset="-78"/>
                  <a:cs typeface="Avenir Book" panose="020B0503020203020204" pitchFamily="34" charset="-78"/>
                </a:rPr>
                <a:t>forwarding table in u:</a:t>
              </a:r>
            </a:p>
          </p:txBody>
        </p:sp>
        <p:grpSp>
          <p:nvGrpSpPr>
            <p:cNvPr id="22" name="Group 21">
              <a:extLst>
                <a:ext uri="{FF2B5EF4-FFF2-40B4-BE49-F238E27FC236}">
                  <a16:creationId xmlns:a16="http://schemas.microsoft.com/office/drawing/2014/main" id="{5A06AC3B-3519-6940-83CC-F298AC6E1530}"/>
                </a:ext>
              </a:extLst>
            </p:cNvPr>
            <p:cNvGrpSpPr/>
            <p:nvPr/>
          </p:nvGrpSpPr>
          <p:grpSpPr>
            <a:xfrm>
              <a:off x="7358350" y="4506185"/>
              <a:ext cx="2607187" cy="2093988"/>
              <a:chOff x="9164000" y="1751411"/>
              <a:chExt cx="2607187" cy="2093988"/>
            </a:xfrm>
          </p:grpSpPr>
          <p:sp>
            <p:nvSpPr>
              <p:cNvPr id="21" name="Rectangle 20">
                <a:extLst>
                  <a:ext uri="{FF2B5EF4-FFF2-40B4-BE49-F238E27FC236}">
                    <a16:creationId xmlns:a16="http://schemas.microsoft.com/office/drawing/2014/main" id="{FA510DE8-21E1-A542-BA94-C8D9DE35CF35}"/>
                  </a:ext>
                </a:extLst>
              </p:cNvPr>
              <p:cNvSpPr/>
              <p:nvPr/>
            </p:nvSpPr>
            <p:spPr>
              <a:xfrm>
                <a:off x="9199419" y="1778000"/>
                <a:ext cx="2440229"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 name="Rectangle 1">
                <a:extLst>
                  <a:ext uri="{FF2B5EF4-FFF2-40B4-BE49-F238E27FC236}">
                    <a16:creationId xmlns:a16="http://schemas.microsoft.com/office/drawing/2014/main" id="{1854B982-B7D4-D841-A53C-E699EE81E943}"/>
                  </a:ext>
                </a:extLst>
              </p:cNvPr>
              <p:cNvSpPr/>
              <p:nvPr/>
            </p:nvSpPr>
            <p:spPr>
              <a:xfrm>
                <a:off x="9190299" y="1770927"/>
                <a:ext cx="244022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7" name="TextBox 6">
                <a:extLst>
                  <a:ext uri="{FF2B5EF4-FFF2-40B4-BE49-F238E27FC236}">
                    <a16:creationId xmlns:a16="http://schemas.microsoft.com/office/drawing/2014/main" id="{7507A910-2025-F047-93E1-3DCFBCE13ED1}"/>
                  </a:ext>
                </a:extLst>
              </p:cNvPr>
              <p:cNvSpPr txBox="1"/>
              <p:nvPr/>
            </p:nvSpPr>
            <p:spPr>
              <a:xfrm>
                <a:off x="9541219" y="2060295"/>
                <a:ext cx="466368" cy="1785104"/>
              </a:xfrm>
              <a:prstGeom prst="rect">
                <a:avLst/>
              </a:prstGeom>
              <a:noFill/>
            </p:spPr>
            <p:txBody>
              <a:bodyPr wrap="none" rtlCol="0">
                <a:spAutoFit/>
              </a:bodyPr>
              <a:lstStyle/>
              <a:p>
                <a:pPr algn="ctr">
                  <a:lnSpc>
                    <a:spcPct val="90000"/>
                  </a:lnSpc>
                </a:pPr>
                <a:r>
                  <a:rPr lang="en-US" dirty="0">
                    <a:latin typeface="Avenir Book" panose="020B0503020203020204" pitchFamily="34" charset="-78"/>
                    <a:cs typeface="Avenir Book" panose="020B0503020203020204" pitchFamily="34" charset="-78"/>
                  </a:rPr>
                  <a:t>v</a:t>
                </a:r>
              </a:p>
              <a:p>
                <a:pPr algn="ctr">
                  <a:lnSpc>
                    <a:spcPct val="90000"/>
                  </a:lnSpc>
                </a:pPr>
                <a:r>
                  <a:rPr lang="en-US" dirty="0">
                    <a:latin typeface="Avenir Book" panose="020B0503020203020204" pitchFamily="34" charset="-78"/>
                    <a:cs typeface="Avenir Book" panose="020B0503020203020204" pitchFamily="34" charset="-78"/>
                  </a:rPr>
                  <a:t>x</a:t>
                </a:r>
              </a:p>
              <a:p>
                <a:pPr algn="ctr">
                  <a:lnSpc>
                    <a:spcPct val="90000"/>
                  </a:lnSpc>
                </a:pPr>
                <a:r>
                  <a:rPr lang="en-US" dirty="0">
                    <a:latin typeface="Avenir Book" panose="020B0503020203020204" pitchFamily="34" charset="-78"/>
                    <a:cs typeface="Avenir Book" panose="020B0503020203020204" pitchFamily="34" charset="-78"/>
                  </a:rPr>
                  <a:t>y</a:t>
                </a:r>
              </a:p>
              <a:p>
                <a:pPr algn="ctr">
                  <a:lnSpc>
                    <a:spcPct val="90000"/>
                  </a:lnSpc>
                </a:pPr>
                <a:r>
                  <a:rPr lang="en-US" dirty="0">
                    <a:latin typeface="Avenir Book" panose="020B0503020203020204" pitchFamily="34" charset="-78"/>
                    <a:cs typeface="Avenir Book" panose="020B0503020203020204" pitchFamily="34" charset="-78"/>
                  </a:rPr>
                  <a:t>w</a:t>
                </a:r>
              </a:p>
              <a:p>
                <a:pPr algn="ctr">
                  <a:lnSpc>
                    <a:spcPct val="90000"/>
                  </a:lnSpc>
                </a:pPr>
                <a:r>
                  <a:rPr lang="en-US" dirty="0">
                    <a:latin typeface="Avenir Book" panose="020B0503020203020204" pitchFamily="34" charset="-78"/>
                    <a:cs typeface="Avenir Book" panose="020B0503020203020204" pitchFamily="34" charset="-78"/>
                  </a:rPr>
                  <a:t>x</a:t>
                </a:r>
                <a:endParaRPr lang="en-US" sz="1350" dirty="0">
                  <a:latin typeface="Avenir Book" panose="020B0503020203020204" pitchFamily="34" charset="-78"/>
                  <a:cs typeface="Avenir Book" panose="020B0503020203020204" pitchFamily="34" charset="-78"/>
                </a:endParaRPr>
              </a:p>
            </p:txBody>
          </p:sp>
          <p:sp>
            <p:nvSpPr>
              <p:cNvPr id="330" name="TextBox 329">
                <a:extLst>
                  <a:ext uri="{FF2B5EF4-FFF2-40B4-BE49-F238E27FC236}">
                    <a16:creationId xmlns:a16="http://schemas.microsoft.com/office/drawing/2014/main" id="{D2ECC22B-FD29-854E-98E6-577039BEAFC8}"/>
                  </a:ext>
                </a:extLst>
              </p:cNvPr>
              <p:cNvSpPr txBox="1"/>
              <p:nvPr/>
            </p:nvSpPr>
            <p:spPr>
              <a:xfrm>
                <a:off x="10615915" y="2050650"/>
                <a:ext cx="812616" cy="1785104"/>
              </a:xfrm>
              <a:prstGeom prst="rect">
                <a:avLst/>
              </a:prstGeom>
              <a:noFill/>
            </p:spPr>
            <p:txBody>
              <a:bodyPr wrap="none" rtlCol="0">
                <a:spAutoFit/>
              </a:bodyPr>
              <a:lstStyle/>
              <a:p>
                <a:pPr>
                  <a:lnSpc>
                    <a:spcPct val="90000"/>
                  </a:lnSpc>
                </a:pPr>
                <a:r>
                  <a:rPr lang="en-US" dirty="0">
                    <a:latin typeface="Avenir Book" panose="020B0503020203020204" pitchFamily="34" charset="-78"/>
                    <a:cs typeface="Avenir Book" panose="020B0503020203020204" pitchFamily="34" charset="-78"/>
                  </a:rPr>
                  <a:t>(u,v)</a:t>
                </a:r>
              </a:p>
              <a:p>
                <a:pPr>
                  <a:lnSpc>
                    <a:spcPct val="90000"/>
                  </a:lnSpc>
                </a:pPr>
                <a:r>
                  <a:rPr lang="en-US" dirty="0">
                    <a:latin typeface="Avenir Book" panose="020B0503020203020204" pitchFamily="34" charset="-78"/>
                    <a:cs typeface="Avenir Book" panose="020B0503020203020204" pitchFamily="34" charset="-78"/>
                  </a:rPr>
                  <a:t>(u,x)</a:t>
                </a:r>
              </a:p>
              <a:p>
                <a:pPr>
                  <a:lnSpc>
                    <a:spcPct val="90000"/>
                  </a:lnSpc>
                </a:pPr>
                <a:r>
                  <a:rPr lang="en-US" dirty="0">
                    <a:latin typeface="Avenir Book" panose="020B0503020203020204" pitchFamily="34" charset="-78"/>
                    <a:cs typeface="Avenir Book" panose="020B0503020203020204" pitchFamily="34" charset="-78"/>
                  </a:rPr>
                  <a:t>(u,x)</a:t>
                </a:r>
              </a:p>
              <a:p>
                <a:pPr>
                  <a:lnSpc>
                    <a:spcPct val="90000"/>
                  </a:lnSpc>
                </a:pPr>
                <a:r>
                  <a:rPr lang="en-US" dirty="0">
                    <a:latin typeface="Avenir Book" panose="020B0503020203020204" pitchFamily="34" charset="-78"/>
                    <a:cs typeface="Avenir Book" panose="020B0503020203020204" pitchFamily="34" charset="-78"/>
                  </a:rPr>
                  <a:t>(u,x)</a:t>
                </a:r>
              </a:p>
              <a:p>
                <a:pPr>
                  <a:lnSpc>
                    <a:spcPct val="90000"/>
                  </a:lnSpc>
                </a:pPr>
                <a:r>
                  <a:rPr lang="en-US" dirty="0">
                    <a:latin typeface="Avenir Book" panose="020B0503020203020204" pitchFamily="34" charset="-78"/>
                    <a:cs typeface="Avenir Book" panose="020B0503020203020204" pitchFamily="34" charset="-78"/>
                  </a:rPr>
                  <a:t>(u,x)</a:t>
                </a:r>
                <a:endParaRPr lang="en-US" sz="1350" dirty="0">
                  <a:latin typeface="Avenir Book" panose="020B0503020203020204" pitchFamily="34" charset="-78"/>
                  <a:cs typeface="Avenir Book" panose="020B0503020203020204" pitchFamily="34" charset="-78"/>
                </a:endParaRPr>
              </a:p>
            </p:txBody>
          </p:sp>
          <p:sp>
            <p:nvSpPr>
              <p:cNvPr id="8" name="TextBox 7">
                <a:extLst>
                  <a:ext uri="{FF2B5EF4-FFF2-40B4-BE49-F238E27FC236}">
                    <a16:creationId xmlns:a16="http://schemas.microsoft.com/office/drawing/2014/main" id="{9E9A1932-3100-C346-AA74-8048C9EF5669}"/>
                  </a:ext>
                </a:extLst>
              </p:cNvPr>
              <p:cNvSpPr txBox="1"/>
              <p:nvPr/>
            </p:nvSpPr>
            <p:spPr>
              <a:xfrm>
                <a:off x="9164000" y="1770092"/>
                <a:ext cx="1289242" cy="369332"/>
              </a:xfrm>
              <a:prstGeom prst="rect">
                <a:avLst/>
              </a:prstGeom>
              <a:noFill/>
            </p:spPr>
            <p:txBody>
              <a:bodyPr wrap="none" rtlCol="0">
                <a:spAutoFit/>
              </a:bodyPr>
              <a:lstStyle/>
              <a:p>
                <a:r>
                  <a:rPr lang="en-US" sz="1200" dirty="0">
                    <a:latin typeface="Avenir Book" panose="020B0503020203020204" pitchFamily="34" charset="-78"/>
                    <a:cs typeface="Avenir Book" panose="020B0503020203020204" pitchFamily="34" charset="-78"/>
                  </a:rPr>
                  <a:t>D</a:t>
                </a:r>
                <a:r>
                  <a:rPr lang="en-US" sz="1200" dirty="0" smtClean="0">
                    <a:latin typeface="Avenir Book" panose="020B0503020203020204" pitchFamily="34" charset="-78"/>
                    <a:cs typeface="Avenir Book" panose="020B0503020203020204" pitchFamily="34" charset="-78"/>
                  </a:rPr>
                  <a:t>estination</a:t>
                </a:r>
                <a:endParaRPr lang="en-US" sz="1350" dirty="0">
                  <a:latin typeface="Avenir Book" panose="020B0503020203020204" pitchFamily="34" charset="-78"/>
                  <a:cs typeface="Avenir Book" panose="020B0503020203020204" pitchFamily="34" charset="-78"/>
                </a:endParaRPr>
              </a:p>
            </p:txBody>
          </p:sp>
          <p:sp>
            <p:nvSpPr>
              <p:cNvPr id="331" name="TextBox 330">
                <a:extLst>
                  <a:ext uri="{FF2B5EF4-FFF2-40B4-BE49-F238E27FC236}">
                    <a16:creationId xmlns:a16="http://schemas.microsoft.com/office/drawing/2014/main" id="{5C520567-C138-9F4F-972E-A6D6E1C098AE}"/>
                  </a:ext>
                </a:extLst>
              </p:cNvPr>
              <p:cNvSpPr txBox="1"/>
              <p:nvPr/>
            </p:nvSpPr>
            <p:spPr>
              <a:xfrm>
                <a:off x="10268211" y="1751411"/>
                <a:ext cx="1502976"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Outgoing </a:t>
                </a:r>
                <a:r>
                  <a:rPr lang="en-US" sz="1200" dirty="0">
                    <a:latin typeface="Avenir Book" panose="020B0503020203020204" pitchFamily="34" charset="-78"/>
                    <a:cs typeface="Avenir Book" panose="020B0503020203020204" pitchFamily="34" charset="-78"/>
                  </a:rPr>
                  <a:t>link</a:t>
                </a:r>
              </a:p>
            </p:txBody>
          </p:sp>
          <p:cxnSp>
            <p:nvCxnSpPr>
              <p:cNvPr id="10" name="Straight Connector 9">
                <a:extLst>
                  <a:ext uri="{FF2B5EF4-FFF2-40B4-BE49-F238E27FC236}">
                    <a16:creationId xmlns:a16="http://schemas.microsoft.com/office/drawing/2014/main" id="{C34AB781-8439-8C4F-8F97-23D8CA7BA068}"/>
                  </a:ext>
                </a:extLst>
              </p:cNvPr>
              <p:cNvCxnSpPr>
                <a:cxnSpLocks/>
              </p:cNvCxnSpPr>
              <p:nvPr/>
            </p:nvCxnSpPr>
            <p:spPr>
              <a:xfrm>
                <a:off x="9178724" y="2060293"/>
                <a:ext cx="2395960" cy="0"/>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E7D2336-FF8B-F94C-A7C3-827D1CE1B031}"/>
                  </a:ext>
                </a:extLst>
              </p:cNvPr>
              <p:cNvCxnSpPr>
                <a:cxnSpLocks/>
              </p:cNvCxnSpPr>
              <p:nvPr/>
            </p:nvCxnSpPr>
            <p:spPr>
              <a:xfrm>
                <a:off x="10359342" y="1770927"/>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a:extLst>
              <a:ext uri="{FF2B5EF4-FFF2-40B4-BE49-F238E27FC236}">
                <a16:creationId xmlns:a16="http://schemas.microsoft.com/office/drawing/2014/main" id="{F7EB9AF4-5603-FB43-B05B-61449C2AEFFB}"/>
              </a:ext>
            </a:extLst>
          </p:cNvPr>
          <p:cNvGrpSpPr/>
          <p:nvPr/>
        </p:nvGrpSpPr>
        <p:grpSpPr>
          <a:xfrm>
            <a:off x="8390880" y="3873011"/>
            <a:ext cx="2579314" cy="300082"/>
            <a:chOff x="8565265" y="4815068"/>
            <a:chExt cx="3439084" cy="400108"/>
          </a:xfrm>
        </p:grpSpPr>
        <p:sp>
          <p:nvSpPr>
            <p:cNvPr id="25" name="TextBox 24">
              <a:extLst>
                <a:ext uri="{FF2B5EF4-FFF2-40B4-BE49-F238E27FC236}">
                  <a16:creationId xmlns:a16="http://schemas.microsoft.com/office/drawing/2014/main" id="{7E6387EE-3D37-4948-8425-E51C56BFAD3E}"/>
                </a:ext>
              </a:extLst>
            </p:cNvPr>
            <p:cNvSpPr txBox="1"/>
            <p:nvPr/>
          </p:nvSpPr>
          <p:spPr>
            <a:xfrm>
              <a:off x="9201874" y="4815068"/>
              <a:ext cx="2802475" cy="400108"/>
            </a:xfrm>
            <a:prstGeom prst="rect">
              <a:avLst/>
            </a:prstGeom>
            <a:noFill/>
          </p:spPr>
          <p:txBody>
            <a:bodyPr wrap="none" rtlCol="0">
              <a:spAutoFit/>
            </a:bodyPr>
            <a:lstStyle/>
            <a:p>
              <a:r>
                <a:rPr lang="en-US" sz="1350" dirty="0">
                  <a:latin typeface="Avenir Book" panose="020B0503020203020204" pitchFamily="34" charset="-78"/>
                  <a:cs typeface="Avenir Book" panose="020B0503020203020204" pitchFamily="34" charset="-78"/>
                </a:rPr>
                <a:t>route from u to v directly</a:t>
              </a:r>
            </a:p>
          </p:txBody>
        </p:sp>
        <p:cxnSp>
          <p:nvCxnSpPr>
            <p:cNvPr id="27" name="Straight Connector 26">
              <a:extLst>
                <a:ext uri="{FF2B5EF4-FFF2-40B4-BE49-F238E27FC236}">
                  <a16:creationId xmlns:a16="http://schemas.microsoft.com/office/drawing/2014/main" id="{B127B774-BBDB-844B-9FDB-AFB31AC4A39F}"/>
                </a:ext>
              </a:extLst>
            </p:cNvPr>
            <p:cNvCxnSpPr>
              <a:cxnSpLocks/>
            </p:cNvCxnSpPr>
            <p:nvPr/>
          </p:nvCxnSpPr>
          <p:spPr>
            <a:xfrm>
              <a:off x="8565265" y="5000264"/>
              <a:ext cx="68290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7F3C6B55-B326-044B-8E06-D5159D43754E}"/>
              </a:ext>
            </a:extLst>
          </p:cNvPr>
          <p:cNvGrpSpPr/>
          <p:nvPr/>
        </p:nvGrpSpPr>
        <p:grpSpPr>
          <a:xfrm>
            <a:off x="8625267" y="4159482"/>
            <a:ext cx="2401962" cy="968778"/>
            <a:chOff x="8877782" y="5197032"/>
            <a:chExt cx="2372811" cy="1291704"/>
          </a:xfrm>
        </p:grpSpPr>
        <p:sp>
          <p:nvSpPr>
            <p:cNvPr id="333" name="TextBox 332">
              <a:extLst>
                <a:ext uri="{FF2B5EF4-FFF2-40B4-BE49-F238E27FC236}">
                  <a16:creationId xmlns:a16="http://schemas.microsoft.com/office/drawing/2014/main" id="{C09FF997-745F-784E-9A60-C291F499E8CB}"/>
                </a:ext>
              </a:extLst>
            </p:cNvPr>
            <p:cNvSpPr txBox="1"/>
            <p:nvPr/>
          </p:nvSpPr>
          <p:spPr>
            <a:xfrm>
              <a:off x="9215379" y="5534628"/>
              <a:ext cx="2035214" cy="954108"/>
            </a:xfrm>
            <a:prstGeom prst="rect">
              <a:avLst/>
            </a:prstGeom>
            <a:noFill/>
          </p:spPr>
          <p:txBody>
            <a:bodyPr wrap="square" rtlCol="0">
              <a:spAutoFit/>
            </a:bodyPr>
            <a:lstStyle/>
            <a:p>
              <a:r>
                <a:rPr lang="en-US" sz="1350" dirty="0">
                  <a:latin typeface="Avenir Book" panose="020B0503020203020204" pitchFamily="34" charset="-78"/>
                  <a:cs typeface="Avenir Book" panose="020B0503020203020204" pitchFamily="34" charset="-78"/>
                </a:rPr>
                <a:t>route from u to all other destinations via x </a:t>
              </a:r>
            </a:p>
          </p:txBody>
        </p:sp>
        <p:sp>
          <p:nvSpPr>
            <p:cNvPr id="30" name="Right Brace 29">
              <a:extLst>
                <a:ext uri="{FF2B5EF4-FFF2-40B4-BE49-F238E27FC236}">
                  <a16:creationId xmlns:a16="http://schemas.microsoft.com/office/drawing/2014/main" id="{68ADB3E5-D636-BB44-86FA-BBB701733A10}"/>
                </a:ext>
              </a:extLst>
            </p:cNvPr>
            <p:cNvSpPr/>
            <p:nvPr/>
          </p:nvSpPr>
          <p:spPr>
            <a:xfrm>
              <a:off x="8877782" y="5197032"/>
              <a:ext cx="352218" cy="1238491"/>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cxnSp>
        <p:nvCxnSpPr>
          <p:cNvPr id="150" name="Straight Arrow Connector 149">
            <a:extLst>
              <a:ext uri="{FF2B5EF4-FFF2-40B4-BE49-F238E27FC236}">
                <a16:creationId xmlns:a16="http://schemas.microsoft.com/office/drawing/2014/main" id="{112457CF-2890-E146-8628-638AC5577656}"/>
              </a:ext>
            </a:extLst>
          </p:cNvPr>
          <p:cNvCxnSpPr>
            <a:cxnSpLocks/>
          </p:cNvCxnSpPr>
          <p:nvPr/>
        </p:nvCxnSpPr>
        <p:spPr>
          <a:xfrm>
            <a:off x="2328351" y="4327976"/>
            <a:ext cx="329604" cy="32159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91C301B-8A6E-4845-BF28-577AD894F891}"/>
              </a:ext>
            </a:extLst>
          </p:cNvPr>
          <p:cNvCxnSpPr>
            <a:cxnSpLocks/>
          </p:cNvCxnSpPr>
          <p:nvPr/>
        </p:nvCxnSpPr>
        <p:spPr>
          <a:xfrm>
            <a:off x="3041642" y="4711387"/>
            <a:ext cx="440227" cy="486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3C9D1B43-9124-3142-843B-DC7A58F1456E}"/>
              </a:ext>
            </a:extLst>
          </p:cNvPr>
          <p:cNvCxnSpPr>
            <a:cxnSpLocks/>
          </p:cNvCxnSpPr>
          <p:nvPr/>
        </p:nvCxnSpPr>
        <p:spPr>
          <a:xfrm flipV="1">
            <a:off x="2411689" y="3937329"/>
            <a:ext cx="376757" cy="2114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8A7B92A4-0E80-6D4D-87F2-803D33EFB3E5}"/>
              </a:ext>
            </a:extLst>
          </p:cNvPr>
          <p:cNvCxnSpPr>
            <a:cxnSpLocks/>
          </p:cNvCxnSpPr>
          <p:nvPr/>
        </p:nvCxnSpPr>
        <p:spPr>
          <a:xfrm flipV="1">
            <a:off x="3668120" y="3911286"/>
            <a:ext cx="0" cy="66265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368CBA46-10A4-6B43-8244-BF448DB2A1AB}"/>
              </a:ext>
            </a:extLst>
          </p:cNvPr>
          <p:cNvCxnSpPr>
            <a:cxnSpLocks/>
          </p:cNvCxnSpPr>
          <p:nvPr/>
        </p:nvCxnSpPr>
        <p:spPr>
          <a:xfrm flipV="1">
            <a:off x="3865595" y="4352572"/>
            <a:ext cx="455048" cy="33604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63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ssolv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1629295" y="323733"/>
            <a:ext cx="8971452" cy="670967"/>
          </a:xfrm>
        </p:spPr>
        <p:txBody>
          <a:bodyPr>
            <a:normAutofit fontScale="90000"/>
          </a:bodyPr>
          <a:lstStyle/>
          <a:p>
            <a:r>
              <a:rPr lang="en-US" b="0" dirty="0" err="1">
                <a:latin typeface="Avenir Book" panose="020B0503020203020204" pitchFamily="34" charset="-78"/>
                <a:cs typeface="Avenir Book" panose="020B0503020203020204" pitchFamily="34" charset="-78"/>
              </a:rPr>
              <a:t>Dijkstra’s</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Algorithm</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Another </a:t>
            </a:r>
            <a:r>
              <a:rPr lang="en-US" dirty="0">
                <a:latin typeface="Avenir Book" panose="020B0503020203020204" pitchFamily="34" charset="-78"/>
                <a:cs typeface="Avenir Book" panose="020B0503020203020204" pitchFamily="34" charset="-78"/>
              </a:rPr>
              <a:t>E</a:t>
            </a:r>
            <a:r>
              <a:rPr lang="en-US" b="0" dirty="0" smtClean="0">
                <a:latin typeface="Avenir Book" panose="020B0503020203020204" pitchFamily="34" charset="-78"/>
                <a:cs typeface="Avenir Book" panose="020B0503020203020204" pitchFamily="34" charset="-78"/>
              </a:rPr>
              <a:t>xample</a:t>
            </a:r>
            <a:endParaRPr lang="en-US" b="0" dirty="0">
              <a:latin typeface="Avenir Book" panose="020B0503020203020204" pitchFamily="34" charset="-78"/>
              <a:cs typeface="Avenir Book" panose="020B0503020203020204" pitchFamily="34" charset="-78"/>
            </a:endParaRPr>
          </a:p>
        </p:txBody>
      </p:sp>
      <p:grpSp>
        <p:nvGrpSpPr>
          <p:cNvPr id="276" name="Group 2">
            <a:extLst>
              <a:ext uri="{FF2B5EF4-FFF2-40B4-BE49-F238E27FC236}">
                <a16:creationId xmlns:a16="http://schemas.microsoft.com/office/drawing/2014/main" id="{32F1096F-92AF-264C-9891-4B2131A1535A}"/>
              </a:ext>
            </a:extLst>
          </p:cNvPr>
          <p:cNvGrpSpPr>
            <a:grpSpLocks/>
          </p:cNvGrpSpPr>
          <p:nvPr/>
        </p:nvGrpSpPr>
        <p:grpSpPr bwMode="auto">
          <a:xfrm>
            <a:off x="7080892" y="1771055"/>
            <a:ext cx="3163490" cy="2548969"/>
            <a:chOff x="415" y="856"/>
            <a:chExt cx="2910" cy="2281"/>
          </a:xfrm>
        </p:grpSpPr>
        <p:grpSp>
          <p:nvGrpSpPr>
            <p:cNvPr id="277" name="Group 3">
              <a:extLst>
                <a:ext uri="{FF2B5EF4-FFF2-40B4-BE49-F238E27FC236}">
                  <a16:creationId xmlns:a16="http://schemas.microsoft.com/office/drawing/2014/main" id="{658BC70D-BFE1-3445-B630-7B3A4A79644E}"/>
                </a:ext>
              </a:extLst>
            </p:cNvPr>
            <p:cNvGrpSpPr>
              <a:grpSpLocks/>
            </p:cNvGrpSpPr>
            <p:nvPr/>
          </p:nvGrpSpPr>
          <p:grpSpPr bwMode="auto">
            <a:xfrm>
              <a:off x="1288" y="1997"/>
              <a:ext cx="318" cy="289"/>
              <a:chOff x="1611" y="2011"/>
              <a:chExt cx="318" cy="289"/>
            </a:xfrm>
          </p:grpSpPr>
          <p:sp>
            <p:nvSpPr>
              <p:cNvPr id="339" name="Oval 4">
                <a:extLst>
                  <a:ext uri="{FF2B5EF4-FFF2-40B4-BE49-F238E27FC236}">
                    <a16:creationId xmlns:a16="http://schemas.microsoft.com/office/drawing/2014/main" id="{12B70928-94ED-274E-B17E-6E7CC5A85CBE}"/>
                  </a:ext>
                </a:extLst>
              </p:cNvPr>
              <p:cNvSpPr>
                <a:spLocks noChangeArrowheads="1"/>
              </p:cNvSpPr>
              <p:nvPr/>
            </p:nvSpPr>
            <p:spPr bwMode="auto">
              <a:xfrm>
                <a:off x="1616" y="2138"/>
                <a:ext cx="311"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0" name="Line 5">
                <a:extLst>
                  <a:ext uri="{FF2B5EF4-FFF2-40B4-BE49-F238E27FC236}">
                    <a16:creationId xmlns:a16="http://schemas.microsoft.com/office/drawing/2014/main" id="{724BACA0-C784-AA40-8F39-24AD77537946}"/>
                  </a:ext>
                </a:extLst>
              </p:cNvPr>
              <p:cNvSpPr>
                <a:spLocks noChangeShapeType="1"/>
              </p:cNvSpPr>
              <p:nvPr/>
            </p:nvSpPr>
            <p:spPr bwMode="auto">
              <a:xfrm>
                <a:off x="1616" y="212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1" name="Line 6">
                <a:extLst>
                  <a:ext uri="{FF2B5EF4-FFF2-40B4-BE49-F238E27FC236}">
                    <a16:creationId xmlns:a16="http://schemas.microsoft.com/office/drawing/2014/main" id="{60ABD3DF-926A-F240-941E-16F8EC7F87C1}"/>
                  </a:ext>
                </a:extLst>
              </p:cNvPr>
              <p:cNvSpPr>
                <a:spLocks noChangeShapeType="1"/>
              </p:cNvSpPr>
              <p:nvPr/>
            </p:nvSpPr>
            <p:spPr bwMode="auto">
              <a:xfrm>
                <a:off x="1929" y="212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2" name="Rectangle 7">
                <a:extLst>
                  <a:ext uri="{FF2B5EF4-FFF2-40B4-BE49-F238E27FC236}">
                    <a16:creationId xmlns:a16="http://schemas.microsoft.com/office/drawing/2014/main" id="{422D10D2-9AFE-1242-8892-1E7B20AE2262}"/>
                  </a:ext>
                </a:extLst>
              </p:cNvPr>
              <p:cNvSpPr>
                <a:spLocks noChangeArrowheads="1"/>
              </p:cNvSpPr>
              <p:nvPr/>
            </p:nvSpPr>
            <p:spPr bwMode="auto">
              <a:xfrm>
                <a:off x="1616" y="2129"/>
                <a:ext cx="308"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3" name="Oval 8">
                <a:extLst>
                  <a:ext uri="{FF2B5EF4-FFF2-40B4-BE49-F238E27FC236}">
                    <a16:creationId xmlns:a16="http://schemas.microsoft.com/office/drawing/2014/main" id="{A63B1AAC-711F-694A-BF58-5189313DB89E}"/>
                  </a:ext>
                </a:extLst>
              </p:cNvPr>
              <p:cNvSpPr>
                <a:spLocks noChangeArrowheads="1"/>
              </p:cNvSpPr>
              <p:nvPr/>
            </p:nvSpPr>
            <p:spPr bwMode="auto">
              <a:xfrm>
                <a:off x="1613" y="2072"/>
                <a:ext cx="311"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4" name="Rectangle 9">
                <a:extLst>
                  <a:ext uri="{FF2B5EF4-FFF2-40B4-BE49-F238E27FC236}">
                    <a16:creationId xmlns:a16="http://schemas.microsoft.com/office/drawing/2014/main" id="{C458B676-20F1-6E43-A811-83BAEA22C33B}"/>
                  </a:ext>
                </a:extLst>
              </p:cNvPr>
              <p:cNvSpPr>
                <a:spLocks noChangeArrowheads="1"/>
              </p:cNvSpPr>
              <p:nvPr/>
            </p:nvSpPr>
            <p:spPr bwMode="auto">
              <a:xfrm>
                <a:off x="1686" y="2100"/>
                <a:ext cx="140" cy="105"/>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5" name="Text Box 10">
                <a:extLst>
                  <a:ext uri="{FF2B5EF4-FFF2-40B4-BE49-F238E27FC236}">
                    <a16:creationId xmlns:a16="http://schemas.microsoft.com/office/drawing/2014/main" id="{484CB1B7-C628-9F42-990E-9F7B96F34448}"/>
                  </a:ext>
                </a:extLst>
              </p:cNvPr>
              <p:cNvSpPr txBox="1">
                <a:spLocks noChangeArrowheads="1"/>
              </p:cNvSpPr>
              <p:nvPr/>
            </p:nvSpPr>
            <p:spPr bwMode="auto">
              <a:xfrm>
                <a:off x="1611" y="2011"/>
                <a:ext cx="298"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278" name="Text Box 11">
              <a:extLst>
                <a:ext uri="{FF2B5EF4-FFF2-40B4-BE49-F238E27FC236}">
                  <a16:creationId xmlns:a16="http://schemas.microsoft.com/office/drawing/2014/main" id="{2C66EC07-AF51-8046-9F06-245C35A6BAEF}"/>
                </a:ext>
              </a:extLst>
            </p:cNvPr>
            <p:cNvSpPr txBox="1">
              <a:spLocks noChangeArrowheads="1"/>
            </p:cNvSpPr>
            <p:nvPr/>
          </p:nvSpPr>
          <p:spPr bwMode="auto">
            <a:xfrm>
              <a:off x="904" y="1959"/>
              <a:ext cx="25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79" name="Text Box 12">
              <a:extLst>
                <a:ext uri="{FF2B5EF4-FFF2-40B4-BE49-F238E27FC236}">
                  <a16:creationId xmlns:a16="http://schemas.microsoft.com/office/drawing/2014/main" id="{FD2DA6DD-F18F-9646-A088-CBDDFC29893E}"/>
                </a:ext>
              </a:extLst>
            </p:cNvPr>
            <p:cNvSpPr txBox="1">
              <a:spLocks noChangeArrowheads="1"/>
            </p:cNvSpPr>
            <p:nvPr/>
          </p:nvSpPr>
          <p:spPr bwMode="auto">
            <a:xfrm>
              <a:off x="1409" y="1478"/>
              <a:ext cx="25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4</a:t>
              </a:r>
              <a:endParaRPr lang="en-US" sz="1800" kern="0" dirty="0">
                <a:solidFill>
                  <a:srgbClr val="000000"/>
                </a:solidFill>
                <a:latin typeface="Avenir Book" panose="020B0503020203020204" pitchFamily="34" charset="-78"/>
                <a:cs typeface="Avenir Book" panose="020B0503020203020204" pitchFamily="34" charset="-78"/>
              </a:endParaRPr>
            </a:p>
          </p:txBody>
        </p:sp>
        <p:grpSp>
          <p:nvGrpSpPr>
            <p:cNvPr id="280" name="Group 13">
              <a:extLst>
                <a:ext uri="{FF2B5EF4-FFF2-40B4-BE49-F238E27FC236}">
                  <a16:creationId xmlns:a16="http://schemas.microsoft.com/office/drawing/2014/main" id="{471A1164-4650-7144-A6A9-CC01236964B8}"/>
                </a:ext>
              </a:extLst>
            </p:cNvPr>
            <p:cNvGrpSpPr>
              <a:grpSpLocks/>
            </p:cNvGrpSpPr>
            <p:nvPr/>
          </p:nvGrpSpPr>
          <p:grpSpPr bwMode="auto">
            <a:xfrm>
              <a:off x="1299" y="2848"/>
              <a:ext cx="316" cy="289"/>
              <a:chOff x="1613" y="2011"/>
              <a:chExt cx="316" cy="289"/>
            </a:xfrm>
          </p:grpSpPr>
          <p:sp>
            <p:nvSpPr>
              <p:cNvPr id="332" name="Oval 14">
                <a:extLst>
                  <a:ext uri="{FF2B5EF4-FFF2-40B4-BE49-F238E27FC236}">
                    <a16:creationId xmlns:a16="http://schemas.microsoft.com/office/drawing/2014/main" id="{80A336F3-1162-5342-AC4A-8B2AED4E9173}"/>
                  </a:ext>
                </a:extLst>
              </p:cNvPr>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3" name="Line 15">
                <a:extLst>
                  <a:ext uri="{FF2B5EF4-FFF2-40B4-BE49-F238E27FC236}">
                    <a16:creationId xmlns:a16="http://schemas.microsoft.com/office/drawing/2014/main" id="{9FF9E86E-2F60-184C-8322-81DAB6CC7920}"/>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4" name="Line 16">
                <a:extLst>
                  <a:ext uri="{FF2B5EF4-FFF2-40B4-BE49-F238E27FC236}">
                    <a16:creationId xmlns:a16="http://schemas.microsoft.com/office/drawing/2014/main" id="{139291DA-0B23-AF4A-80E1-C5AB8C8D5486}"/>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5" name="Rectangle 17">
                <a:extLst>
                  <a:ext uri="{FF2B5EF4-FFF2-40B4-BE49-F238E27FC236}">
                    <a16:creationId xmlns:a16="http://schemas.microsoft.com/office/drawing/2014/main" id="{DCCEEA9D-E3E7-3E47-B22F-9936B2939769}"/>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6" name="Oval 18">
                <a:extLst>
                  <a:ext uri="{FF2B5EF4-FFF2-40B4-BE49-F238E27FC236}">
                    <a16:creationId xmlns:a16="http://schemas.microsoft.com/office/drawing/2014/main" id="{BC673A69-9F19-6E48-B78B-300E678AB93C}"/>
                  </a:ext>
                </a:extLst>
              </p:cNvPr>
              <p:cNvSpPr>
                <a:spLocks noChangeArrowheads="1"/>
              </p:cNvSpPr>
              <p:nvPr/>
            </p:nvSpPr>
            <p:spPr bwMode="auto">
              <a:xfrm>
                <a:off x="1613" y="2072"/>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7" name="Rectangle 19">
                <a:extLst>
                  <a:ext uri="{FF2B5EF4-FFF2-40B4-BE49-F238E27FC236}">
                    <a16:creationId xmlns:a16="http://schemas.microsoft.com/office/drawing/2014/main" id="{9CB54AFD-33DB-F34A-A696-9C14C1F2BC23}"/>
                  </a:ext>
                </a:extLst>
              </p:cNvPr>
              <p:cNvSpPr>
                <a:spLocks noChangeArrowheads="1"/>
              </p:cNvSpPr>
              <p:nvPr/>
            </p:nvSpPr>
            <p:spPr bwMode="auto">
              <a:xfrm>
                <a:off x="1687" y="2100"/>
                <a:ext cx="141" cy="105"/>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8" name="Text Box 20">
                <a:extLst>
                  <a:ext uri="{FF2B5EF4-FFF2-40B4-BE49-F238E27FC236}">
                    <a16:creationId xmlns:a16="http://schemas.microsoft.com/office/drawing/2014/main" id="{AC845383-9D3E-5C42-BB6B-3E65197E8A69}"/>
                  </a:ext>
                </a:extLst>
              </p:cNvPr>
              <p:cNvSpPr txBox="1">
                <a:spLocks noChangeArrowheads="1"/>
              </p:cNvSpPr>
              <p:nvPr/>
            </p:nvSpPr>
            <p:spPr bwMode="auto">
              <a:xfrm>
                <a:off x="1631" y="2011"/>
                <a:ext cx="258"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81" name="Group 21">
              <a:extLst>
                <a:ext uri="{FF2B5EF4-FFF2-40B4-BE49-F238E27FC236}">
                  <a16:creationId xmlns:a16="http://schemas.microsoft.com/office/drawing/2014/main" id="{BA8E377E-CA1A-ED4B-BF90-295028D96A71}"/>
                </a:ext>
              </a:extLst>
            </p:cNvPr>
            <p:cNvGrpSpPr>
              <a:grpSpLocks/>
            </p:cNvGrpSpPr>
            <p:nvPr/>
          </p:nvGrpSpPr>
          <p:grpSpPr bwMode="auto">
            <a:xfrm>
              <a:off x="1293" y="856"/>
              <a:ext cx="318" cy="289"/>
              <a:chOff x="1611" y="2011"/>
              <a:chExt cx="318" cy="289"/>
            </a:xfrm>
          </p:grpSpPr>
          <p:sp>
            <p:nvSpPr>
              <p:cNvPr id="325" name="Oval 22">
                <a:extLst>
                  <a:ext uri="{FF2B5EF4-FFF2-40B4-BE49-F238E27FC236}">
                    <a16:creationId xmlns:a16="http://schemas.microsoft.com/office/drawing/2014/main" id="{BDA57358-5E81-8C48-92CB-61DF13F5077D}"/>
                  </a:ext>
                </a:extLst>
              </p:cNvPr>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6" name="Line 23">
                <a:extLst>
                  <a:ext uri="{FF2B5EF4-FFF2-40B4-BE49-F238E27FC236}">
                    <a16:creationId xmlns:a16="http://schemas.microsoft.com/office/drawing/2014/main" id="{25B69C18-8DE4-7742-9F14-35A6A889477E}"/>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7" name="Line 24">
                <a:extLst>
                  <a:ext uri="{FF2B5EF4-FFF2-40B4-BE49-F238E27FC236}">
                    <a16:creationId xmlns:a16="http://schemas.microsoft.com/office/drawing/2014/main" id="{6CB89C37-D416-D242-8479-89D57F65205D}"/>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8" name="Rectangle 25">
                <a:extLst>
                  <a:ext uri="{FF2B5EF4-FFF2-40B4-BE49-F238E27FC236}">
                    <a16:creationId xmlns:a16="http://schemas.microsoft.com/office/drawing/2014/main" id="{21DBFB42-3378-4745-AF73-D425CA55A387}"/>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9" name="Oval 26">
                <a:extLst>
                  <a:ext uri="{FF2B5EF4-FFF2-40B4-BE49-F238E27FC236}">
                    <a16:creationId xmlns:a16="http://schemas.microsoft.com/office/drawing/2014/main" id="{447835FA-E0FB-B943-9D6A-5FD52614881A}"/>
                  </a:ext>
                </a:extLst>
              </p:cNvPr>
              <p:cNvSpPr>
                <a:spLocks noChangeArrowheads="1"/>
              </p:cNvSpPr>
              <p:nvPr/>
            </p:nvSpPr>
            <p:spPr bwMode="auto">
              <a:xfrm>
                <a:off x="1611" y="2072"/>
                <a:ext cx="313" cy="97"/>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0" name="Rectangle 27">
                <a:extLst>
                  <a:ext uri="{FF2B5EF4-FFF2-40B4-BE49-F238E27FC236}">
                    <a16:creationId xmlns:a16="http://schemas.microsoft.com/office/drawing/2014/main" id="{07E675A6-015B-7F42-BDF9-8330D4ADC660}"/>
                  </a:ext>
                </a:extLst>
              </p:cNvPr>
              <p:cNvSpPr>
                <a:spLocks noChangeArrowheads="1"/>
              </p:cNvSpPr>
              <p:nvPr/>
            </p:nvSpPr>
            <p:spPr bwMode="auto">
              <a:xfrm>
                <a:off x="1687" y="2100"/>
                <a:ext cx="141" cy="103"/>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1" name="Text Box 28">
                <a:extLst>
                  <a:ext uri="{FF2B5EF4-FFF2-40B4-BE49-F238E27FC236}">
                    <a16:creationId xmlns:a16="http://schemas.microsoft.com/office/drawing/2014/main" id="{9E12F9CF-21DB-3349-B2C0-3044A3D51B5F}"/>
                  </a:ext>
                </a:extLst>
              </p:cNvPr>
              <p:cNvSpPr txBox="1">
                <a:spLocks noChangeArrowheads="1"/>
              </p:cNvSpPr>
              <p:nvPr/>
            </p:nvSpPr>
            <p:spPr bwMode="auto">
              <a:xfrm>
                <a:off x="1631" y="2011"/>
                <a:ext cx="258"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x</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82" name="Group 29">
              <a:extLst>
                <a:ext uri="{FF2B5EF4-FFF2-40B4-BE49-F238E27FC236}">
                  <a16:creationId xmlns:a16="http://schemas.microsoft.com/office/drawing/2014/main" id="{21FBA163-2A78-6543-B0CC-7CA119F1B6E5}"/>
                </a:ext>
              </a:extLst>
            </p:cNvPr>
            <p:cNvGrpSpPr>
              <a:grpSpLocks/>
            </p:cNvGrpSpPr>
            <p:nvPr/>
          </p:nvGrpSpPr>
          <p:grpSpPr bwMode="auto">
            <a:xfrm>
              <a:off x="415" y="2028"/>
              <a:ext cx="318" cy="289"/>
              <a:chOff x="1613" y="2011"/>
              <a:chExt cx="318" cy="289"/>
            </a:xfrm>
          </p:grpSpPr>
          <p:sp>
            <p:nvSpPr>
              <p:cNvPr id="318" name="Oval 30">
                <a:extLst>
                  <a:ext uri="{FF2B5EF4-FFF2-40B4-BE49-F238E27FC236}">
                    <a16:creationId xmlns:a16="http://schemas.microsoft.com/office/drawing/2014/main" id="{29825365-4AD8-5E4B-8933-DB1422AAA033}"/>
                  </a:ext>
                </a:extLst>
              </p:cNvPr>
              <p:cNvSpPr>
                <a:spLocks noChangeArrowheads="1"/>
              </p:cNvSpPr>
              <p:nvPr/>
            </p:nvSpPr>
            <p:spPr bwMode="auto">
              <a:xfrm>
                <a:off x="1616" y="2138"/>
                <a:ext cx="313" cy="82"/>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9" name="Line 31">
                <a:extLst>
                  <a:ext uri="{FF2B5EF4-FFF2-40B4-BE49-F238E27FC236}">
                    <a16:creationId xmlns:a16="http://schemas.microsoft.com/office/drawing/2014/main" id="{F38B670B-8807-404D-9154-5457C9702221}"/>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0" name="Line 32">
                <a:extLst>
                  <a:ext uri="{FF2B5EF4-FFF2-40B4-BE49-F238E27FC236}">
                    <a16:creationId xmlns:a16="http://schemas.microsoft.com/office/drawing/2014/main" id="{00108054-5F4F-9447-84AE-A11B0755C199}"/>
                  </a:ext>
                </a:extLst>
              </p:cNvPr>
              <p:cNvSpPr>
                <a:spLocks noChangeShapeType="1"/>
              </p:cNvSpPr>
              <p:nvPr/>
            </p:nvSpPr>
            <p:spPr bwMode="auto">
              <a:xfrm>
                <a:off x="1931" y="213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1" name="Rectangle 33">
                <a:extLst>
                  <a:ext uri="{FF2B5EF4-FFF2-40B4-BE49-F238E27FC236}">
                    <a16:creationId xmlns:a16="http://schemas.microsoft.com/office/drawing/2014/main" id="{D048D158-7C67-CC4B-A11E-67C17E0A2401}"/>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2" name="Oval 34">
                <a:extLst>
                  <a:ext uri="{FF2B5EF4-FFF2-40B4-BE49-F238E27FC236}">
                    <a16:creationId xmlns:a16="http://schemas.microsoft.com/office/drawing/2014/main" id="{138D5ABE-A76B-984C-BC94-76AC43F40B59}"/>
                  </a:ext>
                </a:extLst>
              </p:cNvPr>
              <p:cNvSpPr>
                <a:spLocks noChangeArrowheads="1"/>
              </p:cNvSpPr>
              <p:nvPr/>
            </p:nvSpPr>
            <p:spPr bwMode="auto">
              <a:xfrm>
                <a:off x="1613" y="2072"/>
                <a:ext cx="313" cy="97"/>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3" name="Rectangle 35">
                <a:extLst>
                  <a:ext uri="{FF2B5EF4-FFF2-40B4-BE49-F238E27FC236}">
                    <a16:creationId xmlns:a16="http://schemas.microsoft.com/office/drawing/2014/main" id="{A4BA8382-8E98-814C-B112-88E0250B6E6C}"/>
                  </a:ext>
                </a:extLst>
              </p:cNvPr>
              <p:cNvSpPr>
                <a:spLocks noChangeArrowheads="1"/>
              </p:cNvSpPr>
              <p:nvPr/>
            </p:nvSpPr>
            <p:spPr bwMode="auto">
              <a:xfrm>
                <a:off x="1687" y="2102"/>
                <a:ext cx="141" cy="103"/>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4" name="Text Box 36">
                <a:extLst>
                  <a:ext uri="{FF2B5EF4-FFF2-40B4-BE49-F238E27FC236}">
                    <a16:creationId xmlns:a16="http://schemas.microsoft.com/office/drawing/2014/main" id="{C430FDFB-B840-284A-B1DA-B79B4376897B}"/>
                  </a:ext>
                </a:extLst>
              </p:cNvPr>
              <p:cNvSpPr txBox="1">
                <a:spLocks noChangeArrowheads="1"/>
              </p:cNvSpPr>
              <p:nvPr/>
            </p:nvSpPr>
            <p:spPr bwMode="auto">
              <a:xfrm>
                <a:off x="1626" y="2011"/>
                <a:ext cx="269"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283" name="Line 37">
              <a:extLst>
                <a:ext uri="{FF2B5EF4-FFF2-40B4-BE49-F238E27FC236}">
                  <a16:creationId xmlns:a16="http://schemas.microsoft.com/office/drawing/2014/main" id="{808D4F56-0160-9841-BF84-39B90D2E1D66}"/>
                </a:ext>
              </a:extLst>
            </p:cNvPr>
            <p:cNvSpPr>
              <a:spLocks noChangeShapeType="1"/>
            </p:cNvSpPr>
            <p:nvPr/>
          </p:nvSpPr>
          <p:spPr bwMode="auto">
            <a:xfrm>
              <a:off x="738" y="2156"/>
              <a:ext cx="63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4" name="Line 38">
              <a:extLst>
                <a:ext uri="{FF2B5EF4-FFF2-40B4-BE49-F238E27FC236}">
                  <a16:creationId xmlns:a16="http://schemas.microsoft.com/office/drawing/2014/main" id="{7AFA0E43-6979-C944-8C7A-BFE8A232B3D5}"/>
                </a:ext>
              </a:extLst>
            </p:cNvPr>
            <p:cNvSpPr>
              <a:spLocks noChangeShapeType="1"/>
            </p:cNvSpPr>
            <p:nvPr/>
          </p:nvSpPr>
          <p:spPr bwMode="auto">
            <a:xfrm>
              <a:off x="1440" y="1082"/>
              <a:ext cx="0" cy="9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5" name="Line 39">
              <a:extLst>
                <a:ext uri="{FF2B5EF4-FFF2-40B4-BE49-F238E27FC236}">
                  <a16:creationId xmlns:a16="http://schemas.microsoft.com/office/drawing/2014/main" id="{8B831959-D369-6E45-8A3C-8760AE9252DD}"/>
                </a:ext>
              </a:extLst>
            </p:cNvPr>
            <p:cNvSpPr>
              <a:spLocks noChangeShapeType="1"/>
            </p:cNvSpPr>
            <p:nvPr/>
          </p:nvSpPr>
          <p:spPr bwMode="auto">
            <a:xfrm flipH="1">
              <a:off x="614" y="1021"/>
              <a:ext cx="674" cy="108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6" name="Text Box 40">
              <a:extLst>
                <a:ext uri="{FF2B5EF4-FFF2-40B4-BE49-F238E27FC236}">
                  <a16:creationId xmlns:a16="http://schemas.microsoft.com/office/drawing/2014/main" id="{4F3E9232-C703-104F-A4AB-12CF1F98134C}"/>
                </a:ext>
              </a:extLst>
            </p:cNvPr>
            <p:cNvSpPr txBox="1">
              <a:spLocks noChangeArrowheads="1"/>
            </p:cNvSpPr>
            <p:nvPr/>
          </p:nvSpPr>
          <p:spPr bwMode="auto">
            <a:xfrm>
              <a:off x="751" y="1368"/>
              <a:ext cx="25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87" name="Line 41">
              <a:extLst>
                <a:ext uri="{FF2B5EF4-FFF2-40B4-BE49-F238E27FC236}">
                  <a16:creationId xmlns:a16="http://schemas.microsoft.com/office/drawing/2014/main" id="{5BC1DD56-6FD0-6A4A-8705-9C46BE3DC573}"/>
                </a:ext>
              </a:extLst>
            </p:cNvPr>
            <p:cNvSpPr>
              <a:spLocks noChangeShapeType="1"/>
            </p:cNvSpPr>
            <p:nvPr/>
          </p:nvSpPr>
          <p:spPr bwMode="auto">
            <a:xfrm>
              <a:off x="1447" y="2206"/>
              <a:ext cx="9" cy="71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8" name="Text Box 42">
              <a:extLst>
                <a:ext uri="{FF2B5EF4-FFF2-40B4-BE49-F238E27FC236}">
                  <a16:creationId xmlns:a16="http://schemas.microsoft.com/office/drawing/2014/main" id="{8B65710B-4630-3345-85EB-E3A08BF77DBC}"/>
                </a:ext>
              </a:extLst>
            </p:cNvPr>
            <p:cNvSpPr txBox="1">
              <a:spLocks noChangeArrowheads="1"/>
            </p:cNvSpPr>
            <p:nvPr/>
          </p:nvSpPr>
          <p:spPr bwMode="auto">
            <a:xfrm>
              <a:off x="1433" y="2407"/>
              <a:ext cx="25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89" name="Freeform 43">
              <a:extLst>
                <a:ext uri="{FF2B5EF4-FFF2-40B4-BE49-F238E27FC236}">
                  <a16:creationId xmlns:a16="http://schemas.microsoft.com/office/drawing/2014/main" id="{1DA37895-BEA5-2F44-B0FB-06B2F676B163}"/>
                </a:ext>
              </a:extLst>
            </p:cNvPr>
            <p:cNvSpPr>
              <a:spLocks/>
            </p:cNvSpPr>
            <p:nvPr/>
          </p:nvSpPr>
          <p:spPr bwMode="auto">
            <a:xfrm>
              <a:off x="601" y="2227"/>
              <a:ext cx="860" cy="799"/>
            </a:xfrm>
            <a:custGeom>
              <a:avLst/>
              <a:gdLst>
                <a:gd name="T0" fmla="*/ 0 w 857"/>
                <a:gd name="T1" fmla="*/ 0 h 1152"/>
                <a:gd name="T2" fmla="*/ 562 w 857"/>
                <a:gd name="T3" fmla="*/ 1152 h 1152"/>
                <a:gd name="T4" fmla="*/ 857 w 857"/>
                <a:gd name="T5" fmla="*/ 772 h 1152"/>
                <a:gd name="T6" fmla="*/ 0 60000 65536"/>
                <a:gd name="T7" fmla="*/ 0 60000 65536"/>
                <a:gd name="T8" fmla="*/ 0 60000 65536"/>
                <a:gd name="T9" fmla="*/ 0 w 857"/>
                <a:gd name="T10" fmla="*/ 0 h 1152"/>
                <a:gd name="T11" fmla="*/ 857 w 857"/>
                <a:gd name="T12" fmla="*/ 1152 h 1152"/>
                <a:gd name="connsiteX0" fmla="*/ 0 w 10000"/>
                <a:gd name="connsiteY0" fmla="*/ 0 h 6928"/>
                <a:gd name="connsiteX1" fmla="*/ 3770 w 10000"/>
                <a:gd name="connsiteY1" fmla="*/ 6300 h 6928"/>
                <a:gd name="connsiteX2" fmla="*/ 10000 w 10000"/>
                <a:gd name="connsiteY2" fmla="*/ 6701 h 6928"/>
                <a:gd name="connsiteX0" fmla="*/ 0 w 10000"/>
                <a:gd name="connsiteY0" fmla="*/ 0 h 9871"/>
                <a:gd name="connsiteX1" fmla="*/ 1802 w 10000"/>
                <a:gd name="connsiteY1" fmla="*/ 7634 h 9871"/>
                <a:gd name="connsiteX2" fmla="*/ 10000 w 10000"/>
                <a:gd name="connsiteY2" fmla="*/ 9672 h 9871"/>
                <a:gd name="connsiteX0" fmla="*/ 0 w 10000"/>
                <a:gd name="connsiteY0" fmla="*/ 0 h 10136"/>
                <a:gd name="connsiteX1" fmla="*/ 1802 w 10000"/>
                <a:gd name="connsiteY1" fmla="*/ 7734 h 10136"/>
                <a:gd name="connsiteX2" fmla="*/ 10000 w 10000"/>
                <a:gd name="connsiteY2" fmla="*/ 9798 h 10136"/>
                <a:gd name="connsiteX0" fmla="*/ 0 w 10000"/>
                <a:gd name="connsiteY0" fmla="*/ 0 h 10136"/>
                <a:gd name="connsiteX1" fmla="*/ 1802 w 10000"/>
                <a:gd name="connsiteY1" fmla="*/ 7734 h 10136"/>
                <a:gd name="connsiteX2" fmla="*/ 10000 w 10000"/>
                <a:gd name="connsiteY2" fmla="*/ 9798 h 10136"/>
                <a:gd name="connsiteX0" fmla="*/ 32 w 10032"/>
                <a:gd name="connsiteY0" fmla="*/ 0 h 10136"/>
                <a:gd name="connsiteX1" fmla="*/ 1834 w 10032"/>
                <a:gd name="connsiteY1" fmla="*/ 7734 h 10136"/>
                <a:gd name="connsiteX2" fmla="*/ 10032 w 10032"/>
                <a:gd name="connsiteY2" fmla="*/ 9798 h 10136"/>
              </a:gdLst>
              <a:ahLst/>
              <a:cxnLst>
                <a:cxn ang="0">
                  <a:pos x="connsiteX0" y="connsiteY0"/>
                </a:cxn>
                <a:cxn ang="0">
                  <a:pos x="connsiteX1" y="connsiteY1"/>
                </a:cxn>
                <a:cxn ang="0">
                  <a:pos x="connsiteX2" y="connsiteY2"/>
                </a:cxn>
              </a:cxnLst>
              <a:rect l="l" t="t" r="r" b="b"/>
              <a:pathLst>
                <a:path w="10032" h="10136">
                  <a:moveTo>
                    <a:pt x="32" y="0"/>
                  </a:moveTo>
                  <a:cubicBezTo>
                    <a:pt x="62" y="4573"/>
                    <a:pt x="-465" y="5047"/>
                    <a:pt x="1834" y="7734"/>
                  </a:cubicBezTo>
                  <a:cubicBezTo>
                    <a:pt x="4132" y="9414"/>
                    <a:pt x="9320" y="10802"/>
                    <a:pt x="10032" y="9798"/>
                  </a:cubicBez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0" name="Text Box 44">
              <a:extLst>
                <a:ext uri="{FF2B5EF4-FFF2-40B4-BE49-F238E27FC236}">
                  <a16:creationId xmlns:a16="http://schemas.microsoft.com/office/drawing/2014/main" id="{14130176-E966-1940-B020-47161106B123}"/>
                </a:ext>
              </a:extLst>
            </p:cNvPr>
            <p:cNvSpPr txBox="1">
              <a:spLocks noChangeArrowheads="1"/>
            </p:cNvSpPr>
            <p:nvPr/>
          </p:nvSpPr>
          <p:spPr bwMode="auto">
            <a:xfrm>
              <a:off x="747" y="2582"/>
              <a:ext cx="25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7</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91" name="Line 45">
              <a:extLst>
                <a:ext uri="{FF2B5EF4-FFF2-40B4-BE49-F238E27FC236}">
                  <a16:creationId xmlns:a16="http://schemas.microsoft.com/office/drawing/2014/main" id="{5FA533BD-9B17-724F-B020-409CFC3CE356}"/>
                </a:ext>
              </a:extLst>
            </p:cNvPr>
            <p:cNvSpPr>
              <a:spLocks noChangeShapeType="1"/>
            </p:cNvSpPr>
            <p:nvPr/>
          </p:nvSpPr>
          <p:spPr bwMode="auto">
            <a:xfrm flipH="1">
              <a:off x="1450" y="2158"/>
              <a:ext cx="998" cy="82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2" name="Text Box 46">
              <a:extLst>
                <a:ext uri="{FF2B5EF4-FFF2-40B4-BE49-F238E27FC236}">
                  <a16:creationId xmlns:a16="http://schemas.microsoft.com/office/drawing/2014/main" id="{4B9E6712-F2E9-6348-B7CF-9CEC9EE3D668}"/>
                </a:ext>
              </a:extLst>
            </p:cNvPr>
            <p:cNvSpPr txBox="1">
              <a:spLocks noChangeArrowheads="1"/>
            </p:cNvSpPr>
            <p:nvPr/>
          </p:nvSpPr>
          <p:spPr bwMode="auto">
            <a:xfrm>
              <a:off x="1875" y="2569"/>
              <a:ext cx="25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4</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93" name="Freeform 47">
              <a:extLst>
                <a:ext uri="{FF2B5EF4-FFF2-40B4-BE49-F238E27FC236}">
                  <a16:creationId xmlns:a16="http://schemas.microsoft.com/office/drawing/2014/main" id="{61A0A93C-B128-F646-84CC-2F72C42DF74E}"/>
                </a:ext>
              </a:extLst>
            </p:cNvPr>
            <p:cNvSpPr>
              <a:spLocks/>
            </p:cNvSpPr>
            <p:nvPr/>
          </p:nvSpPr>
          <p:spPr bwMode="auto">
            <a:xfrm>
              <a:off x="1477" y="1946"/>
              <a:ext cx="991" cy="484"/>
            </a:xfrm>
            <a:custGeom>
              <a:avLst/>
              <a:gdLst>
                <a:gd name="T0" fmla="*/ 0 w 991"/>
                <a:gd name="T1" fmla="*/ 168 h 484"/>
                <a:gd name="T2" fmla="*/ 204 w 991"/>
                <a:gd name="T3" fmla="*/ 484 h 484"/>
                <a:gd name="T4" fmla="*/ 302 w 991"/>
                <a:gd name="T5" fmla="*/ 7 h 484"/>
                <a:gd name="T6" fmla="*/ 379 w 991"/>
                <a:gd name="T7" fmla="*/ 442 h 484"/>
                <a:gd name="T8" fmla="*/ 534 w 991"/>
                <a:gd name="T9" fmla="*/ 21 h 484"/>
                <a:gd name="T10" fmla="*/ 611 w 991"/>
                <a:gd name="T11" fmla="*/ 351 h 484"/>
                <a:gd name="T12" fmla="*/ 660 w 991"/>
                <a:gd name="T13" fmla="*/ 77 h 484"/>
                <a:gd name="T14" fmla="*/ 991 w 991"/>
                <a:gd name="T15" fmla="*/ 218 h 484"/>
                <a:gd name="T16" fmla="*/ 0 60000 65536"/>
                <a:gd name="T17" fmla="*/ 0 60000 65536"/>
                <a:gd name="T18" fmla="*/ 0 60000 65536"/>
                <a:gd name="T19" fmla="*/ 0 60000 65536"/>
                <a:gd name="T20" fmla="*/ 0 60000 65536"/>
                <a:gd name="T21" fmla="*/ 0 60000 65536"/>
                <a:gd name="T22" fmla="*/ 0 60000 65536"/>
                <a:gd name="T23" fmla="*/ 0 60000 65536"/>
                <a:gd name="T24" fmla="*/ 0 w 991"/>
                <a:gd name="T25" fmla="*/ 0 h 484"/>
                <a:gd name="T26" fmla="*/ 991 w 991"/>
                <a:gd name="T27" fmla="*/ 484 h 4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1" h="484">
                  <a:moveTo>
                    <a:pt x="0" y="168"/>
                  </a:moveTo>
                  <a:cubicBezTo>
                    <a:pt x="0" y="168"/>
                    <a:pt x="145" y="484"/>
                    <a:pt x="204" y="484"/>
                  </a:cubicBezTo>
                  <a:cubicBezTo>
                    <a:pt x="263" y="484"/>
                    <a:pt x="253" y="6"/>
                    <a:pt x="302" y="7"/>
                  </a:cubicBezTo>
                  <a:cubicBezTo>
                    <a:pt x="331" y="0"/>
                    <a:pt x="313" y="444"/>
                    <a:pt x="379" y="442"/>
                  </a:cubicBezTo>
                  <a:cubicBezTo>
                    <a:pt x="418" y="444"/>
                    <a:pt x="475" y="24"/>
                    <a:pt x="534" y="21"/>
                  </a:cubicBezTo>
                  <a:cubicBezTo>
                    <a:pt x="573" y="6"/>
                    <a:pt x="575" y="360"/>
                    <a:pt x="611" y="351"/>
                  </a:cubicBezTo>
                  <a:cubicBezTo>
                    <a:pt x="647" y="342"/>
                    <a:pt x="577" y="80"/>
                    <a:pt x="660" y="77"/>
                  </a:cubicBezTo>
                  <a:cubicBezTo>
                    <a:pt x="743" y="74"/>
                    <a:pt x="922" y="189"/>
                    <a:pt x="991" y="218"/>
                  </a:cubicBez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94" name="Group 48">
              <a:extLst>
                <a:ext uri="{FF2B5EF4-FFF2-40B4-BE49-F238E27FC236}">
                  <a16:creationId xmlns:a16="http://schemas.microsoft.com/office/drawing/2014/main" id="{B7C23859-55BB-9B44-ADBB-F78119E7BD0E}"/>
                </a:ext>
              </a:extLst>
            </p:cNvPr>
            <p:cNvGrpSpPr>
              <a:grpSpLocks/>
            </p:cNvGrpSpPr>
            <p:nvPr/>
          </p:nvGrpSpPr>
          <p:grpSpPr bwMode="auto">
            <a:xfrm>
              <a:off x="2332" y="2021"/>
              <a:ext cx="316" cy="289"/>
              <a:chOff x="1613" y="2011"/>
              <a:chExt cx="316" cy="289"/>
            </a:xfrm>
          </p:grpSpPr>
          <p:sp>
            <p:nvSpPr>
              <p:cNvPr id="311" name="Oval 49">
                <a:extLst>
                  <a:ext uri="{FF2B5EF4-FFF2-40B4-BE49-F238E27FC236}">
                    <a16:creationId xmlns:a16="http://schemas.microsoft.com/office/drawing/2014/main" id="{949CF37C-265E-D64E-B325-9AB7E8C2748C}"/>
                  </a:ext>
                </a:extLst>
              </p:cNvPr>
              <p:cNvSpPr>
                <a:spLocks noChangeArrowheads="1"/>
              </p:cNvSpPr>
              <p:nvPr/>
            </p:nvSpPr>
            <p:spPr bwMode="auto">
              <a:xfrm>
                <a:off x="1616" y="2136"/>
                <a:ext cx="313" cy="82"/>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2" name="Line 50">
                <a:extLst>
                  <a:ext uri="{FF2B5EF4-FFF2-40B4-BE49-F238E27FC236}">
                    <a16:creationId xmlns:a16="http://schemas.microsoft.com/office/drawing/2014/main" id="{97FEF3EE-7C25-6444-B8E7-03C400A28A6B}"/>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3" name="Line 51">
                <a:extLst>
                  <a:ext uri="{FF2B5EF4-FFF2-40B4-BE49-F238E27FC236}">
                    <a16:creationId xmlns:a16="http://schemas.microsoft.com/office/drawing/2014/main" id="{FE3C484F-0565-0E43-B670-DA87C89A2B77}"/>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4" name="Rectangle 52">
                <a:extLst>
                  <a:ext uri="{FF2B5EF4-FFF2-40B4-BE49-F238E27FC236}">
                    <a16:creationId xmlns:a16="http://schemas.microsoft.com/office/drawing/2014/main" id="{03D9537A-3264-0D40-B097-904F1967094C}"/>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5" name="Oval 53">
                <a:extLst>
                  <a:ext uri="{FF2B5EF4-FFF2-40B4-BE49-F238E27FC236}">
                    <a16:creationId xmlns:a16="http://schemas.microsoft.com/office/drawing/2014/main" id="{39EFFB9B-60D2-6F4A-AE7C-381CD9E03BDB}"/>
                  </a:ext>
                </a:extLst>
              </p:cNvPr>
              <p:cNvSpPr>
                <a:spLocks noChangeArrowheads="1"/>
              </p:cNvSpPr>
              <p:nvPr/>
            </p:nvSpPr>
            <p:spPr bwMode="auto">
              <a:xfrm>
                <a:off x="1613" y="2070"/>
                <a:ext cx="313" cy="97"/>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6" name="Rectangle 54">
                <a:extLst>
                  <a:ext uri="{FF2B5EF4-FFF2-40B4-BE49-F238E27FC236}">
                    <a16:creationId xmlns:a16="http://schemas.microsoft.com/office/drawing/2014/main" id="{56D1F98E-84A8-024C-B33E-AF0196C29288}"/>
                  </a:ext>
                </a:extLst>
              </p:cNvPr>
              <p:cNvSpPr>
                <a:spLocks noChangeArrowheads="1"/>
              </p:cNvSpPr>
              <p:nvPr/>
            </p:nvSpPr>
            <p:spPr bwMode="auto">
              <a:xfrm>
                <a:off x="1687" y="2100"/>
                <a:ext cx="141" cy="103"/>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7" name="Text Box 55">
                <a:extLst>
                  <a:ext uri="{FF2B5EF4-FFF2-40B4-BE49-F238E27FC236}">
                    <a16:creationId xmlns:a16="http://schemas.microsoft.com/office/drawing/2014/main" id="{FF2D3BFC-D492-494B-B3FC-F2B37848F7ED}"/>
                  </a:ext>
                </a:extLst>
              </p:cNvPr>
              <p:cNvSpPr txBox="1">
                <a:spLocks noChangeArrowheads="1"/>
              </p:cNvSpPr>
              <p:nvPr/>
            </p:nvSpPr>
            <p:spPr bwMode="auto">
              <a:xfrm>
                <a:off x="1631" y="2011"/>
                <a:ext cx="258"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295" name="Text Box 56">
              <a:extLst>
                <a:ext uri="{FF2B5EF4-FFF2-40B4-BE49-F238E27FC236}">
                  <a16:creationId xmlns:a16="http://schemas.microsoft.com/office/drawing/2014/main" id="{B415EC29-BD23-5146-8BE4-412D2D3F3844}"/>
                </a:ext>
              </a:extLst>
            </p:cNvPr>
            <p:cNvSpPr txBox="1">
              <a:spLocks noChangeArrowheads="1"/>
            </p:cNvSpPr>
            <p:nvPr/>
          </p:nvSpPr>
          <p:spPr bwMode="auto">
            <a:xfrm>
              <a:off x="1793" y="1721"/>
              <a:ext cx="25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8</a:t>
              </a:r>
              <a:endParaRPr lang="en-US" sz="1800" kern="0" dirty="0">
                <a:solidFill>
                  <a:srgbClr val="000000"/>
                </a:solidFill>
                <a:latin typeface="Avenir Book" panose="020B0503020203020204" pitchFamily="34" charset="-78"/>
                <a:cs typeface="Avenir Book" panose="020B0503020203020204" pitchFamily="34" charset="-78"/>
              </a:endParaRPr>
            </a:p>
          </p:txBody>
        </p:sp>
        <p:grpSp>
          <p:nvGrpSpPr>
            <p:cNvPr id="296" name="Group 57">
              <a:extLst>
                <a:ext uri="{FF2B5EF4-FFF2-40B4-BE49-F238E27FC236}">
                  <a16:creationId xmlns:a16="http://schemas.microsoft.com/office/drawing/2014/main" id="{C4202DE4-8110-9149-847A-09872B32E92F}"/>
                </a:ext>
              </a:extLst>
            </p:cNvPr>
            <p:cNvGrpSpPr>
              <a:grpSpLocks/>
            </p:cNvGrpSpPr>
            <p:nvPr/>
          </p:nvGrpSpPr>
          <p:grpSpPr bwMode="auto">
            <a:xfrm>
              <a:off x="3007" y="2002"/>
              <a:ext cx="318" cy="289"/>
              <a:chOff x="1611" y="2011"/>
              <a:chExt cx="318" cy="289"/>
            </a:xfrm>
          </p:grpSpPr>
          <p:sp>
            <p:nvSpPr>
              <p:cNvPr id="304" name="Oval 58">
                <a:extLst>
                  <a:ext uri="{FF2B5EF4-FFF2-40B4-BE49-F238E27FC236}">
                    <a16:creationId xmlns:a16="http://schemas.microsoft.com/office/drawing/2014/main" id="{9EF75287-5339-3F4B-9A63-10529CE67B12}"/>
                  </a:ext>
                </a:extLst>
              </p:cNvPr>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5" name="Line 59">
                <a:extLst>
                  <a:ext uri="{FF2B5EF4-FFF2-40B4-BE49-F238E27FC236}">
                    <a16:creationId xmlns:a16="http://schemas.microsoft.com/office/drawing/2014/main" id="{2AB637C9-6517-4947-A07D-D630784FBAE7}"/>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6" name="Line 60">
                <a:extLst>
                  <a:ext uri="{FF2B5EF4-FFF2-40B4-BE49-F238E27FC236}">
                    <a16:creationId xmlns:a16="http://schemas.microsoft.com/office/drawing/2014/main" id="{2495A212-75B8-3943-99C1-206BECF8DEE4}"/>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7" name="Rectangle 61">
                <a:extLst>
                  <a:ext uri="{FF2B5EF4-FFF2-40B4-BE49-F238E27FC236}">
                    <a16:creationId xmlns:a16="http://schemas.microsoft.com/office/drawing/2014/main" id="{8AA8B627-1CEC-4142-A0A3-32829E047EC1}"/>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8" name="Oval 62">
                <a:extLst>
                  <a:ext uri="{FF2B5EF4-FFF2-40B4-BE49-F238E27FC236}">
                    <a16:creationId xmlns:a16="http://schemas.microsoft.com/office/drawing/2014/main" id="{F2AD727A-865F-A446-B467-3543A7C5AD51}"/>
                  </a:ext>
                </a:extLst>
              </p:cNvPr>
              <p:cNvSpPr>
                <a:spLocks noChangeArrowheads="1"/>
              </p:cNvSpPr>
              <p:nvPr/>
            </p:nvSpPr>
            <p:spPr bwMode="auto">
              <a:xfrm>
                <a:off x="1611" y="2072"/>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9" name="Rectangle 63">
                <a:extLst>
                  <a:ext uri="{FF2B5EF4-FFF2-40B4-BE49-F238E27FC236}">
                    <a16:creationId xmlns:a16="http://schemas.microsoft.com/office/drawing/2014/main" id="{694BCF0D-8965-434E-92FD-E4E57EB0AB5B}"/>
                  </a:ext>
                </a:extLst>
              </p:cNvPr>
              <p:cNvSpPr>
                <a:spLocks noChangeArrowheads="1"/>
              </p:cNvSpPr>
              <p:nvPr/>
            </p:nvSpPr>
            <p:spPr bwMode="auto">
              <a:xfrm>
                <a:off x="1687" y="2100"/>
                <a:ext cx="141" cy="105"/>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0" name="Text Box 64">
                <a:extLst>
                  <a:ext uri="{FF2B5EF4-FFF2-40B4-BE49-F238E27FC236}">
                    <a16:creationId xmlns:a16="http://schemas.microsoft.com/office/drawing/2014/main" id="{0A90B092-1D02-6E42-B19F-DD4E347FBBB9}"/>
                  </a:ext>
                </a:extLst>
              </p:cNvPr>
              <p:cNvSpPr txBox="1">
                <a:spLocks noChangeArrowheads="1"/>
              </p:cNvSpPr>
              <p:nvPr/>
            </p:nvSpPr>
            <p:spPr bwMode="auto">
              <a:xfrm>
                <a:off x="1638" y="2011"/>
                <a:ext cx="245"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z</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297" name="Line 65">
              <a:extLst>
                <a:ext uri="{FF2B5EF4-FFF2-40B4-BE49-F238E27FC236}">
                  <a16:creationId xmlns:a16="http://schemas.microsoft.com/office/drawing/2014/main" id="{65E888B4-5F50-3146-B1A9-976CBB4189C3}"/>
                </a:ext>
              </a:extLst>
            </p:cNvPr>
            <p:cNvSpPr>
              <a:spLocks noChangeShapeType="1"/>
            </p:cNvSpPr>
            <p:nvPr/>
          </p:nvSpPr>
          <p:spPr bwMode="auto">
            <a:xfrm>
              <a:off x="2640" y="2149"/>
              <a:ext cx="35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8" name="Text Box 66">
              <a:extLst>
                <a:ext uri="{FF2B5EF4-FFF2-40B4-BE49-F238E27FC236}">
                  <a16:creationId xmlns:a16="http://schemas.microsoft.com/office/drawing/2014/main" id="{F6469025-7017-984A-AA1F-2D5626DC3C4F}"/>
                </a:ext>
              </a:extLst>
            </p:cNvPr>
            <p:cNvSpPr txBox="1">
              <a:spLocks noChangeArrowheads="1"/>
            </p:cNvSpPr>
            <p:nvPr/>
          </p:nvSpPr>
          <p:spPr bwMode="auto">
            <a:xfrm>
              <a:off x="2685" y="2149"/>
              <a:ext cx="25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99" name="Line 67">
              <a:extLst>
                <a:ext uri="{FF2B5EF4-FFF2-40B4-BE49-F238E27FC236}">
                  <a16:creationId xmlns:a16="http://schemas.microsoft.com/office/drawing/2014/main" id="{9DCC2A67-B231-F242-991B-5F4693B17004}"/>
                </a:ext>
              </a:extLst>
            </p:cNvPr>
            <p:cNvSpPr>
              <a:spLocks noChangeShapeType="1"/>
            </p:cNvSpPr>
            <p:nvPr/>
          </p:nvSpPr>
          <p:spPr bwMode="auto">
            <a:xfrm>
              <a:off x="1503" y="990"/>
              <a:ext cx="965" cy="11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0" name="Text Box 68">
              <a:extLst>
                <a:ext uri="{FF2B5EF4-FFF2-40B4-BE49-F238E27FC236}">
                  <a16:creationId xmlns:a16="http://schemas.microsoft.com/office/drawing/2014/main" id="{8129B7AB-5637-0844-AC15-1A3C9C2955C4}"/>
                </a:ext>
              </a:extLst>
            </p:cNvPr>
            <p:cNvSpPr txBox="1">
              <a:spLocks noChangeArrowheads="1"/>
            </p:cNvSpPr>
            <p:nvPr/>
          </p:nvSpPr>
          <p:spPr bwMode="auto">
            <a:xfrm>
              <a:off x="1898" y="1343"/>
              <a:ext cx="25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7</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01" name="Freeform 69">
              <a:extLst>
                <a:ext uri="{FF2B5EF4-FFF2-40B4-BE49-F238E27FC236}">
                  <a16:creationId xmlns:a16="http://schemas.microsoft.com/office/drawing/2014/main" id="{29AAE3EF-0505-6F46-BD2A-6D69115981B9}"/>
                </a:ext>
              </a:extLst>
            </p:cNvPr>
            <p:cNvSpPr>
              <a:spLocks/>
            </p:cNvSpPr>
            <p:nvPr/>
          </p:nvSpPr>
          <p:spPr bwMode="auto">
            <a:xfrm>
              <a:off x="1489" y="976"/>
              <a:ext cx="28" cy="14"/>
            </a:xfrm>
            <a:custGeom>
              <a:avLst/>
              <a:gdLst>
                <a:gd name="T0" fmla="*/ 0 w 28"/>
                <a:gd name="T1" fmla="*/ 14 h 14"/>
                <a:gd name="T2" fmla="*/ 28 w 28"/>
                <a:gd name="T3" fmla="*/ 0 h 14"/>
                <a:gd name="T4" fmla="*/ 0 w 28"/>
                <a:gd name="T5" fmla="*/ 14 h 14"/>
                <a:gd name="T6" fmla="*/ 0 60000 65536"/>
                <a:gd name="T7" fmla="*/ 0 60000 65536"/>
                <a:gd name="T8" fmla="*/ 0 60000 65536"/>
                <a:gd name="T9" fmla="*/ 0 w 28"/>
                <a:gd name="T10" fmla="*/ 0 h 14"/>
                <a:gd name="T11" fmla="*/ 28 w 28"/>
                <a:gd name="T12" fmla="*/ 14 h 14"/>
              </a:gdLst>
              <a:ahLst/>
              <a:cxnLst>
                <a:cxn ang="T6">
                  <a:pos x="T0" y="T1"/>
                </a:cxn>
                <a:cxn ang="T7">
                  <a:pos x="T2" y="T3"/>
                </a:cxn>
                <a:cxn ang="T8">
                  <a:pos x="T4" y="T5"/>
                </a:cxn>
              </a:cxnLst>
              <a:rect l="T9" t="T10" r="T11" b="T12"/>
              <a:pathLst>
                <a:path w="28" h="14">
                  <a:moveTo>
                    <a:pt x="0" y="14"/>
                  </a:moveTo>
                  <a:cubicBezTo>
                    <a:pt x="9" y="9"/>
                    <a:pt x="28" y="0"/>
                    <a:pt x="28" y="0"/>
                  </a:cubicBezTo>
                  <a:cubicBezTo>
                    <a:pt x="28" y="0"/>
                    <a:pt x="9" y="9"/>
                    <a:pt x="0" y="14"/>
                  </a:cubicBezTo>
                  <a:close/>
                </a:path>
              </a:pathLst>
            </a:custGeom>
            <a:solidFill>
              <a:srgbClr val="00CC99"/>
            </a:solidFill>
            <a:ln w="9525">
              <a:solidFill>
                <a:srgbClr val="000000"/>
              </a:solidFill>
              <a:round/>
              <a:headEnd/>
              <a:tailEnd/>
            </a:ln>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2" name="Freeform 70">
              <a:extLst>
                <a:ext uri="{FF2B5EF4-FFF2-40B4-BE49-F238E27FC236}">
                  <a16:creationId xmlns:a16="http://schemas.microsoft.com/office/drawing/2014/main" id="{8B2F3D65-7E00-5D45-B201-518DAF552032}"/>
                </a:ext>
              </a:extLst>
            </p:cNvPr>
            <p:cNvSpPr>
              <a:spLocks/>
            </p:cNvSpPr>
            <p:nvPr/>
          </p:nvSpPr>
          <p:spPr bwMode="auto">
            <a:xfrm>
              <a:off x="1623" y="999"/>
              <a:ext cx="1510" cy="1052"/>
            </a:xfrm>
            <a:custGeom>
              <a:avLst/>
              <a:gdLst>
                <a:gd name="T0" fmla="*/ 0 w 1510"/>
                <a:gd name="T1" fmla="*/ 5 h 1052"/>
                <a:gd name="T2" fmla="*/ 1102 w 1510"/>
                <a:gd name="T3" fmla="*/ 174 h 1052"/>
                <a:gd name="T4" fmla="*/ 1510 w 1510"/>
                <a:gd name="T5" fmla="*/ 1052 h 1052"/>
                <a:gd name="T6" fmla="*/ 0 60000 65536"/>
                <a:gd name="T7" fmla="*/ 0 60000 65536"/>
                <a:gd name="T8" fmla="*/ 0 60000 65536"/>
                <a:gd name="T9" fmla="*/ 0 w 1510"/>
                <a:gd name="T10" fmla="*/ 0 h 1052"/>
                <a:gd name="T11" fmla="*/ 1510 w 1510"/>
                <a:gd name="T12" fmla="*/ 1052 h 1052"/>
              </a:gdLst>
              <a:ahLst/>
              <a:cxnLst>
                <a:cxn ang="T6">
                  <a:pos x="T0" y="T1"/>
                </a:cxn>
                <a:cxn ang="T7">
                  <a:pos x="T2" y="T3"/>
                </a:cxn>
                <a:cxn ang="T8">
                  <a:pos x="T4" y="T5"/>
                </a:cxn>
              </a:cxnLst>
              <a:rect l="T9" t="T10" r="T11" b="T12"/>
              <a:pathLst>
                <a:path w="1510" h="1052">
                  <a:moveTo>
                    <a:pt x="0" y="5"/>
                  </a:moveTo>
                  <a:cubicBezTo>
                    <a:pt x="184" y="33"/>
                    <a:pt x="851" y="0"/>
                    <a:pt x="1102" y="174"/>
                  </a:cubicBezTo>
                  <a:cubicBezTo>
                    <a:pt x="1353" y="348"/>
                    <a:pt x="1425" y="869"/>
                    <a:pt x="1510" y="1052"/>
                  </a:cubicBez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3" name="Text Box 71">
              <a:extLst>
                <a:ext uri="{FF2B5EF4-FFF2-40B4-BE49-F238E27FC236}">
                  <a16:creationId xmlns:a16="http://schemas.microsoft.com/office/drawing/2014/main" id="{E68507B9-D09E-784A-9037-01E28A33760D}"/>
                </a:ext>
              </a:extLst>
            </p:cNvPr>
            <p:cNvSpPr txBox="1">
              <a:spLocks noChangeArrowheads="1"/>
            </p:cNvSpPr>
            <p:nvPr/>
          </p:nvSpPr>
          <p:spPr bwMode="auto">
            <a:xfrm>
              <a:off x="2659" y="1008"/>
              <a:ext cx="25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9</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346" name="Text Box 73">
            <a:extLst>
              <a:ext uri="{FF2B5EF4-FFF2-40B4-BE49-F238E27FC236}">
                <a16:creationId xmlns:a16="http://schemas.microsoft.com/office/drawing/2014/main" id="{A7B8CE6F-D2D0-C64A-985C-14A532171BDD}"/>
              </a:ext>
            </a:extLst>
          </p:cNvPr>
          <p:cNvSpPr txBox="1">
            <a:spLocks noChangeArrowheads="1"/>
          </p:cNvSpPr>
          <p:nvPr/>
        </p:nvSpPr>
        <p:spPr bwMode="auto">
          <a:xfrm>
            <a:off x="2029538" y="1992098"/>
            <a:ext cx="65921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Step</a:t>
            </a:r>
          </a:p>
          <a:p>
            <a:pPr algn="r" defTabSz="685800" eaLnBrk="0" fontAlgn="base" hangingPunct="0">
              <a:spcBef>
                <a:spcPct val="0"/>
              </a:spcBef>
              <a:spcAft>
                <a:spcPct val="0"/>
              </a:spcAft>
              <a:defRPr/>
            </a:pP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47" name="Text Box 74">
            <a:extLst>
              <a:ext uri="{FF2B5EF4-FFF2-40B4-BE49-F238E27FC236}">
                <a16:creationId xmlns:a16="http://schemas.microsoft.com/office/drawing/2014/main" id="{68BAE725-C9B0-4841-BC00-DFE4ABCC81F2}"/>
              </a:ext>
            </a:extLst>
          </p:cNvPr>
          <p:cNvSpPr txBox="1">
            <a:spLocks noChangeArrowheads="1"/>
          </p:cNvSpPr>
          <p:nvPr/>
        </p:nvSpPr>
        <p:spPr bwMode="auto">
          <a:xfrm>
            <a:off x="2803162" y="1992752"/>
            <a:ext cx="42351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N'</a:t>
            </a:r>
          </a:p>
        </p:txBody>
      </p:sp>
      <p:sp>
        <p:nvSpPr>
          <p:cNvPr id="348" name="Text Box 75">
            <a:extLst>
              <a:ext uri="{FF2B5EF4-FFF2-40B4-BE49-F238E27FC236}">
                <a16:creationId xmlns:a16="http://schemas.microsoft.com/office/drawing/2014/main" id="{852A35C1-53FD-CB4F-B4CA-0E3908EA55AD}"/>
              </a:ext>
            </a:extLst>
          </p:cNvPr>
          <p:cNvSpPr txBox="1">
            <a:spLocks noChangeArrowheads="1"/>
          </p:cNvSpPr>
          <p:nvPr/>
        </p:nvSpPr>
        <p:spPr bwMode="auto">
          <a:xfrm>
            <a:off x="3403445" y="1881222"/>
            <a:ext cx="495649"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90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
            </a:r>
            <a:r>
              <a:rPr lang="en-US" sz="1200" kern="0" dirty="0">
                <a:latin typeface="Avenir Book" panose="020B0503020203020204" pitchFamily="34" charset="-78"/>
                <a:cs typeface="Avenir Book" panose="020B0503020203020204" pitchFamily="34" charset="-78"/>
              </a:rPr>
              <a:t>v</a:t>
            </a:r>
            <a:r>
              <a:rPr lang="en-US" sz="1200" kern="0" dirty="0">
                <a:solidFill>
                  <a:srgbClr val="000000"/>
                </a:solidFill>
                <a:latin typeface="Avenir Book" panose="020B0503020203020204" pitchFamily="34" charset="-78"/>
                <a:cs typeface="Avenir Book" panose="020B0503020203020204" pitchFamily="34" charset="-78"/>
              </a:rPr>
              <a:t>),</a:t>
            </a:r>
          </a:p>
          <a:p>
            <a:pPr algn="ctr" defTabSz="685800" eaLnBrk="0" fontAlgn="base" hangingPunct="0">
              <a:lnSpc>
                <a:spcPct val="90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p(v)</a:t>
            </a:r>
          </a:p>
        </p:txBody>
      </p:sp>
      <p:sp>
        <p:nvSpPr>
          <p:cNvPr id="349" name="Text Box 76">
            <a:extLst>
              <a:ext uri="{FF2B5EF4-FFF2-40B4-BE49-F238E27FC236}">
                <a16:creationId xmlns:a16="http://schemas.microsoft.com/office/drawing/2014/main" id="{BBDC5F24-2BBB-0D44-B8B8-9CFC425F44D1}"/>
              </a:ext>
            </a:extLst>
          </p:cNvPr>
          <p:cNvSpPr txBox="1">
            <a:spLocks noChangeArrowheads="1"/>
          </p:cNvSpPr>
          <p:nvPr/>
        </p:nvSpPr>
        <p:spPr bwMode="auto">
          <a:xfrm>
            <a:off x="2172779" y="2357764"/>
            <a:ext cx="29206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0</a:t>
            </a:r>
          </a:p>
        </p:txBody>
      </p:sp>
      <p:sp>
        <p:nvSpPr>
          <p:cNvPr id="350" name="Text Box 77">
            <a:extLst>
              <a:ext uri="{FF2B5EF4-FFF2-40B4-BE49-F238E27FC236}">
                <a16:creationId xmlns:a16="http://schemas.microsoft.com/office/drawing/2014/main" id="{1F8B1E53-4D00-F94A-8B2B-876B773605C7}"/>
              </a:ext>
            </a:extLst>
          </p:cNvPr>
          <p:cNvSpPr txBox="1">
            <a:spLocks noChangeArrowheads="1"/>
          </p:cNvSpPr>
          <p:nvPr/>
        </p:nvSpPr>
        <p:spPr bwMode="auto">
          <a:xfrm>
            <a:off x="2161572" y="2684230"/>
            <a:ext cx="29206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1</a:t>
            </a:r>
          </a:p>
        </p:txBody>
      </p:sp>
      <p:sp>
        <p:nvSpPr>
          <p:cNvPr id="351" name="Text Box 78">
            <a:extLst>
              <a:ext uri="{FF2B5EF4-FFF2-40B4-BE49-F238E27FC236}">
                <a16:creationId xmlns:a16="http://schemas.microsoft.com/office/drawing/2014/main" id="{E227DF10-F3CE-8B4B-80AA-C13257890D0D}"/>
              </a:ext>
            </a:extLst>
          </p:cNvPr>
          <p:cNvSpPr txBox="1">
            <a:spLocks noChangeArrowheads="1"/>
          </p:cNvSpPr>
          <p:nvPr/>
        </p:nvSpPr>
        <p:spPr bwMode="auto">
          <a:xfrm>
            <a:off x="2159807" y="3043141"/>
            <a:ext cx="29206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2</a:t>
            </a:r>
          </a:p>
        </p:txBody>
      </p:sp>
      <p:sp>
        <p:nvSpPr>
          <p:cNvPr id="352" name="Text Box 79">
            <a:extLst>
              <a:ext uri="{FF2B5EF4-FFF2-40B4-BE49-F238E27FC236}">
                <a16:creationId xmlns:a16="http://schemas.microsoft.com/office/drawing/2014/main" id="{58F5B987-DA0B-DE4E-A3DB-E7A0F640D49B}"/>
              </a:ext>
            </a:extLst>
          </p:cNvPr>
          <p:cNvSpPr txBox="1">
            <a:spLocks noChangeArrowheads="1"/>
          </p:cNvSpPr>
          <p:nvPr/>
        </p:nvSpPr>
        <p:spPr bwMode="auto">
          <a:xfrm>
            <a:off x="2158000" y="3364204"/>
            <a:ext cx="29206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a:t>
            </a:r>
          </a:p>
        </p:txBody>
      </p:sp>
      <p:sp>
        <p:nvSpPr>
          <p:cNvPr id="353" name="Text Box 80">
            <a:extLst>
              <a:ext uri="{FF2B5EF4-FFF2-40B4-BE49-F238E27FC236}">
                <a16:creationId xmlns:a16="http://schemas.microsoft.com/office/drawing/2014/main" id="{E271C2C0-9C9D-0843-979B-F9ADBEE6BCCF}"/>
              </a:ext>
            </a:extLst>
          </p:cNvPr>
          <p:cNvSpPr txBox="1">
            <a:spLocks noChangeArrowheads="1"/>
          </p:cNvSpPr>
          <p:nvPr/>
        </p:nvSpPr>
        <p:spPr bwMode="auto">
          <a:xfrm>
            <a:off x="2155425" y="3730233"/>
            <a:ext cx="29206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4</a:t>
            </a:r>
          </a:p>
        </p:txBody>
      </p:sp>
      <p:sp>
        <p:nvSpPr>
          <p:cNvPr id="354" name="Text Box 81">
            <a:extLst>
              <a:ext uri="{FF2B5EF4-FFF2-40B4-BE49-F238E27FC236}">
                <a16:creationId xmlns:a16="http://schemas.microsoft.com/office/drawing/2014/main" id="{448385CC-395B-0249-94AC-C347F1C7C4C6}"/>
              </a:ext>
            </a:extLst>
          </p:cNvPr>
          <p:cNvSpPr txBox="1">
            <a:spLocks noChangeArrowheads="1"/>
          </p:cNvSpPr>
          <p:nvPr/>
        </p:nvSpPr>
        <p:spPr bwMode="auto">
          <a:xfrm>
            <a:off x="2154470" y="4060973"/>
            <a:ext cx="29206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5</a:t>
            </a:r>
          </a:p>
        </p:txBody>
      </p:sp>
      <p:sp>
        <p:nvSpPr>
          <p:cNvPr id="355" name="Text Box 82">
            <a:extLst>
              <a:ext uri="{FF2B5EF4-FFF2-40B4-BE49-F238E27FC236}">
                <a16:creationId xmlns:a16="http://schemas.microsoft.com/office/drawing/2014/main" id="{CB1E6E3C-1D2C-0440-BB3B-C048D495B661}"/>
              </a:ext>
            </a:extLst>
          </p:cNvPr>
          <p:cNvSpPr txBox="1">
            <a:spLocks noChangeArrowheads="1"/>
          </p:cNvSpPr>
          <p:nvPr/>
        </p:nvSpPr>
        <p:spPr bwMode="auto">
          <a:xfrm>
            <a:off x="4018130" y="1883071"/>
            <a:ext cx="551754"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90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
            </a:r>
            <a:r>
              <a:rPr lang="en-US" sz="1200" kern="0" dirty="0">
                <a:latin typeface="Avenir Book" panose="020B0503020203020204" pitchFamily="34" charset="-78"/>
                <a:cs typeface="Avenir Book" panose="020B0503020203020204" pitchFamily="34" charset="-78"/>
              </a:rPr>
              <a:t>w</a:t>
            </a:r>
            <a:r>
              <a:rPr lang="en-US" sz="1200" kern="0" dirty="0">
                <a:solidFill>
                  <a:srgbClr val="000000"/>
                </a:solidFill>
                <a:latin typeface="Avenir Book" panose="020B0503020203020204" pitchFamily="34" charset="-78"/>
                <a:cs typeface="Avenir Book" panose="020B0503020203020204" pitchFamily="34" charset="-78"/>
              </a:rPr>
              <a:t>),</a:t>
            </a:r>
          </a:p>
          <a:p>
            <a:pPr algn="ctr" defTabSz="685800" eaLnBrk="0" fontAlgn="base" hangingPunct="0">
              <a:lnSpc>
                <a:spcPct val="90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p(w)</a:t>
            </a:r>
          </a:p>
        </p:txBody>
      </p:sp>
      <p:sp>
        <p:nvSpPr>
          <p:cNvPr id="356" name="Text Box 83">
            <a:extLst>
              <a:ext uri="{FF2B5EF4-FFF2-40B4-BE49-F238E27FC236}">
                <a16:creationId xmlns:a16="http://schemas.microsoft.com/office/drawing/2014/main" id="{3D04A92E-6A73-6E4A-8741-77860D62720F}"/>
              </a:ext>
            </a:extLst>
          </p:cNvPr>
          <p:cNvSpPr txBox="1">
            <a:spLocks noChangeArrowheads="1"/>
          </p:cNvSpPr>
          <p:nvPr/>
        </p:nvSpPr>
        <p:spPr bwMode="auto">
          <a:xfrm>
            <a:off x="4697120" y="1883070"/>
            <a:ext cx="495649"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90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
            </a:r>
            <a:r>
              <a:rPr lang="en-US" sz="1200" kern="0" dirty="0">
                <a:latin typeface="Avenir Book" panose="020B0503020203020204" pitchFamily="34" charset="-78"/>
                <a:cs typeface="Avenir Book" panose="020B0503020203020204" pitchFamily="34" charset="-78"/>
              </a:rPr>
              <a:t>x</a:t>
            </a:r>
            <a:r>
              <a:rPr lang="en-US" sz="1200" kern="0" dirty="0">
                <a:solidFill>
                  <a:srgbClr val="000000"/>
                </a:solidFill>
                <a:latin typeface="Avenir Book" panose="020B0503020203020204" pitchFamily="34" charset="-78"/>
                <a:cs typeface="Avenir Book" panose="020B0503020203020204" pitchFamily="34" charset="-78"/>
              </a:rPr>
              <a:t>),</a:t>
            </a:r>
          </a:p>
          <a:p>
            <a:pPr algn="ctr" defTabSz="685800" eaLnBrk="0" fontAlgn="base" hangingPunct="0">
              <a:lnSpc>
                <a:spcPct val="90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p(x)</a:t>
            </a:r>
          </a:p>
        </p:txBody>
      </p:sp>
      <p:sp>
        <p:nvSpPr>
          <p:cNvPr id="357" name="Text Box 84">
            <a:extLst>
              <a:ext uri="{FF2B5EF4-FFF2-40B4-BE49-F238E27FC236}">
                <a16:creationId xmlns:a16="http://schemas.microsoft.com/office/drawing/2014/main" id="{2192712D-9E59-B944-BD03-C11BC42337CD}"/>
              </a:ext>
            </a:extLst>
          </p:cNvPr>
          <p:cNvSpPr txBox="1">
            <a:spLocks noChangeArrowheads="1"/>
          </p:cNvSpPr>
          <p:nvPr/>
        </p:nvSpPr>
        <p:spPr bwMode="auto">
          <a:xfrm>
            <a:off x="5323796" y="1887177"/>
            <a:ext cx="495649"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90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
            </a:r>
            <a:r>
              <a:rPr lang="en-US" sz="1200" kern="0" dirty="0">
                <a:latin typeface="Avenir Book" panose="020B0503020203020204" pitchFamily="34" charset="-78"/>
                <a:cs typeface="Avenir Book" panose="020B0503020203020204" pitchFamily="34" charset="-78"/>
              </a:rPr>
              <a:t>y</a:t>
            </a:r>
            <a:r>
              <a:rPr lang="en-US" sz="1200" kern="0" dirty="0">
                <a:solidFill>
                  <a:srgbClr val="000000"/>
                </a:solidFill>
                <a:latin typeface="Avenir Book" panose="020B0503020203020204" pitchFamily="34" charset="-78"/>
                <a:cs typeface="Avenir Book" panose="020B0503020203020204" pitchFamily="34" charset="-78"/>
              </a:rPr>
              <a:t>),</a:t>
            </a:r>
          </a:p>
          <a:p>
            <a:pPr algn="ctr" defTabSz="685800" eaLnBrk="0" fontAlgn="base" hangingPunct="0">
              <a:lnSpc>
                <a:spcPct val="90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p(y)</a:t>
            </a:r>
          </a:p>
        </p:txBody>
      </p:sp>
      <p:sp>
        <p:nvSpPr>
          <p:cNvPr id="358" name="Text Box 85">
            <a:extLst>
              <a:ext uri="{FF2B5EF4-FFF2-40B4-BE49-F238E27FC236}">
                <a16:creationId xmlns:a16="http://schemas.microsoft.com/office/drawing/2014/main" id="{9759BEB2-4722-4F4D-9B33-21A7ED7DEE63}"/>
              </a:ext>
            </a:extLst>
          </p:cNvPr>
          <p:cNvSpPr txBox="1">
            <a:spLocks noChangeArrowheads="1"/>
          </p:cNvSpPr>
          <p:nvPr/>
        </p:nvSpPr>
        <p:spPr bwMode="auto">
          <a:xfrm>
            <a:off x="5951815" y="1886643"/>
            <a:ext cx="487633"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90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
            </a:r>
            <a:r>
              <a:rPr lang="en-US" sz="1200" kern="0" dirty="0">
                <a:latin typeface="Avenir Book" panose="020B0503020203020204" pitchFamily="34" charset="-78"/>
                <a:cs typeface="Avenir Book" panose="020B0503020203020204" pitchFamily="34" charset="-78"/>
              </a:rPr>
              <a:t>z</a:t>
            </a:r>
            <a:r>
              <a:rPr lang="en-US" sz="1200" kern="0" dirty="0">
                <a:solidFill>
                  <a:srgbClr val="000000"/>
                </a:solidFill>
                <a:latin typeface="Avenir Book" panose="020B0503020203020204" pitchFamily="34" charset="-78"/>
                <a:cs typeface="Avenir Book" panose="020B0503020203020204" pitchFamily="34" charset="-78"/>
              </a:rPr>
              <a:t>),</a:t>
            </a:r>
          </a:p>
          <a:p>
            <a:pPr algn="ctr" defTabSz="685800" eaLnBrk="0" fontAlgn="base" hangingPunct="0">
              <a:lnSpc>
                <a:spcPct val="90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p(z)</a:t>
            </a:r>
          </a:p>
        </p:txBody>
      </p:sp>
      <p:sp>
        <p:nvSpPr>
          <p:cNvPr id="360" name="Line 87">
            <a:extLst>
              <a:ext uri="{FF2B5EF4-FFF2-40B4-BE49-F238E27FC236}">
                <a16:creationId xmlns:a16="http://schemas.microsoft.com/office/drawing/2014/main" id="{8A5F9E13-788E-9143-9F2C-DF086CF7066C}"/>
              </a:ext>
            </a:extLst>
          </p:cNvPr>
          <p:cNvSpPr>
            <a:spLocks noChangeShapeType="1"/>
          </p:cNvSpPr>
          <p:nvPr/>
        </p:nvSpPr>
        <p:spPr bwMode="auto">
          <a:xfrm>
            <a:off x="2334943" y="2665631"/>
            <a:ext cx="3862588" cy="0"/>
          </a:xfrm>
          <a:prstGeom prst="line">
            <a:avLst/>
          </a:prstGeom>
          <a:noFill/>
          <a:ln w="12700">
            <a:solidFill>
              <a:schemeClr val="bg1">
                <a:lumMod val="65000"/>
              </a:schemeClr>
            </a:solidFill>
            <a:round/>
            <a:headEnd/>
            <a:tailEn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1" name="Text Box 88">
            <a:extLst>
              <a:ext uri="{FF2B5EF4-FFF2-40B4-BE49-F238E27FC236}">
                <a16:creationId xmlns:a16="http://schemas.microsoft.com/office/drawing/2014/main" id="{B5D75FC0-2828-1E41-B4E4-7454030F9FF7}"/>
              </a:ext>
            </a:extLst>
          </p:cNvPr>
          <p:cNvSpPr txBox="1">
            <a:spLocks noChangeArrowheads="1"/>
          </p:cNvSpPr>
          <p:nvPr/>
        </p:nvSpPr>
        <p:spPr bwMode="auto">
          <a:xfrm>
            <a:off x="2908585" y="2350621"/>
            <a:ext cx="29206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FF0000"/>
                </a:solidFill>
                <a:latin typeface="Avenir Book" panose="020B0503020203020204" pitchFamily="34" charset="-78"/>
                <a:cs typeface="Avenir Book" panose="020B0503020203020204" pitchFamily="34" charset="-78"/>
              </a:rPr>
              <a:t>u</a:t>
            </a:r>
          </a:p>
        </p:txBody>
      </p:sp>
      <p:sp>
        <p:nvSpPr>
          <p:cNvPr id="362" name="Line 89">
            <a:extLst>
              <a:ext uri="{FF2B5EF4-FFF2-40B4-BE49-F238E27FC236}">
                <a16:creationId xmlns:a16="http://schemas.microsoft.com/office/drawing/2014/main" id="{8BD77020-FC12-9249-83A7-84423976E659}"/>
              </a:ext>
            </a:extLst>
          </p:cNvPr>
          <p:cNvSpPr>
            <a:spLocks noChangeShapeType="1"/>
          </p:cNvSpPr>
          <p:nvPr/>
        </p:nvSpPr>
        <p:spPr bwMode="auto">
          <a:xfrm>
            <a:off x="2283871" y="3011119"/>
            <a:ext cx="3918524" cy="0"/>
          </a:xfrm>
          <a:prstGeom prst="line">
            <a:avLst/>
          </a:prstGeom>
          <a:noFill/>
          <a:ln w="12700">
            <a:solidFill>
              <a:schemeClr val="bg1">
                <a:lumMod val="65000"/>
              </a:schemeClr>
            </a:solidFill>
            <a:round/>
            <a:headEnd/>
            <a:tailEn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3" name="Line 90">
            <a:extLst>
              <a:ext uri="{FF2B5EF4-FFF2-40B4-BE49-F238E27FC236}">
                <a16:creationId xmlns:a16="http://schemas.microsoft.com/office/drawing/2014/main" id="{9B928B6B-4609-A44E-A6B9-1009B9CF89E0}"/>
              </a:ext>
            </a:extLst>
          </p:cNvPr>
          <p:cNvSpPr>
            <a:spLocks noChangeShapeType="1"/>
          </p:cNvSpPr>
          <p:nvPr/>
        </p:nvSpPr>
        <p:spPr bwMode="auto">
          <a:xfrm>
            <a:off x="2283871" y="3361824"/>
            <a:ext cx="3918524" cy="0"/>
          </a:xfrm>
          <a:prstGeom prst="line">
            <a:avLst/>
          </a:prstGeom>
          <a:noFill/>
          <a:ln w="12700">
            <a:solidFill>
              <a:schemeClr val="bg1">
                <a:lumMod val="65000"/>
              </a:schemeClr>
            </a:solidFill>
            <a:round/>
            <a:headEnd/>
            <a:tailEn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4" name="Line 91">
            <a:extLst>
              <a:ext uri="{FF2B5EF4-FFF2-40B4-BE49-F238E27FC236}">
                <a16:creationId xmlns:a16="http://schemas.microsoft.com/office/drawing/2014/main" id="{C76CD917-F8A2-084E-A595-FE42589B9BF9}"/>
              </a:ext>
            </a:extLst>
          </p:cNvPr>
          <p:cNvSpPr>
            <a:spLocks noChangeShapeType="1"/>
          </p:cNvSpPr>
          <p:nvPr/>
        </p:nvSpPr>
        <p:spPr bwMode="auto">
          <a:xfrm>
            <a:off x="2244217" y="4060968"/>
            <a:ext cx="3958178" cy="0"/>
          </a:xfrm>
          <a:prstGeom prst="line">
            <a:avLst/>
          </a:prstGeom>
          <a:noFill/>
          <a:ln w="12700">
            <a:solidFill>
              <a:schemeClr val="bg1">
                <a:lumMod val="65000"/>
              </a:schemeClr>
            </a:solidFill>
            <a:round/>
            <a:headEnd/>
            <a:tailEn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5" name="Line 92">
            <a:extLst>
              <a:ext uri="{FF2B5EF4-FFF2-40B4-BE49-F238E27FC236}">
                <a16:creationId xmlns:a16="http://schemas.microsoft.com/office/drawing/2014/main" id="{676FEE77-1F18-B34E-9F67-2476A2B29244}"/>
              </a:ext>
            </a:extLst>
          </p:cNvPr>
          <p:cNvSpPr>
            <a:spLocks noChangeShapeType="1"/>
          </p:cNvSpPr>
          <p:nvPr/>
        </p:nvSpPr>
        <p:spPr bwMode="auto">
          <a:xfrm>
            <a:off x="2280301" y="3704063"/>
            <a:ext cx="3922095" cy="0"/>
          </a:xfrm>
          <a:prstGeom prst="line">
            <a:avLst/>
          </a:prstGeom>
          <a:noFill/>
          <a:ln w="12700">
            <a:solidFill>
              <a:schemeClr val="bg1">
                <a:lumMod val="65000"/>
              </a:schemeClr>
            </a:solidFill>
            <a:round/>
            <a:headEnd/>
            <a:tailEn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6" name="Line 93">
            <a:extLst>
              <a:ext uri="{FF2B5EF4-FFF2-40B4-BE49-F238E27FC236}">
                <a16:creationId xmlns:a16="http://schemas.microsoft.com/office/drawing/2014/main" id="{3EEF148F-9B80-C748-A557-23B2FBFF01AE}"/>
              </a:ext>
            </a:extLst>
          </p:cNvPr>
          <p:cNvSpPr>
            <a:spLocks noChangeShapeType="1"/>
          </p:cNvSpPr>
          <p:nvPr/>
        </p:nvSpPr>
        <p:spPr bwMode="auto">
          <a:xfrm>
            <a:off x="2279907" y="4405182"/>
            <a:ext cx="3922488" cy="0"/>
          </a:xfrm>
          <a:prstGeom prst="line">
            <a:avLst/>
          </a:prstGeom>
          <a:noFill/>
          <a:ln w="12700">
            <a:solidFill>
              <a:schemeClr val="bg1">
                <a:lumMod val="65000"/>
              </a:schemeClr>
            </a:solidFill>
            <a:round/>
            <a:headEnd/>
            <a:tailEn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67" name="Group 94">
            <a:extLst>
              <a:ext uri="{FF2B5EF4-FFF2-40B4-BE49-F238E27FC236}">
                <a16:creationId xmlns:a16="http://schemas.microsoft.com/office/drawing/2014/main" id="{558A3619-2058-4548-85D0-840189D30DCE}"/>
              </a:ext>
            </a:extLst>
          </p:cNvPr>
          <p:cNvGrpSpPr>
            <a:grpSpLocks/>
          </p:cNvGrpSpPr>
          <p:nvPr/>
        </p:nvGrpSpPr>
        <p:grpSpPr bwMode="auto">
          <a:xfrm>
            <a:off x="3382822" y="2349265"/>
            <a:ext cx="3000380" cy="329803"/>
            <a:chOff x="1289" y="1036"/>
            <a:chExt cx="2520" cy="277"/>
          </a:xfrm>
        </p:grpSpPr>
        <p:sp>
          <p:nvSpPr>
            <p:cNvPr id="368" name="Text Box 95">
              <a:extLst>
                <a:ext uri="{FF2B5EF4-FFF2-40B4-BE49-F238E27FC236}">
                  <a16:creationId xmlns:a16="http://schemas.microsoft.com/office/drawing/2014/main" id="{A9A49627-FB9F-6845-8479-4BEAC42773FB}"/>
                </a:ext>
              </a:extLst>
            </p:cNvPr>
            <p:cNvSpPr txBox="1">
              <a:spLocks noChangeArrowheads="1"/>
            </p:cNvSpPr>
            <p:nvPr/>
          </p:nvSpPr>
          <p:spPr bwMode="auto">
            <a:xfrm>
              <a:off x="3490" y="1036"/>
              <a:ext cx="31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 </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69" name="Text Box 96">
              <a:extLst>
                <a:ext uri="{FF2B5EF4-FFF2-40B4-BE49-F238E27FC236}">
                  <a16:creationId xmlns:a16="http://schemas.microsoft.com/office/drawing/2014/main" id="{41F7B139-E678-B342-AD4B-7706825D14B9}"/>
                </a:ext>
              </a:extLst>
            </p:cNvPr>
            <p:cNvSpPr txBox="1">
              <a:spLocks noChangeArrowheads="1"/>
            </p:cNvSpPr>
            <p:nvPr/>
          </p:nvSpPr>
          <p:spPr bwMode="auto">
            <a:xfrm>
              <a:off x="2970" y="1042"/>
              <a:ext cx="31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 </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70" name="Text Box 97">
              <a:extLst>
                <a:ext uri="{FF2B5EF4-FFF2-40B4-BE49-F238E27FC236}">
                  <a16:creationId xmlns:a16="http://schemas.microsoft.com/office/drawing/2014/main" id="{5B097C3C-A220-B449-93F9-E7D23003D931}"/>
                </a:ext>
              </a:extLst>
            </p:cNvPr>
            <p:cNvSpPr txBox="1">
              <a:spLocks noChangeArrowheads="1"/>
            </p:cNvSpPr>
            <p:nvPr/>
          </p:nvSpPr>
          <p:spPr bwMode="auto">
            <a:xfrm>
              <a:off x="1289" y="1038"/>
              <a:ext cx="38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7,u</a:t>
              </a:r>
            </a:p>
          </p:txBody>
        </p:sp>
        <p:sp>
          <p:nvSpPr>
            <p:cNvPr id="371" name="Text Box 98">
              <a:extLst>
                <a:ext uri="{FF2B5EF4-FFF2-40B4-BE49-F238E27FC236}">
                  <a16:creationId xmlns:a16="http://schemas.microsoft.com/office/drawing/2014/main" id="{A0B94B27-CE7D-C949-AB21-F3E5E557F643}"/>
                </a:ext>
              </a:extLst>
            </p:cNvPr>
            <p:cNvSpPr txBox="1">
              <a:spLocks noChangeArrowheads="1"/>
            </p:cNvSpPr>
            <p:nvPr/>
          </p:nvSpPr>
          <p:spPr bwMode="auto">
            <a:xfrm>
              <a:off x="1815" y="1041"/>
              <a:ext cx="38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3,u</a:t>
              </a:r>
            </a:p>
          </p:txBody>
        </p:sp>
        <p:sp>
          <p:nvSpPr>
            <p:cNvPr id="372" name="Text Box 99">
              <a:extLst>
                <a:ext uri="{FF2B5EF4-FFF2-40B4-BE49-F238E27FC236}">
                  <a16:creationId xmlns:a16="http://schemas.microsoft.com/office/drawing/2014/main" id="{8F8C77A4-ABDE-6E4B-A507-A4A1C104D5C9}"/>
                </a:ext>
              </a:extLst>
            </p:cNvPr>
            <p:cNvSpPr txBox="1">
              <a:spLocks noChangeArrowheads="1"/>
            </p:cNvSpPr>
            <p:nvPr/>
          </p:nvSpPr>
          <p:spPr bwMode="auto">
            <a:xfrm>
              <a:off x="2367" y="1038"/>
              <a:ext cx="38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5,u</a:t>
              </a:r>
            </a:p>
          </p:txBody>
        </p:sp>
      </p:grpSp>
      <p:sp>
        <p:nvSpPr>
          <p:cNvPr id="373" name="Text Box 100">
            <a:extLst>
              <a:ext uri="{FF2B5EF4-FFF2-40B4-BE49-F238E27FC236}">
                <a16:creationId xmlns:a16="http://schemas.microsoft.com/office/drawing/2014/main" id="{ACA0D86F-02A7-B84B-A3AB-5BBFB524F62E}"/>
              </a:ext>
            </a:extLst>
          </p:cNvPr>
          <p:cNvSpPr txBox="1">
            <a:spLocks noChangeArrowheads="1"/>
          </p:cNvSpPr>
          <p:nvPr/>
        </p:nvSpPr>
        <p:spPr bwMode="auto">
          <a:xfrm>
            <a:off x="2780457" y="2688914"/>
            <a:ext cx="43152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uw</a:t>
            </a:r>
          </a:p>
        </p:txBody>
      </p:sp>
      <p:grpSp>
        <p:nvGrpSpPr>
          <p:cNvPr id="374" name="Group 101">
            <a:extLst>
              <a:ext uri="{FF2B5EF4-FFF2-40B4-BE49-F238E27FC236}">
                <a16:creationId xmlns:a16="http://schemas.microsoft.com/office/drawing/2014/main" id="{BC7C6C04-9C61-5440-80EF-C809C32DFA20}"/>
              </a:ext>
            </a:extLst>
          </p:cNvPr>
          <p:cNvGrpSpPr>
            <a:grpSpLocks/>
          </p:cNvGrpSpPr>
          <p:nvPr/>
        </p:nvGrpSpPr>
        <p:grpSpPr bwMode="auto">
          <a:xfrm>
            <a:off x="3391154" y="2678562"/>
            <a:ext cx="2996803" cy="338138"/>
            <a:chOff x="1289" y="1004"/>
            <a:chExt cx="2517" cy="284"/>
          </a:xfrm>
        </p:grpSpPr>
        <p:sp>
          <p:nvSpPr>
            <p:cNvPr id="375" name="Text Box 102">
              <a:extLst>
                <a:ext uri="{FF2B5EF4-FFF2-40B4-BE49-F238E27FC236}">
                  <a16:creationId xmlns:a16="http://schemas.microsoft.com/office/drawing/2014/main" id="{ABAEF0CA-F3B4-3F40-B673-304562BCEA0C}"/>
                </a:ext>
              </a:extLst>
            </p:cNvPr>
            <p:cNvSpPr txBox="1">
              <a:spLocks noChangeArrowheads="1"/>
            </p:cNvSpPr>
            <p:nvPr/>
          </p:nvSpPr>
          <p:spPr bwMode="auto">
            <a:xfrm>
              <a:off x="3487" y="1004"/>
              <a:ext cx="31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 </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76" name="Text Box 103">
              <a:extLst>
                <a:ext uri="{FF2B5EF4-FFF2-40B4-BE49-F238E27FC236}">
                  <a16:creationId xmlns:a16="http://schemas.microsoft.com/office/drawing/2014/main" id="{E1707184-54DA-3043-95FA-5D2589479085}"/>
                </a:ext>
              </a:extLst>
            </p:cNvPr>
            <p:cNvSpPr txBox="1">
              <a:spLocks noChangeArrowheads="1"/>
            </p:cNvSpPr>
            <p:nvPr/>
          </p:nvSpPr>
          <p:spPr bwMode="auto">
            <a:xfrm>
              <a:off x="2841" y="1014"/>
              <a:ext cx="527"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11</a:t>
              </a:r>
              <a:r>
                <a:rPr lang="en-US" sz="1500" kern="0" dirty="0">
                  <a:solidFill>
                    <a:srgbClr val="000000"/>
                  </a:solidFill>
                  <a:latin typeface="Avenir Book" panose="020B0503020203020204" pitchFamily="34" charset="-78"/>
                  <a:cs typeface="Avenir Book" panose="020B0503020203020204" pitchFamily="34" charset="-78"/>
                </a:rPr>
                <a:t>,w </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77" name="Text Box 104">
              <a:extLst>
                <a:ext uri="{FF2B5EF4-FFF2-40B4-BE49-F238E27FC236}">
                  <a16:creationId xmlns:a16="http://schemas.microsoft.com/office/drawing/2014/main" id="{D3F92256-ECF4-674D-BB01-22E8F8101968}"/>
                </a:ext>
              </a:extLst>
            </p:cNvPr>
            <p:cNvSpPr txBox="1">
              <a:spLocks noChangeArrowheads="1"/>
            </p:cNvSpPr>
            <p:nvPr/>
          </p:nvSpPr>
          <p:spPr bwMode="auto">
            <a:xfrm>
              <a:off x="1289" y="1017"/>
              <a:ext cx="407"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6,w</a:t>
              </a:r>
            </a:p>
          </p:txBody>
        </p:sp>
        <p:sp>
          <p:nvSpPr>
            <p:cNvPr id="378" name="Text Box 105">
              <a:extLst>
                <a:ext uri="{FF2B5EF4-FFF2-40B4-BE49-F238E27FC236}">
                  <a16:creationId xmlns:a16="http://schemas.microsoft.com/office/drawing/2014/main" id="{71B35D57-CA7D-E747-B1BC-4BCC98CEE5FF}"/>
                </a:ext>
              </a:extLst>
            </p:cNvPr>
            <p:cNvSpPr txBox="1">
              <a:spLocks noChangeArrowheads="1"/>
            </p:cNvSpPr>
            <p:nvPr/>
          </p:nvSpPr>
          <p:spPr bwMode="auto">
            <a:xfrm>
              <a:off x="1948" y="1015"/>
              <a:ext cx="155"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cs typeface="Avenir Book" panose="020B0503020203020204" pitchFamily="34" charset="-78"/>
              </a:endParaRPr>
            </a:p>
          </p:txBody>
        </p:sp>
        <p:sp>
          <p:nvSpPr>
            <p:cNvPr id="379" name="Text Box 106">
              <a:extLst>
                <a:ext uri="{FF2B5EF4-FFF2-40B4-BE49-F238E27FC236}">
                  <a16:creationId xmlns:a16="http://schemas.microsoft.com/office/drawing/2014/main" id="{05FF3FA7-68BA-E148-B1AB-F1DC697DD5AB}"/>
                </a:ext>
              </a:extLst>
            </p:cNvPr>
            <p:cNvSpPr txBox="1">
              <a:spLocks noChangeArrowheads="1"/>
            </p:cNvSpPr>
            <p:nvPr/>
          </p:nvSpPr>
          <p:spPr bwMode="auto">
            <a:xfrm>
              <a:off x="2356" y="1013"/>
              <a:ext cx="384"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5,u</a:t>
              </a:r>
            </a:p>
          </p:txBody>
        </p:sp>
      </p:grpSp>
      <p:grpSp>
        <p:nvGrpSpPr>
          <p:cNvPr id="380" name="Group 107">
            <a:extLst>
              <a:ext uri="{FF2B5EF4-FFF2-40B4-BE49-F238E27FC236}">
                <a16:creationId xmlns:a16="http://schemas.microsoft.com/office/drawing/2014/main" id="{7E2626C5-CF93-9948-940E-8D5F72A7FC73}"/>
              </a:ext>
            </a:extLst>
          </p:cNvPr>
          <p:cNvGrpSpPr>
            <a:grpSpLocks/>
          </p:cNvGrpSpPr>
          <p:nvPr/>
        </p:nvGrpSpPr>
        <p:grpSpPr bwMode="auto">
          <a:xfrm>
            <a:off x="3382780" y="3014862"/>
            <a:ext cx="3050382" cy="333375"/>
            <a:chOff x="1289" y="1008"/>
            <a:chExt cx="2562" cy="280"/>
          </a:xfrm>
        </p:grpSpPr>
        <p:sp>
          <p:nvSpPr>
            <p:cNvPr id="381" name="Text Box 108">
              <a:extLst>
                <a:ext uri="{FF2B5EF4-FFF2-40B4-BE49-F238E27FC236}">
                  <a16:creationId xmlns:a16="http://schemas.microsoft.com/office/drawing/2014/main" id="{AFBD965A-43AF-524E-B4A9-98B0171545D9}"/>
                </a:ext>
              </a:extLst>
            </p:cNvPr>
            <p:cNvSpPr txBox="1">
              <a:spLocks noChangeArrowheads="1"/>
            </p:cNvSpPr>
            <p:nvPr/>
          </p:nvSpPr>
          <p:spPr bwMode="auto">
            <a:xfrm>
              <a:off x="3365" y="1011"/>
              <a:ext cx="48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14</a:t>
              </a:r>
              <a:r>
                <a:rPr lang="en-US" sz="1500" kern="0" dirty="0">
                  <a:solidFill>
                    <a:srgbClr val="000000"/>
                  </a:solidFill>
                  <a:latin typeface="Avenir Book" panose="020B0503020203020204" pitchFamily="34" charset="-78"/>
                  <a:cs typeface="Avenir Book" panose="020B0503020203020204" pitchFamily="34" charset="-78"/>
                </a:rPr>
                <a:t>,x </a:t>
              </a:r>
            </a:p>
          </p:txBody>
        </p:sp>
        <p:sp>
          <p:nvSpPr>
            <p:cNvPr id="382" name="Text Box 109">
              <a:extLst>
                <a:ext uri="{FF2B5EF4-FFF2-40B4-BE49-F238E27FC236}">
                  <a16:creationId xmlns:a16="http://schemas.microsoft.com/office/drawing/2014/main" id="{AC0F38BE-BBC3-6F4E-B9EA-051436270F08}"/>
                </a:ext>
              </a:extLst>
            </p:cNvPr>
            <p:cNvSpPr txBox="1">
              <a:spLocks noChangeArrowheads="1"/>
            </p:cNvSpPr>
            <p:nvPr/>
          </p:nvSpPr>
          <p:spPr bwMode="auto">
            <a:xfrm>
              <a:off x="2846" y="1008"/>
              <a:ext cx="51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11,</a:t>
              </a:r>
              <a:r>
                <a:rPr lang="en-US" sz="1500" kern="0" dirty="0">
                  <a:solidFill>
                    <a:srgbClr val="000000"/>
                  </a:solidFill>
                  <a:latin typeface="Avenir Book" panose="020B0503020203020204" pitchFamily="34" charset="-78"/>
                  <a:cs typeface="Avenir Book" panose="020B0503020203020204" pitchFamily="34" charset="-78"/>
                </a:rPr>
                <a:t>w </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383" name="Text Box 110">
              <a:extLst>
                <a:ext uri="{FF2B5EF4-FFF2-40B4-BE49-F238E27FC236}">
                  <a16:creationId xmlns:a16="http://schemas.microsoft.com/office/drawing/2014/main" id="{A05F7448-12D1-D84F-9CDE-912BCF72A01D}"/>
                </a:ext>
              </a:extLst>
            </p:cNvPr>
            <p:cNvSpPr txBox="1">
              <a:spLocks noChangeArrowheads="1"/>
            </p:cNvSpPr>
            <p:nvPr/>
          </p:nvSpPr>
          <p:spPr bwMode="auto">
            <a:xfrm>
              <a:off x="1289" y="1017"/>
              <a:ext cx="407"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6,w</a:t>
              </a:r>
            </a:p>
          </p:txBody>
        </p:sp>
        <p:sp>
          <p:nvSpPr>
            <p:cNvPr id="384" name="Text Box 111">
              <a:extLst>
                <a:ext uri="{FF2B5EF4-FFF2-40B4-BE49-F238E27FC236}">
                  <a16:creationId xmlns:a16="http://schemas.microsoft.com/office/drawing/2014/main" id="{FD8E90C8-7E27-9944-8C71-AF1BD0233694}"/>
                </a:ext>
              </a:extLst>
            </p:cNvPr>
            <p:cNvSpPr txBox="1">
              <a:spLocks noChangeArrowheads="1"/>
            </p:cNvSpPr>
            <p:nvPr/>
          </p:nvSpPr>
          <p:spPr bwMode="auto">
            <a:xfrm>
              <a:off x="1948" y="1015"/>
              <a:ext cx="155"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cs typeface="Avenir Book" panose="020B0503020203020204" pitchFamily="34" charset="-78"/>
              </a:endParaRPr>
            </a:p>
          </p:txBody>
        </p:sp>
        <p:sp>
          <p:nvSpPr>
            <p:cNvPr id="385" name="Text Box 112">
              <a:extLst>
                <a:ext uri="{FF2B5EF4-FFF2-40B4-BE49-F238E27FC236}">
                  <a16:creationId xmlns:a16="http://schemas.microsoft.com/office/drawing/2014/main" id="{42882C9F-E751-B44C-9ECC-51EC29977CC5}"/>
                </a:ext>
              </a:extLst>
            </p:cNvPr>
            <p:cNvSpPr txBox="1">
              <a:spLocks noChangeArrowheads="1"/>
            </p:cNvSpPr>
            <p:nvPr/>
          </p:nvSpPr>
          <p:spPr bwMode="auto">
            <a:xfrm>
              <a:off x="2351" y="1016"/>
              <a:ext cx="155"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cs typeface="Avenir Book" panose="020B0503020203020204" pitchFamily="34" charset="-78"/>
              </a:endParaRPr>
            </a:p>
          </p:txBody>
        </p:sp>
      </p:grpSp>
      <p:sp>
        <p:nvSpPr>
          <p:cNvPr id="386" name="Oval 113">
            <a:extLst>
              <a:ext uri="{FF2B5EF4-FFF2-40B4-BE49-F238E27FC236}">
                <a16:creationId xmlns:a16="http://schemas.microsoft.com/office/drawing/2014/main" id="{CA07159E-E1BA-F141-B1FF-A9FEC3ABC3C1}"/>
              </a:ext>
            </a:extLst>
          </p:cNvPr>
          <p:cNvSpPr>
            <a:spLocks noChangeArrowheads="1"/>
          </p:cNvSpPr>
          <p:nvPr/>
        </p:nvSpPr>
        <p:spPr bwMode="auto">
          <a:xfrm>
            <a:off x="4024752" y="2345493"/>
            <a:ext cx="496058" cy="304781"/>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7" name="Oval 114">
            <a:extLst>
              <a:ext uri="{FF2B5EF4-FFF2-40B4-BE49-F238E27FC236}">
                <a16:creationId xmlns:a16="http://schemas.microsoft.com/office/drawing/2014/main" id="{62801FA1-0308-3F47-AABC-89A1C31D0B51}"/>
              </a:ext>
            </a:extLst>
          </p:cNvPr>
          <p:cNvSpPr>
            <a:spLocks noChangeArrowheads="1"/>
          </p:cNvSpPr>
          <p:nvPr/>
        </p:nvSpPr>
        <p:spPr bwMode="auto">
          <a:xfrm>
            <a:off x="4668023" y="2687136"/>
            <a:ext cx="509862" cy="305199"/>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8" name="Text Box 115">
            <a:extLst>
              <a:ext uri="{FF2B5EF4-FFF2-40B4-BE49-F238E27FC236}">
                <a16:creationId xmlns:a16="http://schemas.microsoft.com/office/drawing/2014/main" id="{FDC188CB-240A-384E-B25B-A5EC55C65308}"/>
              </a:ext>
            </a:extLst>
          </p:cNvPr>
          <p:cNvSpPr txBox="1">
            <a:spLocks noChangeArrowheads="1"/>
          </p:cNvSpPr>
          <p:nvPr/>
        </p:nvSpPr>
        <p:spPr bwMode="auto">
          <a:xfrm>
            <a:off x="2693186" y="3043983"/>
            <a:ext cx="527709"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uwx</a:t>
            </a:r>
          </a:p>
        </p:txBody>
      </p:sp>
      <p:sp>
        <p:nvSpPr>
          <p:cNvPr id="389" name="Oval 116">
            <a:extLst>
              <a:ext uri="{FF2B5EF4-FFF2-40B4-BE49-F238E27FC236}">
                <a16:creationId xmlns:a16="http://schemas.microsoft.com/office/drawing/2014/main" id="{B75F5C54-5678-6548-96E7-8FA9101FCFC9}"/>
              </a:ext>
            </a:extLst>
          </p:cNvPr>
          <p:cNvSpPr>
            <a:spLocks noChangeArrowheads="1"/>
          </p:cNvSpPr>
          <p:nvPr/>
        </p:nvSpPr>
        <p:spPr bwMode="auto">
          <a:xfrm>
            <a:off x="3411039" y="3028980"/>
            <a:ext cx="499373" cy="318823"/>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90" name="Text Box 117">
            <a:extLst>
              <a:ext uri="{FF2B5EF4-FFF2-40B4-BE49-F238E27FC236}">
                <a16:creationId xmlns:a16="http://schemas.microsoft.com/office/drawing/2014/main" id="{842A56D7-E405-6242-9B11-D34F99B3B871}"/>
              </a:ext>
            </a:extLst>
          </p:cNvPr>
          <p:cNvSpPr txBox="1">
            <a:spLocks noChangeArrowheads="1"/>
          </p:cNvSpPr>
          <p:nvPr/>
        </p:nvSpPr>
        <p:spPr bwMode="auto">
          <a:xfrm>
            <a:off x="2492660" y="3387973"/>
            <a:ext cx="739907"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uwxv</a:t>
            </a:r>
          </a:p>
        </p:txBody>
      </p:sp>
      <p:grpSp>
        <p:nvGrpSpPr>
          <p:cNvPr id="391" name="Group 118">
            <a:extLst>
              <a:ext uri="{FF2B5EF4-FFF2-40B4-BE49-F238E27FC236}">
                <a16:creationId xmlns:a16="http://schemas.microsoft.com/office/drawing/2014/main" id="{24891FB7-CCEA-1C44-8641-F1973787CC8B}"/>
              </a:ext>
            </a:extLst>
          </p:cNvPr>
          <p:cNvGrpSpPr>
            <a:grpSpLocks/>
          </p:cNvGrpSpPr>
          <p:nvPr/>
        </p:nvGrpSpPr>
        <p:grpSpPr bwMode="auto">
          <a:xfrm>
            <a:off x="5239023" y="3377646"/>
            <a:ext cx="1204913" cy="322660"/>
            <a:chOff x="1812" y="2756"/>
            <a:chExt cx="1012" cy="271"/>
          </a:xfrm>
        </p:grpSpPr>
        <p:sp>
          <p:nvSpPr>
            <p:cNvPr id="392" name="Text Box 119">
              <a:extLst>
                <a:ext uri="{FF2B5EF4-FFF2-40B4-BE49-F238E27FC236}">
                  <a16:creationId xmlns:a16="http://schemas.microsoft.com/office/drawing/2014/main" id="{FDD3AD43-F8C3-954D-8CC1-37DDA254D1AF}"/>
                </a:ext>
              </a:extLst>
            </p:cNvPr>
            <p:cNvSpPr txBox="1">
              <a:spLocks noChangeArrowheads="1"/>
            </p:cNvSpPr>
            <p:nvPr/>
          </p:nvSpPr>
          <p:spPr bwMode="auto">
            <a:xfrm>
              <a:off x="2338" y="2756"/>
              <a:ext cx="48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14</a:t>
              </a:r>
              <a:r>
                <a:rPr lang="en-US" sz="1500" kern="0" dirty="0">
                  <a:solidFill>
                    <a:srgbClr val="000000"/>
                  </a:solidFill>
                  <a:latin typeface="Avenir Book" panose="020B0503020203020204" pitchFamily="34" charset="-78"/>
                  <a:cs typeface="Avenir Book" panose="020B0503020203020204" pitchFamily="34" charset="-78"/>
                </a:rPr>
                <a:t>,x </a:t>
              </a:r>
            </a:p>
          </p:txBody>
        </p:sp>
        <p:sp>
          <p:nvSpPr>
            <p:cNvPr id="393" name="Text Box 120">
              <a:extLst>
                <a:ext uri="{FF2B5EF4-FFF2-40B4-BE49-F238E27FC236}">
                  <a16:creationId xmlns:a16="http://schemas.microsoft.com/office/drawing/2014/main" id="{A5A6672A-2DAC-A548-AE0D-9C0BEAE1F481}"/>
                </a:ext>
              </a:extLst>
            </p:cNvPr>
            <p:cNvSpPr txBox="1">
              <a:spLocks noChangeArrowheads="1"/>
            </p:cNvSpPr>
            <p:nvPr/>
          </p:nvSpPr>
          <p:spPr bwMode="auto">
            <a:xfrm>
              <a:off x="1812" y="2756"/>
              <a:ext cx="482"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10,</a:t>
              </a:r>
              <a:r>
                <a:rPr lang="en-US" sz="1500" kern="0" dirty="0">
                  <a:solidFill>
                    <a:srgbClr val="000000"/>
                  </a:solidFill>
                  <a:latin typeface="Avenir Book" panose="020B0503020203020204" pitchFamily="34" charset="-78"/>
                  <a:cs typeface="Avenir Book" panose="020B0503020203020204" pitchFamily="34" charset="-78"/>
                </a:rPr>
                <a:t>v </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394" name="Oval 121">
            <a:extLst>
              <a:ext uri="{FF2B5EF4-FFF2-40B4-BE49-F238E27FC236}">
                <a16:creationId xmlns:a16="http://schemas.microsoft.com/office/drawing/2014/main" id="{611DDB78-2B7E-2542-9D8B-A5C45FB4E4B4}"/>
              </a:ext>
            </a:extLst>
          </p:cNvPr>
          <p:cNvSpPr>
            <a:spLocks noChangeArrowheads="1"/>
          </p:cNvSpPr>
          <p:nvPr/>
        </p:nvSpPr>
        <p:spPr bwMode="auto">
          <a:xfrm>
            <a:off x="5266484" y="3386699"/>
            <a:ext cx="507437" cy="295025"/>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95" name="Text Box 122">
            <a:extLst>
              <a:ext uri="{FF2B5EF4-FFF2-40B4-BE49-F238E27FC236}">
                <a16:creationId xmlns:a16="http://schemas.microsoft.com/office/drawing/2014/main" id="{8C60FCAA-A8DF-9E4E-9A07-3A30DE5CF6BB}"/>
              </a:ext>
            </a:extLst>
          </p:cNvPr>
          <p:cNvSpPr txBox="1">
            <a:spLocks noChangeArrowheads="1"/>
          </p:cNvSpPr>
          <p:nvPr/>
        </p:nvSpPr>
        <p:spPr bwMode="auto">
          <a:xfrm>
            <a:off x="2555688" y="3728042"/>
            <a:ext cx="720069"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uwxvy</a:t>
            </a:r>
          </a:p>
        </p:txBody>
      </p:sp>
      <p:sp>
        <p:nvSpPr>
          <p:cNvPr id="396" name="Text Box 123">
            <a:extLst>
              <a:ext uri="{FF2B5EF4-FFF2-40B4-BE49-F238E27FC236}">
                <a16:creationId xmlns:a16="http://schemas.microsoft.com/office/drawing/2014/main" id="{F1BFAA7C-7ACD-2F4D-86BB-F5DA8784BBBE}"/>
              </a:ext>
            </a:extLst>
          </p:cNvPr>
          <p:cNvSpPr txBox="1">
            <a:spLocks noChangeArrowheads="1"/>
          </p:cNvSpPr>
          <p:nvPr/>
        </p:nvSpPr>
        <p:spPr bwMode="auto">
          <a:xfrm>
            <a:off x="5846361" y="3719416"/>
            <a:ext cx="53077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12</a:t>
            </a:r>
            <a:r>
              <a:rPr lang="en-US" sz="1500" kern="0" dirty="0">
                <a:solidFill>
                  <a:srgbClr val="000000"/>
                </a:solidFill>
                <a:latin typeface="Avenir Book" panose="020B0503020203020204" pitchFamily="34" charset="-78"/>
                <a:cs typeface="Avenir Book" panose="020B0503020203020204" pitchFamily="34" charset="-78"/>
              </a:rPr>
              <a:t>,y </a:t>
            </a:r>
          </a:p>
        </p:txBody>
      </p:sp>
      <p:sp>
        <p:nvSpPr>
          <p:cNvPr id="397" name="Oval 124">
            <a:extLst>
              <a:ext uri="{FF2B5EF4-FFF2-40B4-BE49-F238E27FC236}">
                <a16:creationId xmlns:a16="http://schemas.microsoft.com/office/drawing/2014/main" id="{0595C3F1-3B4E-AC41-9EFD-C0BB66A3E504}"/>
              </a:ext>
            </a:extLst>
          </p:cNvPr>
          <p:cNvSpPr>
            <a:spLocks noChangeArrowheads="1"/>
          </p:cNvSpPr>
          <p:nvPr/>
        </p:nvSpPr>
        <p:spPr bwMode="auto">
          <a:xfrm>
            <a:off x="5882229" y="3745355"/>
            <a:ext cx="530817" cy="291836"/>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99" name="Line 126">
            <a:extLst>
              <a:ext uri="{FF2B5EF4-FFF2-40B4-BE49-F238E27FC236}">
                <a16:creationId xmlns:a16="http://schemas.microsoft.com/office/drawing/2014/main" id="{C99F0D07-C97F-7244-BE7D-62DDB539FA1D}"/>
              </a:ext>
            </a:extLst>
          </p:cNvPr>
          <p:cNvSpPr>
            <a:spLocks noChangeShapeType="1"/>
          </p:cNvSpPr>
          <p:nvPr/>
        </p:nvSpPr>
        <p:spPr bwMode="auto">
          <a:xfrm>
            <a:off x="9488834" y="3251583"/>
            <a:ext cx="442913"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0" name="Line 127">
            <a:extLst>
              <a:ext uri="{FF2B5EF4-FFF2-40B4-BE49-F238E27FC236}">
                <a16:creationId xmlns:a16="http://schemas.microsoft.com/office/drawing/2014/main" id="{8F3B222C-0283-4642-B404-4B8A996A5AB3}"/>
              </a:ext>
            </a:extLst>
          </p:cNvPr>
          <p:cNvSpPr>
            <a:spLocks noChangeShapeType="1"/>
          </p:cNvSpPr>
          <p:nvPr/>
        </p:nvSpPr>
        <p:spPr bwMode="auto">
          <a:xfrm flipV="1">
            <a:off x="8246211" y="3260264"/>
            <a:ext cx="1097756" cy="903684"/>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1" name="Line 128">
            <a:extLst>
              <a:ext uri="{FF2B5EF4-FFF2-40B4-BE49-F238E27FC236}">
                <a16:creationId xmlns:a16="http://schemas.microsoft.com/office/drawing/2014/main" id="{F0DFADDD-C351-D342-B3F8-01384E3240C6}"/>
              </a:ext>
            </a:extLst>
          </p:cNvPr>
          <p:cNvSpPr>
            <a:spLocks noChangeShapeType="1"/>
          </p:cNvSpPr>
          <p:nvPr/>
        </p:nvSpPr>
        <p:spPr bwMode="auto">
          <a:xfrm>
            <a:off x="8169620" y="3302586"/>
            <a:ext cx="7144" cy="785813"/>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2" name="Line 129">
            <a:extLst>
              <a:ext uri="{FF2B5EF4-FFF2-40B4-BE49-F238E27FC236}">
                <a16:creationId xmlns:a16="http://schemas.microsoft.com/office/drawing/2014/main" id="{917DAF3B-7743-C54C-9109-8A2DC359089C}"/>
              </a:ext>
            </a:extLst>
          </p:cNvPr>
          <p:cNvSpPr>
            <a:spLocks noChangeShapeType="1"/>
          </p:cNvSpPr>
          <p:nvPr/>
        </p:nvSpPr>
        <p:spPr bwMode="auto">
          <a:xfrm flipV="1">
            <a:off x="7313713" y="1963721"/>
            <a:ext cx="759619" cy="1221581"/>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3" name="Line 130">
            <a:extLst>
              <a:ext uri="{FF2B5EF4-FFF2-40B4-BE49-F238E27FC236}">
                <a16:creationId xmlns:a16="http://schemas.microsoft.com/office/drawing/2014/main" id="{F3B9ECBE-8021-EC4B-8E7D-26831A93BED1}"/>
              </a:ext>
            </a:extLst>
          </p:cNvPr>
          <p:cNvSpPr>
            <a:spLocks noChangeShapeType="1"/>
          </p:cNvSpPr>
          <p:nvPr/>
        </p:nvSpPr>
        <p:spPr bwMode="auto">
          <a:xfrm flipV="1">
            <a:off x="7400521" y="3253965"/>
            <a:ext cx="708422"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4" name="Text Box 131">
            <a:extLst>
              <a:ext uri="{FF2B5EF4-FFF2-40B4-BE49-F238E27FC236}">
                <a16:creationId xmlns:a16="http://schemas.microsoft.com/office/drawing/2014/main" id="{F5BA4ED6-2050-C341-8B0F-1599D2341CC2}"/>
              </a:ext>
            </a:extLst>
          </p:cNvPr>
          <p:cNvSpPr txBox="1">
            <a:spLocks noChangeArrowheads="1"/>
          </p:cNvSpPr>
          <p:nvPr/>
        </p:nvSpPr>
        <p:spPr bwMode="auto">
          <a:xfrm>
            <a:off x="2438021" y="4086417"/>
            <a:ext cx="816249"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uwxvyz</a:t>
            </a:r>
          </a:p>
        </p:txBody>
      </p:sp>
      <p:cxnSp>
        <p:nvCxnSpPr>
          <p:cNvPr id="7" name="Straight Connector 6">
            <a:extLst>
              <a:ext uri="{FF2B5EF4-FFF2-40B4-BE49-F238E27FC236}">
                <a16:creationId xmlns:a16="http://schemas.microsoft.com/office/drawing/2014/main" id="{665D16F8-4952-FE4D-91E2-4F6D021B6D74}"/>
              </a:ext>
            </a:extLst>
          </p:cNvPr>
          <p:cNvCxnSpPr/>
          <p:nvPr/>
        </p:nvCxnSpPr>
        <p:spPr>
          <a:xfrm>
            <a:off x="2131400" y="2323176"/>
            <a:ext cx="4233891" cy="0"/>
          </a:xfrm>
          <a:prstGeom prst="line">
            <a:avLst/>
          </a:prstGeom>
          <a:ln w="25400">
            <a:solidFill>
              <a:srgbClr val="0000A8"/>
            </a:solidFill>
          </a:ln>
        </p:spPr>
        <p:style>
          <a:lnRef idx="1">
            <a:schemeClr val="accent1"/>
          </a:lnRef>
          <a:fillRef idx="0">
            <a:schemeClr val="accent1"/>
          </a:fillRef>
          <a:effectRef idx="0">
            <a:schemeClr val="accent1"/>
          </a:effectRef>
          <a:fontRef idx="minor">
            <a:schemeClr val="tx1"/>
          </a:fontRef>
        </p:style>
      </p:cxnSp>
      <p:sp>
        <p:nvSpPr>
          <p:cNvPr id="512" name="TextBox 511">
            <a:extLst>
              <a:ext uri="{FF2B5EF4-FFF2-40B4-BE49-F238E27FC236}">
                <a16:creationId xmlns:a16="http://schemas.microsoft.com/office/drawing/2014/main" id="{1F94D8F7-F56C-4044-B4A2-EFA8658B0151}"/>
              </a:ext>
            </a:extLst>
          </p:cNvPr>
          <p:cNvSpPr txBox="1"/>
          <p:nvPr/>
        </p:nvSpPr>
        <p:spPr>
          <a:xfrm>
            <a:off x="3527491" y="1685948"/>
            <a:ext cx="277817" cy="300082"/>
          </a:xfrm>
          <a:prstGeom prst="rect">
            <a:avLst/>
          </a:prstGeom>
          <a:noFill/>
        </p:spPr>
        <p:txBody>
          <a:bodyPr wrap="square" rtlCol="0">
            <a:spAutoFit/>
          </a:bodyPr>
          <a:lstStyle/>
          <a:p>
            <a:r>
              <a:rPr lang="en-US" sz="1350" dirty="0">
                <a:solidFill>
                  <a:srgbClr val="FF0000"/>
                </a:solidFill>
                <a:latin typeface="Avenir Book" panose="020B0503020203020204" pitchFamily="34" charset="-78"/>
                <a:cs typeface="Avenir Book" panose="020B0503020203020204" pitchFamily="34" charset="-78"/>
              </a:rPr>
              <a:t>v</a:t>
            </a:r>
          </a:p>
        </p:txBody>
      </p:sp>
      <p:sp>
        <p:nvSpPr>
          <p:cNvPr id="409" name="TextBox 408">
            <a:extLst>
              <a:ext uri="{FF2B5EF4-FFF2-40B4-BE49-F238E27FC236}">
                <a16:creationId xmlns:a16="http://schemas.microsoft.com/office/drawing/2014/main" id="{7F4BE64D-5BB6-3946-92A1-758E1216783E}"/>
              </a:ext>
            </a:extLst>
          </p:cNvPr>
          <p:cNvSpPr txBox="1"/>
          <p:nvPr/>
        </p:nvSpPr>
        <p:spPr>
          <a:xfrm>
            <a:off x="4160775" y="1684404"/>
            <a:ext cx="277817" cy="300082"/>
          </a:xfrm>
          <a:prstGeom prst="rect">
            <a:avLst/>
          </a:prstGeom>
          <a:noFill/>
        </p:spPr>
        <p:txBody>
          <a:bodyPr wrap="square" rtlCol="0">
            <a:spAutoFit/>
          </a:bodyPr>
          <a:lstStyle/>
          <a:p>
            <a:r>
              <a:rPr lang="en-US" sz="1350" dirty="0">
                <a:solidFill>
                  <a:srgbClr val="FF0000"/>
                </a:solidFill>
                <a:latin typeface="Avenir Book" panose="020B0503020203020204" pitchFamily="34" charset="-78"/>
                <a:cs typeface="Avenir Book" panose="020B0503020203020204" pitchFamily="34" charset="-78"/>
              </a:rPr>
              <a:t>w</a:t>
            </a:r>
          </a:p>
        </p:txBody>
      </p:sp>
      <p:sp>
        <p:nvSpPr>
          <p:cNvPr id="410" name="TextBox 409">
            <a:extLst>
              <a:ext uri="{FF2B5EF4-FFF2-40B4-BE49-F238E27FC236}">
                <a16:creationId xmlns:a16="http://schemas.microsoft.com/office/drawing/2014/main" id="{A1DE38EA-067E-254B-81F2-AFB941CD30A7}"/>
              </a:ext>
            </a:extLst>
          </p:cNvPr>
          <p:cNvSpPr txBox="1"/>
          <p:nvPr/>
        </p:nvSpPr>
        <p:spPr>
          <a:xfrm>
            <a:off x="4821861" y="1682859"/>
            <a:ext cx="277817" cy="300082"/>
          </a:xfrm>
          <a:prstGeom prst="rect">
            <a:avLst/>
          </a:prstGeom>
          <a:noFill/>
        </p:spPr>
        <p:txBody>
          <a:bodyPr wrap="square" rtlCol="0">
            <a:spAutoFit/>
          </a:bodyPr>
          <a:lstStyle/>
          <a:p>
            <a:r>
              <a:rPr lang="en-US" sz="1350" dirty="0">
                <a:solidFill>
                  <a:srgbClr val="FF0000"/>
                </a:solidFill>
                <a:latin typeface="Avenir Book" panose="020B0503020203020204" pitchFamily="34" charset="-78"/>
                <a:cs typeface="Avenir Book" panose="020B0503020203020204" pitchFamily="34" charset="-78"/>
              </a:rPr>
              <a:t>x</a:t>
            </a:r>
          </a:p>
        </p:txBody>
      </p:sp>
      <p:sp>
        <p:nvSpPr>
          <p:cNvPr id="411" name="TextBox 410">
            <a:extLst>
              <a:ext uri="{FF2B5EF4-FFF2-40B4-BE49-F238E27FC236}">
                <a16:creationId xmlns:a16="http://schemas.microsoft.com/office/drawing/2014/main" id="{1FC94161-DABC-FD40-9A12-0A0B92FB9413}"/>
              </a:ext>
            </a:extLst>
          </p:cNvPr>
          <p:cNvSpPr txBox="1"/>
          <p:nvPr/>
        </p:nvSpPr>
        <p:spPr>
          <a:xfrm>
            <a:off x="5455146" y="1681314"/>
            <a:ext cx="277817" cy="300082"/>
          </a:xfrm>
          <a:prstGeom prst="rect">
            <a:avLst/>
          </a:prstGeom>
          <a:noFill/>
        </p:spPr>
        <p:txBody>
          <a:bodyPr wrap="square" rtlCol="0">
            <a:spAutoFit/>
          </a:bodyPr>
          <a:lstStyle/>
          <a:p>
            <a:r>
              <a:rPr lang="en-US" sz="1350" dirty="0">
                <a:solidFill>
                  <a:srgbClr val="FF0000"/>
                </a:solidFill>
                <a:latin typeface="Avenir Book" panose="020B0503020203020204" pitchFamily="34" charset="-78"/>
                <a:cs typeface="Avenir Book" panose="020B0503020203020204" pitchFamily="34" charset="-78"/>
              </a:rPr>
              <a:t>y</a:t>
            </a:r>
          </a:p>
        </p:txBody>
      </p:sp>
      <p:sp>
        <p:nvSpPr>
          <p:cNvPr id="412" name="TextBox 411">
            <a:extLst>
              <a:ext uri="{FF2B5EF4-FFF2-40B4-BE49-F238E27FC236}">
                <a16:creationId xmlns:a16="http://schemas.microsoft.com/office/drawing/2014/main" id="{288BE9D6-D8FD-304E-9D68-FE3AAEE6F204}"/>
              </a:ext>
            </a:extLst>
          </p:cNvPr>
          <p:cNvSpPr txBox="1"/>
          <p:nvPr/>
        </p:nvSpPr>
        <p:spPr>
          <a:xfrm>
            <a:off x="6106965" y="1679769"/>
            <a:ext cx="277817" cy="300082"/>
          </a:xfrm>
          <a:prstGeom prst="rect">
            <a:avLst/>
          </a:prstGeom>
          <a:noFill/>
        </p:spPr>
        <p:txBody>
          <a:bodyPr wrap="square" rtlCol="0">
            <a:spAutoFit/>
          </a:bodyPr>
          <a:lstStyle/>
          <a:p>
            <a:r>
              <a:rPr lang="en-US" sz="1350" dirty="0">
                <a:solidFill>
                  <a:srgbClr val="FF0000"/>
                </a:solidFill>
                <a:latin typeface="Avenir Book" panose="020B0503020203020204" pitchFamily="34" charset="-78"/>
                <a:cs typeface="Avenir Book" panose="020B0503020203020204" pitchFamily="34" charset="-78"/>
              </a:rPr>
              <a:t>z</a:t>
            </a:r>
          </a:p>
        </p:txBody>
      </p:sp>
      <p:grpSp>
        <p:nvGrpSpPr>
          <p:cNvPr id="519" name="Group 518">
            <a:extLst>
              <a:ext uri="{FF2B5EF4-FFF2-40B4-BE49-F238E27FC236}">
                <a16:creationId xmlns:a16="http://schemas.microsoft.com/office/drawing/2014/main" id="{CCBC2688-EEF7-0A41-A1D1-FD3592861590}"/>
              </a:ext>
            </a:extLst>
          </p:cNvPr>
          <p:cNvGrpSpPr/>
          <p:nvPr/>
        </p:nvGrpSpPr>
        <p:grpSpPr>
          <a:xfrm>
            <a:off x="2958748" y="1718866"/>
            <a:ext cx="1442651" cy="1239537"/>
            <a:chOff x="1771136" y="1428236"/>
            <a:chExt cx="1923534" cy="1652716"/>
          </a:xfrm>
        </p:grpSpPr>
        <p:sp>
          <p:nvSpPr>
            <p:cNvPr id="513" name="Oval 512">
              <a:extLst>
                <a:ext uri="{FF2B5EF4-FFF2-40B4-BE49-F238E27FC236}">
                  <a16:creationId xmlns:a16="http://schemas.microsoft.com/office/drawing/2014/main" id="{3C2FF37F-A919-434C-8979-051B31CFD835}"/>
                </a:ext>
              </a:extLst>
            </p:cNvPr>
            <p:cNvSpPr/>
            <p:nvPr/>
          </p:nvSpPr>
          <p:spPr>
            <a:xfrm>
              <a:off x="3379574" y="1428236"/>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515" name="Straight Arrow Connector 514">
              <a:extLst>
                <a:ext uri="{FF2B5EF4-FFF2-40B4-BE49-F238E27FC236}">
                  <a16:creationId xmlns:a16="http://schemas.microsoft.com/office/drawing/2014/main" id="{6361C28B-7EB6-4E49-801C-002A7038AFD0}"/>
                </a:ext>
              </a:extLst>
            </p:cNvPr>
            <p:cNvCxnSpPr>
              <a:cxnSpLocks/>
            </p:cNvCxnSpPr>
            <p:nvPr/>
          </p:nvCxnSpPr>
          <p:spPr>
            <a:xfrm flipH="1">
              <a:off x="2007973" y="1686697"/>
              <a:ext cx="1414851" cy="114300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4" name="Oval 423">
              <a:extLst>
                <a:ext uri="{FF2B5EF4-FFF2-40B4-BE49-F238E27FC236}">
                  <a16:creationId xmlns:a16="http://schemas.microsoft.com/office/drawing/2014/main" id="{5CDBFCDB-3AB4-FE47-9C83-3D6DE05B385E}"/>
                </a:ext>
              </a:extLst>
            </p:cNvPr>
            <p:cNvSpPr/>
            <p:nvPr/>
          </p:nvSpPr>
          <p:spPr>
            <a:xfrm>
              <a:off x="1771136" y="278542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grpSp>
        <p:nvGrpSpPr>
          <p:cNvPr id="420" name="Group 419">
            <a:extLst>
              <a:ext uri="{FF2B5EF4-FFF2-40B4-BE49-F238E27FC236}">
                <a16:creationId xmlns:a16="http://schemas.microsoft.com/office/drawing/2014/main" id="{34492E69-FC51-D44D-A0DF-E498D79FEC0F}"/>
              </a:ext>
            </a:extLst>
          </p:cNvPr>
          <p:cNvGrpSpPr/>
          <p:nvPr/>
        </p:nvGrpSpPr>
        <p:grpSpPr>
          <a:xfrm>
            <a:off x="2989640" y="1712686"/>
            <a:ext cx="2054310" cy="1610240"/>
            <a:chOff x="955590" y="1428236"/>
            <a:chExt cx="2739080" cy="2146986"/>
          </a:xfrm>
        </p:grpSpPr>
        <p:sp>
          <p:nvSpPr>
            <p:cNvPr id="421" name="Oval 420">
              <a:extLst>
                <a:ext uri="{FF2B5EF4-FFF2-40B4-BE49-F238E27FC236}">
                  <a16:creationId xmlns:a16="http://schemas.microsoft.com/office/drawing/2014/main" id="{8B78A21D-0C51-5E40-A873-B41F0061767F}"/>
                </a:ext>
              </a:extLst>
            </p:cNvPr>
            <p:cNvSpPr/>
            <p:nvPr/>
          </p:nvSpPr>
          <p:spPr>
            <a:xfrm>
              <a:off x="3379574" y="1428236"/>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422" name="Straight Arrow Connector 421">
              <a:extLst>
                <a:ext uri="{FF2B5EF4-FFF2-40B4-BE49-F238E27FC236}">
                  <a16:creationId xmlns:a16="http://schemas.microsoft.com/office/drawing/2014/main" id="{E057DF8D-CA83-344B-BC32-922BE22FB3C6}"/>
                </a:ext>
              </a:extLst>
            </p:cNvPr>
            <p:cNvCxnSpPr>
              <a:cxnSpLocks/>
              <a:endCxn id="426" idx="7"/>
            </p:cNvCxnSpPr>
            <p:nvPr/>
          </p:nvCxnSpPr>
          <p:spPr>
            <a:xfrm flipH="1">
              <a:off x="1224541" y="1686697"/>
              <a:ext cx="2198284" cy="163627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6" name="Oval 425">
              <a:extLst>
                <a:ext uri="{FF2B5EF4-FFF2-40B4-BE49-F238E27FC236}">
                  <a16:creationId xmlns:a16="http://schemas.microsoft.com/office/drawing/2014/main" id="{1144855E-246F-7640-9688-9DE68CCDF895}"/>
                </a:ext>
              </a:extLst>
            </p:cNvPr>
            <p:cNvSpPr/>
            <p:nvPr/>
          </p:nvSpPr>
          <p:spPr>
            <a:xfrm>
              <a:off x="955590" y="327969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grpSp>
        <p:nvGrpSpPr>
          <p:cNvPr id="428" name="Group 427">
            <a:extLst>
              <a:ext uri="{FF2B5EF4-FFF2-40B4-BE49-F238E27FC236}">
                <a16:creationId xmlns:a16="http://schemas.microsoft.com/office/drawing/2014/main" id="{5C63813B-DF47-A04D-AB7C-06783AC116F7}"/>
              </a:ext>
            </a:extLst>
          </p:cNvPr>
          <p:cNvGrpSpPr/>
          <p:nvPr/>
        </p:nvGrpSpPr>
        <p:grpSpPr>
          <a:xfrm>
            <a:off x="3020532" y="1711144"/>
            <a:ext cx="742949" cy="1948505"/>
            <a:chOff x="955590" y="977215"/>
            <a:chExt cx="990599" cy="2598007"/>
          </a:xfrm>
        </p:grpSpPr>
        <p:sp>
          <p:nvSpPr>
            <p:cNvPr id="429" name="Oval 428">
              <a:extLst>
                <a:ext uri="{FF2B5EF4-FFF2-40B4-BE49-F238E27FC236}">
                  <a16:creationId xmlns:a16="http://schemas.microsoft.com/office/drawing/2014/main" id="{D4DF0F4E-4FAB-7E4A-B79C-58901FD967B2}"/>
                </a:ext>
              </a:extLst>
            </p:cNvPr>
            <p:cNvSpPr/>
            <p:nvPr/>
          </p:nvSpPr>
          <p:spPr>
            <a:xfrm>
              <a:off x="1631093" y="977215"/>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430" name="Straight Arrow Connector 429">
              <a:extLst>
                <a:ext uri="{FF2B5EF4-FFF2-40B4-BE49-F238E27FC236}">
                  <a16:creationId xmlns:a16="http://schemas.microsoft.com/office/drawing/2014/main" id="{253E7A77-3CD8-4444-8652-326E4122CA29}"/>
                </a:ext>
              </a:extLst>
            </p:cNvPr>
            <p:cNvCxnSpPr>
              <a:cxnSpLocks/>
              <a:stCxn id="429" idx="4"/>
              <a:endCxn id="431" idx="0"/>
            </p:cNvCxnSpPr>
            <p:nvPr/>
          </p:nvCxnSpPr>
          <p:spPr>
            <a:xfrm flipH="1">
              <a:off x="1113138" y="1272747"/>
              <a:ext cx="675503" cy="200694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1" name="Oval 430">
              <a:extLst>
                <a:ext uri="{FF2B5EF4-FFF2-40B4-BE49-F238E27FC236}">
                  <a16:creationId xmlns:a16="http://schemas.microsoft.com/office/drawing/2014/main" id="{77F07FF7-2B96-0646-A06A-6A4413FB14D0}"/>
                </a:ext>
              </a:extLst>
            </p:cNvPr>
            <p:cNvSpPr/>
            <p:nvPr/>
          </p:nvSpPr>
          <p:spPr>
            <a:xfrm>
              <a:off x="955590" y="327969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grpSp>
        <p:nvGrpSpPr>
          <p:cNvPr id="434" name="Group 433">
            <a:extLst>
              <a:ext uri="{FF2B5EF4-FFF2-40B4-BE49-F238E27FC236}">
                <a16:creationId xmlns:a16="http://schemas.microsoft.com/office/drawing/2014/main" id="{0CCDB2C5-7C8F-BA48-8528-642609B263D7}"/>
              </a:ext>
            </a:extLst>
          </p:cNvPr>
          <p:cNvGrpSpPr/>
          <p:nvPr/>
        </p:nvGrpSpPr>
        <p:grpSpPr>
          <a:xfrm>
            <a:off x="3066870" y="1725042"/>
            <a:ext cx="2610365" cy="2286773"/>
            <a:chOff x="955590" y="526192"/>
            <a:chExt cx="3480486" cy="3049030"/>
          </a:xfrm>
        </p:grpSpPr>
        <p:sp>
          <p:nvSpPr>
            <p:cNvPr id="435" name="Oval 434">
              <a:extLst>
                <a:ext uri="{FF2B5EF4-FFF2-40B4-BE49-F238E27FC236}">
                  <a16:creationId xmlns:a16="http://schemas.microsoft.com/office/drawing/2014/main" id="{B6DFCC8C-1043-294A-BBDC-453DCF8BA68B}"/>
                </a:ext>
              </a:extLst>
            </p:cNvPr>
            <p:cNvSpPr/>
            <p:nvPr/>
          </p:nvSpPr>
          <p:spPr>
            <a:xfrm>
              <a:off x="4120980" y="52619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436" name="Straight Arrow Connector 435">
              <a:extLst>
                <a:ext uri="{FF2B5EF4-FFF2-40B4-BE49-F238E27FC236}">
                  <a16:creationId xmlns:a16="http://schemas.microsoft.com/office/drawing/2014/main" id="{97B46750-16A8-574E-A52F-46729E9F7031}"/>
                </a:ext>
              </a:extLst>
            </p:cNvPr>
            <p:cNvCxnSpPr>
              <a:cxnSpLocks/>
              <a:stCxn id="435" idx="3"/>
              <a:endCxn id="437" idx="7"/>
            </p:cNvCxnSpPr>
            <p:nvPr/>
          </p:nvCxnSpPr>
          <p:spPr>
            <a:xfrm flipH="1">
              <a:off x="1224541" y="778444"/>
              <a:ext cx="2942584" cy="254452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7" name="Oval 436">
              <a:extLst>
                <a:ext uri="{FF2B5EF4-FFF2-40B4-BE49-F238E27FC236}">
                  <a16:creationId xmlns:a16="http://schemas.microsoft.com/office/drawing/2014/main" id="{904708D2-FA76-7B48-81BA-5EC9975951EB}"/>
                </a:ext>
              </a:extLst>
            </p:cNvPr>
            <p:cNvSpPr/>
            <p:nvPr/>
          </p:nvSpPr>
          <p:spPr>
            <a:xfrm>
              <a:off x="955590" y="327969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grpSp>
        <p:nvGrpSpPr>
          <p:cNvPr id="439" name="Group 438">
            <a:extLst>
              <a:ext uri="{FF2B5EF4-FFF2-40B4-BE49-F238E27FC236}">
                <a16:creationId xmlns:a16="http://schemas.microsoft.com/office/drawing/2014/main" id="{D192E325-2F11-F54E-90FD-CBE3F2807D0F}"/>
              </a:ext>
            </a:extLst>
          </p:cNvPr>
          <p:cNvGrpSpPr/>
          <p:nvPr/>
        </p:nvGrpSpPr>
        <p:grpSpPr>
          <a:xfrm>
            <a:off x="3009722" y="1714229"/>
            <a:ext cx="3314699" cy="2652842"/>
            <a:chOff x="16477" y="526192"/>
            <a:chExt cx="4419599" cy="3537122"/>
          </a:xfrm>
        </p:grpSpPr>
        <p:sp>
          <p:nvSpPr>
            <p:cNvPr id="440" name="Oval 439">
              <a:extLst>
                <a:ext uri="{FF2B5EF4-FFF2-40B4-BE49-F238E27FC236}">
                  <a16:creationId xmlns:a16="http://schemas.microsoft.com/office/drawing/2014/main" id="{10536CE6-8D99-2348-945A-2105D954DF20}"/>
                </a:ext>
              </a:extLst>
            </p:cNvPr>
            <p:cNvSpPr/>
            <p:nvPr/>
          </p:nvSpPr>
          <p:spPr>
            <a:xfrm>
              <a:off x="4120980" y="52619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cxnSp>
          <p:nvCxnSpPr>
            <p:cNvPr id="441" name="Straight Arrow Connector 440">
              <a:extLst>
                <a:ext uri="{FF2B5EF4-FFF2-40B4-BE49-F238E27FC236}">
                  <a16:creationId xmlns:a16="http://schemas.microsoft.com/office/drawing/2014/main" id="{F0B19E82-F38B-574C-B89D-511382F96E8E}"/>
                </a:ext>
              </a:extLst>
            </p:cNvPr>
            <p:cNvCxnSpPr>
              <a:cxnSpLocks/>
              <a:stCxn id="440" idx="3"/>
              <a:endCxn id="442" idx="7"/>
            </p:cNvCxnSpPr>
            <p:nvPr/>
          </p:nvCxnSpPr>
          <p:spPr>
            <a:xfrm flipH="1">
              <a:off x="285428" y="778444"/>
              <a:ext cx="3881697" cy="303261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2" name="Oval 441">
              <a:extLst>
                <a:ext uri="{FF2B5EF4-FFF2-40B4-BE49-F238E27FC236}">
                  <a16:creationId xmlns:a16="http://schemas.microsoft.com/office/drawing/2014/main" id="{532A319F-9E77-E440-8542-72A35376DAE1}"/>
                </a:ext>
              </a:extLst>
            </p:cNvPr>
            <p:cNvSpPr/>
            <p:nvPr/>
          </p:nvSpPr>
          <p:spPr>
            <a:xfrm>
              <a:off x="16477" y="376778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120914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wipe(left)">
                                      <p:cBhvr>
                                        <p:cTn id="7" dur="10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6"/>
                                        </p:tgtEl>
                                        <p:attrNameLst>
                                          <p:attrName>style.visibility</p:attrName>
                                        </p:attrNameLst>
                                      </p:cBhvr>
                                      <p:to>
                                        <p:strVal val="visible"/>
                                      </p:to>
                                    </p:set>
                                    <p:animEffect transition="in" filter="dissolve">
                                      <p:cBhvr>
                                        <p:cTn id="12" dur="500"/>
                                        <p:tgtEl>
                                          <p:spTgt spid="38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19"/>
                                        </p:tgtEl>
                                        <p:attrNameLst>
                                          <p:attrName>style.visibility</p:attrName>
                                        </p:attrNameLst>
                                      </p:cBhvr>
                                      <p:to>
                                        <p:strVal val="visible"/>
                                      </p:to>
                                    </p:set>
                                    <p:animEffect transition="in" filter="dissolve">
                                      <p:cBhvr>
                                        <p:cTn id="16" dur="1000"/>
                                        <p:tgtEl>
                                          <p:spTgt spid="519"/>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373"/>
                                        </p:tgtEl>
                                        <p:attrNameLst>
                                          <p:attrName>style.visibility</p:attrName>
                                        </p:attrNameLst>
                                      </p:cBhvr>
                                      <p:to>
                                        <p:strVal val="visible"/>
                                      </p:to>
                                    </p:set>
                                    <p:animEffect transition="in" filter="dissolve">
                                      <p:cBhvr>
                                        <p:cTn id="20" dur="500"/>
                                        <p:tgtEl>
                                          <p:spTgt spid="373"/>
                                        </p:tgtEl>
                                      </p:cBhvr>
                                    </p:animEffect>
                                  </p:childTnLst>
                                </p:cTn>
                              </p:par>
                            </p:childTnLst>
                          </p:cTn>
                        </p:par>
                        <p:par>
                          <p:cTn id="21" fill="hold">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403"/>
                                        </p:tgtEl>
                                        <p:attrNameLst>
                                          <p:attrName>style.visibility</p:attrName>
                                        </p:attrNameLst>
                                      </p:cBhvr>
                                      <p:to>
                                        <p:strVal val="visible"/>
                                      </p:to>
                                    </p:set>
                                    <p:animEffect transition="in" filter="dissolve">
                                      <p:cBhvr>
                                        <p:cTn id="24" dur="1000"/>
                                        <p:tgtEl>
                                          <p:spTgt spid="40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74"/>
                                        </p:tgtEl>
                                        <p:attrNameLst>
                                          <p:attrName>style.visibility</p:attrName>
                                        </p:attrNameLst>
                                      </p:cBhvr>
                                      <p:to>
                                        <p:strVal val="visible"/>
                                      </p:to>
                                    </p:set>
                                    <p:animEffect transition="in" filter="wipe(left)">
                                      <p:cBhvr>
                                        <p:cTn id="29" dur="1000"/>
                                        <p:tgtEl>
                                          <p:spTgt spid="374"/>
                                        </p:tgtEl>
                                      </p:cBhvr>
                                    </p:animEffect>
                                  </p:childTnLst>
                                </p:cTn>
                              </p:par>
                              <p:par>
                                <p:cTn id="30" presetID="9" presetClass="exit" presetSubtype="0" fill="hold" nodeType="withEffect">
                                  <p:stCondLst>
                                    <p:cond delay="0"/>
                                  </p:stCondLst>
                                  <p:childTnLst>
                                    <p:animEffect transition="out" filter="dissolve">
                                      <p:cBhvr>
                                        <p:cTn id="31" dur="500"/>
                                        <p:tgtEl>
                                          <p:spTgt spid="519"/>
                                        </p:tgtEl>
                                      </p:cBhvr>
                                    </p:animEffect>
                                    <p:set>
                                      <p:cBhvr>
                                        <p:cTn id="32" dur="1" fill="hold">
                                          <p:stCondLst>
                                            <p:cond delay="499"/>
                                          </p:stCondLst>
                                        </p:cTn>
                                        <p:tgtEl>
                                          <p:spTgt spid="5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7"/>
                                        </p:tgtEl>
                                        <p:attrNameLst>
                                          <p:attrName>style.visibility</p:attrName>
                                        </p:attrNameLst>
                                      </p:cBhvr>
                                      <p:to>
                                        <p:strVal val="visible"/>
                                      </p:to>
                                    </p:set>
                                    <p:animEffect transition="in" filter="dissolve">
                                      <p:cBhvr>
                                        <p:cTn id="37" dur="500"/>
                                        <p:tgtEl>
                                          <p:spTgt spid="387"/>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420"/>
                                        </p:tgtEl>
                                        <p:attrNameLst>
                                          <p:attrName>style.visibility</p:attrName>
                                        </p:attrNameLst>
                                      </p:cBhvr>
                                      <p:to>
                                        <p:strVal val="visible"/>
                                      </p:to>
                                    </p:set>
                                    <p:animEffect transition="in" filter="dissolve">
                                      <p:cBhvr>
                                        <p:cTn id="41" dur="1000"/>
                                        <p:tgtEl>
                                          <p:spTgt spid="420"/>
                                        </p:tgtEl>
                                      </p:cBhvr>
                                    </p:animEffect>
                                  </p:childTnLst>
                                </p:cTn>
                              </p:par>
                            </p:childTnLst>
                          </p:cTn>
                        </p:par>
                        <p:par>
                          <p:cTn id="42" fill="hold">
                            <p:stCondLst>
                              <p:cond delay="1500"/>
                            </p:stCondLst>
                            <p:childTnLst>
                              <p:par>
                                <p:cTn id="43" presetID="9" presetClass="entr" presetSubtype="0" fill="hold" grpId="0" nodeType="afterEffect">
                                  <p:stCondLst>
                                    <p:cond delay="0"/>
                                  </p:stCondLst>
                                  <p:childTnLst>
                                    <p:set>
                                      <p:cBhvr>
                                        <p:cTn id="44" dur="1" fill="hold">
                                          <p:stCondLst>
                                            <p:cond delay="0"/>
                                          </p:stCondLst>
                                        </p:cTn>
                                        <p:tgtEl>
                                          <p:spTgt spid="388"/>
                                        </p:tgtEl>
                                        <p:attrNameLst>
                                          <p:attrName>style.visibility</p:attrName>
                                        </p:attrNameLst>
                                      </p:cBhvr>
                                      <p:to>
                                        <p:strVal val="visible"/>
                                      </p:to>
                                    </p:set>
                                    <p:animEffect transition="in" filter="dissolve">
                                      <p:cBhvr>
                                        <p:cTn id="45" dur="500"/>
                                        <p:tgtEl>
                                          <p:spTgt spid="388"/>
                                        </p:tgtEl>
                                      </p:cBhvr>
                                    </p:animEffect>
                                  </p:childTnLst>
                                </p:cTn>
                              </p:par>
                            </p:childTnLst>
                          </p:cTn>
                        </p:par>
                        <p:par>
                          <p:cTn id="46" fill="hold">
                            <p:stCondLst>
                              <p:cond delay="2000"/>
                            </p:stCondLst>
                            <p:childTnLst>
                              <p:par>
                                <p:cTn id="47" presetID="9" presetClass="entr" presetSubtype="0" fill="hold" grpId="0" nodeType="afterEffect">
                                  <p:stCondLst>
                                    <p:cond delay="0"/>
                                  </p:stCondLst>
                                  <p:childTnLst>
                                    <p:set>
                                      <p:cBhvr>
                                        <p:cTn id="48" dur="1" fill="hold">
                                          <p:stCondLst>
                                            <p:cond delay="0"/>
                                          </p:stCondLst>
                                        </p:cTn>
                                        <p:tgtEl>
                                          <p:spTgt spid="402"/>
                                        </p:tgtEl>
                                        <p:attrNameLst>
                                          <p:attrName>style.visibility</p:attrName>
                                        </p:attrNameLst>
                                      </p:cBhvr>
                                      <p:to>
                                        <p:strVal val="visible"/>
                                      </p:to>
                                    </p:set>
                                    <p:animEffect transition="in" filter="dissolve">
                                      <p:cBhvr>
                                        <p:cTn id="49" dur="1000"/>
                                        <p:tgtEl>
                                          <p:spTgt spid="40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80"/>
                                        </p:tgtEl>
                                        <p:attrNameLst>
                                          <p:attrName>style.visibility</p:attrName>
                                        </p:attrNameLst>
                                      </p:cBhvr>
                                      <p:to>
                                        <p:strVal val="visible"/>
                                      </p:to>
                                    </p:set>
                                    <p:animEffect transition="in" filter="wipe(left)">
                                      <p:cBhvr>
                                        <p:cTn id="54" dur="1000"/>
                                        <p:tgtEl>
                                          <p:spTgt spid="380"/>
                                        </p:tgtEl>
                                      </p:cBhvr>
                                    </p:animEffect>
                                  </p:childTnLst>
                                </p:cTn>
                              </p:par>
                              <p:par>
                                <p:cTn id="55" presetID="9" presetClass="exit" presetSubtype="0" fill="hold" nodeType="withEffect">
                                  <p:stCondLst>
                                    <p:cond delay="0"/>
                                  </p:stCondLst>
                                  <p:childTnLst>
                                    <p:animEffect transition="out" filter="dissolve">
                                      <p:cBhvr>
                                        <p:cTn id="56" dur="500"/>
                                        <p:tgtEl>
                                          <p:spTgt spid="420"/>
                                        </p:tgtEl>
                                      </p:cBhvr>
                                    </p:animEffect>
                                    <p:set>
                                      <p:cBhvr>
                                        <p:cTn id="57" dur="1" fill="hold">
                                          <p:stCondLst>
                                            <p:cond delay="499"/>
                                          </p:stCondLst>
                                        </p:cTn>
                                        <p:tgtEl>
                                          <p:spTgt spid="42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89"/>
                                        </p:tgtEl>
                                        <p:attrNameLst>
                                          <p:attrName>style.visibility</p:attrName>
                                        </p:attrNameLst>
                                      </p:cBhvr>
                                      <p:to>
                                        <p:strVal val="visible"/>
                                      </p:to>
                                    </p:set>
                                    <p:animEffect transition="in" filter="dissolve">
                                      <p:cBhvr>
                                        <p:cTn id="62" dur="500"/>
                                        <p:tgtEl>
                                          <p:spTgt spid="389"/>
                                        </p:tgtEl>
                                      </p:cBhvr>
                                    </p:animEffec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428"/>
                                        </p:tgtEl>
                                        <p:attrNameLst>
                                          <p:attrName>style.visibility</p:attrName>
                                        </p:attrNameLst>
                                      </p:cBhvr>
                                      <p:to>
                                        <p:strVal val="visible"/>
                                      </p:to>
                                    </p:set>
                                    <p:animEffect transition="in" filter="dissolve">
                                      <p:cBhvr>
                                        <p:cTn id="66" dur="1000"/>
                                        <p:tgtEl>
                                          <p:spTgt spid="428"/>
                                        </p:tgtEl>
                                      </p:cBhvr>
                                    </p:animEffect>
                                  </p:childTnLst>
                                </p:cTn>
                              </p:par>
                            </p:childTnLst>
                          </p:cTn>
                        </p:par>
                        <p:par>
                          <p:cTn id="67" fill="hold">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390"/>
                                        </p:tgtEl>
                                        <p:attrNameLst>
                                          <p:attrName>style.visibility</p:attrName>
                                        </p:attrNameLst>
                                      </p:cBhvr>
                                      <p:to>
                                        <p:strVal val="visible"/>
                                      </p:to>
                                    </p:set>
                                    <p:animEffect transition="in" filter="dissolve">
                                      <p:cBhvr>
                                        <p:cTn id="70" dur="500"/>
                                        <p:tgtEl>
                                          <p:spTgt spid="390"/>
                                        </p:tgtEl>
                                      </p:cBhvr>
                                    </p:animEffect>
                                  </p:childTnLst>
                                </p:cTn>
                              </p:par>
                            </p:childTnLst>
                          </p:cTn>
                        </p:par>
                        <p:par>
                          <p:cTn id="71" fill="hold">
                            <p:stCondLst>
                              <p:cond delay="2000"/>
                            </p:stCondLst>
                            <p:childTnLst>
                              <p:par>
                                <p:cTn id="72" presetID="9" presetClass="entr" presetSubtype="0" fill="hold" grpId="0" nodeType="afterEffect">
                                  <p:stCondLst>
                                    <p:cond delay="0"/>
                                  </p:stCondLst>
                                  <p:childTnLst>
                                    <p:set>
                                      <p:cBhvr>
                                        <p:cTn id="73" dur="1" fill="hold">
                                          <p:stCondLst>
                                            <p:cond delay="0"/>
                                          </p:stCondLst>
                                        </p:cTn>
                                        <p:tgtEl>
                                          <p:spTgt spid="401"/>
                                        </p:tgtEl>
                                        <p:attrNameLst>
                                          <p:attrName>style.visibility</p:attrName>
                                        </p:attrNameLst>
                                      </p:cBhvr>
                                      <p:to>
                                        <p:strVal val="visible"/>
                                      </p:to>
                                    </p:set>
                                    <p:animEffect transition="in" filter="dissolve">
                                      <p:cBhvr>
                                        <p:cTn id="74" dur="1000"/>
                                        <p:tgtEl>
                                          <p:spTgt spid="40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91"/>
                                        </p:tgtEl>
                                        <p:attrNameLst>
                                          <p:attrName>style.visibility</p:attrName>
                                        </p:attrNameLst>
                                      </p:cBhvr>
                                      <p:to>
                                        <p:strVal val="visible"/>
                                      </p:to>
                                    </p:set>
                                    <p:animEffect transition="in" filter="wipe(left)">
                                      <p:cBhvr>
                                        <p:cTn id="79" dur="1000"/>
                                        <p:tgtEl>
                                          <p:spTgt spid="391"/>
                                        </p:tgtEl>
                                      </p:cBhvr>
                                    </p:animEffect>
                                  </p:childTnLst>
                                </p:cTn>
                              </p:par>
                              <p:par>
                                <p:cTn id="80" presetID="9" presetClass="exit" presetSubtype="0" fill="hold" nodeType="withEffect">
                                  <p:stCondLst>
                                    <p:cond delay="0"/>
                                  </p:stCondLst>
                                  <p:childTnLst>
                                    <p:animEffect transition="out" filter="dissolve">
                                      <p:cBhvr>
                                        <p:cTn id="81" dur="500"/>
                                        <p:tgtEl>
                                          <p:spTgt spid="428"/>
                                        </p:tgtEl>
                                      </p:cBhvr>
                                    </p:animEffect>
                                    <p:set>
                                      <p:cBhvr>
                                        <p:cTn id="82" dur="1" fill="hold">
                                          <p:stCondLst>
                                            <p:cond delay="499"/>
                                          </p:stCondLst>
                                        </p:cTn>
                                        <p:tgtEl>
                                          <p:spTgt spid="42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94"/>
                                        </p:tgtEl>
                                        <p:attrNameLst>
                                          <p:attrName>style.visibility</p:attrName>
                                        </p:attrNameLst>
                                      </p:cBhvr>
                                      <p:to>
                                        <p:strVal val="visible"/>
                                      </p:to>
                                    </p:set>
                                    <p:animEffect transition="in" filter="dissolve">
                                      <p:cBhvr>
                                        <p:cTn id="87" dur="500"/>
                                        <p:tgtEl>
                                          <p:spTgt spid="394"/>
                                        </p:tgtEl>
                                      </p:cBhvr>
                                    </p:animEffect>
                                  </p:childTnLst>
                                </p:cTn>
                              </p:par>
                            </p:childTnLst>
                          </p:cTn>
                        </p:par>
                        <p:par>
                          <p:cTn id="88" fill="hold">
                            <p:stCondLst>
                              <p:cond delay="500"/>
                            </p:stCondLst>
                            <p:childTnLst>
                              <p:par>
                                <p:cTn id="89" presetID="9" presetClass="entr" presetSubtype="0" fill="hold" nodeType="afterEffect">
                                  <p:stCondLst>
                                    <p:cond delay="0"/>
                                  </p:stCondLst>
                                  <p:childTnLst>
                                    <p:set>
                                      <p:cBhvr>
                                        <p:cTn id="90" dur="1" fill="hold">
                                          <p:stCondLst>
                                            <p:cond delay="0"/>
                                          </p:stCondLst>
                                        </p:cTn>
                                        <p:tgtEl>
                                          <p:spTgt spid="434"/>
                                        </p:tgtEl>
                                        <p:attrNameLst>
                                          <p:attrName>style.visibility</p:attrName>
                                        </p:attrNameLst>
                                      </p:cBhvr>
                                      <p:to>
                                        <p:strVal val="visible"/>
                                      </p:to>
                                    </p:set>
                                    <p:animEffect transition="in" filter="dissolve">
                                      <p:cBhvr>
                                        <p:cTn id="91" dur="1000"/>
                                        <p:tgtEl>
                                          <p:spTgt spid="434"/>
                                        </p:tgtEl>
                                      </p:cBhvr>
                                    </p:animEffect>
                                  </p:childTnLst>
                                </p:cTn>
                              </p:par>
                            </p:childTnLst>
                          </p:cTn>
                        </p:par>
                        <p:par>
                          <p:cTn id="92" fill="hold">
                            <p:stCondLst>
                              <p:cond delay="1500"/>
                            </p:stCondLst>
                            <p:childTnLst>
                              <p:par>
                                <p:cTn id="93" presetID="9" presetClass="entr" presetSubtype="0" fill="hold" grpId="0" nodeType="afterEffect">
                                  <p:stCondLst>
                                    <p:cond delay="0"/>
                                  </p:stCondLst>
                                  <p:childTnLst>
                                    <p:set>
                                      <p:cBhvr>
                                        <p:cTn id="94" dur="1" fill="hold">
                                          <p:stCondLst>
                                            <p:cond delay="0"/>
                                          </p:stCondLst>
                                        </p:cTn>
                                        <p:tgtEl>
                                          <p:spTgt spid="395"/>
                                        </p:tgtEl>
                                        <p:attrNameLst>
                                          <p:attrName>style.visibility</p:attrName>
                                        </p:attrNameLst>
                                      </p:cBhvr>
                                      <p:to>
                                        <p:strVal val="visible"/>
                                      </p:to>
                                    </p:set>
                                    <p:animEffect transition="in" filter="dissolve">
                                      <p:cBhvr>
                                        <p:cTn id="95" dur="500"/>
                                        <p:tgtEl>
                                          <p:spTgt spid="395"/>
                                        </p:tgtEl>
                                      </p:cBhvr>
                                    </p:animEffect>
                                  </p:childTnLst>
                                </p:cTn>
                              </p:par>
                            </p:childTnLst>
                          </p:cTn>
                        </p:par>
                        <p:par>
                          <p:cTn id="96" fill="hold">
                            <p:stCondLst>
                              <p:cond delay="2000"/>
                            </p:stCondLst>
                            <p:childTnLst>
                              <p:par>
                                <p:cTn id="97" presetID="9" presetClass="entr" presetSubtype="0" fill="hold" grpId="0" nodeType="afterEffect">
                                  <p:stCondLst>
                                    <p:cond delay="0"/>
                                  </p:stCondLst>
                                  <p:childTnLst>
                                    <p:set>
                                      <p:cBhvr>
                                        <p:cTn id="98" dur="1" fill="hold">
                                          <p:stCondLst>
                                            <p:cond delay="0"/>
                                          </p:stCondLst>
                                        </p:cTn>
                                        <p:tgtEl>
                                          <p:spTgt spid="400"/>
                                        </p:tgtEl>
                                        <p:attrNameLst>
                                          <p:attrName>style.visibility</p:attrName>
                                        </p:attrNameLst>
                                      </p:cBhvr>
                                      <p:to>
                                        <p:strVal val="visible"/>
                                      </p:to>
                                    </p:set>
                                    <p:animEffect transition="in" filter="dissolve">
                                      <p:cBhvr>
                                        <p:cTn id="99" dur="1000"/>
                                        <p:tgtEl>
                                          <p:spTgt spid="40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96"/>
                                        </p:tgtEl>
                                        <p:attrNameLst>
                                          <p:attrName>style.visibility</p:attrName>
                                        </p:attrNameLst>
                                      </p:cBhvr>
                                      <p:to>
                                        <p:strVal val="visible"/>
                                      </p:to>
                                    </p:set>
                                    <p:animEffect transition="in" filter="wipe(left)">
                                      <p:cBhvr>
                                        <p:cTn id="104" dur="1000"/>
                                        <p:tgtEl>
                                          <p:spTgt spid="396"/>
                                        </p:tgtEl>
                                      </p:cBhvr>
                                    </p:animEffect>
                                  </p:childTnLst>
                                </p:cTn>
                              </p:par>
                              <p:par>
                                <p:cTn id="105" presetID="9" presetClass="exit" presetSubtype="0" fill="hold" nodeType="withEffect">
                                  <p:stCondLst>
                                    <p:cond delay="0"/>
                                  </p:stCondLst>
                                  <p:childTnLst>
                                    <p:animEffect transition="out" filter="dissolve">
                                      <p:cBhvr>
                                        <p:cTn id="106" dur="500"/>
                                        <p:tgtEl>
                                          <p:spTgt spid="434"/>
                                        </p:tgtEl>
                                      </p:cBhvr>
                                    </p:animEffect>
                                    <p:set>
                                      <p:cBhvr>
                                        <p:cTn id="107" dur="1" fill="hold">
                                          <p:stCondLst>
                                            <p:cond delay="499"/>
                                          </p:stCondLst>
                                        </p:cTn>
                                        <p:tgtEl>
                                          <p:spTgt spid="43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97"/>
                                        </p:tgtEl>
                                        <p:attrNameLst>
                                          <p:attrName>style.visibility</p:attrName>
                                        </p:attrNameLst>
                                      </p:cBhvr>
                                      <p:to>
                                        <p:strVal val="visible"/>
                                      </p:to>
                                    </p:set>
                                    <p:animEffect transition="in" filter="dissolve">
                                      <p:cBhvr>
                                        <p:cTn id="112" dur="500"/>
                                        <p:tgtEl>
                                          <p:spTgt spid="397"/>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439"/>
                                        </p:tgtEl>
                                        <p:attrNameLst>
                                          <p:attrName>style.visibility</p:attrName>
                                        </p:attrNameLst>
                                      </p:cBhvr>
                                      <p:to>
                                        <p:strVal val="visible"/>
                                      </p:to>
                                    </p:set>
                                    <p:animEffect transition="in" filter="dissolve">
                                      <p:cBhvr>
                                        <p:cTn id="116" dur="1000"/>
                                        <p:tgtEl>
                                          <p:spTgt spid="439"/>
                                        </p:tgtEl>
                                      </p:cBhvr>
                                    </p:animEffect>
                                  </p:childTnLst>
                                </p:cTn>
                              </p:par>
                            </p:childTnLst>
                          </p:cTn>
                        </p:par>
                        <p:par>
                          <p:cTn id="117" fill="hold">
                            <p:stCondLst>
                              <p:cond delay="1500"/>
                            </p:stCondLst>
                            <p:childTnLst>
                              <p:par>
                                <p:cTn id="118" presetID="9" presetClass="entr" presetSubtype="0" fill="hold" grpId="0" nodeType="afterEffect">
                                  <p:stCondLst>
                                    <p:cond delay="0"/>
                                  </p:stCondLst>
                                  <p:childTnLst>
                                    <p:set>
                                      <p:cBhvr>
                                        <p:cTn id="119" dur="1" fill="hold">
                                          <p:stCondLst>
                                            <p:cond delay="0"/>
                                          </p:stCondLst>
                                        </p:cTn>
                                        <p:tgtEl>
                                          <p:spTgt spid="404"/>
                                        </p:tgtEl>
                                        <p:attrNameLst>
                                          <p:attrName>style.visibility</p:attrName>
                                        </p:attrNameLst>
                                      </p:cBhvr>
                                      <p:to>
                                        <p:strVal val="visible"/>
                                      </p:to>
                                    </p:set>
                                    <p:animEffect transition="in" filter="dissolve">
                                      <p:cBhvr>
                                        <p:cTn id="120" dur="500"/>
                                        <p:tgtEl>
                                          <p:spTgt spid="404"/>
                                        </p:tgtEl>
                                      </p:cBhvr>
                                    </p:animEffect>
                                  </p:childTnLst>
                                </p:cTn>
                              </p:par>
                            </p:childTnLst>
                          </p:cTn>
                        </p:par>
                        <p:par>
                          <p:cTn id="121" fill="hold">
                            <p:stCondLst>
                              <p:cond delay="2000"/>
                            </p:stCondLst>
                            <p:childTnLst>
                              <p:par>
                                <p:cTn id="122" presetID="9" presetClass="entr" presetSubtype="0" fill="hold" grpId="0" nodeType="afterEffect">
                                  <p:stCondLst>
                                    <p:cond delay="0"/>
                                  </p:stCondLst>
                                  <p:childTnLst>
                                    <p:set>
                                      <p:cBhvr>
                                        <p:cTn id="123" dur="1" fill="hold">
                                          <p:stCondLst>
                                            <p:cond delay="0"/>
                                          </p:stCondLst>
                                        </p:cTn>
                                        <p:tgtEl>
                                          <p:spTgt spid="399"/>
                                        </p:tgtEl>
                                        <p:attrNameLst>
                                          <p:attrName>style.visibility</p:attrName>
                                        </p:attrNameLst>
                                      </p:cBhvr>
                                      <p:to>
                                        <p:strVal val="visible"/>
                                      </p:to>
                                    </p:set>
                                    <p:animEffect transition="in" filter="dissolve">
                                      <p:cBhvr>
                                        <p:cTn id="124" dur="1000"/>
                                        <p:tgtEl>
                                          <p:spTgt spid="399"/>
                                        </p:tgtEl>
                                      </p:cBhvr>
                                    </p:animEffect>
                                  </p:childTnLst>
                                </p:cTn>
                              </p:par>
                              <p:par>
                                <p:cTn id="125" presetID="9" presetClass="exit" presetSubtype="0" fill="hold" nodeType="withEffect">
                                  <p:stCondLst>
                                    <p:cond delay="0"/>
                                  </p:stCondLst>
                                  <p:childTnLst>
                                    <p:animEffect transition="out" filter="dissolve">
                                      <p:cBhvr>
                                        <p:cTn id="126" dur="500"/>
                                        <p:tgtEl>
                                          <p:spTgt spid="439"/>
                                        </p:tgtEl>
                                      </p:cBhvr>
                                    </p:animEffect>
                                    <p:set>
                                      <p:cBhvr>
                                        <p:cTn id="127" dur="1" fill="hold">
                                          <p:stCondLst>
                                            <p:cond delay="499"/>
                                          </p:stCondLst>
                                        </p:cTn>
                                        <p:tgtEl>
                                          <p:spTgt spid="4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p:bldP spid="386" grpId="0" animBg="1"/>
      <p:bldP spid="387" grpId="0" animBg="1"/>
      <p:bldP spid="388" grpId="0"/>
      <p:bldP spid="389" grpId="0" animBg="1"/>
      <p:bldP spid="390" grpId="0"/>
      <p:bldP spid="394" grpId="0" animBg="1"/>
      <p:bldP spid="395" grpId="0"/>
      <p:bldP spid="396" grpId="0"/>
      <p:bldP spid="397" grpId="0" animBg="1"/>
      <p:bldP spid="399" grpId="0" animBg="1"/>
      <p:bldP spid="400" grpId="0" animBg="1"/>
      <p:bldP spid="401" grpId="0" animBg="1"/>
      <p:bldP spid="402" grpId="0" animBg="1"/>
      <p:bldP spid="403" grpId="0" animBg="1"/>
      <p:bldP spid="4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2168979" y="213014"/>
            <a:ext cx="8384722" cy="670967"/>
          </a:xfrm>
        </p:spPr>
        <p:txBody>
          <a:bodyPr>
            <a:normAutofit fontScale="90000"/>
          </a:bodyPr>
          <a:lstStyle/>
          <a:p>
            <a:r>
              <a:rPr lang="en-US" b="0" dirty="0" err="1">
                <a:latin typeface="Avenir Book" panose="020B0503020203020204" pitchFamily="34" charset="-78"/>
                <a:cs typeface="Avenir Book" panose="020B0503020203020204" pitchFamily="34" charset="-78"/>
              </a:rPr>
              <a:t>Dijkstra’s</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Algorithm</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Discussion</a:t>
            </a:r>
            <a:endParaRPr lang="en-US" b="0" dirty="0">
              <a:latin typeface="Avenir Book" panose="020B0503020203020204" pitchFamily="34" charset="-78"/>
              <a:cs typeface="Avenir Book" panose="020B0503020203020204" pitchFamily="34" charset="-78"/>
            </a:endParaRPr>
          </a:p>
        </p:txBody>
      </p:sp>
      <p:sp>
        <p:nvSpPr>
          <p:cNvPr id="444" name="Rectangle 3">
            <a:extLst>
              <a:ext uri="{FF2B5EF4-FFF2-40B4-BE49-F238E27FC236}">
                <a16:creationId xmlns:a16="http://schemas.microsoft.com/office/drawing/2014/main" id="{6E59D8FF-3BFC-9E4A-88AA-D168D119E03B}"/>
              </a:ext>
            </a:extLst>
          </p:cNvPr>
          <p:cNvSpPr txBox="1">
            <a:spLocks noChangeArrowheads="1"/>
          </p:cNvSpPr>
          <p:nvPr/>
        </p:nvSpPr>
        <p:spPr>
          <a:xfrm>
            <a:off x="517442" y="1100833"/>
            <a:ext cx="11112961" cy="247363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2100" dirty="0">
                <a:solidFill>
                  <a:srgbClr val="CC0000"/>
                </a:solidFill>
                <a:latin typeface="Avenir Book" panose="020B0503020203020204" pitchFamily="34" charset="-78"/>
                <a:cs typeface="Avenir Book" panose="020B0503020203020204" pitchFamily="34" charset="-78"/>
              </a:rPr>
              <a:t>Algorithm complexity:</a:t>
            </a:r>
            <a:r>
              <a:rPr lang="en-US" sz="2100" dirty="0">
                <a:solidFill>
                  <a:srgbClr val="FF0000"/>
                </a:solidFill>
                <a:latin typeface="Avenir Book" panose="020B0503020203020204" pitchFamily="34" charset="-78"/>
                <a:cs typeface="Avenir Book" panose="020B0503020203020204" pitchFamily="34" charset="-78"/>
              </a:rPr>
              <a:t> </a:t>
            </a:r>
            <a:r>
              <a:rPr lang="en-US" sz="2100" dirty="0">
                <a:latin typeface="Avenir Book" panose="020B0503020203020204" pitchFamily="34" charset="-78"/>
                <a:cs typeface="Avenir Book" panose="020B0503020203020204" pitchFamily="34" charset="-78"/>
              </a:rPr>
              <a:t>n nodes</a:t>
            </a:r>
          </a:p>
          <a:p>
            <a:pPr>
              <a:defRPr/>
            </a:pPr>
            <a:r>
              <a:rPr lang="en-US" sz="1800" dirty="0" smtClean="0">
                <a:latin typeface="Avenir Book" panose="020B0503020203020204" pitchFamily="34" charset="-78"/>
                <a:cs typeface="Avenir Book" panose="020B0503020203020204" pitchFamily="34" charset="-78"/>
              </a:rPr>
              <a:t>Each </a:t>
            </a:r>
            <a:r>
              <a:rPr lang="en-US" sz="1800" dirty="0">
                <a:latin typeface="Avenir Book" panose="020B0503020203020204" pitchFamily="34" charset="-78"/>
                <a:cs typeface="Avenir Book" panose="020B0503020203020204" pitchFamily="34" charset="-78"/>
              </a:rPr>
              <a:t>of n iteration: need to check all nodes, </a:t>
            </a:r>
            <a:r>
              <a:rPr lang="en-US" sz="1800" dirty="0" smtClean="0">
                <a:latin typeface="Avenir Book" panose="020B0503020203020204" pitchFamily="34" charset="-78"/>
                <a:cs typeface="Avenir Book" panose="020B0503020203020204" pitchFamily="34" charset="-78"/>
              </a:rPr>
              <a:t>a, </a:t>
            </a:r>
            <a:r>
              <a:rPr lang="en-US" sz="1800" dirty="0">
                <a:latin typeface="Avenir Book" panose="020B0503020203020204" pitchFamily="34" charset="-78"/>
                <a:cs typeface="Avenir Book" panose="020B0503020203020204" pitchFamily="34" charset="-78"/>
              </a:rPr>
              <a:t>not in N'</a:t>
            </a:r>
          </a:p>
          <a:p>
            <a:pPr>
              <a:defRPr/>
            </a:pPr>
            <a:r>
              <a:rPr lang="en-US" sz="1800" dirty="0">
                <a:latin typeface="Avenir Book" panose="020B0503020203020204" pitchFamily="34" charset="-78"/>
                <a:cs typeface="Avenir Book" panose="020B0503020203020204" pitchFamily="34" charset="-78"/>
              </a:rPr>
              <a:t>n(n+1)/2 comparisons: O(n</a:t>
            </a:r>
            <a:r>
              <a:rPr lang="en-US" sz="1800" baseline="30000" dirty="0">
                <a:latin typeface="Avenir Book" panose="020B0503020203020204" pitchFamily="34" charset="-78"/>
                <a:cs typeface="Avenir Book" panose="020B0503020203020204" pitchFamily="34" charset="-78"/>
              </a:rPr>
              <a:t>2</a:t>
            </a:r>
            <a:r>
              <a:rPr lang="en-US" sz="1800" dirty="0">
                <a:latin typeface="Avenir Book" panose="020B0503020203020204" pitchFamily="34" charset="-78"/>
                <a:cs typeface="Avenir Book" panose="020B0503020203020204" pitchFamily="34" charset="-78"/>
              </a:rPr>
              <a:t>) complexity</a:t>
            </a:r>
          </a:p>
          <a:p>
            <a:pPr>
              <a:defRPr/>
            </a:pPr>
            <a:r>
              <a:rPr lang="en-US" sz="1800" dirty="0" smtClean="0">
                <a:latin typeface="Avenir Book" panose="020B0503020203020204" pitchFamily="34" charset="-78"/>
                <a:cs typeface="Avenir Book" panose="020B0503020203020204" pitchFamily="34" charset="-78"/>
              </a:rPr>
              <a:t>More </a:t>
            </a:r>
            <a:r>
              <a:rPr lang="en-US" sz="1800" dirty="0">
                <a:latin typeface="Avenir Book" panose="020B0503020203020204" pitchFamily="34" charset="-78"/>
                <a:cs typeface="Avenir Book" panose="020B0503020203020204" pitchFamily="34" charset="-78"/>
              </a:rPr>
              <a:t>efficient implementations possible: O(</a:t>
            </a:r>
            <a:r>
              <a:rPr lang="en-US" sz="1800" dirty="0" err="1">
                <a:latin typeface="Avenir Book" panose="020B0503020203020204" pitchFamily="34" charset="-78"/>
                <a:cs typeface="Avenir Book" panose="020B0503020203020204" pitchFamily="34" charset="-78"/>
              </a:rPr>
              <a:t>nlogn</a:t>
            </a:r>
            <a:r>
              <a:rPr lang="en-US" sz="1800" dirty="0" smtClean="0">
                <a:latin typeface="Avenir Book" panose="020B0503020203020204" pitchFamily="34" charset="-78"/>
                <a:cs typeface="Avenir Book" panose="020B0503020203020204" pitchFamily="34" charset="-78"/>
              </a:rPr>
              <a:t>)</a:t>
            </a:r>
          </a:p>
          <a:p>
            <a:pPr>
              <a:defRPr/>
            </a:pPr>
            <a:r>
              <a:rPr lang="en-US" sz="1800" dirty="0" smtClean="0">
                <a:solidFill>
                  <a:srgbClr val="0000FF"/>
                </a:solidFill>
                <a:latin typeface="Avenir Book" panose="020B0503020203020204" pitchFamily="34" charset="-78"/>
                <a:cs typeface="Avenir Book" panose="020B0503020203020204" pitchFamily="34" charset="-78"/>
              </a:rPr>
              <a:t>Memory requirement:</a:t>
            </a:r>
            <a:r>
              <a:rPr lang="en-US" sz="1800" dirty="0" smtClean="0">
                <a:latin typeface="Avenir Book" panose="020B0503020203020204" pitchFamily="34" charset="-78"/>
                <a:cs typeface="Avenir Book" panose="020B0503020203020204" pitchFamily="34" charset="-78"/>
              </a:rPr>
              <a:t> If each nodes has k neighbors </a:t>
            </a:r>
            <a:r>
              <a:rPr lang="en-US" sz="1800" dirty="0" smtClean="0">
                <a:latin typeface="Avenir Book" panose="020B0503020203020204" pitchFamily="34" charset="-78"/>
                <a:cs typeface="Avenir Book" panose="020B0503020203020204" pitchFamily="34" charset="-78"/>
                <a:sym typeface="Wingdings" panose="05000000000000000000" pitchFamily="2" charset="2"/>
              </a:rPr>
              <a:t> memory required to store the link states is </a:t>
            </a:r>
            <a:r>
              <a:rPr lang="en-US" sz="1800" dirty="0" smtClean="0">
                <a:latin typeface="Avenir Book" panose="020B0503020203020204" pitchFamily="34" charset="-78"/>
                <a:cs typeface="Avenir Book" panose="020B0503020203020204" pitchFamily="34" charset="-78"/>
              </a:rPr>
              <a:t>O(</a:t>
            </a:r>
            <a:r>
              <a:rPr lang="en-US" sz="1800" dirty="0" err="1" smtClean="0">
                <a:latin typeface="Avenir Book" panose="020B0503020203020204" pitchFamily="34" charset="-78"/>
                <a:cs typeface="Avenir Book" panose="020B0503020203020204" pitchFamily="34" charset="-78"/>
              </a:rPr>
              <a:t>nk</a:t>
            </a:r>
            <a:r>
              <a:rPr lang="en-US" sz="1800" dirty="0" smtClean="0">
                <a:latin typeface="Avenir Book" panose="020B0503020203020204" pitchFamily="34" charset="-78"/>
                <a:cs typeface="Avenir Book" panose="020B0503020203020204" pitchFamily="34" charset="-78"/>
              </a:rPr>
              <a:t>)</a:t>
            </a:r>
            <a:endParaRPr lang="en-US" sz="1800" dirty="0">
              <a:latin typeface="Avenir Book" panose="020B0503020203020204" pitchFamily="34" charset="-78"/>
              <a:cs typeface="Avenir Book" panose="020B0503020203020204" pitchFamily="34" charset="-78"/>
            </a:endParaRPr>
          </a:p>
        </p:txBody>
      </p:sp>
      <p:sp>
        <p:nvSpPr>
          <p:cNvPr id="445" name="Rectangle 3">
            <a:extLst>
              <a:ext uri="{FF2B5EF4-FFF2-40B4-BE49-F238E27FC236}">
                <a16:creationId xmlns:a16="http://schemas.microsoft.com/office/drawing/2014/main" id="{37555C05-2A0C-8E42-A9BE-7ECBAF0D8C2D}"/>
              </a:ext>
            </a:extLst>
          </p:cNvPr>
          <p:cNvSpPr txBox="1">
            <a:spLocks noChangeArrowheads="1"/>
          </p:cNvSpPr>
          <p:nvPr/>
        </p:nvSpPr>
        <p:spPr>
          <a:xfrm>
            <a:off x="465668" y="3417687"/>
            <a:ext cx="11164735" cy="174878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2100" dirty="0" smtClean="0">
                <a:solidFill>
                  <a:srgbClr val="CC0000"/>
                </a:solidFill>
                <a:latin typeface="Avenir Book" panose="020B0503020203020204" pitchFamily="34" charset="-78"/>
                <a:cs typeface="Avenir Book" panose="020B0503020203020204" pitchFamily="34" charset="-78"/>
              </a:rPr>
              <a:t>Message </a:t>
            </a:r>
            <a:r>
              <a:rPr lang="en-US" sz="2100" dirty="0">
                <a:solidFill>
                  <a:srgbClr val="CC0000"/>
                </a:solidFill>
                <a:latin typeface="Avenir Book" panose="020B0503020203020204" pitchFamily="34" charset="-78"/>
                <a:cs typeface="Avenir Book" panose="020B0503020203020204" pitchFamily="34" charset="-78"/>
              </a:rPr>
              <a:t>complexity:</a:t>
            </a:r>
            <a:r>
              <a:rPr lang="en-US" sz="2100" dirty="0">
                <a:solidFill>
                  <a:srgbClr val="FF0000"/>
                </a:solidFill>
                <a:latin typeface="Avenir Book" panose="020B0503020203020204" pitchFamily="34" charset="-78"/>
                <a:cs typeface="Avenir Book" panose="020B0503020203020204" pitchFamily="34" charset="-78"/>
              </a:rPr>
              <a:t> </a:t>
            </a:r>
          </a:p>
          <a:p>
            <a:pPr>
              <a:defRPr/>
            </a:pPr>
            <a:r>
              <a:rPr lang="en-US" sz="1800" dirty="0" smtClean="0">
                <a:latin typeface="Avenir Book" panose="020B0503020203020204" pitchFamily="34" charset="-78"/>
                <a:cs typeface="Avenir Book" panose="020B0503020203020204" pitchFamily="34" charset="-78"/>
              </a:rPr>
              <a:t>Each </a:t>
            </a:r>
            <a:r>
              <a:rPr lang="en-US" sz="1800" dirty="0">
                <a:latin typeface="Avenir Book" panose="020B0503020203020204" pitchFamily="34" charset="-78"/>
                <a:cs typeface="Avenir Book" panose="020B0503020203020204" pitchFamily="34" charset="-78"/>
              </a:rPr>
              <a:t>router must </a:t>
            </a:r>
            <a:r>
              <a:rPr lang="en-US" sz="1800" dirty="0">
                <a:solidFill>
                  <a:srgbClr val="0000FF"/>
                </a:solidFill>
                <a:latin typeface="Avenir Book" panose="020B0503020203020204" pitchFamily="34" charset="-78"/>
                <a:cs typeface="Avenir Book" panose="020B0503020203020204" pitchFamily="34" charset="-78"/>
              </a:rPr>
              <a:t>broadcast</a:t>
            </a:r>
            <a:r>
              <a:rPr lang="en-US" sz="1800" dirty="0">
                <a:latin typeface="Avenir Book" panose="020B0503020203020204" pitchFamily="34" charset="-78"/>
                <a:cs typeface="Avenir Book" panose="020B0503020203020204" pitchFamily="34" charset="-78"/>
              </a:rPr>
              <a:t> its link state information to other n routers </a:t>
            </a:r>
          </a:p>
          <a:p>
            <a:pPr>
              <a:defRPr/>
            </a:pPr>
            <a:r>
              <a:rPr lang="en-US" sz="1800" dirty="0" smtClean="0">
                <a:solidFill>
                  <a:srgbClr val="0000FF"/>
                </a:solidFill>
                <a:latin typeface="Avenir Book" panose="020B0503020203020204" pitchFamily="34" charset="-78"/>
                <a:cs typeface="Avenir Book" panose="020B0503020203020204" pitchFamily="34" charset="-78"/>
              </a:rPr>
              <a:t>Efficient broadcast </a:t>
            </a:r>
            <a:r>
              <a:rPr lang="en-US" sz="1800" dirty="0">
                <a:solidFill>
                  <a:srgbClr val="0000FF"/>
                </a:solidFill>
                <a:latin typeface="Avenir Book" panose="020B0503020203020204" pitchFamily="34" charset="-78"/>
                <a:cs typeface="Avenir Book" panose="020B0503020203020204" pitchFamily="34" charset="-78"/>
              </a:rPr>
              <a:t>algorithms: </a:t>
            </a:r>
            <a:r>
              <a:rPr lang="en-US" sz="1800" dirty="0">
                <a:latin typeface="Avenir Book" panose="020B0503020203020204" pitchFamily="34" charset="-78"/>
                <a:cs typeface="Avenir Book" panose="020B0503020203020204" pitchFamily="34" charset="-78"/>
              </a:rPr>
              <a:t>O(n) link crossings to disseminate a broadcast message from one source</a:t>
            </a:r>
          </a:p>
          <a:p>
            <a:pPr>
              <a:defRPr/>
            </a:pPr>
            <a:r>
              <a:rPr lang="en-US" sz="1800" dirty="0" smtClean="0">
                <a:latin typeface="Avenir Book" panose="020B0503020203020204" pitchFamily="34" charset="-78"/>
                <a:cs typeface="Avenir Book" panose="020B0503020203020204" pitchFamily="34" charset="-78"/>
              </a:rPr>
              <a:t>Each </a:t>
            </a:r>
            <a:r>
              <a:rPr lang="en-US" sz="1800" dirty="0">
                <a:latin typeface="Avenir Book" panose="020B0503020203020204" pitchFamily="34" charset="-78"/>
                <a:cs typeface="Avenir Book" panose="020B0503020203020204" pitchFamily="34" charset="-78"/>
              </a:rPr>
              <a:t>router’s message crosses O(n) links: overall message complexity: O(n</a:t>
            </a:r>
            <a:r>
              <a:rPr lang="en-US" sz="1800" baseline="30000" dirty="0">
                <a:latin typeface="Avenir Book" panose="020B0503020203020204" pitchFamily="34" charset="-78"/>
                <a:cs typeface="Avenir Book" panose="020B0503020203020204" pitchFamily="34" charset="-78"/>
              </a:rPr>
              <a:t>2</a:t>
            </a:r>
            <a:r>
              <a:rPr lang="en-US" sz="1800" dirty="0">
                <a:latin typeface="Avenir Book" panose="020B0503020203020204" pitchFamily="34" charset="-78"/>
                <a:cs typeface="Avenir Book" panose="020B0503020203020204" pitchFamily="34" charset="-78"/>
              </a:rPr>
              <a:t>)</a:t>
            </a:r>
          </a:p>
        </p:txBody>
      </p:sp>
    </p:spTree>
    <p:extLst>
      <p:ext uri="{BB962C8B-B14F-4D97-AF65-F5344CB8AC3E}">
        <p14:creationId xmlns:p14="http://schemas.microsoft.com/office/powerpoint/2010/main" val="196839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dissolve">
                                      <p:cBhvr>
                                        <p:cTn id="7"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1969254" y="211951"/>
            <a:ext cx="8384722" cy="670967"/>
          </a:xfrm>
        </p:spPr>
        <p:txBody>
          <a:bodyPr>
            <a:normAutofit fontScale="90000"/>
          </a:bodyPr>
          <a:lstStyle/>
          <a:p>
            <a:pPr algn="ctr"/>
            <a:r>
              <a:rPr lang="en-US" dirty="0" smtClean="0">
                <a:latin typeface="Avenir Book" panose="020B0503020203020204" pitchFamily="34" charset="-78"/>
                <a:cs typeface="Avenir Book" panose="020B0503020203020204" pitchFamily="34" charset="-78"/>
              </a:rPr>
              <a:t>Handling Failures</a:t>
            </a:r>
            <a:endParaRPr lang="en-US" dirty="0">
              <a:latin typeface="Avenir Book" panose="020B0503020203020204" pitchFamily="34" charset="-78"/>
              <a:cs typeface="Avenir Book" panose="020B0503020203020204" pitchFamily="34" charset="-78"/>
            </a:endParaRPr>
          </a:p>
        </p:txBody>
      </p:sp>
      <p:grpSp>
        <p:nvGrpSpPr>
          <p:cNvPr id="259" name="Group 16">
            <a:extLst>
              <a:ext uri="{FF2B5EF4-FFF2-40B4-BE49-F238E27FC236}">
                <a16:creationId xmlns:a16="http://schemas.microsoft.com/office/drawing/2014/main" id="{F6D427A6-9405-2D4E-BC72-78E69E64A628}"/>
              </a:ext>
            </a:extLst>
          </p:cNvPr>
          <p:cNvGrpSpPr>
            <a:grpSpLocks/>
          </p:cNvGrpSpPr>
          <p:nvPr/>
        </p:nvGrpSpPr>
        <p:grpSpPr bwMode="auto">
          <a:xfrm>
            <a:off x="1371667" y="994757"/>
            <a:ext cx="2678906" cy="1684735"/>
            <a:chOff x="3162" y="1071"/>
            <a:chExt cx="2250" cy="1415"/>
          </a:xfrm>
        </p:grpSpPr>
        <p:sp>
          <p:nvSpPr>
            <p:cNvPr id="260" name="Freeform 17">
              <a:extLst>
                <a:ext uri="{FF2B5EF4-FFF2-40B4-BE49-F238E27FC236}">
                  <a16:creationId xmlns:a16="http://schemas.microsoft.com/office/drawing/2014/main" id="{B59803F6-669E-C147-9AA7-07A510F23C39}"/>
                </a:ext>
              </a:extLst>
            </p:cNvPr>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1" name="Freeform 18">
              <a:extLst>
                <a:ext uri="{FF2B5EF4-FFF2-40B4-BE49-F238E27FC236}">
                  <a16:creationId xmlns:a16="http://schemas.microsoft.com/office/drawing/2014/main" id="{4CE8143F-BB5D-1548-A2D1-0B3C05E2D172}"/>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2" name="Oval 19">
              <a:extLst>
                <a:ext uri="{FF2B5EF4-FFF2-40B4-BE49-F238E27FC236}">
                  <a16:creationId xmlns:a16="http://schemas.microsoft.com/office/drawing/2014/main" id="{CB2328B2-500E-0643-881F-169F140BD4A3}"/>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3" name="Line 20">
              <a:extLst>
                <a:ext uri="{FF2B5EF4-FFF2-40B4-BE49-F238E27FC236}">
                  <a16:creationId xmlns:a16="http://schemas.microsoft.com/office/drawing/2014/main" id="{EC0FDC3E-2336-EF44-B445-144049FF3B49}"/>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4" name="Line 21">
              <a:extLst>
                <a:ext uri="{FF2B5EF4-FFF2-40B4-BE49-F238E27FC236}">
                  <a16:creationId xmlns:a16="http://schemas.microsoft.com/office/drawing/2014/main" id="{07B5F04F-0C18-CE48-93A1-4B267BBE4FAF}"/>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5" name="Rectangle 22">
              <a:extLst>
                <a:ext uri="{FF2B5EF4-FFF2-40B4-BE49-F238E27FC236}">
                  <a16:creationId xmlns:a16="http://schemas.microsoft.com/office/drawing/2014/main" id="{0C43506A-1E78-F54A-910F-D37EBC1EF67F}"/>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6" name="Oval 23">
              <a:extLst>
                <a:ext uri="{FF2B5EF4-FFF2-40B4-BE49-F238E27FC236}">
                  <a16:creationId xmlns:a16="http://schemas.microsoft.com/office/drawing/2014/main" id="{27A71FF2-F42F-2844-AC5E-37F186F80F5F}"/>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7" name="Oval 24">
              <a:extLst>
                <a:ext uri="{FF2B5EF4-FFF2-40B4-BE49-F238E27FC236}">
                  <a16:creationId xmlns:a16="http://schemas.microsoft.com/office/drawing/2014/main" id="{9C47D8B7-EC1D-C743-87B3-403B84D4AD21}"/>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8" name="Line 25">
              <a:extLst>
                <a:ext uri="{FF2B5EF4-FFF2-40B4-BE49-F238E27FC236}">
                  <a16:creationId xmlns:a16="http://schemas.microsoft.com/office/drawing/2014/main" id="{BEC31F1C-3B0C-3040-AD04-6FCA0D057A34}"/>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9" name="Line 26">
              <a:extLst>
                <a:ext uri="{FF2B5EF4-FFF2-40B4-BE49-F238E27FC236}">
                  <a16:creationId xmlns:a16="http://schemas.microsoft.com/office/drawing/2014/main" id="{56212EB3-C962-DA44-8730-7936B2191ABD}"/>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0" name="Rectangle 27">
              <a:extLst>
                <a:ext uri="{FF2B5EF4-FFF2-40B4-BE49-F238E27FC236}">
                  <a16:creationId xmlns:a16="http://schemas.microsoft.com/office/drawing/2014/main" id="{70DA0FF6-1A2B-FA4D-8CF4-CF4512C72289}"/>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1" name="Oval 28">
              <a:extLst>
                <a:ext uri="{FF2B5EF4-FFF2-40B4-BE49-F238E27FC236}">
                  <a16:creationId xmlns:a16="http://schemas.microsoft.com/office/drawing/2014/main" id="{91BA553D-89DC-1440-84C3-F0FFE0B7EE06}"/>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2" name="Oval 29">
              <a:extLst>
                <a:ext uri="{FF2B5EF4-FFF2-40B4-BE49-F238E27FC236}">
                  <a16:creationId xmlns:a16="http://schemas.microsoft.com/office/drawing/2014/main" id="{5F155988-DD8E-7949-85F9-F8B730D85581}"/>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3" name="Line 30">
              <a:extLst>
                <a:ext uri="{FF2B5EF4-FFF2-40B4-BE49-F238E27FC236}">
                  <a16:creationId xmlns:a16="http://schemas.microsoft.com/office/drawing/2014/main" id="{007AA526-21E2-1449-A457-DC487F6259BF}"/>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4" name="Line 31">
              <a:extLst>
                <a:ext uri="{FF2B5EF4-FFF2-40B4-BE49-F238E27FC236}">
                  <a16:creationId xmlns:a16="http://schemas.microsoft.com/office/drawing/2014/main" id="{A7D6DEE1-2254-2340-92B2-4425F8E4149C}"/>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5" name="Rectangle 32">
              <a:extLst>
                <a:ext uri="{FF2B5EF4-FFF2-40B4-BE49-F238E27FC236}">
                  <a16:creationId xmlns:a16="http://schemas.microsoft.com/office/drawing/2014/main" id="{CD0F76A8-F2F6-A040-A641-8C6DD2B4D0BA}"/>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9" name="Oval 33">
              <a:extLst>
                <a:ext uri="{FF2B5EF4-FFF2-40B4-BE49-F238E27FC236}">
                  <a16:creationId xmlns:a16="http://schemas.microsoft.com/office/drawing/2014/main" id="{021DFE64-FE6B-AF4B-A487-798FD40EE4E9}"/>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5" name="Oval 34">
              <a:extLst>
                <a:ext uri="{FF2B5EF4-FFF2-40B4-BE49-F238E27FC236}">
                  <a16:creationId xmlns:a16="http://schemas.microsoft.com/office/drawing/2014/main" id="{D7221543-9DA7-9C4F-BF64-841725D580D9}"/>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6" name="Line 35">
              <a:extLst>
                <a:ext uri="{FF2B5EF4-FFF2-40B4-BE49-F238E27FC236}">
                  <a16:creationId xmlns:a16="http://schemas.microsoft.com/office/drawing/2014/main" id="{3AA9DB23-022C-B843-ACB1-9CD5A8D48918}"/>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7" name="Line 36">
              <a:extLst>
                <a:ext uri="{FF2B5EF4-FFF2-40B4-BE49-F238E27FC236}">
                  <a16:creationId xmlns:a16="http://schemas.microsoft.com/office/drawing/2014/main" id="{AAE6AF87-B018-8A44-81E6-B8267ADC39E9}"/>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8" name="Rectangle 37">
              <a:extLst>
                <a:ext uri="{FF2B5EF4-FFF2-40B4-BE49-F238E27FC236}">
                  <a16:creationId xmlns:a16="http://schemas.microsoft.com/office/drawing/2014/main" id="{E486C5EC-F3AE-514D-8BFC-C15DDC7BC42F}"/>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3" name="Oval 38">
              <a:extLst>
                <a:ext uri="{FF2B5EF4-FFF2-40B4-BE49-F238E27FC236}">
                  <a16:creationId xmlns:a16="http://schemas.microsoft.com/office/drawing/2014/main" id="{D570042E-655B-9244-B2DE-DD6B84D18E36}"/>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4" name="Oval 39">
              <a:extLst>
                <a:ext uri="{FF2B5EF4-FFF2-40B4-BE49-F238E27FC236}">
                  <a16:creationId xmlns:a16="http://schemas.microsoft.com/office/drawing/2014/main" id="{209FDC48-A133-7C43-A4F4-AEC33B2394DC}"/>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5" name="Line 40">
              <a:extLst>
                <a:ext uri="{FF2B5EF4-FFF2-40B4-BE49-F238E27FC236}">
                  <a16:creationId xmlns:a16="http://schemas.microsoft.com/office/drawing/2014/main" id="{6C737D5E-249D-704B-8624-06BC6AF83FC8}"/>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6" name="Line 41">
              <a:extLst>
                <a:ext uri="{FF2B5EF4-FFF2-40B4-BE49-F238E27FC236}">
                  <a16:creationId xmlns:a16="http://schemas.microsoft.com/office/drawing/2014/main" id="{2BB65E91-5543-2A4A-83D1-AF4BD2A561BA}"/>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7" name="Rectangle 42">
              <a:extLst>
                <a:ext uri="{FF2B5EF4-FFF2-40B4-BE49-F238E27FC236}">
                  <a16:creationId xmlns:a16="http://schemas.microsoft.com/office/drawing/2014/main" id="{31754303-C1B0-564A-BC8B-D1994E2260A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8" name="Oval 43">
              <a:extLst>
                <a:ext uri="{FF2B5EF4-FFF2-40B4-BE49-F238E27FC236}">
                  <a16:creationId xmlns:a16="http://schemas.microsoft.com/office/drawing/2014/main" id="{5EBC6ED3-D791-D849-8DF4-6EEC31DF9218}"/>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9" name="Oval 44">
              <a:extLst>
                <a:ext uri="{FF2B5EF4-FFF2-40B4-BE49-F238E27FC236}">
                  <a16:creationId xmlns:a16="http://schemas.microsoft.com/office/drawing/2014/main" id="{69D4B18F-1B3D-AA47-B609-E5E0116A4B8C}"/>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3" name="Line 45">
              <a:extLst>
                <a:ext uri="{FF2B5EF4-FFF2-40B4-BE49-F238E27FC236}">
                  <a16:creationId xmlns:a16="http://schemas.microsoft.com/office/drawing/2014/main" id="{6B623BCC-754E-AD43-A91B-5BE9046197D9}"/>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5" name="Line 46">
              <a:extLst>
                <a:ext uri="{FF2B5EF4-FFF2-40B4-BE49-F238E27FC236}">
                  <a16:creationId xmlns:a16="http://schemas.microsoft.com/office/drawing/2014/main" id="{70C54C4E-9E9A-CB4F-9BAD-759F10AB73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7" name="Rectangle 47">
              <a:extLst>
                <a:ext uri="{FF2B5EF4-FFF2-40B4-BE49-F238E27FC236}">
                  <a16:creationId xmlns:a16="http://schemas.microsoft.com/office/drawing/2014/main" id="{48B02502-224F-614A-AF74-CA45B87B4FC2}"/>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2" name="Oval 48">
              <a:extLst>
                <a:ext uri="{FF2B5EF4-FFF2-40B4-BE49-F238E27FC236}">
                  <a16:creationId xmlns:a16="http://schemas.microsoft.com/office/drawing/2014/main" id="{1CBE76C4-29B1-DF47-8C80-E056EC01FEE0}"/>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Freeform 49">
              <a:extLst>
                <a:ext uri="{FF2B5EF4-FFF2-40B4-BE49-F238E27FC236}">
                  <a16:creationId xmlns:a16="http://schemas.microsoft.com/office/drawing/2014/main" id="{F7C58F3A-0B59-CE40-8968-EFD5B03D593E}"/>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8" name="Freeform 50">
              <a:extLst>
                <a:ext uri="{FF2B5EF4-FFF2-40B4-BE49-F238E27FC236}">
                  <a16:creationId xmlns:a16="http://schemas.microsoft.com/office/drawing/2014/main" id="{5CA0B20D-583A-724F-8F77-3D2EE0DD0137}"/>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3" name="Freeform 51">
              <a:extLst>
                <a:ext uri="{FF2B5EF4-FFF2-40B4-BE49-F238E27FC236}">
                  <a16:creationId xmlns:a16="http://schemas.microsoft.com/office/drawing/2014/main" id="{F9705D5A-4067-4E46-97EF-A4A7592F8062}"/>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4" name="Freeform 52">
              <a:extLst>
                <a:ext uri="{FF2B5EF4-FFF2-40B4-BE49-F238E27FC236}">
                  <a16:creationId xmlns:a16="http://schemas.microsoft.com/office/drawing/2014/main" id="{22C3BA86-2C31-C244-BCC8-F79B83E99BAE}"/>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5" name="Freeform 53">
              <a:extLst>
                <a:ext uri="{FF2B5EF4-FFF2-40B4-BE49-F238E27FC236}">
                  <a16:creationId xmlns:a16="http://schemas.microsoft.com/office/drawing/2014/main" id="{36BA8254-18D7-D841-8B10-CF1677FF4B4C}"/>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6" name="Freeform 54">
              <a:extLst>
                <a:ext uri="{FF2B5EF4-FFF2-40B4-BE49-F238E27FC236}">
                  <a16:creationId xmlns:a16="http://schemas.microsoft.com/office/drawing/2014/main" id="{FDD9D6F7-B6B7-8C4F-B4CD-8A42B44DA874}"/>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7" name="Freeform 55">
              <a:extLst>
                <a:ext uri="{FF2B5EF4-FFF2-40B4-BE49-F238E27FC236}">
                  <a16:creationId xmlns:a16="http://schemas.microsoft.com/office/drawing/2014/main" id="{0EEE8685-1A2C-124B-AEBC-CE60F95275A6}"/>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8" name="Freeform 56">
              <a:extLst>
                <a:ext uri="{FF2B5EF4-FFF2-40B4-BE49-F238E27FC236}">
                  <a16:creationId xmlns:a16="http://schemas.microsoft.com/office/drawing/2014/main" id="{CDFCCD1A-99F5-3248-A9D4-80A4A3508E86}"/>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9" name="Freeform 57">
              <a:extLst>
                <a:ext uri="{FF2B5EF4-FFF2-40B4-BE49-F238E27FC236}">
                  <a16:creationId xmlns:a16="http://schemas.microsoft.com/office/drawing/2014/main" id="{8158BEB1-D7DD-304F-93D8-B63A3B9F79D7}"/>
                </a:ext>
              </a:extLst>
            </p:cNvPr>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50" name="Group 58">
              <a:extLst>
                <a:ext uri="{FF2B5EF4-FFF2-40B4-BE49-F238E27FC236}">
                  <a16:creationId xmlns:a16="http://schemas.microsoft.com/office/drawing/2014/main" id="{5708D0AB-39B8-5F4D-964A-583102F20F6D}"/>
                </a:ext>
              </a:extLst>
            </p:cNvPr>
            <p:cNvGrpSpPr>
              <a:grpSpLocks/>
            </p:cNvGrpSpPr>
            <p:nvPr/>
          </p:nvGrpSpPr>
          <p:grpSpPr bwMode="auto">
            <a:xfrm>
              <a:off x="3262" y="1744"/>
              <a:ext cx="245" cy="271"/>
              <a:chOff x="2934" y="2425"/>
              <a:chExt cx="249" cy="271"/>
            </a:xfrm>
          </p:grpSpPr>
          <p:sp>
            <p:nvSpPr>
              <p:cNvPr id="476" name="Rectangle 59">
                <a:extLst>
                  <a:ext uri="{FF2B5EF4-FFF2-40B4-BE49-F238E27FC236}">
                    <a16:creationId xmlns:a16="http://schemas.microsoft.com/office/drawing/2014/main" id="{698B8676-76A7-4C47-8D65-7AD44E1F849C}"/>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7" name="Text Box 60">
                <a:extLst>
                  <a:ext uri="{FF2B5EF4-FFF2-40B4-BE49-F238E27FC236}">
                    <a16:creationId xmlns:a16="http://schemas.microsoft.com/office/drawing/2014/main" id="{5163CA4B-303D-0E4C-B36C-0EB9193499CB}"/>
                  </a:ext>
                </a:extLst>
              </p:cNvPr>
              <p:cNvSpPr txBox="1">
                <a:spLocks noChangeArrowheads="1"/>
              </p:cNvSpPr>
              <p:nvPr/>
            </p:nvSpPr>
            <p:spPr bwMode="auto">
              <a:xfrm>
                <a:off x="2934" y="2425"/>
                <a:ext cx="24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1" name="Group 61">
              <a:extLst>
                <a:ext uri="{FF2B5EF4-FFF2-40B4-BE49-F238E27FC236}">
                  <a16:creationId xmlns:a16="http://schemas.microsoft.com/office/drawing/2014/main" id="{22504589-6EDA-CD46-9F6D-B4E53859C7BB}"/>
                </a:ext>
              </a:extLst>
            </p:cNvPr>
            <p:cNvGrpSpPr>
              <a:grpSpLocks/>
            </p:cNvGrpSpPr>
            <p:nvPr/>
          </p:nvGrpSpPr>
          <p:grpSpPr bwMode="auto">
            <a:xfrm>
              <a:off x="4437" y="2128"/>
              <a:ext cx="236" cy="271"/>
              <a:chOff x="2938" y="2425"/>
              <a:chExt cx="240" cy="271"/>
            </a:xfrm>
          </p:grpSpPr>
          <p:sp>
            <p:nvSpPr>
              <p:cNvPr id="474" name="Rectangle 62">
                <a:extLst>
                  <a:ext uri="{FF2B5EF4-FFF2-40B4-BE49-F238E27FC236}">
                    <a16:creationId xmlns:a16="http://schemas.microsoft.com/office/drawing/2014/main" id="{B5EB60BB-0E5E-C14B-B24B-878829D35E80}"/>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5" name="Text Box 63">
                <a:extLst>
                  <a:ext uri="{FF2B5EF4-FFF2-40B4-BE49-F238E27FC236}">
                    <a16:creationId xmlns:a16="http://schemas.microsoft.com/office/drawing/2014/main" id="{AC01CA65-68FA-E340-BE13-4C47DBA310D1}"/>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2" name="Group 64">
              <a:extLst>
                <a:ext uri="{FF2B5EF4-FFF2-40B4-BE49-F238E27FC236}">
                  <a16:creationId xmlns:a16="http://schemas.microsoft.com/office/drawing/2014/main" id="{7E66326C-FC5C-CB48-9635-4D30ECB15D8D}"/>
                </a:ext>
              </a:extLst>
            </p:cNvPr>
            <p:cNvGrpSpPr>
              <a:grpSpLocks/>
            </p:cNvGrpSpPr>
            <p:nvPr/>
          </p:nvGrpSpPr>
          <p:grpSpPr bwMode="auto">
            <a:xfrm>
              <a:off x="3754" y="2095"/>
              <a:ext cx="252" cy="310"/>
              <a:chOff x="2931" y="2395"/>
              <a:chExt cx="253" cy="310"/>
            </a:xfrm>
          </p:grpSpPr>
          <p:sp>
            <p:nvSpPr>
              <p:cNvPr id="472" name="Rectangle 65">
                <a:extLst>
                  <a:ext uri="{FF2B5EF4-FFF2-40B4-BE49-F238E27FC236}">
                    <a16:creationId xmlns:a16="http://schemas.microsoft.com/office/drawing/2014/main" id="{6BF35853-D616-6B43-8985-14AABE1F752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3" name="Text Box 66">
                <a:extLst>
                  <a:ext uri="{FF2B5EF4-FFF2-40B4-BE49-F238E27FC236}">
                    <a16:creationId xmlns:a16="http://schemas.microsoft.com/office/drawing/2014/main" id="{3282D7A0-A2E9-7F4B-A22E-01546569C593}"/>
                  </a:ext>
                </a:extLst>
              </p:cNvPr>
              <p:cNvSpPr txBox="1">
                <a:spLocks noChangeArrowheads="1"/>
              </p:cNvSpPr>
              <p:nvPr/>
            </p:nvSpPr>
            <p:spPr bwMode="auto">
              <a:xfrm>
                <a:off x="2931" y="2395"/>
                <a:ext cx="253"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x</a:t>
                </a:r>
              </a:p>
            </p:txBody>
          </p:sp>
        </p:grpSp>
        <p:grpSp>
          <p:nvGrpSpPr>
            <p:cNvPr id="453" name="Group 67">
              <a:extLst>
                <a:ext uri="{FF2B5EF4-FFF2-40B4-BE49-F238E27FC236}">
                  <a16:creationId xmlns:a16="http://schemas.microsoft.com/office/drawing/2014/main" id="{3104BBAE-4F76-E649-85DB-F84D22362B81}"/>
                </a:ext>
              </a:extLst>
            </p:cNvPr>
            <p:cNvGrpSpPr>
              <a:grpSpLocks/>
            </p:cNvGrpSpPr>
            <p:nvPr/>
          </p:nvGrpSpPr>
          <p:grpSpPr bwMode="auto">
            <a:xfrm>
              <a:off x="4413" y="1438"/>
              <a:ext cx="272" cy="271"/>
              <a:chOff x="2920" y="2425"/>
              <a:chExt cx="276" cy="271"/>
            </a:xfrm>
          </p:grpSpPr>
          <p:sp>
            <p:nvSpPr>
              <p:cNvPr id="470" name="Rectangle 68">
                <a:extLst>
                  <a:ext uri="{FF2B5EF4-FFF2-40B4-BE49-F238E27FC236}">
                    <a16:creationId xmlns:a16="http://schemas.microsoft.com/office/drawing/2014/main" id="{0CEE42FC-526E-AB47-8798-637A6484857F}"/>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1" name="Text Box 69">
                <a:extLst>
                  <a:ext uri="{FF2B5EF4-FFF2-40B4-BE49-F238E27FC236}">
                    <a16:creationId xmlns:a16="http://schemas.microsoft.com/office/drawing/2014/main" id="{BD20AA39-4C83-B348-A22B-DC09D5E67986}"/>
                  </a:ext>
                </a:extLst>
              </p:cNvPr>
              <p:cNvSpPr txBox="1">
                <a:spLocks noChangeArrowheads="1"/>
              </p:cNvSpPr>
              <p:nvPr/>
            </p:nvSpPr>
            <p:spPr bwMode="auto">
              <a:xfrm>
                <a:off x="2920" y="2425"/>
                <a:ext cx="27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4" name="Group 70">
              <a:extLst>
                <a:ext uri="{FF2B5EF4-FFF2-40B4-BE49-F238E27FC236}">
                  <a16:creationId xmlns:a16="http://schemas.microsoft.com/office/drawing/2014/main" id="{76A8AB1F-2271-4C40-97FF-558125D0E3D2}"/>
                </a:ext>
              </a:extLst>
            </p:cNvPr>
            <p:cNvGrpSpPr>
              <a:grpSpLocks/>
            </p:cNvGrpSpPr>
            <p:nvPr/>
          </p:nvGrpSpPr>
          <p:grpSpPr bwMode="auto">
            <a:xfrm>
              <a:off x="3747" y="1438"/>
              <a:ext cx="236" cy="271"/>
              <a:chOff x="2938" y="2425"/>
              <a:chExt cx="240" cy="271"/>
            </a:xfrm>
          </p:grpSpPr>
          <p:sp>
            <p:nvSpPr>
              <p:cNvPr id="468" name="Rectangle 71">
                <a:extLst>
                  <a:ext uri="{FF2B5EF4-FFF2-40B4-BE49-F238E27FC236}">
                    <a16:creationId xmlns:a16="http://schemas.microsoft.com/office/drawing/2014/main" id="{8A1243C8-B070-1144-AFC1-660A0D476384}"/>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9" name="Text Box 72">
                <a:extLst>
                  <a:ext uri="{FF2B5EF4-FFF2-40B4-BE49-F238E27FC236}">
                    <a16:creationId xmlns:a16="http://schemas.microsoft.com/office/drawing/2014/main" id="{0A633A5D-CB9F-9D4A-9828-FA8DAB76D822}"/>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5" name="Group 73">
              <a:extLst>
                <a:ext uri="{FF2B5EF4-FFF2-40B4-BE49-F238E27FC236}">
                  <a16:creationId xmlns:a16="http://schemas.microsoft.com/office/drawing/2014/main" id="{1F39B98B-5A5F-9A45-8998-1BA51D5362D8}"/>
                </a:ext>
              </a:extLst>
            </p:cNvPr>
            <p:cNvGrpSpPr>
              <a:grpSpLocks/>
            </p:cNvGrpSpPr>
            <p:nvPr/>
          </p:nvGrpSpPr>
          <p:grpSpPr bwMode="auto">
            <a:xfrm>
              <a:off x="5004" y="1756"/>
              <a:ext cx="237" cy="310"/>
              <a:chOff x="2936" y="2395"/>
              <a:chExt cx="240" cy="310"/>
            </a:xfrm>
          </p:grpSpPr>
          <p:sp>
            <p:nvSpPr>
              <p:cNvPr id="466" name="Rectangle 74">
                <a:extLst>
                  <a:ext uri="{FF2B5EF4-FFF2-40B4-BE49-F238E27FC236}">
                    <a16:creationId xmlns:a16="http://schemas.microsoft.com/office/drawing/2014/main" id="{6D133BDC-CBD5-E04A-956A-CB070C46E616}"/>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7" name="Text Box 75">
                <a:extLst>
                  <a:ext uri="{FF2B5EF4-FFF2-40B4-BE49-F238E27FC236}">
                    <a16:creationId xmlns:a16="http://schemas.microsoft.com/office/drawing/2014/main" id="{E22274D1-6BF0-6F4F-AA7F-923617C44471}"/>
                  </a:ext>
                </a:extLst>
              </p:cNvPr>
              <p:cNvSpPr txBox="1">
                <a:spLocks noChangeArrowheads="1"/>
              </p:cNvSpPr>
              <p:nvPr/>
            </p:nvSpPr>
            <p:spPr bwMode="auto">
              <a:xfrm>
                <a:off x="2936" y="2395"/>
                <a:ext cx="24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z</a:t>
                </a:r>
              </a:p>
            </p:txBody>
          </p:sp>
        </p:grpSp>
        <p:sp>
          <p:nvSpPr>
            <p:cNvPr id="456" name="Text Box 76">
              <a:extLst>
                <a:ext uri="{FF2B5EF4-FFF2-40B4-BE49-F238E27FC236}">
                  <a16:creationId xmlns:a16="http://schemas.microsoft.com/office/drawing/2014/main" id="{E87F994C-88BC-7843-84FF-C20876A28AD3}"/>
                </a:ext>
              </a:extLst>
            </p:cNvPr>
            <p:cNvSpPr txBox="1">
              <a:spLocks noChangeArrowheads="1"/>
            </p:cNvSpPr>
            <p:nvPr/>
          </p:nvSpPr>
          <p:spPr bwMode="auto">
            <a:xfrm>
              <a:off x="3474" y="1568"/>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7" name="Text Box 77">
              <a:extLst>
                <a:ext uri="{FF2B5EF4-FFF2-40B4-BE49-F238E27FC236}">
                  <a16:creationId xmlns:a16="http://schemas.microsoft.com/office/drawing/2014/main" id="{D6E661FA-C756-184B-8F8C-454F6D2F20C6}"/>
                </a:ext>
              </a:extLst>
            </p:cNvPr>
            <p:cNvSpPr txBox="1">
              <a:spLocks noChangeArrowheads="1"/>
            </p:cNvSpPr>
            <p:nvPr/>
          </p:nvSpPr>
          <p:spPr bwMode="auto">
            <a:xfrm>
              <a:off x="3822" y="1787"/>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8" name="Text Box 78">
              <a:extLst>
                <a:ext uri="{FF2B5EF4-FFF2-40B4-BE49-F238E27FC236}">
                  <a16:creationId xmlns:a16="http://schemas.microsoft.com/office/drawing/2014/main" id="{7AAD1753-0153-BE49-9A5A-86A6144677D4}"/>
                </a:ext>
              </a:extLst>
            </p:cNvPr>
            <p:cNvSpPr txBox="1">
              <a:spLocks noChangeArrowheads="1"/>
            </p:cNvSpPr>
            <p:nvPr/>
          </p:nvSpPr>
          <p:spPr bwMode="auto">
            <a:xfrm>
              <a:off x="3387" y="200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9" name="Text Box 79">
              <a:extLst>
                <a:ext uri="{FF2B5EF4-FFF2-40B4-BE49-F238E27FC236}">
                  <a16:creationId xmlns:a16="http://schemas.microsoft.com/office/drawing/2014/main" id="{CE9F4FB6-1319-824C-8EE6-E829F9B81392}"/>
                </a:ext>
              </a:extLst>
            </p:cNvPr>
            <p:cNvSpPr txBox="1">
              <a:spLocks noChangeArrowheads="1"/>
            </p:cNvSpPr>
            <p:nvPr/>
          </p:nvSpPr>
          <p:spPr bwMode="auto">
            <a:xfrm>
              <a:off x="4206" y="188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0" name="Text Box 80">
              <a:extLst>
                <a:ext uri="{FF2B5EF4-FFF2-40B4-BE49-F238E27FC236}">
                  <a16:creationId xmlns:a16="http://schemas.microsoft.com/office/drawing/2014/main" id="{C479D34B-E495-6941-B1B8-7C27A07FA48D}"/>
                </a:ext>
              </a:extLst>
            </p:cNvPr>
            <p:cNvSpPr txBox="1">
              <a:spLocks noChangeArrowheads="1"/>
            </p:cNvSpPr>
            <p:nvPr/>
          </p:nvSpPr>
          <p:spPr bwMode="auto">
            <a:xfrm>
              <a:off x="4143" y="2234"/>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1" name="Text Box 81">
              <a:extLst>
                <a:ext uri="{FF2B5EF4-FFF2-40B4-BE49-F238E27FC236}">
                  <a16:creationId xmlns:a16="http://schemas.microsoft.com/office/drawing/2014/main" id="{651E935E-97A1-694E-90ED-DA0D52808F61}"/>
                </a:ext>
              </a:extLst>
            </p:cNvPr>
            <p:cNvSpPr txBox="1">
              <a:spLocks noChangeArrowheads="1"/>
            </p:cNvSpPr>
            <p:nvPr/>
          </p:nvSpPr>
          <p:spPr bwMode="auto">
            <a:xfrm>
              <a:off x="4503" y="180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2" name="Text Box 82">
              <a:extLst>
                <a:ext uri="{FF2B5EF4-FFF2-40B4-BE49-F238E27FC236}">
                  <a16:creationId xmlns:a16="http://schemas.microsoft.com/office/drawing/2014/main" id="{BCE34168-89E8-CA4E-B734-D7785C5D44A4}"/>
                </a:ext>
              </a:extLst>
            </p:cNvPr>
            <p:cNvSpPr txBox="1">
              <a:spLocks noChangeArrowheads="1"/>
            </p:cNvSpPr>
            <p:nvPr/>
          </p:nvSpPr>
          <p:spPr bwMode="auto">
            <a:xfrm>
              <a:off x="4863" y="2069"/>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3" name="Text Box 83">
              <a:extLst>
                <a:ext uri="{FF2B5EF4-FFF2-40B4-BE49-F238E27FC236}">
                  <a16:creationId xmlns:a16="http://schemas.microsoft.com/office/drawing/2014/main" id="{E61D1248-702D-AA4E-A62B-3B6DB8874302}"/>
                </a:ext>
              </a:extLst>
            </p:cNvPr>
            <p:cNvSpPr txBox="1">
              <a:spLocks noChangeArrowheads="1"/>
            </p:cNvSpPr>
            <p:nvPr/>
          </p:nvSpPr>
          <p:spPr bwMode="auto">
            <a:xfrm>
              <a:off x="4836" y="153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4" name="Text Box 84">
              <a:extLst>
                <a:ext uri="{FF2B5EF4-FFF2-40B4-BE49-F238E27FC236}">
                  <a16:creationId xmlns:a16="http://schemas.microsoft.com/office/drawing/2014/main" id="{8E7448E7-B23E-9A4A-947C-66285C7E1020}"/>
                </a:ext>
              </a:extLst>
            </p:cNvPr>
            <p:cNvSpPr txBox="1">
              <a:spLocks noChangeArrowheads="1"/>
            </p:cNvSpPr>
            <p:nvPr/>
          </p:nvSpPr>
          <p:spPr bwMode="auto">
            <a:xfrm>
              <a:off x="4101" y="138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5" name="Text Box 85">
              <a:extLst>
                <a:ext uri="{FF2B5EF4-FFF2-40B4-BE49-F238E27FC236}">
                  <a16:creationId xmlns:a16="http://schemas.microsoft.com/office/drawing/2014/main" id="{EFA31E11-E078-ED44-8DB8-4912DC480664}"/>
                </a:ext>
              </a:extLst>
            </p:cNvPr>
            <p:cNvSpPr txBox="1">
              <a:spLocks noChangeArrowheads="1"/>
            </p:cNvSpPr>
            <p:nvPr/>
          </p:nvSpPr>
          <p:spPr bwMode="auto">
            <a:xfrm>
              <a:off x="3750" y="111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4" name="Group 23">
            <a:extLst>
              <a:ext uri="{FF2B5EF4-FFF2-40B4-BE49-F238E27FC236}">
                <a16:creationId xmlns:a16="http://schemas.microsoft.com/office/drawing/2014/main" id="{6CB75B83-340D-DF48-B11B-E4763431618C}"/>
              </a:ext>
            </a:extLst>
          </p:cNvPr>
          <p:cNvGrpSpPr/>
          <p:nvPr/>
        </p:nvGrpSpPr>
        <p:grpSpPr>
          <a:xfrm>
            <a:off x="923575" y="3210734"/>
            <a:ext cx="1782860" cy="1831364"/>
            <a:chOff x="7255500" y="4063153"/>
            <a:chExt cx="2377147" cy="2441819"/>
          </a:xfrm>
        </p:grpSpPr>
        <p:sp>
          <p:nvSpPr>
            <p:cNvPr id="329"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37714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u</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22" name="Group 21">
              <a:extLst>
                <a:ext uri="{FF2B5EF4-FFF2-40B4-BE49-F238E27FC236}">
                  <a16:creationId xmlns:a16="http://schemas.microsoft.com/office/drawing/2014/main" id="{5A06AC3B-3519-6940-83CC-F298AC6E1530}"/>
                </a:ext>
              </a:extLst>
            </p:cNvPr>
            <p:cNvGrpSpPr/>
            <p:nvPr/>
          </p:nvGrpSpPr>
          <p:grpSpPr>
            <a:xfrm>
              <a:off x="7358350" y="4506185"/>
              <a:ext cx="1981039" cy="1998787"/>
              <a:chOff x="9164000" y="1751411"/>
              <a:chExt cx="1981039" cy="1998787"/>
            </a:xfrm>
          </p:grpSpPr>
          <p:sp>
            <p:nvSpPr>
              <p:cNvPr id="21" name="Rectangle 20">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 name="Rectangle 1">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7" name="TextBox 6">
                <a:extLst>
                  <a:ext uri="{FF2B5EF4-FFF2-40B4-BE49-F238E27FC236}">
                    <a16:creationId xmlns:a16="http://schemas.microsoft.com/office/drawing/2014/main" id="{7507A910-2025-F047-93E1-3DCFBCE13ED1}"/>
                  </a:ext>
                </a:extLst>
              </p:cNvPr>
              <p:cNvSpPr txBox="1"/>
              <p:nvPr/>
            </p:nvSpPr>
            <p:spPr>
              <a:xfrm>
                <a:off x="9540151" y="2060295"/>
                <a:ext cx="468504" cy="1369605"/>
              </a:xfrm>
              <a:prstGeom prst="rect">
                <a:avLst/>
              </a:prstGeom>
              <a:noFill/>
            </p:spPr>
            <p:txBody>
              <a:bodyPr wrap="none" rtlCol="0">
                <a:spAutoFit/>
              </a:bodyPr>
              <a:lstStyle/>
              <a:p>
                <a:pPr algn="ctr">
                  <a:lnSpc>
                    <a:spcPct val="90000"/>
                  </a:lnSpc>
                </a:pPr>
                <a:r>
                  <a:rPr lang="en-US" dirty="0">
                    <a:latin typeface="Avenir Book" panose="020B0503020203020204" pitchFamily="34" charset="-78"/>
                    <a:cs typeface="Avenir Book" panose="020B0503020203020204" pitchFamily="34" charset="-78"/>
                  </a:rPr>
                  <a:t>v</a:t>
                </a:r>
              </a:p>
              <a:p>
                <a:pPr algn="ctr">
                  <a:lnSpc>
                    <a:spcPct val="90000"/>
                  </a:lnSpc>
                </a:pPr>
                <a:r>
                  <a:rPr lang="en-US" dirty="0">
                    <a:latin typeface="Avenir Book" panose="020B0503020203020204" pitchFamily="34" charset="-78"/>
                    <a:cs typeface="Avenir Book" panose="020B0503020203020204" pitchFamily="34" charset="-78"/>
                  </a:rPr>
                  <a:t>x</a:t>
                </a:r>
              </a:p>
              <a:p>
                <a:pPr algn="ctr">
                  <a:lnSpc>
                    <a:spcPct val="90000"/>
                  </a:lnSpc>
                </a:pPr>
                <a:r>
                  <a:rPr lang="en-US" dirty="0" smtClean="0">
                    <a:latin typeface="Avenir Book" panose="020B0503020203020204" pitchFamily="34" charset="-78"/>
                    <a:cs typeface="Avenir Book" panose="020B0503020203020204" pitchFamily="34" charset="-78"/>
                  </a:rPr>
                  <a:t>w</a:t>
                </a:r>
                <a:endParaRPr lang="en-US" dirty="0">
                  <a:latin typeface="Avenir Book" panose="020B0503020203020204" pitchFamily="34" charset="-78"/>
                  <a:cs typeface="Avenir Book" panose="020B0503020203020204" pitchFamily="34" charset="-78"/>
                </a:endParaRP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330" name="TextBox 329">
                <a:extLst>
                  <a:ext uri="{FF2B5EF4-FFF2-40B4-BE49-F238E27FC236}">
                    <a16:creationId xmlns:a16="http://schemas.microsoft.com/office/drawing/2014/main" id="{D2ECC22B-FD29-854E-98E6-577039BEAFC8}"/>
                  </a:ext>
                </a:extLst>
              </p:cNvPr>
              <p:cNvSpPr txBox="1"/>
              <p:nvPr/>
            </p:nvSpPr>
            <p:spPr>
              <a:xfrm>
                <a:off x="10420796" y="2096726"/>
                <a:ext cx="466368" cy="1157240"/>
              </a:xfrm>
              <a:prstGeom prst="rect">
                <a:avLst/>
              </a:prstGeom>
              <a:noFill/>
            </p:spPr>
            <p:txBody>
              <a:bodyPr wrap="none" rtlCol="0">
                <a:spAutoFit/>
              </a:bodyPr>
              <a:lstStyle/>
              <a:p>
                <a:r>
                  <a:rPr lang="en-US" b="1" dirty="0" smtClean="0">
                    <a:solidFill>
                      <a:srgbClr val="C00000"/>
                    </a:solidFill>
                    <a:latin typeface="Avenir Book" panose="020B0503020203020204" pitchFamily="34" charset="-78"/>
                    <a:cs typeface="Avenir Book" panose="020B0503020203020204" pitchFamily="34" charset="-78"/>
                    <a:sym typeface="Symbol" panose="05050102010706020507" pitchFamily="18" charset="2"/>
                  </a:rPr>
                  <a:t></a:t>
                </a:r>
                <a:endParaRPr lang="en-US" b="1" dirty="0">
                  <a:solidFill>
                    <a:srgbClr val="C00000"/>
                  </a:solidFill>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1</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5</a:t>
                </a:r>
                <a:endParaRPr lang="en-US" dirty="0">
                  <a:latin typeface="Avenir Book" panose="020B0503020203020204" pitchFamily="34" charset="-78"/>
                  <a:cs typeface="Avenir Book" panose="020B0503020203020204" pitchFamily="34" charset="-78"/>
                </a:endParaRPr>
              </a:p>
            </p:txBody>
          </p:sp>
          <p:sp>
            <p:nvSpPr>
              <p:cNvPr id="8" name="TextBox 7">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331" name="TextBox 330">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10" name="Straight Connector 9">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151" name="Group 150">
            <a:extLst>
              <a:ext uri="{FF2B5EF4-FFF2-40B4-BE49-F238E27FC236}">
                <a16:creationId xmlns:a16="http://schemas.microsoft.com/office/drawing/2014/main" id="{6CB75B83-340D-DF48-B11B-E4763431618C}"/>
              </a:ext>
            </a:extLst>
          </p:cNvPr>
          <p:cNvGrpSpPr/>
          <p:nvPr/>
        </p:nvGrpSpPr>
        <p:grpSpPr>
          <a:xfrm>
            <a:off x="2901102" y="3224341"/>
            <a:ext cx="1701107" cy="1831364"/>
            <a:chOff x="7255500" y="4063153"/>
            <a:chExt cx="2268143" cy="2441819"/>
          </a:xfrm>
        </p:grpSpPr>
        <p:sp>
          <p:nvSpPr>
            <p:cNvPr id="152"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26814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v</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153" name="Group 152">
              <a:extLst>
                <a:ext uri="{FF2B5EF4-FFF2-40B4-BE49-F238E27FC236}">
                  <a16:creationId xmlns:a16="http://schemas.microsoft.com/office/drawing/2014/main" id="{5A06AC3B-3519-6940-83CC-F298AC6E1530}"/>
                </a:ext>
              </a:extLst>
            </p:cNvPr>
            <p:cNvGrpSpPr/>
            <p:nvPr/>
          </p:nvGrpSpPr>
          <p:grpSpPr>
            <a:xfrm>
              <a:off x="7358350" y="4506185"/>
              <a:ext cx="1981039" cy="1998787"/>
              <a:chOff x="9164000" y="1751411"/>
              <a:chExt cx="1981039" cy="1998787"/>
            </a:xfrm>
          </p:grpSpPr>
          <p:sp>
            <p:nvSpPr>
              <p:cNvPr id="154" name="Rectangle 153">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55" name="Rectangle 154">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56" name="TextBox 155">
                <a:extLst>
                  <a:ext uri="{FF2B5EF4-FFF2-40B4-BE49-F238E27FC236}">
                    <a16:creationId xmlns:a16="http://schemas.microsoft.com/office/drawing/2014/main" id="{7507A910-2025-F047-93E1-3DCFBCE13ED1}"/>
                  </a:ext>
                </a:extLst>
              </p:cNvPr>
              <p:cNvSpPr txBox="1"/>
              <p:nvPr/>
            </p:nvSpPr>
            <p:spPr>
              <a:xfrm>
                <a:off x="9540151" y="2060295"/>
                <a:ext cx="468504" cy="1369605"/>
              </a:xfrm>
              <a:prstGeom prst="rect">
                <a:avLst/>
              </a:prstGeom>
              <a:noFill/>
            </p:spPr>
            <p:txBody>
              <a:bodyPr wrap="none" rtlCol="0">
                <a:spAutoFit/>
              </a:bodyPr>
              <a:lstStyle/>
              <a:p>
                <a:pPr algn="ctr">
                  <a:lnSpc>
                    <a:spcPct val="90000"/>
                  </a:lnSpc>
                </a:pPr>
                <a:r>
                  <a:rPr lang="en-US" dirty="0">
                    <a:latin typeface="Avenir Book" panose="020B0503020203020204" pitchFamily="34" charset="-78"/>
                    <a:cs typeface="Avenir Book" panose="020B0503020203020204" pitchFamily="34" charset="-78"/>
                  </a:rPr>
                  <a:t>u</a:t>
                </a:r>
              </a:p>
              <a:p>
                <a:pPr algn="ctr">
                  <a:lnSpc>
                    <a:spcPct val="90000"/>
                  </a:lnSpc>
                </a:pPr>
                <a:r>
                  <a:rPr lang="en-US" dirty="0">
                    <a:latin typeface="Avenir Book" panose="020B0503020203020204" pitchFamily="34" charset="-78"/>
                    <a:cs typeface="Avenir Book" panose="020B0503020203020204" pitchFamily="34" charset="-78"/>
                  </a:rPr>
                  <a:t>x</a:t>
                </a:r>
              </a:p>
              <a:p>
                <a:pPr algn="ctr">
                  <a:lnSpc>
                    <a:spcPct val="90000"/>
                  </a:lnSpc>
                </a:pPr>
                <a:r>
                  <a:rPr lang="en-US" dirty="0" smtClean="0">
                    <a:latin typeface="Avenir Book" panose="020B0503020203020204" pitchFamily="34" charset="-78"/>
                    <a:cs typeface="Avenir Book" panose="020B0503020203020204" pitchFamily="34" charset="-78"/>
                  </a:rPr>
                  <a:t>w</a:t>
                </a:r>
                <a:endParaRPr lang="en-US" dirty="0">
                  <a:latin typeface="Avenir Book" panose="020B0503020203020204" pitchFamily="34" charset="-78"/>
                  <a:cs typeface="Avenir Book" panose="020B0503020203020204" pitchFamily="34" charset="-78"/>
                </a:endParaRP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157" name="TextBox 156">
                <a:extLst>
                  <a:ext uri="{FF2B5EF4-FFF2-40B4-BE49-F238E27FC236}">
                    <a16:creationId xmlns:a16="http://schemas.microsoft.com/office/drawing/2014/main" id="{D2ECC22B-FD29-854E-98E6-577039BEAFC8}"/>
                  </a:ext>
                </a:extLst>
              </p:cNvPr>
              <p:cNvSpPr txBox="1"/>
              <p:nvPr/>
            </p:nvSpPr>
            <p:spPr>
              <a:xfrm>
                <a:off x="10420796" y="2096726"/>
                <a:ext cx="466368" cy="1120307"/>
              </a:xfrm>
              <a:prstGeom prst="rect">
                <a:avLst/>
              </a:prstGeom>
              <a:noFill/>
            </p:spPr>
            <p:txBody>
              <a:bodyPr wrap="none" rtlCol="0">
                <a:spAutoFit/>
              </a:bodyPr>
              <a:lstStyle/>
              <a:p>
                <a:pPr>
                  <a:lnSpc>
                    <a:spcPct val="90000"/>
                  </a:lnSpc>
                </a:pPr>
                <a:r>
                  <a:rPr lang="en-US" b="1" dirty="0">
                    <a:solidFill>
                      <a:srgbClr val="C00000"/>
                    </a:solidFill>
                    <a:latin typeface="Avenir Book" panose="020B0503020203020204" pitchFamily="34" charset="-78"/>
                    <a:cs typeface="Avenir Book" panose="020B0503020203020204" pitchFamily="34" charset="-78"/>
                    <a:sym typeface="Symbol" panose="05050102010706020507" pitchFamily="18" charset="2"/>
                  </a:rPr>
                  <a:t></a:t>
                </a:r>
                <a:endParaRPr lang="en-US" b="1" dirty="0">
                  <a:solidFill>
                    <a:srgbClr val="C00000"/>
                  </a:solidFill>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2</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3</a:t>
                </a:r>
                <a:endParaRPr lang="en-US" dirty="0">
                  <a:latin typeface="Avenir Book" panose="020B0503020203020204" pitchFamily="34" charset="-78"/>
                  <a:cs typeface="Avenir Book" panose="020B0503020203020204" pitchFamily="34" charset="-78"/>
                </a:endParaRPr>
              </a:p>
            </p:txBody>
          </p:sp>
          <p:sp>
            <p:nvSpPr>
              <p:cNvPr id="158" name="TextBox 157">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159" name="TextBox 158">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160" name="Straight Connector 159">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139" name="Group 16">
            <a:extLst>
              <a:ext uri="{FF2B5EF4-FFF2-40B4-BE49-F238E27FC236}">
                <a16:creationId xmlns:a16="http://schemas.microsoft.com/office/drawing/2014/main" id="{F6D427A6-9405-2D4E-BC72-78E69E64A628}"/>
              </a:ext>
            </a:extLst>
          </p:cNvPr>
          <p:cNvGrpSpPr>
            <a:grpSpLocks/>
          </p:cNvGrpSpPr>
          <p:nvPr/>
        </p:nvGrpSpPr>
        <p:grpSpPr bwMode="auto">
          <a:xfrm>
            <a:off x="7629632" y="961060"/>
            <a:ext cx="2678906" cy="1684735"/>
            <a:chOff x="3162" y="1071"/>
            <a:chExt cx="2250" cy="1415"/>
          </a:xfrm>
        </p:grpSpPr>
        <p:sp>
          <p:nvSpPr>
            <p:cNvPr id="140" name="Freeform 17">
              <a:extLst>
                <a:ext uri="{FF2B5EF4-FFF2-40B4-BE49-F238E27FC236}">
                  <a16:creationId xmlns:a16="http://schemas.microsoft.com/office/drawing/2014/main" id="{B59803F6-669E-C147-9AA7-07A510F23C39}"/>
                </a:ext>
              </a:extLst>
            </p:cNvPr>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1" name="Freeform 18">
              <a:extLst>
                <a:ext uri="{FF2B5EF4-FFF2-40B4-BE49-F238E27FC236}">
                  <a16:creationId xmlns:a16="http://schemas.microsoft.com/office/drawing/2014/main" id="{4CE8143F-BB5D-1548-A2D1-0B3C05E2D172}"/>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2" name="Oval 19">
              <a:extLst>
                <a:ext uri="{FF2B5EF4-FFF2-40B4-BE49-F238E27FC236}">
                  <a16:creationId xmlns:a16="http://schemas.microsoft.com/office/drawing/2014/main" id="{CB2328B2-500E-0643-881F-169F140BD4A3}"/>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3" name="Line 20">
              <a:extLst>
                <a:ext uri="{FF2B5EF4-FFF2-40B4-BE49-F238E27FC236}">
                  <a16:creationId xmlns:a16="http://schemas.microsoft.com/office/drawing/2014/main" id="{EC0FDC3E-2336-EF44-B445-144049FF3B49}"/>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4" name="Line 21">
              <a:extLst>
                <a:ext uri="{FF2B5EF4-FFF2-40B4-BE49-F238E27FC236}">
                  <a16:creationId xmlns:a16="http://schemas.microsoft.com/office/drawing/2014/main" id="{07B5F04F-0C18-CE48-93A1-4B267BBE4FAF}"/>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5" name="Rectangle 22">
              <a:extLst>
                <a:ext uri="{FF2B5EF4-FFF2-40B4-BE49-F238E27FC236}">
                  <a16:creationId xmlns:a16="http://schemas.microsoft.com/office/drawing/2014/main" id="{0C43506A-1E78-F54A-910F-D37EBC1EF67F}"/>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6" name="Oval 23">
              <a:extLst>
                <a:ext uri="{FF2B5EF4-FFF2-40B4-BE49-F238E27FC236}">
                  <a16:creationId xmlns:a16="http://schemas.microsoft.com/office/drawing/2014/main" id="{27A71FF2-F42F-2844-AC5E-37F186F80F5F}"/>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7" name="Oval 24">
              <a:extLst>
                <a:ext uri="{FF2B5EF4-FFF2-40B4-BE49-F238E27FC236}">
                  <a16:creationId xmlns:a16="http://schemas.microsoft.com/office/drawing/2014/main" id="{9C47D8B7-EC1D-C743-87B3-403B84D4AD21}"/>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8" name="Line 25">
              <a:extLst>
                <a:ext uri="{FF2B5EF4-FFF2-40B4-BE49-F238E27FC236}">
                  <a16:creationId xmlns:a16="http://schemas.microsoft.com/office/drawing/2014/main" id="{BEC31F1C-3B0C-3040-AD04-6FCA0D057A34}"/>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9" name="Line 26">
              <a:extLst>
                <a:ext uri="{FF2B5EF4-FFF2-40B4-BE49-F238E27FC236}">
                  <a16:creationId xmlns:a16="http://schemas.microsoft.com/office/drawing/2014/main" id="{56212EB3-C962-DA44-8730-7936B2191ABD}"/>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0" name="Rectangle 27">
              <a:extLst>
                <a:ext uri="{FF2B5EF4-FFF2-40B4-BE49-F238E27FC236}">
                  <a16:creationId xmlns:a16="http://schemas.microsoft.com/office/drawing/2014/main" id="{70DA0FF6-1A2B-FA4D-8CF4-CF4512C72289}"/>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6" name="Oval 28">
              <a:extLst>
                <a:ext uri="{FF2B5EF4-FFF2-40B4-BE49-F238E27FC236}">
                  <a16:creationId xmlns:a16="http://schemas.microsoft.com/office/drawing/2014/main" id="{91BA553D-89DC-1440-84C3-F0FFE0B7EE06}"/>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7" name="Oval 29">
              <a:extLst>
                <a:ext uri="{FF2B5EF4-FFF2-40B4-BE49-F238E27FC236}">
                  <a16:creationId xmlns:a16="http://schemas.microsoft.com/office/drawing/2014/main" id="{5F155988-DD8E-7949-85F9-F8B730D85581}"/>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8" name="Line 30">
              <a:extLst>
                <a:ext uri="{FF2B5EF4-FFF2-40B4-BE49-F238E27FC236}">
                  <a16:creationId xmlns:a16="http://schemas.microsoft.com/office/drawing/2014/main" id="{007AA526-21E2-1449-A457-DC487F6259BF}"/>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9" name="Line 31">
              <a:extLst>
                <a:ext uri="{FF2B5EF4-FFF2-40B4-BE49-F238E27FC236}">
                  <a16:creationId xmlns:a16="http://schemas.microsoft.com/office/drawing/2014/main" id="{A7D6DEE1-2254-2340-92B2-4425F8E4149C}"/>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Rectangle 32">
              <a:extLst>
                <a:ext uri="{FF2B5EF4-FFF2-40B4-BE49-F238E27FC236}">
                  <a16:creationId xmlns:a16="http://schemas.microsoft.com/office/drawing/2014/main" id="{CD0F76A8-F2F6-A040-A641-8C6DD2B4D0BA}"/>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1" name="Oval 33">
              <a:extLst>
                <a:ext uri="{FF2B5EF4-FFF2-40B4-BE49-F238E27FC236}">
                  <a16:creationId xmlns:a16="http://schemas.microsoft.com/office/drawing/2014/main" id="{021DFE64-FE6B-AF4B-A487-798FD40EE4E9}"/>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Oval 34">
              <a:extLst>
                <a:ext uri="{FF2B5EF4-FFF2-40B4-BE49-F238E27FC236}">
                  <a16:creationId xmlns:a16="http://schemas.microsoft.com/office/drawing/2014/main" id="{D7221543-9DA7-9C4F-BF64-841725D580D9}"/>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3" name="Line 35">
              <a:extLst>
                <a:ext uri="{FF2B5EF4-FFF2-40B4-BE49-F238E27FC236}">
                  <a16:creationId xmlns:a16="http://schemas.microsoft.com/office/drawing/2014/main" id="{3AA9DB23-022C-B843-ACB1-9CD5A8D48918}"/>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4" name="Line 36">
              <a:extLst>
                <a:ext uri="{FF2B5EF4-FFF2-40B4-BE49-F238E27FC236}">
                  <a16:creationId xmlns:a16="http://schemas.microsoft.com/office/drawing/2014/main" id="{AAE6AF87-B018-8A44-81E6-B8267ADC39E9}"/>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5" name="Rectangle 37">
              <a:extLst>
                <a:ext uri="{FF2B5EF4-FFF2-40B4-BE49-F238E27FC236}">
                  <a16:creationId xmlns:a16="http://schemas.microsoft.com/office/drawing/2014/main" id="{E486C5EC-F3AE-514D-8BFC-C15DDC7BC42F}"/>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6" name="Oval 38">
              <a:extLst>
                <a:ext uri="{FF2B5EF4-FFF2-40B4-BE49-F238E27FC236}">
                  <a16:creationId xmlns:a16="http://schemas.microsoft.com/office/drawing/2014/main" id="{D570042E-655B-9244-B2DE-DD6B84D18E36}"/>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7" name="Oval 39">
              <a:extLst>
                <a:ext uri="{FF2B5EF4-FFF2-40B4-BE49-F238E27FC236}">
                  <a16:creationId xmlns:a16="http://schemas.microsoft.com/office/drawing/2014/main" id="{209FDC48-A133-7C43-A4F4-AEC33B2394DC}"/>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8" name="Line 40">
              <a:extLst>
                <a:ext uri="{FF2B5EF4-FFF2-40B4-BE49-F238E27FC236}">
                  <a16:creationId xmlns:a16="http://schemas.microsoft.com/office/drawing/2014/main" id="{6C737D5E-249D-704B-8624-06BC6AF83FC8}"/>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Line 41">
              <a:extLst>
                <a:ext uri="{FF2B5EF4-FFF2-40B4-BE49-F238E27FC236}">
                  <a16:creationId xmlns:a16="http://schemas.microsoft.com/office/drawing/2014/main" id="{2BB65E91-5543-2A4A-83D1-AF4BD2A561BA}"/>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0" name="Rectangle 42">
              <a:extLst>
                <a:ext uri="{FF2B5EF4-FFF2-40B4-BE49-F238E27FC236}">
                  <a16:creationId xmlns:a16="http://schemas.microsoft.com/office/drawing/2014/main" id="{31754303-C1B0-564A-BC8B-D1994E2260A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1" name="Oval 43">
              <a:extLst>
                <a:ext uri="{FF2B5EF4-FFF2-40B4-BE49-F238E27FC236}">
                  <a16:creationId xmlns:a16="http://schemas.microsoft.com/office/drawing/2014/main" id="{5EBC6ED3-D791-D849-8DF4-6EEC31DF9218}"/>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2" name="Oval 44">
              <a:extLst>
                <a:ext uri="{FF2B5EF4-FFF2-40B4-BE49-F238E27FC236}">
                  <a16:creationId xmlns:a16="http://schemas.microsoft.com/office/drawing/2014/main" id="{69D4B18F-1B3D-AA47-B609-E5E0116A4B8C}"/>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3" name="Line 45">
              <a:extLst>
                <a:ext uri="{FF2B5EF4-FFF2-40B4-BE49-F238E27FC236}">
                  <a16:creationId xmlns:a16="http://schemas.microsoft.com/office/drawing/2014/main" id="{6B623BCC-754E-AD43-A91B-5BE9046197D9}"/>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4" name="Line 46">
              <a:extLst>
                <a:ext uri="{FF2B5EF4-FFF2-40B4-BE49-F238E27FC236}">
                  <a16:creationId xmlns:a16="http://schemas.microsoft.com/office/drawing/2014/main" id="{70C54C4E-9E9A-CB4F-9BAD-759F10AB73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5" name="Rectangle 47">
              <a:extLst>
                <a:ext uri="{FF2B5EF4-FFF2-40B4-BE49-F238E27FC236}">
                  <a16:creationId xmlns:a16="http://schemas.microsoft.com/office/drawing/2014/main" id="{48B02502-224F-614A-AF74-CA45B87B4FC2}"/>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6" name="Oval 48">
              <a:extLst>
                <a:ext uri="{FF2B5EF4-FFF2-40B4-BE49-F238E27FC236}">
                  <a16:creationId xmlns:a16="http://schemas.microsoft.com/office/drawing/2014/main" id="{1CBE76C4-29B1-DF47-8C80-E056EC01FEE0}"/>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7" name="Freeform 49">
              <a:extLst>
                <a:ext uri="{FF2B5EF4-FFF2-40B4-BE49-F238E27FC236}">
                  <a16:creationId xmlns:a16="http://schemas.microsoft.com/office/drawing/2014/main" id="{F7C58F3A-0B59-CE40-8968-EFD5B03D593E}"/>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8" name="Freeform 50">
              <a:extLst>
                <a:ext uri="{FF2B5EF4-FFF2-40B4-BE49-F238E27FC236}">
                  <a16:creationId xmlns:a16="http://schemas.microsoft.com/office/drawing/2014/main" id="{5CA0B20D-583A-724F-8F77-3D2EE0DD0137}"/>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9" name="Freeform 51">
              <a:extLst>
                <a:ext uri="{FF2B5EF4-FFF2-40B4-BE49-F238E27FC236}">
                  <a16:creationId xmlns:a16="http://schemas.microsoft.com/office/drawing/2014/main" id="{F9705D5A-4067-4E46-97EF-A4A7592F8062}"/>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Freeform 52">
              <a:extLst>
                <a:ext uri="{FF2B5EF4-FFF2-40B4-BE49-F238E27FC236}">
                  <a16:creationId xmlns:a16="http://schemas.microsoft.com/office/drawing/2014/main" id="{22C3BA86-2C31-C244-BCC8-F79B83E99BAE}"/>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1" name="Freeform 53">
              <a:extLst>
                <a:ext uri="{FF2B5EF4-FFF2-40B4-BE49-F238E27FC236}">
                  <a16:creationId xmlns:a16="http://schemas.microsoft.com/office/drawing/2014/main" id="{36BA8254-18D7-D841-8B10-CF1677FF4B4C}"/>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2" name="Freeform 54">
              <a:extLst>
                <a:ext uri="{FF2B5EF4-FFF2-40B4-BE49-F238E27FC236}">
                  <a16:creationId xmlns:a16="http://schemas.microsoft.com/office/drawing/2014/main" id="{FDD9D6F7-B6B7-8C4F-B4CD-8A42B44DA874}"/>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3" name="Freeform 55">
              <a:extLst>
                <a:ext uri="{FF2B5EF4-FFF2-40B4-BE49-F238E27FC236}">
                  <a16:creationId xmlns:a16="http://schemas.microsoft.com/office/drawing/2014/main" id="{0EEE8685-1A2C-124B-AEBC-CE60F95275A6}"/>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4" name="Freeform 56">
              <a:extLst>
                <a:ext uri="{FF2B5EF4-FFF2-40B4-BE49-F238E27FC236}">
                  <a16:creationId xmlns:a16="http://schemas.microsoft.com/office/drawing/2014/main" id="{CDFCCD1A-99F5-3248-A9D4-80A4A3508E86}"/>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5" name="Freeform 57">
              <a:extLst>
                <a:ext uri="{FF2B5EF4-FFF2-40B4-BE49-F238E27FC236}">
                  <a16:creationId xmlns:a16="http://schemas.microsoft.com/office/drawing/2014/main" id="{8158BEB1-D7DD-304F-93D8-B63A3B9F79D7}"/>
                </a:ext>
              </a:extLst>
            </p:cNvPr>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36" name="Group 58">
              <a:extLst>
                <a:ext uri="{FF2B5EF4-FFF2-40B4-BE49-F238E27FC236}">
                  <a16:creationId xmlns:a16="http://schemas.microsoft.com/office/drawing/2014/main" id="{5708D0AB-39B8-5F4D-964A-583102F20F6D}"/>
                </a:ext>
              </a:extLst>
            </p:cNvPr>
            <p:cNvGrpSpPr>
              <a:grpSpLocks/>
            </p:cNvGrpSpPr>
            <p:nvPr/>
          </p:nvGrpSpPr>
          <p:grpSpPr bwMode="auto">
            <a:xfrm>
              <a:off x="3262" y="1744"/>
              <a:ext cx="245" cy="271"/>
              <a:chOff x="2934" y="2425"/>
              <a:chExt cx="249" cy="271"/>
            </a:xfrm>
          </p:grpSpPr>
          <p:sp>
            <p:nvSpPr>
              <p:cNvPr id="279" name="Rectangle 59">
                <a:extLst>
                  <a:ext uri="{FF2B5EF4-FFF2-40B4-BE49-F238E27FC236}">
                    <a16:creationId xmlns:a16="http://schemas.microsoft.com/office/drawing/2014/main" id="{698B8676-76A7-4C47-8D65-7AD44E1F849C}"/>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0" name="Text Box 60">
                <a:extLst>
                  <a:ext uri="{FF2B5EF4-FFF2-40B4-BE49-F238E27FC236}">
                    <a16:creationId xmlns:a16="http://schemas.microsoft.com/office/drawing/2014/main" id="{5163CA4B-303D-0E4C-B36C-0EB9193499CB}"/>
                  </a:ext>
                </a:extLst>
              </p:cNvPr>
              <p:cNvSpPr txBox="1">
                <a:spLocks noChangeArrowheads="1"/>
              </p:cNvSpPr>
              <p:nvPr/>
            </p:nvSpPr>
            <p:spPr bwMode="auto">
              <a:xfrm>
                <a:off x="2934" y="2425"/>
                <a:ext cx="24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37" name="Group 61">
              <a:extLst>
                <a:ext uri="{FF2B5EF4-FFF2-40B4-BE49-F238E27FC236}">
                  <a16:creationId xmlns:a16="http://schemas.microsoft.com/office/drawing/2014/main" id="{22504589-6EDA-CD46-9F6D-B4E53859C7BB}"/>
                </a:ext>
              </a:extLst>
            </p:cNvPr>
            <p:cNvGrpSpPr>
              <a:grpSpLocks/>
            </p:cNvGrpSpPr>
            <p:nvPr/>
          </p:nvGrpSpPr>
          <p:grpSpPr bwMode="auto">
            <a:xfrm>
              <a:off x="4437" y="2128"/>
              <a:ext cx="236" cy="271"/>
              <a:chOff x="2938" y="2425"/>
              <a:chExt cx="240" cy="271"/>
            </a:xfrm>
          </p:grpSpPr>
          <p:sp>
            <p:nvSpPr>
              <p:cNvPr id="277" name="Rectangle 62">
                <a:extLst>
                  <a:ext uri="{FF2B5EF4-FFF2-40B4-BE49-F238E27FC236}">
                    <a16:creationId xmlns:a16="http://schemas.microsoft.com/office/drawing/2014/main" id="{B5EB60BB-0E5E-C14B-B24B-878829D35E80}"/>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8" name="Text Box 63">
                <a:extLst>
                  <a:ext uri="{FF2B5EF4-FFF2-40B4-BE49-F238E27FC236}">
                    <a16:creationId xmlns:a16="http://schemas.microsoft.com/office/drawing/2014/main" id="{AC01CA65-68FA-E340-BE13-4C47DBA310D1}"/>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38" name="Group 64">
              <a:extLst>
                <a:ext uri="{FF2B5EF4-FFF2-40B4-BE49-F238E27FC236}">
                  <a16:creationId xmlns:a16="http://schemas.microsoft.com/office/drawing/2014/main" id="{7E66326C-FC5C-CB48-9635-4D30ECB15D8D}"/>
                </a:ext>
              </a:extLst>
            </p:cNvPr>
            <p:cNvGrpSpPr>
              <a:grpSpLocks/>
            </p:cNvGrpSpPr>
            <p:nvPr/>
          </p:nvGrpSpPr>
          <p:grpSpPr bwMode="auto">
            <a:xfrm>
              <a:off x="3754" y="2095"/>
              <a:ext cx="252" cy="310"/>
              <a:chOff x="2931" y="2395"/>
              <a:chExt cx="253" cy="310"/>
            </a:xfrm>
          </p:grpSpPr>
          <p:sp>
            <p:nvSpPr>
              <p:cNvPr id="258" name="Rectangle 65">
                <a:extLst>
                  <a:ext uri="{FF2B5EF4-FFF2-40B4-BE49-F238E27FC236}">
                    <a16:creationId xmlns:a16="http://schemas.microsoft.com/office/drawing/2014/main" id="{6BF35853-D616-6B43-8985-14AABE1F752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6" name="Text Box 66">
                <a:extLst>
                  <a:ext uri="{FF2B5EF4-FFF2-40B4-BE49-F238E27FC236}">
                    <a16:creationId xmlns:a16="http://schemas.microsoft.com/office/drawing/2014/main" id="{3282D7A0-A2E9-7F4B-A22E-01546569C593}"/>
                  </a:ext>
                </a:extLst>
              </p:cNvPr>
              <p:cNvSpPr txBox="1">
                <a:spLocks noChangeArrowheads="1"/>
              </p:cNvSpPr>
              <p:nvPr/>
            </p:nvSpPr>
            <p:spPr bwMode="auto">
              <a:xfrm>
                <a:off x="2931" y="2395"/>
                <a:ext cx="253"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x</a:t>
                </a:r>
              </a:p>
            </p:txBody>
          </p:sp>
        </p:grpSp>
        <p:grpSp>
          <p:nvGrpSpPr>
            <p:cNvPr id="239" name="Group 67">
              <a:extLst>
                <a:ext uri="{FF2B5EF4-FFF2-40B4-BE49-F238E27FC236}">
                  <a16:creationId xmlns:a16="http://schemas.microsoft.com/office/drawing/2014/main" id="{3104BBAE-4F76-E649-85DB-F84D22362B81}"/>
                </a:ext>
              </a:extLst>
            </p:cNvPr>
            <p:cNvGrpSpPr>
              <a:grpSpLocks/>
            </p:cNvGrpSpPr>
            <p:nvPr/>
          </p:nvGrpSpPr>
          <p:grpSpPr bwMode="auto">
            <a:xfrm>
              <a:off x="4413" y="1438"/>
              <a:ext cx="272" cy="271"/>
              <a:chOff x="2920" y="2425"/>
              <a:chExt cx="276" cy="271"/>
            </a:xfrm>
          </p:grpSpPr>
          <p:sp>
            <p:nvSpPr>
              <p:cNvPr id="256" name="Rectangle 68">
                <a:extLst>
                  <a:ext uri="{FF2B5EF4-FFF2-40B4-BE49-F238E27FC236}">
                    <a16:creationId xmlns:a16="http://schemas.microsoft.com/office/drawing/2014/main" id="{0CEE42FC-526E-AB47-8798-637A6484857F}"/>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7" name="Text Box 69">
                <a:extLst>
                  <a:ext uri="{FF2B5EF4-FFF2-40B4-BE49-F238E27FC236}">
                    <a16:creationId xmlns:a16="http://schemas.microsoft.com/office/drawing/2014/main" id="{BD20AA39-4C83-B348-A22B-DC09D5E67986}"/>
                  </a:ext>
                </a:extLst>
              </p:cNvPr>
              <p:cNvSpPr txBox="1">
                <a:spLocks noChangeArrowheads="1"/>
              </p:cNvSpPr>
              <p:nvPr/>
            </p:nvSpPr>
            <p:spPr bwMode="auto">
              <a:xfrm>
                <a:off x="2920" y="2425"/>
                <a:ext cx="27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40" name="Group 70">
              <a:extLst>
                <a:ext uri="{FF2B5EF4-FFF2-40B4-BE49-F238E27FC236}">
                  <a16:creationId xmlns:a16="http://schemas.microsoft.com/office/drawing/2014/main" id="{76A8AB1F-2271-4C40-97FF-558125D0E3D2}"/>
                </a:ext>
              </a:extLst>
            </p:cNvPr>
            <p:cNvGrpSpPr>
              <a:grpSpLocks/>
            </p:cNvGrpSpPr>
            <p:nvPr/>
          </p:nvGrpSpPr>
          <p:grpSpPr bwMode="auto">
            <a:xfrm>
              <a:off x="3747" y="1438"/>
              <a:ext cx="236" cy="271"/>
              <a:chOff x="2938" y="2425"/>
              <a:chExt cx="240" cy="271"/>
            </a:xfrm>
          </p:grpSpPr>
          <p:sp>
            <p:nvSpPr>
              <p:cNvPr id="254" name="Rectangle 71">
                <a:extLst>
                  <a:ext uri="{FF2B5EF4-FFF2-40B4-BE49-F238E27FC236}">
                    <a16:creationId xmlns:a16="http://schemas.microsoft.com/office/drawing/2014/main" id="{8A1243C8-B070-1144-AFC1-660A0D476384}"/>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5" name="Text Box 72">
                <a:extLst>
                  <a:ext uri="{FF2B5EF4-FFF2-40B4-BE49-F238E27FC236}">
                    <a16:creationId xmlns:a16="http://schemas.microsoft.com/office/drawing/2014/main" id="{0A633A5D-CB9F-9D4A-9828-FA8DAB76D822}"/>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41" name="Group 73">
              <a:extLst>
                <a:ext uri="{FF2B5EF4-FFF2-40B4-BE49-F238E27FC236}">
                  <a16:creationId xmlns:a16="http://schemas.microsoft.com/office/drawing/2014/main" id="{1F39B98B-5A5F-9A45-8998-1BA51D5362D8}"/>
                </a:ext>
              </a:extLst>
            </p:cNvPr>
            <p:cNvGrpSpPr>
              <a:grpSpLocks/>
            </p:cNvGrpSpPr>
            <p:nvPr/>
          </p:nvGrpSpPr>
          <p:grpSpPr bwMode="auto">
            <a:xfrm>
              <a:off x="5004" y="1756"/>
              <a:ext cx="237" cy="310"/>
              <a:chOff x="2936" y="2395"/>
              <a:chExt cx="240" cy="310"/>
            </a:xfrm>
          </p:grpSpPr>
          <p:sp>
            <p:nvSpPr>
              <p:cNvPr id="252" name="Rectangle 74">
                <a:extLst>
                  <a:ext uri="{FF2B5EF4-FFF2-40B4-BE49-F238E27FC236}">
                    <a16:creationId xmlns:a16="http://schemas.microsoft.com/office/drawing/2014/main" id="{6D133BDC-CBD5-E04A-956A-CB070C46E616}"/>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3" name="Text Box 75">
                <a:extLst>
                  <a:ext uri="{FF2B5EF4-FFF2-40B4-BE49-F238E27FC236}">
                    <a16:creationId xmlns:a16="http://schemas.microsoft.com/office/drawing/2014/main" id="{E22274D1-6BF0-6F4F-AA7F-923617C44471}"/>
                  </a:ext>
                </a:extLst>
              </p:cNvPr>
              <p:cNvSpPr txBox="1">
                <a:spLocks noChangeArrowheads="1"/>
              </p:cNvSpPr>
              <p:nvPr/>
            </p:nvSpPr>
            <p:spPr bwMode="auto">
              <a:xfrm>
                <a:off x="2936" y="2395"/>
                <a:ext cx="24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z</a:t>
                </a:r>
              </a:p>
            </p:txBody>
          </p:sp>
        </p:grpSp>
        <p:sp>
          <p:nvSpPr>
            <p:cNvPr id="242" name="Text Box 76">
              <a:extLst>
                <a:ext uri="{FF2B5EF4-FFF2-40B4-BE49-F238E27FC236}">
                  <a16:creationId xmlns:a16="http://schemas.microsoft.com/office/drawing/2014/main" id="{E87F994C-88BC-7843-84FF-C20876A28AD3}"/>
                </a:ext>
              </a:extLst>
            </p:cNvPr>
            <p:cNvSpPr txBox="1">
              <a:spLocks noChangeArrowheads="1"/>
            </p:cNvSpPr>
            <p:nvPr/>
          </p:nvSpPr>
          <p:spPr bwMode="auto">
            <a:xfrm>
              <a:off x="3474" y="1568"/>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43" name="Text Box 77">
              <a:extLst>
                <a:ext uri="{FF2B5EF4-FFF2-40B4-BE49-F238E27FC236}">
                  <a16:creationId xmlns:a16="http://schemas.microsoft.com/office/drawing/2014/main" id="{D6E661FA-C756-184B-8F8C-454F6D2F20C6}"/>
                </a:ext>
              </a:extLst>
            </p:cNvPr>
            <p:cNvSpPr txBox="1">
              <a:spLocks noChangeArrowheads="1"/>
            </p:cNvSpPr>
            <p:nvPr/>
          </p:nvSpPr>
          <p:spPr bwMode="auto">
            <a:xfrm>
              <a:off x="3822" y="1787"/>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44" name="Text Box 78">
              <a:extLst>
                <a:ext uri="{FF2B5EF4-FFF2-40B4-BE49-F238E27FC236}">
                  <a16:creationId xmlns:a16="http://schemas.microsoft.com/office/drawing/2014/main" id="{7AAD1753-0153-BE49-9A5A-86A6144677D4}"/>
                </a:ext>
              </a:extLst>
            </p:cNvPr>
            <p:cNvSpPr txBox="1">
              <a:spLocks noChangeArrowheads="1"/>
            </p:cNvSpPr>
            <p:nvPr/>
          </p:nvSpPr>
          <p:spPr bwMode="auto">
            <a:xfrm>
              <a:off x="3387" y="200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45" name="Text Box 79">
              <a:extLst>
                <a:ext uri="{FF2B5EF4-FFF2-40B4-BE49-F238E27FC236}">
                  <a16:creationId xmlns:a16="http://schemas.microsoft.com/office/drawing/2014/main" id="{CE9F4FB6-1319-824C-8EE6-E829F9B81392}"/>
                </a:ext>
              </a:extLst>
            </p:cNvPr>
            <p:cNvSpPr txBox="1">
              <a:spLocks noChangeArrowheads="1"/>
            </p:cNvSpPr>
            <p:nvPr/>
          </p:nvSpPr>
          <p:spPr bwMode="auto">
            <a:xfrm>
              <a:off x="4206" y="188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46" name="Text Box 80">
              <a:extLst>
                <a:ext uri="{FF2B5EF4-FFF2-40B4-BE49-F238E27FC236}">
                  <a16:creationId xmlns:a16="http://schemas.microsoft.com/office/drawing/2014/main" id="{C479D34B-E495-6941-B1B8-7C27A07FA48D}"/>
                </a:ext>
              </a:extLst>
            </p:cNvPr>
            <p:cNvSpPr txBox="1">
              <a:spLocks noChangeArrowheads="1"/>
            </p:cNvSpPr>
            <p:nvPr/>
          </p:nvSpPr>
          <p:spPr bwMode="auto">
            <a:xfrm>
              <a:off x="4143" y="2234"/>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47" name="Text Box 81">
              <a:extLst>
                <a:ext uri="{FF2B5EF4-FFF2-40B4-BE49-F238E27FC236}">
                  <a16:creationId xmlns:a16="http://schemas.microsoft.com/office/drawing/2014/main" id="{651E935E-97A1-694E-90ED-DA0D52808F61}"/>
                </a:ext>
              </a:extLst>
            </p:cNvPr>
            <p:cNvSpPr txBox="1">
              <a:spLocks noChangeArrowheads="1"/>
            </p:cNvSpPr>
            <p:nvPr/>
          </p:nvSpPr>
          <p:spPr bwMode="auto">
            <a:xfrm>
              <a:off x="4503" y="180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48" name="Text Box 82">
              <a:extLst>
                <a:ext uri="{FF2B5EF4-FFF2-40B4-BE49-F238E27FC236}">
                  <a16:creationId xmlns:a16="http://schemas.microsoft.com/office/drawing/2014/main" id="{BCE34168-89E8-CA4E-B734-D7785C5D44A4}"/>
                </a:ext>
              </a:extLst>
            </p:cNvPr>
            <p:cNvSpPr txBox="1">
              <a:spLocks noChangeArrowheads="1"/>
            </p:cNvSpPr>
            <p:nvPr/>
          </p:nvSpPr>
          <p:spPr bwMode="auto">
            <a:xfrm>
              <a:off x="4863" y="2069"/>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49" name="Text Box 83">
              <a:extLst>
                <a:ext uri="{FF2B5EF4-FFF2-40B4-BE49-F238E27FC236}">
                  <a16:creationId xmlns:a16="http://schemas.microsoft.com/office/drawing/2014/main" id="{E61D1248-702D-AA4E-A62B-3B6DB8874302}"/>
                </a:ext>
              </a:extLst>
            </p:cNvPr>
            <p:cNvSpPr txBox="1">
              <a:spLocks noChangeArrowheads="1"/>
            </p:cNvSpPr>
            <p:nvPr/>
          </p:nvSpPr>
          <p:spPr bwMode="auto">
            <a:xfrm>
              <a:off x="4836" y="153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50" name="Text Box 84">
              <a:extLst>
                <a:ext uri="{FF2B5EF4-FFF2-40B4-BE49-F238E27FC236}">
                  <a16:creationId xmlns:a16="http://schemas.microsoft.com/office/drawing/2014/main" id="{8E7448E7-B23E-9A4A-947C-66285C7E1020}"/>
                </a:ext>
              </a:extLst>
            </p:cNvPr>
            <p:cNvSpPr txBox="1">
              <a:spLocks noChangeArrowheads="1"/>
            </p:cNvSpPr>
            <p:nvPr/>
          </p:nvSpPr>
          <p:spPr bwMode="auto">
            <a:xfrm>
              <a:off x="4101" y="138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51" name="Text Box 85">
              <a:extLst>
                <a:ext uri="{FF2B5EF4-FFF2-40B4-BE49-F238E27FC236}">
                  <a16:creationId xmlns:a16="http://schemas.microsoft.com/office/drawing/2014/main" id="{EFA31E11-E078-ED44-8DB8-4912DC480664}"/>
                </a:ext>
              </a:extLst>
            </p:cNvPr>
            <p:cNvSpPr txBox="1">
              <a:spLocks noChangeArrowheads="1"/>
            </p:cNvSpPr>
            <p:nvPr/>
          </p:nvSpPr>
          <p:spPr bwMode="auto">
            <a:xfrm>
              <a:off x="3750" y="111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3" name="Multiply 2"/>
          <p:cNvSpPr/>
          <p:nvPr/>
        </p:nvSpPr>
        <p:spPr>
          <a:xfrm>
            <a:off x="1727461" y="1553599"/>
            <a:ext cx="445697" cy="459582"/>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Multiply 281"/>
          <p:cNvSpPr/>
          <p:nvPr/>
        </p:nvSpPr>
        <p:spPr>
          <a:xfrm>
            <a:off x="7675871" y="1648832"/>
            <a:ext cx="445697" cy="459582"/>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3" name="Group 282">
            <a:extLst>
              <a:ext uri="{FF2B5EF4-FFF2-40B4-BE49-F238E27FC236}">
                <a16:creationId xmlns:a16="http://schemas.microsoft.com/office/drawing/2014/main" id="{6CB75B83-340D-DF48-B11B-E4763431618C}"/>
              </a:ext>
            </a:extLst>
          </p:cNvPr>
          <p:cNvGrpSpPr/>
          <p:nvPr/>
        </p:nvGrpSpPr>
        <p:grpSpPr>
          <a:xfrm>
            <a:off x="6145947" y="3135152"/>
            <a:ext cx="1701107" cy="1840440"/>
            <a:chOff x="7255500" y="4063153"/>
            <a:chExt cx="2268143" cy="2453920"/>
          </a:xfrm>
        </p:grpSpPr>
        <p:sp>
          <p:nvSpPr>
            <p:cNvPr id="284"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26814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x</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285" name="Group 284">
              <a:extLst>
                <a:ext uri="{FF2B5EF4-FFF2-40B4-BE49-F238E27FC236}">
                  <a16:creationId xmlns:a16="http://schemas.microsoft.com/office/drawing/2014/main" id="{5A06AC3B-3519-6940-83CC-F298AC6E1530}"/>
                </a:ext>
              </a:extLst>
            </p:cNvPr>
            <p:cNvGrpSpPr/>
            <p:nvPr/>
          </p:nvGrpSpPr>
          <p:grpSpPr>
            <a:xfrm>
              <a:off x="7358350" y="4506185"/>
              <a:ext cx="1981039" cy="2010888"/>
              <a:chOff x="9164000" y="1751411"/>
              <a:chExt cx="1981039" cy="2010888"/>
            </a:xfrm>
          </p:grpSpPr>
          <p:sp>
            <p:nvSpPr>
              <p:cNvPr id="286" name="Rectangle 285">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87" name="Rectangle 286">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88" name="TextBox 287">
                <a:extLst>
                  <a:ext uri="{FF2B5EF4-FFF2-40B4-BE49-F238E27FC236}">
                    <a16:creationId xmlns:a16="http://schemas.microsoft.com/office/drawing/2014/main" id="{7507A910-2025-F047-93E1-3DCFBCE13ED1}"/>
                  </a:ext>
                </a:extLst>
              </p:cNvPr>
              <p:cNvSpPr txBox="1"/>
              <p:nvPr/>
            </p:nvSpPr>
            <p:spPr>
              <a:xfrm>
                <a:off x="9540151" y="2060295"/>
                <a:ext cx="468505" cy="1702004"/>
              </a:xfrm>
              <a:prstGeom prst="rect">
                <a:avLst/>
              </a:prstGeom>
              <a:noFill/>
            </p:spPr>
            <p:txBody>
              <a:bodyPr wrap="none" rtlCol="0">
                <a:spAutoFit/>
              </a:bodyPr>
              <a:lstStyle/>
              <a:p>
                <a:pPr algn="ctr">
                  <a:lnSpc>
                    <a:spcPct val="90000"/>
                  </a:lnSpc>
                </a:pPr>
                <a:r>
                  <a:rPr lang="en-US" dirty="0" smtClean="0">
                    <a:latin typeface="Avenir Book" panose="020B0503020203020204" pitchFamily="34" charset="-78"/>
                    <a:cs typeface="Avenir Book" panose="020B0503020203020204" pitchFamily="34" charset="-78"/>
                  </a:rPr>
                  <a:t>u</a:t>
                </a:r>
                <a:endParaRPr lang="en-US" dirty="0">
                  <a:latin typeface="Avenir Book" panose="020B0503020203020204" pitchFamily="34" charset="-78"/>
                  <a:cs typeface="Avenir Book" panose="020B0503020203020204" pitchFamily="34" charset="-78"/>
                </a:endParaRPr>
              </a:p>
              <a:p>
                <a:pPr algn="ctr">
                  <a:lnSpc>
                    <a:spcPct val="90000"/>
                  </a:lnSpc>
                </a:pPr>
                <a:r>
                  <a:rPr lang="en-US" dirty="0" smtClean="0">
                    <a:latin typeface="Avenir Book" panose="020B0503020203020204" pitchFamily="34" charset="-78"/>
                    <a:cs typeface="Avenir Book" panose="020B0503020203020204" pitchFamily="34" charset="-78"/>
                  </a:rPr>
                  <a:t>v</a:t>
                </a:r>
                <a:endParaRPr lang="en-US" dirty="0">
                  <a:latin typeface="Avenir Book" panose="020B0503020203020204" pitchFamily="34" charset="-78"/>
                  <a:cs typeface="Avenir Book" panose="020B0503020203020204" pitchFamily="34" charset="-78"/>
                </a:endParaRPr>
              </a:p>
              <a:p>
                <a:pPr algn="ctr">
                  <a:lnSpc>
                    <a:spcPct val="90000"/>
                  </a:lnSpc>
                </a:pPr>
                <a:r>
                  <a:rPr lang="en-US" dirty="0">
                    <a:latin typeface="Avenir Book" panose="020B0503020203020204" pitchFamily="34" charset="-78"/>
                    <a:cs typeface="Avenir Book" panose="020B0503020203020204" pitchFamily="34" charset="-78"/>
                  </a:rPr>
                  <a:t>w</a:t>
                </a:r>
                <a:endParaRPr lang="en-US" dirty="0" smtClean="0">
                  <a:latin typeface="Avenir Book" panose="020B0503020203020204" pitchFamily="34" charset="-78"/>
                  <a:cs typeface="Avenir Book" panose="020B0503020203020204" pitchFamily="34" charset="-78"/>
                </a:endParaRPr>
              </a:p>
              <a:p>
                <a:pPr algn="ctr">
                  <a:lnSpc>
                    <a:spcPct val="90000"/>
                  </a:lnSpc>
                </a:pPr>
                <a:r>
                  <a:rPr lang="en-US" dirty="0">
                    <a:latin typeface="Avenir Book" panose="020B0503020203020204" pitchFamily="34" charset="-78"/>
                    <a:cs typeface="Avenir Book" panose="020B0503020203020204" pitchFamily="34" charset="-78"/>
                  </a:rPr>
                  <a:t>y</a:t>
                </a: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289" name="TextBox 288">
                <a:extLst>
                  <a:ext uri="{FF2B5EF4-FFF2-40B4-BE49-F238E27FC236}">
                    <a16:creationId xmlns:a16="http://schemas.microsoft.com/office/drawing/2014/main" id="{D2ECC22B-FD29-854E-98E6-577039BEAFC8}"/>
                  </a:ext>
                </a:extLst>
              </p:cNvPr>
              <p:cNvSpPr txBox="1"/>
              <p:nvPr/>
            </p:nvSpPr>
            <p:spPr>
              <a:xfrm>
                <a:off x="10420796" y="2096726"/>
                <a:ext cx="466368" cy="1489639"/>
              </a:xfrm>
              <a:prstGeom prst="rect">
                <a:avLst/>
              </a:prstGeom>
              <a:noFill/>
            </p:spPr>
            <p:txBody>
              <a:bodyPr wrap="none" rtlCol="0">
                <a:spAutoFit/>
              </a:bodyPr>
              <a:lstStyle/>
              <a:p>
                <a:r>
                  <a:rPr lang="en-US" b="1" dirty="0" smtClean="0">
                    <a:solidFill>
                      <a:srgbClr val="C00000"/>
                    </a:solidFill>
                    <a:latin typeface="Avenir Book" panose="020B0503020203020204" pitchFamily="34" charset="-78"/>
                    <a:cs typeface="Avenir Book" panose="020B0503020203020204" pitchFamily="34" charset="-78"/>
                    <a:sym typeface="Symbol" panose="05050102010706020507" pitchFamily="18" charset="2"/>
                  </a:rPr>
                  <a:t></a:t>
                </a:r>
                <a:endParaRPr lang="en-US" b="1" dirty="0">
                  <a:solidFill>
                    <a:srgbClr val="C00000"/>
                  </a:solidFill>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2</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3</a:t>
                </a:r>
              </a:p>
              <a:p>
                <a:pPr>
                  <a:lnSpc>
                    <a:spcPct val="90000"/>
                  </a:lnSpc>
                </a:pPr>
                <a:r>
                  <a:rPr lang="en-US" dirty="0">
                    <a:latin typeface="Avenir Book" panose="020B0503020203020204" pitchFamily="34" charset="-78"/>
                    <a:cs typeface="Avenir Book" panose="020B0503020203020204" pitchFamily="34" charset="-78"/>
                  </a:rPr>
                  <a:t>1</a:t>
                </a:r>
              </a:p>
            </p:txBody>
          </p:sp>
          <p:sp>
            <p:nvSpPr>
              <p:cNvPr id="290" name="TextBox 289">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291" name="TextBox 290">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292" name="Straight Connector 291">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294" name="Group 293">
            <a:extLst>
              <a:ext uri="{FF2B5EF4-FFF2-40B4-BE49-F238E27FC236}">
                <a16:creationId xmlns:a16="http://schemas.microsoft.com/office/drawing/2014/main" id="{6CB75B83-340D-DF48-B11B-E4763431618C}"/>
              </a:ext>
            </a:extLst>
          </p:cNvPr>
          <p:cNvGrpSpPr/>
          <p:nvPr/>
        </p:nvGrpSpPr>
        <p:grpSpPr>
          <a:xfrm>
            <a:off x="8123474" y="3148759"/>
            <a:ext cx="1701107" cy="1831364"/>
            <a:chOff x="7255500" y="4063153"/>
            <a:chExt cx="2268143" cy="2441819"/>
          </a:xfrm>
        </p:grpSpPr>
        <p:sp>
          <p:nvSpPr>
            <p:cNvPr id="295"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26814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v</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296" name="Group 295">
              <a:extLst>
                <a:ext uri="{FF2B5EF4-FFF2-40B4-BE49-F238E27FC236}">
                  <a16:creationId xmlns:a16="http://schemas.microsoft.com/office/drawing/2014/main" id="{5A06AC3B-3519-6940-83CC-F298AC6E1530}"/>
                </a:ext>
              </a:extLst>
            </p:cNvPr>
            <p:cNvGrpSpPr/>
            <p:nvPr/>
          </p:nvGrpSpPr>
          <p:grpSpPr>
            <a:xfrm>
              <a:off x="7358350" y="4506185"/>
              <a:ext cx="1981039" cy="1998787"/>
              <a:chOff x="9164000" y="1751411"/>
              <a:chExt cx="1981039" cy="1998787"/>
            </a:xfrm>
          </p:grpSpPr>
          <p:sp>
            <p:nvSpPr>
              <p:cNvPr id="297" name="Rectangle 296">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98" name="Rectangle 297">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99" name="TextBox 298">
                <a:extLst>
                  <a:ext uri="{FF2B5EF4-FFF2-40B4-BE49-F238E27FC236}">
                    <a16:creationId xmlns:a16="http://schemas.microsoft.com/office/drawing/2014/main" id="{7507A910-2025-F047-93E1-3DCFBCE13ED1}"/>
                  </a:ext>
                </a:extLst>
              </p:cNvPr>
              <p:cNvSpPr txBox="1"/>
              <p:nvPr/>
            </p:nvSpPr>
            <p:spPr>
              <a:xfrm>
                <a:off x="9540151" y="2060295"/>
                <a:ext cx="468504" cy="1369605"/>
              </a:xfrm>
              <a:prstGeom prst="rect">
                <a:avLst/>
              </a:prstGeom>
              <a:noFill/>
            </p:spPr>
            <p:txBody>
              <a:bodyPr wrap="none" rtlCol="0">
                <a:spAutoFit/>
              </a:bodyPr>
              <a:lstStyle/>
              <a:p>
                <a:pPr algn="ctr">
                  <a:lnSpc>
                    <a:spcPct val="90000"/>
                  </a:lnSpc>
                </a:pPr>
                <a:r>
                  <a:rPr lang="en-US" dirty="0">
                    <a:latin typeface="Avenir Book" panose="020B0503020203020204" pitchFamily="34" charset="-78"/>
                    <a:cs typeface="Avenir Book" panose="020B0503020203020204" pitchFamily="34" charset="-78"/>
                  </a:rPr>
                  <a:t>u</a:t>
                </a:r>
              </a:p>
              <a:p>
                <a:pPr algn="ctr">
                  <a:lnSpc>
                    <a:spcPct val="90000"/>
                  </a:lnSpc>
                </a:pPr>
                <a:r>
                  <a:rPr lang="en-US" dirty="0">
                    <a:latin typeface="Avenir Book" panose="020B0503020203020204" pitchFamily="34" charset="-78"/>
                    <a:cs typeface="Avenir Book" panose="020B0503020203020204" pitchFamily="34" charset="-78"/>
                  </a:rPr>
                  <a:t>x</a:t>
                </a:r>
              </a:p>
              <a:p>
                <a:pPr algn="ctr">
                  <a:lnSpc>
                    <a:spcPct val="90000"/>
                  </a:lnSpc>
                </a:pPr>
                <a:r>
                  <a:rPr lang="en-US" dirty="0" smtClean="0">
                    <a:latin typeface="Avenir Book" panose="020B0503020203020204" pitchFamily="34" charset="-78"/>
                    <a:cs typeface="Avenir Book" panose="020B0503020203020204" pitchFamily="34" charset="-78"/>
                  </a:rPr>
                  <a:t>w</a:t>
                </a:r>
                <a:endParaRPr lang="en-US" dirty="0">
                  <a:latin typeface="Avenir Book" panose="020B0503020203020204" pitchFamily="34" charset="-78"/>
                  <a:cs typeface="Avenir Book" panose="020B0503020203020204" pitchFamily="34" charset="-78"/>
                </a:endParaRP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300" name="TextBox 299">
                <a:extLst>
                  <a:ext uri="{FF2B5EF4-FFF2-40B4-BE49-F238E27FC236}">
                    <a16:creationId xmlns:a16="http://schemas.microsoft.com/office/drawing/2014/main" id="{D2ECC22B-FD29-854E-98E6-577039BEAFC8}"/>
                  </a:ext>
                </a:extLst>
              </p:cNvPr>
              <p:cNvSpPr txBox="1"/>
              <p:nvPr/>
            </p:nvSpPr>
            <p:spPr>
              <a:xfrm>
                <a:off x="10420796" y="2096726"/>
                <a:ext cx="466368" cy="1120307"/>
              </a:xfrm>
              <a:prstGeom prst="rect">
                <a:avLst/>
              </a:prstGeom>
              <a:noFill/>
            </p:spPr>
            <p:txBody>
              <a:bodyPr wrap="none" rtlCol="0">
                <a:spAutoFit/>
              </a:bodyPr>
              <a:lstStyle/>
              <a:p>
                <a:pPr>
                  <a:lnSpc>
                    <a:spcPct val="90000"/>
                  </a:lnSpc>
                </a:pPr>
                <a:r>
                  <a:rPr lang="en-US" b="1" dirty="0">
                    <a:solidFill>
                      <a:srgbClr val="C00000"/>
                    </a:solidFill>
                    <a:latin typeface="Avenir Book" panose="020B0503020203020204" pitchFamily="34" charset="-78"/>
                    <a:cs typeface="Avenir Book" panose="020B0503020203020204" pitchFamily="34" charset="-78"/>
                    <a:sym typeface="Symbol" panose="05050102010706020507" pitchFamily="18" charset="2"/>
                  </a:rPr>
                  <a:t></a:t>
                </a:r>
                <a:endParaRPr lang="en-US" b="1" dirty="0">
                  <a:solidFill>
                    <a:srgbClr val="C00000"/>
                  </a:solidFill>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2</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3</a:t>
                </a:r>
                <a:endParaRPr lang="en-US" dirty="0">
                  <a:latin typeface="Avenir Book" panose="020B0503020203020204" pitchFamily="34" charset="-78"/>
                  <a:cs typeface="Avenir Book" panose="020B0503020203020204" pitchFamily="34" charset="-78"/>
                </a:endParaRPr>
              </a:p>
            </p:txBody>
          </p:sp>
          <p:sp>
            <p:nvSpPr>
              <p:cNvPr id="301" name="TextBox 300">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302" name="TextBox 301">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303" name="Straight Connector 302">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305" name="Group 304">
            <a:extLst>
              <a:ext uri="{FF2B5EF4-FFF2-40B4-BE49-F238E27FC236}">
                <a16:creationId xmlns:a16="http://schemas.microsoft.com/office/drawing/2014/main" id="{6CB75B83-340D-DF48-B11B-E4763431618C}"/>
              </a:ext>
            </a:extLst>
          </p:cNvPr>
          <p:cNvGrpSpPr/>
          <p:nvPr/>
        </p:nvGrpSpPr>
        <p:grpSpPr>
          <a:xfrm>
            <a:off x="10101000" y="3148759"/>
            <a:ext cx="1757212" cy="2089739"/>
            <a:chOff x="7255500" y="4063153"/>
            <a:chExt cx="2342950" cy="2786319"/>
          </a:xfrm>
        </p:grpSpPr>
        <p:sp>
          <p:nvSpPr>
            <p:cNvPr id="306"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34295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w</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307" name="Group 306">
              <a:extLst>
                <a:ext uri="{FF2B5EF4-FFF2-40B4-BE49-F238E27FC236}">
                  <a16:creationId xmlns:a16="http://schemas.microsoft.com/office/drawing/2014/main" id="{5A06AC3B-3519-6940-83CC-F298AC6E1530}"/>
                </a:ext>
              </a:extLst>
            </p:cNvPr>
            <p:cNvGrpSpPr/>
            <p:nvPr/>
          </p:nvGrpSpPr>
          <p:grpSpPr>
            <a:xfrm>
              <a:off x="7358350" y="4506185"/>
              <a:ext cx="1981039" cy="2343287"/>
              <a:chOff x="9164000" y="1751411"/>
              <a:chExt cx="1981039" cy="2343287"/>
            </a:xfrm>
          </p:grpSpPr>
          <p:sp>
            <p:nvSpPr>
              <p:cNvPr id="308" name="Rectangle 307">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309" name="Rectangle 308">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310" name="TextBox 309">
                <a:extLst>
                  <a:ext uri="{FF2B5EF4-FFF2-40B4-BE49-F238E27FC236}">
                    <a16:creationId xmlns:a16="http://schemas.microsoft.com/office/drawing/2014/main" id="{7507A910-2025-F047-93E1-3DCFBCE13ED1}"/>
                  </a:ext>
                </a:extLst>
              </p:cNvPr>
              <p:cNvSpPr txBox="1"/>
              <p:nvPr/>
            </p:nvSpPr>
            <p:spPr>
              <a:xfrm>
                <a:off x="9562592" y="2060295"/>
                <a:ext cx="423620" cy="2034403"/>
              </a:xfrm>
              <a:prstGeom prst="rect">
                <a:avLst/>
              </a:prstGeom>
              <a:noFill/>
            </p:spPr>
            <p:txBody>
              <a:bodyPr wrap="none" rtlCol="0">
                <a:spAutoFit/>
              </a:bodyPr>
              <a:lstStyle/>
              <a:p>
                <a:pPr algn="ctr">
                  <a:lnSpc>
                    <a:spcPct val="90000"/>
                  </a:lnSpc>
                </a:pPr>
                <a:r>
                  <a:rPr lang="en-US" dirty="0" smtClean="0">
                    <a:latin typeface="Avenir Book" panose="020B0503020203020204" pitchFamily="34" charset="-78"/>
                    <a:cs typeface="Avenir Book" panose="020B0503020203020204" pitchFamily="34" charset="-78"/>
                  </a:rPr>
                  <a:t>u</a:t>
                </a:r>
              </a:p>
              <a:p>
                <a:pPr algn="ctr">
                  <a:lnSpc>
                    <a:spcPct val="90000"/>
                  </a:lnSpc>
                </a:pPr>
                <a:r>
                  <a:rPr lang="en-US" dirty="0" smtClean="0">
                    <a:latin typeface="Avenir Book" panose="020B0503020203020204" pitchFamily="34" charset="-78"/>
                    <a:cs typeface="Avenir Book" panose="020B0503020203020204" pitchFamily="34" charset="-78"/>
                  </a:rPr>
                  <a:t>v</a:t>
                </a:r>
                <a:endParaRPr lang="en-US" dirty="0">
                  <a:latin typeface="Avenir Book" panose="020B0503020203020204" pitchFamily="34" charset="-78"/>
                  <a:cs typeface="Avenir Book" panose="020B0503020203020204" pitchFamily="34" charset="-78"/>
                </a:endParaRPr>
              </a:p>
              <a:p>
                <a:pPr algn="ctr">
                  <a:lnSpc>
                    <a:spcPct val="90000"/>
                  </a:lnSpc>
                </a:pPr>
                <a:r>
                  <a:rPr lang="en-US" dirty="0">
                    <a:latin typeface="Avenir Book" panose="020B0503020203020204" pitchFamily="34" charset="-78"/>
                    <a:cs typeface="Avenir Book" panose="020B0503020203020204" pitchFamily="34" charset="-78"/>
                  </a:rPr>
                  <a:t>x</a:t>
                </a:r>
              </a:p>
              <a:p>
                <a:pPr algn="ctr">
                  <a:lnSpc>
                    <a:spcPct val="90000"/>
                  </a:lnSpc>
                </a:pPr>
                <a:r>
                  <a:rPr lang="en-US" dirty="0">
                    <a:latin typeface="Avenir Book" panose="020B0503020203020204" pitchFamily="34" charset="-78"/>
                    <a:cs typeface="Avenir Book" panose="020B0503020203020204" pitchFamily="34" charset="-78"/>
                  </a:rPr>
                  <a:t>y</a:t>
                </a:r>
                <a:endParaRPr lang="en-US" dirty="0" smtClean="0">
                  <a:latin typeface="Avenir Book" panose="020B0503020203020204" pitchFamily="34" charset="-78"/>
                  <a:cs typeface="Avenir Book" panose="020B0503020203020204" pitchFamily="34" charset="-78"/>
                </a:endParaRPr>
              </a:p>
              <a:p>
                <a:pPr algn="ctr">
                  <a:lnSpc>
                    <a:spcPct val="90000"/>
                  </a:lnSpc>
                </a:pPr>
                <a:r>
                  <a:rPr lang="en-US" dirty="0">
                    <a:latin typeface="Avenir Book" panose="020B0503020203020204" pitchFamily="34" charset="-78"/>
                    <a:cs typeface="Avenir Book" panose="020B0503020203020204" pitchFamily="34" charset="-78"/>
                  </a:rPr>
                  <a:t>z</a:t>
                </a: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311" name="TextBox 310">
                <a:extLst>
                  <a:ext uri="{FF2B5EF4-FFF2-40B4-BE49-F238E27FC236}">
                    <a16:creationId xmlns:a16="http://schemas.microsoft.com/office/drawing/2014/main" id="{D2ECC22B-FD29-854E-98E6-577039BEAFC8}"/>
                  </a:ext>
                </a:extLst>
              </p:cNvPr>
              <p:cNvSpPr txBox="1"/>
              <p:nvPr/>
            </p:nvSpPr>
            <p:spPr>
              <a:xfrm>
                <a:off x="10420796" y="2096726"/>
                <a:ext cx="466368" cy="1785104"/>
              </a:xfrm>
              <a:prstGeom prst="rect">
                <a:avLst/>
              </a:prstGeom>
              <a:noFill/>
            </p:spPr>
            <p:txBody>
              <a:bodyPr wrap="none" rtlCol="0">
                <a:spAutoFit/>
              </a:bodyPr>
              <a:lstStyle/>
              <a:p>
                <a:pPr>
                  <a:lnSpc>
                    <a:spcPct val="90000"/>
                  </a:lnSpc>
                </a:pPr>
                <a:r>
                  <a:rPr lang="en-US" b="1" dirty="0">
                    <a:solidFill>
                      <a:srgbClr val="C00000"/>
                    </a:solidFill>
                    <a:latin typeface="Avenir Book" panose="020B0503020203020204" pitchFamily="34" charset="-78"/>
                    <a:cs typeface="Avenir Book" panose="020B0503020203020204" pitchFamily="34" charset="-78"/>
                    <a:sym typeface="Symbol" panose="05050102010706020507" pitchFamily="18" charset="2"/>
                  </a:rPr>
                  <a:t></a:t>
                </a:r>
                <a:endParaRPr lang="en-US" b="1" dirty="0">
                  <a:solidFill>
                    <a:srgbClr val="C00000"/>
                  </a:solidFill>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3</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3</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1</a:t>
                </a:r>
              </a:p>
              <a:p>
                <a:pPr>
                  <a:lnSpc>
                    <a:spcPct val="90000"/>
                  </a:lnSpc>
                </a:pPr>
                <a:r>
                  <a:rPr lang="en-US" dirty="0">
                    <a:latin typeface="Avenir Book" panose="020B0503020203020204" pitchFamily="34" charset="-78"/>
                    <a:cs typeface="Avenir Book" panose="020B0503020203020204" pitchFamily="34" charset="-78"/>
                  </a:rPr>
                  <a:t>5</a:t>
                </a:r>
              </a:p>
            </p:txBody>
          </p:sp>
          <p:sp>
            <p:nvSpPr>
              <p:cNvPr id="312" name="TextBox 311">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313" name="TextBox 312">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314" name="Straight Connector 313">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cxnSp>
        <p:nvCxnSpPr>
          <p:cNvPr id="5" name="Straight Connector 4"/>
          <p:cNvCxnSpPr/>
          <p:nvPr/>
        </p:nvCxnSpPr>
        <p:spPr>
          <a:xfrm>
            <a:off x="5246255" y="1080655"/>
            <a:ext cx="0" cy="399819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16" name="Text Box 57">
            <a:extLst>
              <a:ext uri="{FF2B5EF4-FFF2-40B4-BE49-F238E27FC236}">
                <a16:creationId xmlns:a16="http://schemas.microsoft.com/office/drawing/2014/main" id="{64A60984-9F92-014B-A1A1-4ED6EE18F034}"/>
              </a:ext>
            </a:extLst>
          </p:cNvPr>
          <p:cNvSpPr txBox="1">
            <a:spLocks noChangeArrowheads="1"/>
          </p:cNvSpPr>
          <p:nvPr/>
        </p:nvSpPr>
        <p:spPr bwMode="auto">
          <a:xfrm>
            <a:off x="2004164" y="2699356"/>
            <a:ext cx="12939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FF"/>
                </a:solidFill>
                <a:latin typeface="Avenir Book" panose="020B0503020203020204" pitchFamily="34" charset="-78"/>
                <a:cs typeface="Avenir Book" panose="020B0503020203020204" pitchFamily="34" charset="-78"/>
              </a:rPr>
              <a:t>Link failure</a:t>
            </a:r>
            <a:endParaRPr lang="en-US" sz="1800" dirty="0">
              <a:solidFill>
                <a:srgbClr val="0000FF"/>
              </a:solidFill>
              <a:latin typeface="Avenir Book" panose="020B0503020203020204" pitchFamily="34" charset="-78"/>
              <a:cs typeface="Avenir Book" panose="020B0503020203020204" pitchFamily="34" charset="-78"/>
            </a:endParaRPr>
          </a:p>
        </p:txBody>
      </p:sp>
      <p:sp>
        <p:nvSpPr>
          <p:cNvPr id="317" name="Text Box 57">
            <a:extLst>
              <a:ext uri="{FF2B5EF4-FFF2-40B4-BE49-F238E27FC236}">
                <a16:creationId xmlns:a16="http://schemas.microsoft.com/office/drawing/2014/main" id="{64A60984-9F92-014B-A1A1-4ED6EE18F034}"/>
              </a:ext>
            </a:extLst>
          </p:cNvPr>
          <p:cNvSpPr txBox="1">
            <a:spLocks noChangeArrowheads="1"/>
          </p:cNvSpPr>
          <p:nvPr/>
        </p:nvSpPr>
        <p:spPr bwMode="auto">
          <a:xfrm>
            <a:off x="8205446" y="2659963"/>
            <a:ext cx="146867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a:solidFill>
                  <a:srgbClr val="0000FF"/>
                </a:solidFill>
                <a:latin typeface="Avenir Book" panose="020B0503020203020204" pitchFamily="34" charset="-78"/>
                <a:cs typeface="Avenir Book" panose="020B0503020203020204" pitchFamily="34" charset="-78"/>
              </a:rPr>
              <a:t>N</a:t>
            </a:r>
            <a:r>
              <a:rPr lang="en-US" sz="1800" dirty="0" smtClean="0">
                <a:solidFill>
                  <a:srgbClr val="0000FF"/>
                </a:solidFill>
                <a:latin typeface="Avenir Book" panose="020B0503020203020204" pitchFamily="34" charset="-78"/>
                <a:cs typeface="Avenir Book" panose="020B0503020203020204" pitchFamily="34" charset="-78"/>
              </a:rPr>
              <a:t>ode failure</a:t>
            </a:r>
            <a:endParaRPr lang="en-US" sz="1800"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53289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500"/>
                                        <p:tgtEl>
                                          <p:spTgt spid="2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6"/>
                                        </p:tgtEl>
                                        <p:attrNameLst>
                                          <p:attrName>style.visibility</p:attrName>
                                        </p:attrNameLst>
                                      </p:cBhvr>
                                      <p:to>
                                        <p:strVal val="visible"/>
                                      </p:to>
                                    </p:set>
                                    <p:animEffect transition="in" filter="fade">
                                      <p:cBhvr>
                                        <p:cTn id="13" dur="500"/>
                                        <p:tgtEl>
                                          <p:spTgt spid="3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500"/>
                                        <p:tgtEl>
                                          <p:spTgt spid="1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9"/>
                                        </p:tgtEl>
                                        <p:attrNameLst>
                                          <p:attrName>style.visibility</p:attrName>
                                        </p:attrNameLst>
                                      </p:cBhvr>
                                      <p:to>
                                        <p:strVal val="visible"/>
                                      </p:to>
                                    </p:set>
                                    <p:animEffect transition="in" filter="fade">
                                      <p:cBhvr>
                                        <p:cTn id="26" dur="500"/>
                                        <p:tgtEl>
                                          <p:spTgt spid="13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2"/>
                                        </p:tgtEl>
                                        <p:attrNameLst>
                                          <p:attrName>style.visibility</p:attrName>
                                        </p:attrNameLst>
                                      </p:cBhvr>
                                      <p:to>
                                        <p:strVal val="visible"/>
                                      </p:to>
                                    </p:set>
                                    <p:animEffect transition="in" filter="fade">
                                      <p:cBhvr>
                                        <p:cTn id="29" dur="500"/>
                                        <p:tgtEl>
                                          <p:spTgt spid="28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7"/>
                                        </p:tgtEl>
                                        <p:attrNameLst>
                                          <p:attrName>style.visibility</p:attrName>
                                        </p:attrNameLst>
                                      </p:cBhvr>
                                      <p:to>
                                        <p:strVal val="visible"/>
                                      </p:to>
                                    </p:set>
                                    <p:animEffect transition="in" filter="fade">
                                      <p:cBhvr>
                                        <p:cTn id="32" dur="500"/>
                                        <p:tgtEl>
                                          <p:spTgt spid="3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3"/>
                                        </p:tgtEl>
                                        <p:attrNameLst>
                                          <p:attrName>style.visibility</p:attrName>
                                        </p:attrNameLst>
                                      </p:cBhvr>
                                      <p:to>
                                        <p:strVal val="visible"/>
                                      </p:to>
                                    </p:set>
                                    <p:animEffect transition="in" filter="fade">
                                      <p:cBhvr>
                                        <p:cTn id="37" dur="500"/>
                                        <p:tgtEl>
                                          <p:spTgt spid="283"/>
                                        </p:tgtEl>
                                      </p:cBhvr>
                                    </p:animEffect>
                                  </p:childTnLst>
                                </p:cTn>
                              </p:par>
                              <p:par>
                                <p:cTn id="38" presetID="10" presetClass="entr" presetSubtype="0" fill="hold" nodeType="withEffect">
                                  <p:stCondLst>
                                    <p:cond delay="0"/>
                                  </p:stCondLst>
                                  <p:childTnLst>
                                    <p:set>
                                      <p:cBhvr>
                                        <p:cTn id="39" dur="1" fill="hold">
                                          <p:stCondLst>
                                            <p:cond delay="0"/>
                                          </p:stCondLst>
                                        </p:cTn>
                                        <p:tgtEl>
                                          <p:spTgt spid="294"/>
                                        </p:tgtEl>
                                        <p:attrNameLst>
                                          <p:attrName>style.visibility</p:attrName>
                                        </p:attrNameLst>
                                      </p:cBhvr>
                                      <p:to>
                                        <p:strVal val="visible"/>
                                      </p:to>
                                    </p:set>
                                    <p:animEffect transition="in" filter="fade">
                                      <p:cBhvr>
                                        <p:cTn id="40" dur="500"/>
                                        <p:tgtEl>
                                          <p:spTgt spid="294"/>
                                        </p:tgtEl>
                                      </p:cBhvr>
                                    </p:animEffect>
                                  </p:childTnLst>
                                </p:cTn>
                              </p:par>
                              <p:par>
                                <p:cTn id="41" presetID="10" presetClass="entr" presetSubtype="0" fill="hold" nodeType="withEffect">
                                  <p:stCondLst>
                                    <p:cond delay="0"/>
                                  </p:stCondLst>
                                  <p:childTnLst>
                                    <p:set>
                                      <p:cBhvr>
                                        <p:cTn id="42" dur="1" fill="hold">
                                          <p:stCondLst>
                                            <p:cond delay="0"/>
                                          </p:stCondLst>
                                        </p:cTn>
                                        <p:tgtEl>
                                          <p:spTgt spid="305"/>
                                        </p:tgtEl>
                                        <p:attrNameLst>
                                          <p:attrName>style.visibility</p:attrName>
                                        </p:attrNameLst>
                                      </p:cBhvr>
                                      <p:to>
                                        <p:strVal val="visible"/>
                                      </p:to>
                                    </p:set>
                                    <p:animEffect transition="in" filter="fade">
                                      <p:cBhvr>
                                        <p:cTn id="43"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2" grpId="0" animBg="1"/>
      <p:bldP spid="316" grpId="0"/>
      <p:bldP spid="3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2144948" y="344263"/>
            <a:ext cx="8384722" cy="670967"/>
          </a:xfrm>
        </p:spPr>
        <p:txBody>
          <a:bodyPr>
            <a:normAutofit fontScale="90000"/>
          </a:bodyPr>
          <a:lstStyle/>
          <a:p>
            <a:r>
              <a:rPr lang="en-US" b="0" dirty="0" err="1">
                <a:latin typeface="Avenir Book" panose="020B0503020203020204" pitchFamily="34" charset="-78"/>
                <a:cs typeface="Avenir Book" panose="020B0503020203020204" pitchFamily="34" charset="-78"/>
              </a:rPr>
              <a:t>Dijkstra’s</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Algorithm</a:t>
            </a:r>
            <a:r>
              <a:rPr lang="en-US" b="0" dirty="0">
                <a:latin typeface="Avenir Book" panose="020B0503020203020204" pitchFamily="34" charset="-78"/>
                <a:cs typeface="Avenir Book" panose="020B0503020203020204" pitchFamily="34" charset="-78"/>
              </a:rPr>
              <a:t>: </a:t>
            </a:r>
            <a:r>
              <a:rPr lang="en-US" dirty="0">
                <a:latin typeface="Avenir Book" panose="020B0503020203020204" pitchFamily="34" charset="-78"/>
                <a:cs typeface="Avenir Book" panose="020B0503020203020204" pitchFamily="34" charset="-78"/>
              </a:rPr>
              <a:t>O</a:t>
            </a:r>
            <a:r>
              <a:rPr lang="en-US" b="0" dirty="0" smtClean="0">
                <a:latin typeface="Avenir Book" panose="020B0503020203020204" pitchFamily="34" charset="-78"/>
                <a:cs typeface="Avenir Book" panose="020B0503020203020204" pitchFamily="34" charset="-78"/>
              </a:rPr>
              <a:t>scillations</a:t>
            </a:r>
            <a:endParaRPr lang="en-US" b="0" dirty="0">
              <a:latin typeface="Avenir Book" panose="020B0503020203020204" pitchFamily="34" charset="-78"/>
              <a:cs typeface="Avenir Book" panose="020B0503020203020204" pitchFamily="34" charset="-78"/>
            </a:endParaRPr>
          </a:p>
        </p:txBody>
      </p:sp>
      <p:sp>
        <p:nvSpPr>
          <p:cNvPr id="444" name="Rectangle 3">
            <a:extLst>
              <a:ext uri="{FF2B5EF4-FFF2-40B4-BE49-F238E27FC236}">
                <a16:creationId xmlns:a16="http://schemas.microsoft.com/office/drawing/2014/main" id="{6E59D8FF-3BFC-9E4A-88AA-D168D119E03B}"/>
              </a:ext>
            </a:extLst>
          </p:cNvPr>
          <p:cNvSpPr txBox="1">
            <a:spLocks noChangeArrowheads="1"/>
          </p:cNvSpPr>
          <p:nvPr/>
        </p:nvSpPr>
        <p:spPr>
          <a:xfrm>
            <a:off x="1977391" y="1214302"/>
            <a:ext cx="8718962" cy="547304"/>
          </a:xfrm>
          <a:prstGeom prst="rect">
            <a:avLst/>
          </a:prstGeom>
        </p:spPr>
        <p:txBody>
          <a:bodyPr vert="horz" lIns="68580" tIns="34290" rIns="68580" bIns="3429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1229" indent="-203597">
              <a:defRPr/>
            </a:pPr>
            <a:r>
              <a:rPr lang="en-US" sz="2100" dirty="0">
                <a:latin typeface="Avenir Book" panose="020B0503020203020204" pitchFamily="34" charset="-78"/>
                <a:cs typeface="Avenir Book" panose="020B0503020203020204" pitchFamily="34" charset="-78"/>
              </a:rPr>
              <a:t>When  link costs depend on traffic volume, </a:t>
            </a:r>
            <a:r>
              <a:rPr lang="en-US" sz="2100" dirty="0">
                <a:solidFill>
                  <a:srgbClr val="C00000"/>
                </a:solidFill>
                <a:latin typeface="Avenir Book" panose="020B0503020203020204" pitchFamily="34" charset="-78"/>
                <a:cs typeface="Avenir Book" panose="020B0503020203020204" pitchFamily="34" charset="-78"/>
              </a:rPr>
              <a:t>route oscillations </a:t>
            </a:r>
            <a:r>
              <a:rPr lang="en-US" sz="2100" dirty="0">
                <a:latin typeface="Avenir Book" panose="020B0503020203020204" pitchFamily="34" charset="-78"/>
                <a:cs typeface="Avenir Book" panose="020B0503020203020204" pitchFamily="34" charset="-78"/>
              </a:rPr>
              <a:t>possible</a:t>
            </a:r>
          </a:p>
        </p:txBody>
      </p:sp>
      <p:sp>
        <p:nvSpPr>
          <p:cNvPr id="237" name="Freeform 5">
            <a:extLst>
              <a:ext uri="{FF2B5EF4-FFF2-40B4-BE49-F238E27FC236}">
                <a16:creationId xmlns:a16="http://schemas.microsoft.com/office/drawing/2014/main" id="{A59144B8-A690-CA45-A6EE-80202164F1BB}"/>
              </a:ext>
            </a:extLst>
          </p:cNvPr>
          <p:cNvSpPr>
            <a:spLocks/>
          </p:cNvSpPr>
          <p:nvPr/>
        </p:nvSpPr>
        <p:spPr bwMode="auto">
          <a:xfrm>
            <a:off x="1825944" y="2986045"/>
            <a:ext cx="1478756" cy="1016794"/>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2"/>
              <a:gd name="T31" fmla="*/ 0 h 854"/>
              <a:gd name="T32" fmla="*/ 1242 w 1242"/>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8" name="Freeform 6">
            <a:extLst>
              <a:ext uri="{FF2B5EF4-FFF2-40B4-BE49-F238E27FC236}">
                <a16:creationId xmlns:a16="http://schemas.microsoft.com/office/drawing/2014/main" id="{82961676-F6F5-E04C-AE3D-C73807EFD504}"/>
              </a:ext>
            </a:extLst>
          </p:cNvPr>
          <p:cNvSpPr>
            <a:spLocks/>
          </p:cNvSpPr>
          <p:nvPr/>
        </p:nvSpPr>
        <p:spPr bwMode="auto">
          <a:xfrm>
            <a:off x="2127171" y="3239648"/>
            <a:ext cx="292894" cy="157163"/>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39" name="Group 7">
            <a:extLst>
              <a:ext uri="{FF2B5EF4-FFF2-40B4-BE49-F238E27FC236}">
                <a16:creationId xmlns:a16="http://schemas.microsoft.com/office/drawing/2014/main" id="{8B088B97-22E9-DC4F-B13A-FBAF6A04B7BB}"/>
              </a:ext>
            </a:extLst>
          </p:cNvPr>
          <p:cNvGrpSpPr>
            <a:grpSpLocks/>
          </p:cNvGrpSpPr>
          <p:nvPr/>
        </p:nvGrpSpPr>
        <p:grpSpPr bwMode="auto">
          <a:xfrm>
            <a:off x="2356962" y="3001522"/>
            <a:ext cx="376238" cy="322660"/>
            <a:chOff x="1747" y="3190"/>
            <a:chExt cx="316" cy="271"/>
          </a:xfrm>
        </p:grpSpPr>
        <p:sp>
          <p:nvSpPr>
            <p:cNvPr id="240" name="Oval 8">
              <a:extLst>
                <a:ext uri="{FF2B5EF4-FFF2-40B4-BE49-F238E27FC236}">
                  <a16:creationId xmlns:a16="http://schemas.microsoft.com/office/drawing/2014/main" id="{42EC777E-6D1A-8A48-ACED-185639FB582A}"/>
                </a:ext>
              </a:extLst>
            </p:cNvPr>
            <p:cNvSpPr>
              <a:spLocks noChangeArrowheads="1"/>
            </p:cNvSpPr>
            <p:nvPr/>
          </p:nvSpPr>
          <p:spPr bwMode="auto">
            <a:xfrm>
              <a:off x="1750" y="3308"/>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1" name="Line 9">
              <a:extLst>
                <a:ext uri="{FF2B5EF4-FFF2-40B4-BE49-F238E27FC236}">
                  <a16:creationId xmlns:a16="http://schemas.microsoft.com/office/drawing/2014/main" id="{9E45D777-E8DE-9646-80B4-E03D845342E9}"/>
                </a:ext>
              </a:extLst>
            </p:cNvPr>
            <p:cNvSpPr>
              <a:spLocks noChangeShapeType="1"/>
            </p:cNvSpPr>
            <p:nvPr/>
          </p:nvSpPr>
          <p:spPr bwMode="auto">
            <a:xfrm>
              <a:off x="1750" y="330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2" name="Line 10">
              <a:extLst>
                <a:ext uri="{FF2B5EF4-FFF2-40B4-BE49-F238E27FC236}">
                  <a16:creationId xmlns:a16="http://schemas.microsoft.com/office/drawing/2014/main" id="{857FF523-4482-ED42-8DDD-1DD8791BB6BE}"/>
                </a:ext>
              </a:extLst>
            </p:cNvPr>
            <p:cNvSpPr>
              <a:spLocks noChangeShapeType="1"/>
            </p:cNvSpPr>
            <p:nvPr/>
          </p:nvSpPr>
          <p:spPr bwMode="auto">
            <a:xfrm>
              <a:off x="2063" y="330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3" name="Rectangle 11">
              <a:extLst>
                <a:ext uri="{FF2B5EF4-FFF2-40B4-BE49-F238E27FC236}">
                  <a16:creationId xmlns:a16="http://schemas.microsoft.com/office/drawing/2014/main" id="{C0173DF1-0D6F-7C41-8511-B9CB345A0F00}"/>
                </a:ext>
              </a:extLst>
            </p:cNvPr>
            <p:cNvSpPr>
              <a:spLocks noChangeArrowheads="1"/>
            </p:cNvSpPr>
            <p:nvPr/>
          </p:nvSpPr>
          <p:spPr bwMode="auto">
            <a:xfrm>
              <a:off x="1750" y="3301"/>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4" name="Oval 12">
              <a:extLst>
                <a:ext uri="{FF2B5EF4-FFF2-40B4-BE49-F238E27FC236}">
                  <a16:creationId xmlns:a16="http://schemas.microsoft.com/office/drawing/2014/main" id="{7F387F70-727C-E64D-842C-2B3FF83A6D9E}"/>
                </a:ext>
              </a:extLst>
            </p:cNvPr>
            <p:cNvSpPr>
              <a:spLocks noChangeArrowheads="1"/>
            </p:cNvSpPr>
            <p:nvPr/>
          </p:nvSpPr>
          <p:spPr bwMode="auto">
            <a:xfrm>
              <a:off x="1747" y="3242"/>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45" name="Group 13">
              <a:extLst>
                <a:ext uri="{FF2B5EF4-FFF2-40B4-BE49-F238E27FC236}">
                  <a16:creationId xmlns:a16="http://schemas.microsoft.com/office/drawing/2014/main" id="{B10DF092-C8AF-8744-9017-7ACAB3E98CD7}"/>
                </a:ext>
              </a:extLst>
            </p:cNvPr>
            <p:cNvGrpSpPr>
              <a:grpSpLocks/>
            </p:cNvGrpSpPr>
            <p:nvPr/>
          </p:nvGrpSpPr>
          <p:grpSpPr bwMode="auto">
            <a:xfrm>
              <a:off x="1773" y="3190"/>
              <a:ext cx="239" cy="271"/>
              <a:chOff x="2938" y="2425"/>
              <a:chExt cx="243" cy="271"/>
            </a:xfrm>
          </p:grpSpPr>
          <p:sp>
            <p:nvSpPr>
              <p:cNvPr id="246" name="Rectangle 14">
                <a:extLst>
                  <a:ext uri="{FF2B5EF4-FFF2-40B4-BE49-F238E27FC236}">
                    <a16:creationId xmlns:a16="http://schemas.microsoft.com/office/drawing/2014/main" id="{12601A3D-B198-5D46-AF7F-4BFE2D95336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7" name="Text Box 15">
                <a:extLst>
                  <a:ext uri="{FF2B5EF4-FFF2-40B4-BE49-F238E27FC236}">
                    <a16:creationId xmlns:a16="http://schemas.microsoft.com/office/drawing/2014/main" id="{925201CA-0419-CB4A-A354-25CF76ADA51A}"/>
                  </a:ext>
                </a:extLst>
              </p:cNvPr>
              <p:cNvSpPr txBox="1">
                <a:spLocks noChangeArrowheads="1"/>
              </p:cNvSpPr>
              <p:nvPr/>
            </p:nvSpPr>
            <p:spPr bwMode="auto">
              <a:xfrm>
                <a:off x="2938" y="2425"/>
                <a:ext cx="243"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a</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248" name="Group 16">
            <a:extLst>
              <a:ext uri="{FF2B5EF4-FFF2-40B4-BE49-F238E27FC236}">
                <a16:creationId xmlns:a16="http://schemas.microsoft.com/office/drawing/2014/main" id="{9593351F-2766-E642-AF47-5F87358FFCBB}"/>
              </a:ext>
            </a:extLst>
          </p:cNvPr>
          <p:cNvGrpSpPr>
            <a:grpSpLocks/>
          </p:cNvGrpSpPr>
          <p:nvPr/>
        </p:nvGrpSpPr>
        <p:grpSpPr bwMode="auto">
          <a:xfrm>
            <a:off x="1871187" y="3305146"/>
            <a:ext cx="376238" cy="322661"/>
            <a:chOff x="2221" y="3571"/>
            <a:chExt cx="316" cy="271"/>
          </a:xfrm>
        </p:grpSpPr>
        <p:sp>
          <p:nvSpPr>
            <p:cNvPr id="249" name="Oval 17">
              <a:extLst>
                <a:ext uri="{FF2B5EF4-FFF2-40B4-BE49-F238E27FC236}">
                  <a16:creationId xmlns:a16="http://schemas.microsoft.com/office/drawing/2014/main" id="{920AA614-FF62-6D46-B040-4F0BF54F8699}"/>
                </a:ext>
              </a:extLst>
            </p:cNvPr>
            <p:cNvSpPr>
              <a:spLocks noChangeArrowheads="1"/>
            </p:cNvSpPr>
            <p:nvPr/>
          </p:nvSpPr>
          <p:spPr bwMode="auto">
            <a:xfrm>
              <a:off x="2224" y="369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0" name="Line 18">
              <a:extLst>
                <a:ext uri="{FF2B5EF4-FFF2-40B4-BE49-F238E27FC236}">
                  <a16:creationId xmlns:a16="http://schemas.microsoft.com/office/drawing/2014/main" id="{841348CB-CE8E-F143-986C-686A4669485E}"/>
                </a:ext>
              </a:extLst>
            </p:cNvPr>
            <p:cNvSpPr>
              <a:spLocks noChangeShapeType="1"/>
            </p:cNvSpPr>
            <p:nvPr/>
          </p:nvSpPr>
          <p:spPr bwMode="auto">
            <a:xfrm>
              <a:off x="2224" y="368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1" name="Line 19">
              <a:extLst>
                <a:ext uri="{FF2B5EF4-FFF2-40B4-BE49-F238E27FC236}">
                  <a16:creationId xmlns:a16="http://schemas.microsoft.com/office/drawing/2014/main" id="{999CB299-BD69-D241-A38C-E63DACDA67DD}"/>
                </a:ext>
              </a:extLst>
            </p:cNvPr>
            <p:cNvSpPr>
              <a:spLocks noChangeShapeType="1"/>
            </p:cNvSpPr>
            <p:nvPr/>
          </p:nvSpPr>
          <p:spPr bwMode="auto">
            <a:xfrm>
              <a:off x="2537" y="368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2" name="Rectangle 20">
              <a:extLst>
                <a:ext uri="{FF2B5EF4-FFF2-40B4-BE49-F238E27FC236}">
                  <a16:creationId xmlns:a16="http://schemas.microsoft.com/office/drawing/2014/main" id="{49BB3E5E-861B-E344-AB5D-AAE25475EDAB}"/>
                </a:ext>
              </a:extLst>
            </p:cNvPr>
            <p:cNvSpPr>
              <a:spLocks noChangeArrowheads="1"/>
            </p:cNvSpPr>
            <p:nvPr/>
          </p:nvSpPr>
          <p:spPr bwMode="auto">
            <a:xfrm>
              <a:off x="2224" y="368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3" name="Oval 21">
              <a:extLst>
                <a:ext uri="{FF2B5EF4-FFF2-40B4-BE49-F238E27FC236}">
                  <a16:creationId xmlns:a16="http://schemas.microsoft.com/office/drawing/2014/main" id="{3A32439F-0211-1544-91D0-4D212D4453DA}"/>
                </a:ext>
              </a:extLst>
            </p:cNvPr>
            <p:cNvSpPr>
              <a:spLocks noChangeArrowheads="1"/>
            </p:cNvSpPr>
            <p:nvPr/>
          </p:nvSpPr>
          <p:spPr bwMode="auto">
            <a:xfrm>
              <a:off x="2221" y="362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4" name="Group 22">
              <a:extLst>
                <a:ext uri="{FF2B5EF4-FFF2-40B4-BE49-F238E27FC236}">
                  <a16:creationId xmlns:a16="http://schemas.microsoft.com/office/drawing/2014/main" id="{2481C767-7140-674D-877A-FD9AAB92A018}"/>
                </a:ext>
              </a:extLst>
            </p:cNvPr>
            <p:cNvGrpSpPr>
              <a:grpSpLocks/>
            </p:cNvGrpSpPr>
            <p:nvPr/>
          </p:nvGrpSpPr>
          <p:grpSpPr bwMode="auto">
            <a:xfrm>
              <a:off x="2256" y="3571"/>
              <a:ext cx="254" cy="271"/>
              <a:chOff x="2930" y="2425"/>
              <a:chExt cx="258" cy="271"/>
            </a:xfrm>
          </p:grpSpPr>
          <p:sp>
            <p:nvSpPr>
              <p:cNvPr id="255" name="Rectangle 23">
                <a:extLst>
                  <a:ext uri="{FF2B5EF4-FFF2-40B4-BE49-F238E27FC236}">
                    <a16:creationId xmlns:a16="http://schemas.microsoft.com/office/drawing/2014/main" id="{334BCF5F-7528-B340-8AFA-BB5647B10281}"/>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6" name="Text Box 24">
                <a:extLst>
                  <a:ext uri="{FF2B5EF4-FFF2-40B4-BE49-F238E27FC236}">
                    <a16:creationId xmlns:a16="http://schemas.microsoft.com/office/drawing/2014/main" id="{F16D94BF-051B-B441-AC39-162CED6017B8}"/>
                  </a:ext>
                </a:extLst>
              </p:cNvPr>
              <p:cNvSpPr txBox="1">
                <a:spLocks noChangeArrowheads="1"/>
              </p:cNvSpPr>
              <p:nvPr/>
            </p:nvSpPr>
            <p:spPr bwMode="auto">
              <a:xfrm>
                <a:off x="2930" y="2425"/>
                <a:ext cx="25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d</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257" name="Group 25">
            <a:extLst>
              <a:ext uri="{FF2B5EF4-FFF2-40B4-BE49-F238E27FC236}">
                <a16:creationId xmlns:a16="http://schemas.microsoft.com/office/drawing/2014/main" id="{43BBEBAB-210F-5F4F-931F-C2E6EEEF578D}"/>
              </a:ext>
            </a:extLst>
          </p:cNvPr>
          <p:cNvGrpSpPr>
            <a:grpSpLocks/>
          </p:cNvGrpSpPr>
          <p:nvPr/>
        </p:nvGrpSpPr>
        <p:grpSpPr bwMode="auto">
          <a:xfrm>
            <a:off x="2347438" y="3651604"/>
            <a:ext cx="375047" cy="322660"/>
            <a:chOff x="2903" y="2884"/>
            <a:chExt cx="315" cy="271"/>
          </a:xfrm>
        </p:grpSpPr>
        <p:grpSp>
          <p:nvGrpSpPr>
            <p:cNvPr id="258" name="Group 26">
              <a:extLst>
                <a:ext uri="{FF2B5EF4-FFF2-40B4-BE49-F238E27FC236}">
                  <a16:creationId xmlns:a16="http://schemas.microsoft.com/office/drawing/2014/main" id="{11D0644D-8638-D443-B3E2-6E02272B4FF6}"/>
                </a:ext>
              </a:extLst>
            </p:cNvPr>
            <p:cNvGrpSpPr>
              <a:grpSpLocks/>
            </p:cNvGrpSpPr>
            <p:nvPr/>
          </p:nvGrpSpPr>
          <p:grpSpPr bwMode="auto">
            <a:xfrm>
              <a:off x="2903" y="2938"/>
              <a:ext cx="315" cy="144"/>
              <a:chOff x="2903" y="2938"/>
              <a:chExt cx="315" cy="144"/>
            </a:xfrm>
          </p:grpSpPr>
          <p:sp>
            <p:nvSpPr>
              <p:cNvPr id="262" name="Oval 27">
                <a:extLst>
                  <a:ext uri="{FF2B5EF4-FFF2-40B4-BE49-F238E27FC236}">
                    <a16:creationId xmlns:a16="http://schemas.microsoft.com/office/drawing/2014/main" id="{774736BF-60CC-2449-8C98-86F59C44D436}"/>
                  </a:ext>
                </a:extLst>
              </p:cNvPr>
              <p:cNvSpPr>
                <a:spLocks noChangeArrowheads="1"/>
              </p:cNvSpPr>
              <p:nvPr/>
            </p:nvSpPr>
            <p:spPr bwMode="auto">
              <a:xfrm>
                <a:off x="2903" y="3001"/>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3" name="Line 28">
                <a:extLst>
                  <a:ext uri="{FF2B5EF4-FFF2-40B4-BE49-F238E27FC236}">
                    <a16:creationId xmlns:a16="http://schemas.microsoft.com/office/drawing/2014/main" id="{247C9664-F07E-6C4A-BE7D-4B77CD14EDBF}"/>
                  </a:ext>
                </a:extLst>
              </p:cNvPr>
              <p:cNvSpPr>
                <a:spLocks noChangeShapeType="1"/>
              </p:cNvSpPr>
              <p:nvPr/>
            </p:nvSpPr>
            <p:spPr bwMode="auto">
              <a:xfrm>
                <a:off x="2903" y="2994"/>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4" name="Line 29">
                <a:extLst>
                  <a:ext uri="{FF2B5EF4-FFF2-40B4-BE49-F238E27FC236}">
                    <a16:creationId xmlns:a16="http://schemas.microsoft.com/office/drawing/2014/main" id="{AD42AF0D-07C5-5349-94C2-41C139D6B188}"/>
                  </a:ext>
                </a:extLst>
              </p:cNvPr>
              <p:cNvSpPr>
                <a:spLocks noChangeShapeType="1"/>
              </p:cNvSpPr>
              <p:nvPr/>
            </p:nvSpPr>
            <p:spPr bwMode="auto">
              <a:xfrm>
                <a:off x="3215" y="2994"/>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5" name="Rectangle 30">
                <a:extLst>
                  <a:ext uri="{FF2B5EF4-FFF2-40B4-BE49-F238E27FC236}">
                    <a16:creationId xmlns:a16="http://schemas.microsoft.com/office/drawing/2014/main" id="{901AC9E7-D411-0748-9BFC-DAC416C9FFBA}"/>
                  </a:ext>
                </a:extLst>
              </p:cNvPr>
              <p:cNvSpPr>
                <a:spLocks noChangeArrowheads="1"/>
              </p:cNvSpPr>
              <p:nvPr/>
            </p:nvSpPr>
            <p:spPr bwMode="auto">
              <a:xfrm>
                <a:off x="2903" y="2994"/>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6" name="Oval 31">
                <a:extLst>
                  <a:ext uri="{FF2B5EF4-FFF2-40B4-BE49-F238E27FC236}">
                    <a16:creationId xmlns:a16="http://schemas.microsoft.com/office/drawing/2014/main" id="{8EAEBD5B-62D5-EB48-AA4D-AFF3F71FB3FE}"/>
                  </a:ext>
                </a:extLst>
              </p:cNvPr>
              <p:cNvSpPr>
                <a:spLocks noChangeArrowheads="1"/>
              </p:cNvSpPr>
              <p:nvPr/>
            </p:nvSpPr>
            <p:spPr bwMode="auto">
              <a:xfrm>
                <a:off x="2906" y="2938"/>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59" name="Group 32">
              <a:extLst>
                <a:ext uri="{FF2B5EF4-FFF2-40B4-BE49-F238E27FC236}">
                  <a16:creationId xmlns:a16="http://schemas.microsoft.com/office/drawing/2014/main" id="{C00DFC18-655C-574D-9E77-42B905A1CD27}"/>
                </a:ext>
              </a:extLst>
            </p:cNvPr>
            <p:cNvGrpSpPr>
              <a:grpSpLocks/>
            </p:cNvGrpSpPr>
            <p:nvPr/>
          </p:nvGrpSpPr>
          <p:grpSpPr bwMode="auto">
            <a:xfrm>
              <a:off x="2936" y="2884"/>
              <a:ext cx="233" cy="271"/>
              <a:chOff x="2940" y="2425"/>
              <a:chExt cx="237" cy="271"/>
            </a:xfrm>
          </p:grpSpPr>
          <p:sp>
            <p:nvSpPr>
              <p:cNvPr id="260" name="Rectangle 33">
                <a:extLst>
                  <a:ext uri="{FF2B5EF4-FFF2-40B4-BE49-F238E27FC236}">
                    <a16:creationId xmlns:a16="http://schemas.microsoft.com/office/drawing/2014/main" id="{4A390255-834C-F344-A2F6-BEDB01B5EA86}"/>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1" name="Text Box 34">
                <a:extLst>
                  <a:ext uri="{FF2B5EF4-FFF2-40B4-BE49-F238E27FC236}">
                    <a16:creationId xmlns:a16="http://schemas.microsoft.com/office/drawing/2014/main" id="{98CE8668-9554-1048-B397-E2BFBFC3DEA6}"/>
                  </a:ext>
                </a:extLst>
              </p:cNvPr>
              <p:cNvSpPr txBox="1">
                <a:spLocks noChangeArrowheads="1"/>
              </p:cNvSpPr>
              <p:nvPr/>
            </p:nvSpPr>
            <p:spPr bwMode="auto">
              <a:xfrm>
                <a:off x="2940" y="2425"/>
                <a:ext cx="237"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c</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267" name="Group 35">
            <a:extLst>
              <a:ext uri="{FF2B5EF4-FFF2-40B4-BE49-F238E27FC236}">
                <a16:creationId xmlns:a16="http://schemas.microsoft.com/office/drawing/2014/main" id="{B37D0555-F956-6849-8775-2511FCCDA343}"/>
              </a:ext>
            </a:extLst>
          </p:cNvPr>
          <p:cNvGrpSpPr>
            <a:grpSpLocks/>
          </p:cNvGrpSpPr>
          <p:nvPr/>
        </p:nvGrpSpPr>
        <p:grpSpPr bwMode="auto">
          <a:xfrm>
            <a:off x="2837974" y="3315847"/>
            <a:ext cx="376238" cy="322660"/>
            <a:chOff x="2217" y="2884"/>
            <a:chExt cx="316" cy="271"/>
          </a:xfrm>
        </p:grpSpPr>
        <p:sp>
          <p:nvSpPr>
            <p:cNvPr id="268" name="Oval 36">
              <a:extLst>
                <a:ext uri="{FF2B5EF4-FFF2-40B4-BE49-F238E27FC236}">
                  <a16:creationId xmlns:a16="http://schemas.microsoft.com/office/drawing/2014/main" id="{216E8FE2-215A-9D4A-8368-BC5E5A284A0A}"/>
                </a:ext>
              </a:extLst>
            </p:cNvPr>
            <p:cNvSpPr>
              <a:spLocks noChangeArrowheads="1"/>
            </p:cNvSpPr>
            <p:nvPr/>
          </p:nvSpPr>
          <p:spPr bwMode="auto">
            <a:xfrm>
              <a:off x="2220" y="30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9" name="Line 37">
              <a:extLst>
                <a:ext uri="{FF2B5EF4-FFF2-40B4-BE49-F238E27FC236}">
                  <a16:creationId xmlns:a16="http://schemas.microsoft.com/office/drawing/2014/main" id="{56AD3BF1-6C69-4F45-A2BC-0393AF85EB80}"/>
                </a:ext>
              </a:extLst>
            </p:cNvPr>
            <p:cNvSpPr>
              <a:spLocks noChangeShapeType="1"/>
            </p:cNvSpPr>
            <p:nvPr/>
          </p:nvSpPr>
          <p:spPr bwMode="auto">
            <a:xfrm>
              <a:off x="2220" y="29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0" name="Line 38">
              <a:extLst>
                <a:ext uri="{FF2B5EF4-FFF2-40B4-BE49-F238E27FC236}">
                  <a16:creationId xmlns:a16="http://schemas.microsoft.com/office/drawing/2014/main" id="{82E7B5E6-F673-4D4D-A6A5-1EEA5653F2B2}"/>
                </a:ext>
              </a:extLst>
            </p:cNvPr>
            <p:cNvSpPr>
              <a:spLocks noChangeShapeType="1"/>
            </p:cNvSpPr>
            <p:nvPr/>
          </p:nvSpPr>
          <p:spPr bwMode="auto">
            <a:xfrm>
              <a:off x="2533" y="29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1" name="Rectangle 39">
              <a:extLst>
                <a:ext uri="{FF2B5EF4-FFF2-40B4-BE49-F238E27FC236}">
                  <a16:creationId xmlns:a16="http://schemas.microsoft.com/office/drawing/2014/main" id="{15DFD736-DBD1-2946-9397-92A4C5445DA0}"/>
                </a:ext>
              </a:extLst>
            </p:cNvPr>
            <p:cNvSpPr>
              <a:spLocks noChangeArrowheads="1"/>
            </p:cNvSpPr>
            <p:nvPr/>
          </p:nvSpPr>
          <p:spPr bwMode="auto">
            <a:xfrm>
              <a:off x="2220" y="29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2" name="Oval 40">
              <a:extLst>
                <a:ext uri="{FF2B5EF4-FFF2-40B4-BE49-F238E27FC236}">
                  <a16:creationId xmlns:a16="http://schemas.microsoft.com/office/drawing/2014/main" id="{3EFE9E21-E28C-B344-A8FE-0A146E51FC79}"/>
                </a:ext>
              </a:extLst>
            </p:cNvPr>
            <p:cNvSpPr>
              <a:spLocks noChangeArrowheads="1"/>
            </p:cNvSpPr>
            <p:nvPr/>
          </p:nvSpPr>
          <p:spPr bwMode="auto">
            <a:xfrm>
              <a:off x="2217" y="29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73" name="Group 41">
              <a:extLst>
                <a:ext uri="{FF2B5EF4-FFF2-40B4-BE49-F238E27FC236}">
                  <a16:creationId xmlns:a16="http://schemas.microsoft.com/office/drawing/2014/main" id="{614919B3-C048-AD4A-9120-D8B37E90CFE8}"/>
                </a:ext>
              </a:extLst>
            </p:cNvPr>
            <p:cNvGrpSpPr>
              <a:grpSpLocks/>
            </p:cNvGrpSpPr>
            <p:nvPr/>
          </p:nvGrpSpPr>
          <p:grpSpPr bwMode="auto">
            <a:xfrm>
              <a:off x="2249" y="2884"/>
              <a:ext cx="254" cy="271"/>
              <a:chOff x="2930" y="2425"/>
              <a:chExt cx="258" cy="271"/>
            </a:xfrm>
          </p:grpSpPr>
          <p:sp>
            <p:nvSpPr>
              <p:cNvPr id="274" name="Rectangle 42">
                <a:extLst>
                  <a:ext uri="{FF2B5EF4-FFF2-40B4-BE49-F238E27FC236}">
                    <a16:creationId xmlns:a16="http://schemas.microsoft.com/office/drawing/2014/main" id="{C776CBEC-77D4-EF49-941A-D86F50F42A00}"/>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5" name="Text Box 43">
                <a:extLst>
                  <a:ext uri="{FF2B5EF4-FFF2-40B4-BE49-F238E27FC236}">
                    <a16:creationId xmlns:a16="http://schemas.microsoft.com/office/drawing/2014/main" id="{7853C682-10D9-484D-926B-2A7D4099FCB4}"/>
                  </a:ext>
                </a:extLst>
              </p:cNvPr>
              <p:cNvSpPr txBox="1">
                <a:spLocks noChangeArrowheads="1"/>
              </p:cNvSpPr>
              <p:nvPr/>
            </p:nvSpPr>
            <p:spPr bwMode="auto">
              <a:xfrm>
                <a:off x="2930" y="2425"/>
                <a:ext cx="25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b</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sp>
        <p:nvSpPr>
          <p:cNvPr id="276" name="Text Box 44">
            <a:extLst>
              <a:ext uri="{FF2B5EF4-FFF2-40B4-BE49-F238E27FC236}">
                <a16:creationId xmlns:a16="http://schemas.microsoft.com/office/drawing/2014/main" id="{5CCFA45A-7CF8-0549-BCAE-0C477997F711}"/>
              </a:ext>
            </a:extLst>
          </p:cNvPr>
          <p:cNvSpPr txBox="1">
            <a:spLocks noChangeArrowheads="1"/>
          </p:cNvSpPr>
          <p:nvPr/>
        </p:nvSpPr>
        <p:spPr bwMode="auto">
          <a:xfrm>
            <a:off x="2104324" y="3130110"/>
            <a:ext cx="260008"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1</a:t>
            </a:r>
          </a:p>
        </p:txBody>
      </p:sp>
      <p:sp>
        <p:nvSpPr>
          <p:cNvPr id="277" name="Freeform 45">
            <a:extLst>
              <a:ext uri="{FF2B5EF4-FFF2-40B4-BE49-F238E27FC236}">
                <a16:creationId xmlns:a16="http://schemas.microsoft.com/office/drawing/2014/main" id="{683D7736-0560-244E-B083-769B4ABBD10D}"/>
              </a:ext>
            </a:extLst>
          </p:cNvPr>
          <p:cNvSpPr>
            <a:spLocks/>
          </p:cNvSpPr>
          <p:nvPr/>
        </p:nvSpPr>
        <p:spPr bwMode="auto">
          <a:xfrm flipH="1">
            <a:off x="2641521" y="3239649"/>
            <a:ext cx="253604" cy="153591"/>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8" name="Freeform 46">
            <a:extLst>
              <a:ext uri="{FF2B5EF4-FFF2-40B4-BE49-F238E27FC236}">
                <a16:creationId xmlns:a16="http://schemas.microsoft.com/office/drawing/2014/main" id="{7B15996F-B9E2-0E4D-9BD4-7A636A7A4C3B}"/>
              </a:ext>
            </a:extLst>
          </p:cNvPr>
          <p:cNvSpPr>
            <a:spLocks/>
          </p:cNvSpPr>
          <p:nvPr/>
        </p:nvSpPr>
        <p:spPr bwMode="auto">
          <a:xfrm flipH="1" flipV="1">
            <a:off x="2652237" y="3550401"/>
            <a:ext cx="235744" cy="1714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triangl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9" name="Freeform 47">
            <a:extLst>
              <a:ext uri="{FF2B5EF4-FFF2-40B4-BE49-F238E27FC236}">
                <a16:creationId xmlns:a16="http://schemas.microsoft.com/office/drawing/2014/main" id="{36258963-0C82-6B45-9A1F-D430A90BD846}"/>
              </a:ext>
            </a:extLst>
          </p:cNvPr>
          <p:cNvSpPr>
            <a:spLocks/>
          </p:cNvSpPr>
          <p:nvPr/>
        </p:nvSpPr>
        <p:spPr bwMode="auto">
          <a:xfrm flipV="1">
            <a:off x="2173605" y="3543257"/>
            <a:ext cx="242888" cy="18573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0" name="Text Box 48">
            <a:extLst>
              <a:ext uri="{FF2B5EF4-FFF2-40B4-BE49-F238E27FC236}">
                <a16:creationId xmlns:a16="http://schemas.microsoft.com/office/drawing/2014/main" id="{16B57B9D-23C0-234E-AC30-BDB28E843229}"/>
              </a:ext>
            </a:extLst>
          </p:cNvPr>
          <p:cNvSpPr txBox="1">
            <a:spLocks noChangeArrowheads="1"/>
          </p:cNvSpPr>
          <p:nvPr/>
        </p:nvSpPr>
        <p:spPr bwMode="auto">
          <a:xfrm>
            <a:off x="2718880" y="3137254"/>
            <a:ext cx="425116"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1+e</a:t>
            </a:r>
          </a:p>
        </p:txBody>
      </p:sp>
      <p:sp>
        <p:nvSpPr>
          <p:cNvPr id="281" name="Text Box 49">
            <a:extLst>
              <a:ext uri="{FF2B5EF4-FFF2-40B4-BE49-F238E27FC236}">
                <a16:creationId xmlns:a16="http://schemas.microsoft.com/office/drawing/2014/main" id="{A09BAFF4-5A95-4A49-B68E-6989B579098A}"/>
              </a:ext>
            </a:extLst>
          </p:cNvPr>
          <p:cNvSpPr txBox="1">
            <a:spLocks noChangeArrowheads="1"/>
          </p:cNvSpPr>
          <p:nvPr/>
        </p:nvSpPr>
        <p:spPr bwMode="auto">
          <a:xfrm>
            <a:off x="2730593" y="3580166"/>
            <a:ext cx="260008"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e</a:t>
            </a:r>
          </a:p>
        </p:txBody>
      </p:sp>
      <p:sp>
        <p:nvSpPr>
          <p:cNvPr id="282" name="Text Box 50">
            <a:extLst>
              <a:ext uri="{FF2B5EF4-FFF2-40B4-BE49-F238E27FC236}">
                <a16:creationId xmlns:a16="http://schemas.microsoft.com/office/drawing/2014/main" id="{B1BC06FC-3E90-E24C-A7C6-709E59751C05}"/>
              </a:ext>
            </a:extLst>
          </p:cNvPr>
          <p:cNvSpPr txBox="1">
            <a:spLocks noChangeArrowheads="1"/>
          </p:cNvSpPr>
          <p:nvPr/>
        </p:nvSpPr>
        <p:spPr bwMode="auto">
          <a:xfrm>
            <a:off x="2076939" y="3598026"/>
            <a:ext cx="260008"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283" name="Line 51">
            <a:extLst>
              <a:ext uri="{FF2B5EF4-FFF2-40B4-BE49-F238E27FC236}">
                <a16:creationId xmlns:a16="http://schemas.microsoft.com/office/drawing/2014/main" id="{76E13AA5-D6E0-1147-A49F-3C2D07185D0A}"/>
              </a:ext>
            </a:extLst>
          </p:cNvPr>
          <p:cNvSpPr>
            <a:spLocks noChangeShapeType="1"/>
          </p:cNvSpPr>
          <p:nvPr/>
        </p:nvSpPr>
        <p:spPr bwMode="auto">
          <a:xfrm flipV="1">
            <a:off x="2527221" y="3893301"/>
            <a:ext cx="0" cy="300038"/>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5" name="Line 53">
            <a:extLst>
              <a:ext uri="{FF2B5EF4-FFF2-40B4-BE49-F238E27FC236}">
                <a16:creationId xmlns:a16="http://schemas.microsoft.com/office/drawing/2014/main" id="{9DC646D0-6896-DF4A-B13B-96458FE6E6B6}"/>
              </a:ext>
            </a:extLst>
          </p:cNvPr>
          <p:cNvSpPr>
            <a:spLocks noChangeShapeType="1"/>
          </p:cNvSpPr>
          <p:nvPr/>
        </p:nvSpPr>
        <p:spPr bwMode="auto">
          <a:xfrm flipH="1" flipV="1">
            <a:off x="1912859" y="3543259"/>
            <a:ext cx="3572" cy="25360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7" name="Line 55">
            <a:extLst>
              <a:ext uri="{FF2B5EF4-FFF2-40B4-BE49-F238E27FC236}">
                <a16:creationId xmlns:a16="http://schemas.microsoft.com/office/drawing/2014/main" id="{E01CA72B-84DE-C54F-BC43-DFAE32CCE771}"/>
              </a:ext>
            </a:extLst>
          </p:cNvPr>
          <p:cNvSpPr>
            <a:spLocks noChangeShapeType="1"/>
          </p:cNvSpPr>
          <p:nvPr/>
        </p:nvSpPr>
        <p:spPr bwMode="auto">
          <a:xfrm flipV="1">
            <a:off x="3052287" y="3568261"/>
            <a:ext cx="0" cy="321469"/>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 name="Group 1">
            <a:extLst>
              <a:ext uri="{FF2B5EF4-FFF2-40B4-BE49-F238E27FC236}">
                <a16:creationId xmlns:a16="http://schemas.microsoft.com/office/drawing/2014/main" id="{CC4C2CA0-1053-764A-966C-9BD44E93F128}"/>
              </a:ext>
            </a:extLst>
          </p:cNvPr>
          <p:cNvGrpSpPr/>
          <p:nvPr/>
        </p:nvGrpSpPr>
        <p:grpSpPr>
          <a:xfrm>
            <a:off x="1698379" y="3599931"/>
            <a:ext cx="1583390" cy="696084"/>
            <a:chOff x="265842" y="4320540"/>
            <a:chExt cx="2111186" cy="928112"/>
          </a:xfrm>
        </p:grpSpPr>
        <p:sp>
          <p:nvSpPr>
            <p:cNvPr id="284" name="Text Box 52">
              <a:extLst>
                <a:ext uri="{FF2B5EF4-FFF2-40B4-BE49-F238E27FC236}">
                  <a16:creationId xmlns:a16="http://schemas.microsoft.com/office/drawing/2014/main" id="{95474209-4E23-E44A-84F9-936210437186}"/>
                </a:ext>
              </a:extLst>
            </p:cNvPr>
            <p:cNvSpPr txBox="1">
              <a:spLocks noChangeArrowheads="1"/>
            </p:cNvSpPr>
            <p:nvPr/>
          </p:nvSpPr>
          <p:spPr bwMode="auto">
            <a:xfrm>
              <a:off x="1084676" y="4848543"/>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e</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86" name="Text Box 54">
              <a:extLst>
                <a:ext uri="{FF2B5EF4-FFF2-40B4-BE49-F238E27FC236}">
                  <a16:creationId xmlns:a16="http://schemas.microsoft.com/office/drawing/2014/main" id="{773837E9-5934-9A47-92CA-A637D32DD98F}"/>
                </a:ext>
              </a:extLst>
            </p:cNvPr>
            <p:cNvSpPr txBox="1">
              <a:spLocks noChangeArrowheads="1"/>
            </p:cNvSpPr>
            <p:nvPr/>
          </p:nvSpPr>
          <p:spPr bwMode="auto">
            <a:xfrm>
              <a:off x="265842" y="4320540"/>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88" name="Text Box 56">
              <a:extLst>
                <a:ext uri="{FF2B5EF4-FFF2-40B4-BE49-F238E27FC236}">
                  <a16:creationId xmlns:a16="http://schemas.microsoft.com/office/drawing/2014/main" id="{130D1D5A-EF10-C343-9231-321236D0282A}"/>
                </a:ext>
              </a:extLst>
            </p:cNvPr>
            <p:cNvSpPr txBox="1">
              <a:spLocks noChangeArrowheads="1"/>
            </p:cNvSpPr>
            <p:nvPr/>
          </p:nvSpPr>
          <p:spPr bwMode="auto">
            <a:xfrm>
              <a:off x="2002567" y="4465955"/>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289" name="Freeform 57">
            <a:extLst>
              <a:ext uri="{FF2B5EF4-FFF2-40B4-BE49-F238E27FC236}">
                <a16:creationId xmlns:a16="http://schemas.microsoft.com/office/drawing/2014/main" id="{9F2C08B4-5CCF-F044-9AAE-C204550218E4}"/>
              </a:ext>
            </a:extLst>
          </p:cNvPr>
          <p:cNvSpPr>
            <a:spLocks/>
          </p:cNvSpPr>
          <p:nvPr/>
        </p:nvSpPr>
        <p:spPr bwMode="auto">
          <a:xfrm flipH="1" flipV="1">
            <a:off x="2580800" y="3518254"/>
            <a:ext cx="235744" cy="1714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0" name="Freeform 58">
            <a:extLst>
              <a:ext uri="{FF2B5EF4-FFF2-40B4-BE49-F238E27FC236}">
                <a16:creationId xmlns:a16="http://schemas.microsoft.com/office/drawing/2014/main" id="{8B245FC0-129F-3D4A-B469-700656F52CA1}"/>
              </a:ext>
            </a:extLst>
          </p:cNvPr>
          <p:cNvSpPr>
            <a:spLocks/>
          </p:cNvSpPr>
          <p:nvPr/>
        </p:nvSpPr>
        <p:spPr bwMode="auto">
          <a:xfrm flipH="1">
            <a:off x="2241471" y="3525398"/>
            <a:ext cx="228600" cy="164306"/>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1" name="Text Box 59">
            <a:extLst>
              <a:ext uri="{FF2B5EF4-FFF2-40B4-BE49-F238E27FC236}">
                <a16:creationId xmlns:a16="http://schemas.microsoft.com/office/drawing/2014/main" id="{6377E6D4-018F-AB48-AED5-704776C451C0}"/>
              </a:ext>
            </a:extLst>
          </p:cNvPr>
          <p:cNvSpPr txBox="1">
            <a:spLocks noChangeArrowheads="1"/>
          </p:cNvSpPr>
          <p:nvPr/>
        </p:nvSpPr>
        <p:spPr bwMode="auto">
          <a:xfrm>
            <a:off x="2291252" y="3433720"/>
            <a:ext cx="260008"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292" name="Text Box 60">
            <a:extLst>
              <a:ext uri="{FF2B5EF4-FFF2-40B4-BE49-F238E27FC236}">
                <a16:creationId xmlns:a16="http://schemas.microsoft.com/office/drawing/2014/main" id="{24E0ABA6-6FAB-C143-9675-85BDE1799CB4}"/>
              </a:ext>
            </a:extLst>
          </p:cNvPr>
          <p:cNvSpPr txBox="1">
            <a:spLocks noChangeArrowheads="1"/>
          </p:cNvSpPr>
          <p:nvPr/>
        </p:nvSpPr>
        <p:spPr bwMode="auto">
          <a:xfrm>
            <a:off x="2548427" y="3427766"/>
            <a:ext cx="260008"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293" name="Text Box 211">
            <a:extLst>
              <a:ext uri="{FF2B5EF4-FFF2-40B4-BE49-F238E27FC236}">
                <a16:creationId xmlns:a16="http://schemas.microsoft.com/office/drawing/2014/main" id="{E0100A55-F7C5-4B4F-857E-53ECF8050639}"/>
              </a:ext>
            </a:extLst>
          </p:cNvPr>
          <p:cNvSpPr txBox="1">
            <a:spLocks noChangeArrowheads="1"/>
          </p:cNvSpPr>
          <p:nvPr/>
        </p:nvSpPr>
        <p:spPr bwMode="auto">
          <a:xfrm>
            <a:off x="2219336" y="4530049"/>
            <a:ext cx="785793"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99"/>
                </a:solidFill>
                <a:latin typeface="Avenir Book" panose="020B0503020203020204" pitchFamily="34" charset="-78"/>
                <a:cs typeface="Avenir Book" panose="020B0503020203020204" pitchFamily="34" charset="-78"/>
              </a:rPr>
              <a:t>I</a:t>
            </a:r>
            <a:r>
              <a:rPr lang="en-US" sz="1500" kern="0" dirty="0" smtClean="0">
                <a:solidFill>
                  <a:srgbClr val="000099"/>
                </a:solidFill>
                <a:latin typeface="Avenir Book" panose="020B0503020203020204" pitchFamily="34" charset="-78"/>
                <a:cs typeface="Avenir Book" panose="020B0503020203020204" pitchFamily="34" charset="-78"/>
              </a:rPr>
              <a:t>nitially</a:t>
            </a:r>
            <a:endParaRPr lang="en-US" sz="1800" kern="0" dirty="0">
              <a:solidFill>
                <a:srgbClr val="000099"/>
              </a:solidFill>
              <a:latin typeface="Avenir Book" panose="020B0503020203020204" pitchFamily="34" charset="-78"/>
              <a:cs typeface="Avenir Book" panose="020B0503020203020204" pitchFamily="34" charset="-78"/>
            </a:endParaRPr>
          </a:p>
        </p:txBody>
      </p:sp>
      <p:grpSp>
        <p:nvGrpSpPr>
          <p:cNvPr id="294" name="Group 298">
            <a:extLst>
              <a:ext uri="{FF2B5EF4-FFF2-40B4-BE49-F238E27FC236}">
                <a16:creationId xmlns:a16="http://schemas.microsoft.com/office/drawing/2014/main" id="{AC8BCF73-2229-F440-A651-C9F16CF9FAA2}"/>
              </a:ext>
            </a:extLst>
          </p:cNvPr>
          <p:cNvGrpSpPr>
            <a:grpSpLocks/>
          </p:cNvGrpSpPr>
          <p:nvPr/>
        </p:nvGrpSpPr>
        <p:grpSpPr bwMode="auto">
          <a:xfrm>
            <a:off x="3770235" y="2953184"/>
            <a:ext cx="1988343" cy="2240755"/>
            <a:chOff x="1560" y="2639"/>
            <a:chExt cx="1670" cy="1882"/>
          </a:xfrm>
        </p:grpSpPr>
        <p:sp>
          <p:nvSpPr>
            <p:cNvPr id="295" name="Freeform 61">
              <a:extLst>
                <a:ext uri="{FF2B5EF4-FFF2-40B4-BE49-F238E27FC236}">
                  <a16:creationId xmlns:a16="http://schemas.microsoft.com/office/drawing/2014/main" id="{23F656C5-B9C0-E046-A928-9550F05E3639}"/>
                </a:ext>
              </a:extLst>
            </p:cNvPr>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6" name="Freeform 62">
              <a:extLst>
                <a:ext uri="{FF2B5EF4-FFF2-40B4-BE49-F238E27FC236}">
                  <a16:creationId xmlns:a16="http://schemas.microsoft.com/office/drawing/2014/main" id="{316BD47E-9B6F-BB4B-8DE5-1F1EDF64CB3B}"/>
                </a:ext>
              </a:extLst>
            </p:cNvPr>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97" name="Group 63">
              <a:extLst>
                <a:ext uri="{FF2B5EF4-FFF2-40B4-BE49-F238E27FC236}">
                  <a16:creationId xmlns:a16="http://schemas.microsoft.com/office/drawing/2014/main" id="{C06EAAA0-57B6-8944-8D79-7C272A720182}"/>
                </a:ext>
              </a:extLst>
            </p:cNvPr>
            <p:cNvGrpSpPr>
              <a:grpSpLocks/>
            </p:cNvGrpSpPr>
            <p:nvPr/>
          </p:nvGrpSpPr>
          <p:grpSpPr bwMode="auto">
            <a:xfrm>
              <a:off x="2203" y="2652"/>
              <a:ext cx="316" cy="271"/>
              <a:chOff x="1747" y="3190"/>
              <a:chExt cx="316" cy="271"/>
            </a:xfrm>
          </p:grpSpPr>
          <p:sp>
            <p:nvSpPr>
              <p:cNvPr id="335" name="Oval 64">
                <a:extLst>
                  <a:ext uri="{FF2B5EF4-FFF2-40B4-BE49-F238E27FC236}">
                    <a16:creationId xmlns:a16="http://schemas.microsoft.com/office/drawing/2014/main" id="{78B9859B-1308-C847-BFD9-75A5119F04BB}"/>
                  </a:ext>
                </a:extLst>
              </p:cNvPr>
              <p:cNvSpPr>
                <a:spLocks noChangeArrowheads="1"/>
              </p:cNvSpPr>
              <p:nvPr/>
            </p:nvSpPr>
            <p:spPr bwMode="auto">
              <a:xfrm>
                <a:off x="1750" y="3308"/>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6" name="Line 65">
                <a:extLst>
                  <a:ext uri="{FF2B5EF4-FFF2-40B4-BE49-F238E27FC236}">
                    <a16:creationId xmlns:a16="http://schemas.microsoft.com/office/drawing/2014/main" id="{D8C1D4EE-FD74-0A49-BA84-9F1A4776A220}"/>
                  </a:ext>
                </a:extLst>
              </p:cNvPr>
              <p:cNvSpPr>
                <a:spLocks noChangeShapeType="1"/>
              </p:cNvSpPr>
              <p:nvPr/>
            </p:nvSpPr>
            <p:spPr bwMode="auto">
              <a:xfrm>
                <a:off x="1750" y="330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7" name="Line 66">
                <a:extLst>
                  <a:ext uri="{FF2B5EF4-FFF2-40B4-BE49-F238E27FC236}">
                    <a16:creationId xmlns:a16="http://schemas.microsoft.com/office/drawing/2014/main" id="{DF974EE8-B7FB-304A-817C-E27B25608462}"/>
                  </a:ext>
                </a:extLst>
              </p:cNvPr>
              <p:cNvSpPr>
                <a:spLocks noChangeShapeType="1"/>
              </p:cNvSpPr>
              <p:nvPr/>
            </p:nvSpPr>
            <p:spPr bwMode="auto">
              <a:xfrm>
                <a:off x="2063" y="330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8" name="Rectangle 67">
                <a:extLst>
                  <a:ext uri="{FF2B5EF4-FFF2-40B4-BE49-F238E27FC236}">
                    <a16:creationId xmlns:a16="http://schemas.microsoft.com/office/drawing/2014/main" id="{EAB41FEF-BA76-C242-B9EE-BD99A939990C}"/>
                  </a:ext>
                </a:extLst>
              </p:cNvPr>
              <p:cNvSpPr>
                <a:spLocks noChangeArrowheads="1"/>
              </p:cNvSpPr>
              <p:nvPr/>
            </p:nvSpPr>
            <p:spPr bwMode="auto">
              <a:xfrm>
                <a:off x="1750" y="3301"/>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9" name="Oval 68">
                <a:extLst>
                  <a:ext uri="{FF2B5EF4-FFF2-40B4-BE49-F238E27FC236}">
                    <a16:creationId xmlns:a16="http://schemas.microsoft.com/office/drawing/2014/main" id="{A0909F6D-1FB1-3D4D-AE3F-51C5691CFEDF}"/>
                  </a:ext>
                </a:extLst>
              </p:cNvPr>
              <p:cNvSpPr>
                <a:spLocks noChangeArrowheads="1"/>
              </p:cNvSpPr>
              <p:nvPr/>
            </p:nvSpPr>
            <p:spPr bwMode="auto">
              <a:xfrm>
                <a:off x="1747" y="3242"/>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40" name="Group 69">
                <a:extLst>
                  <a:ext uri="{FF2B5EF4-FFF2-40B4-BE49-F238E27FC236}">
                    <a16:creationId xmlns:a16="http://schemas.microsoft.com/office/drawing/2014/main" id="{E321A372-F838-1046-9EEE-3777DD9F6EDA}"/>
                  </a:ext>
                </a:extLst>
              </p:cNvPr>
              <p:cNvGrpSpPr>
                <a:grpSpLocks/>
              </p:cNvGrpSpPr>
              <p:nvPr/>
            </p:nvGrpSpPr>
            <p:grpSpPr bwMode="auto">
              <a:xfrm>
                <a:off x="1773" y="3190"/>
                <a:ext cx="239" cy="271"/>
                <a:chOff x="2938" y="2425"/>
                <a:chExt cx="243" cy="271"/>
              </a:xfrm>
            </p:grpSpPr>
            <p:sp>
              <p:nvSpPr>
                <p:cNvPr id="341" name="Rectangle 70">
                  <a:extLst>
                    <a:ext uri="{FF2B5EF4-FFF2-40B4-BE49-F238E27FC236}">
                      <a16:creationId xmlns:a16="http://schemas.microsoft.com/office/drawing/2014/main" id="{E9E3479C-155E-7346-8259-38DEBC5E5696}"/>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2" name="Text Box 71">
                  <a:extLst>
                    <a:ext uri="{FF2B5EF4-FFF2-40B4-BE49-F238E27FC236}">
                      <a16:creationId xmlns:a16="http://schemas.microsoft.com/office/drawing/2014/main" id="{694BA042-EE97-A844-A052-AC23A1EB5C3A}"/>
                    </a:ext>
                  </a:extLst>
                </p:cNvPr>
                <p:cNvSpPr txBox="1">
                  <a:spLocks noChangeArrowheads="1"/>
                </p:cNvSpPr>
                <p:nvPr/>
              </p:nvSpPr>
              <p:spPr bwMode="auto">
                <a:xfrm>
                  <a:off x="2938" y="2425"/>
                  <a:ext cx="243"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a</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298" name="Group 72">
              <a:extLst>
                <a:ext uri="{FF2B5EF4-FFF2-40B4-BE49-F238E27FC236}">
                  <a16:creationId xmlns:a16="http://schemas.microsoft.com/office/drawing/2014/main" id="{35D72D94-CD1F-0246-AF0C-10782A464E1E}"/>
                </a:ext>
              </a:extLst>
            </p:cNvPr>
            <p:cNvGrpSpPr>
              <a:grpSpLocks/>
            </p:cNvGrpSpPr>
            <p:nvPr/>
          </p:nvGrpSpPr>
          <p:grpSpPr bwMode="auto">
            <a:xfrm>
              <a:off x="1795" y="2907"/>
              <a:ext cx="316" cy="271"/>
              <a:chOff x="2221" y="3571"/>
              <a:chExt cx="316" cy="271"/>
            </a:xfrm>
          </p:grpSpPr>
          <p:sp>
            <p:nvSpPr>
              <p:cNvPr id="327" name="Oval 73">
                <a:extLst>
                  <a:ext uri="{FF2B5EF4-FFF2-40B4-BE49-F238E27FC236}">
                    <a16:creationId xmlns:a16="http://schemas.microsoft.com/office/drawing/2014/main" id="{2EF13721-1C35-D541-BCCB-D662D9F0DEAC}"/>
                  </a:ext>
                </a:extLst>
              </p:cNvPr>
              <p:cNvSpPr>
                <a:spLocks noChangeArrowheads="1"/>
              </p:cNvSpPr>
              <p:nvPr/>
            </p:nvSpPr>
            <p:spPr bwMode="auto">
              <a:xfrm>
                <a:off x="2224" y="369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8" name="Line 74">
                <a:extLst>
                  <a:ext uri="{FF2B5EF4-FFF2-40B4-BE49-F238E27FC236}">
                    <a16:creationId xmlns:a16="http://schemas.microsoft.com/office/drawing/2014/main" id="{A7D1FF06-753A-D145-BD9E-DBEE6D774295}"/>
                  </a:ext>
                </a:extLst>
              </p:cNvPr>
              <p:cNvSpPr>
                <a:spLocks noChangeShapeType="1"/>
              </p:cNvSpPr>
              <p:nvPr/>
            </p:nvSpPr>
            <p:spPr bwMode="auto">
              <a:xfrm>
                <a:off x="2224" y="368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9" name="Line 75">
                <a:extLst>
                  <a:ext uri="{FF2B5EF4-FFF2-40B4-BE49-F238E27FC236}">
                    <a16:creationId xmlns:a16="http://schemas.microsoft.com/office/drawing/2014/main" id="{9A459926-EC11-004B-9F3A-6CAF6C2992AA}"/>
                  </a:ext>
                </a:extLst>
              </p:cNvPr>
              <p:cNvSpPr>
                <a:spLocks noChangeShapeType="1"/>
              </p:cNvSpPr>
              <p:nvPr/>
            </p:nvSpPr>
            <p:spPr bwMode="auto">
              <a:xfrm>
                <a:off x="2537" y="368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0" name="Rectangle 76">
                <a:extLst>
                  <a:ext uri="{FF2B5EF4-FFF2-40B4-BE49-F238E27FC236}">
                    <a16:creationId xmlns:a16="http://schemas.microsoft.com/office/drawing/2014/main" id="{45443CD7-7977-0246-BB21-F040776D02C9}"/>
                  </a:ext>
                </a:extLst>
              </p:cNvPr>
              <p:cNvSpPr>
                <a:spLocks noChangeArrowheads="1"/>
              </p:cNvSpPr>
              <p:nvPr/>
            </p:nvSpPr>
            <p:spPr bwMode="auto">
              <a:xfrm>
                <a:off x="2224" y="368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1" name="Oval 77">
                <a:extLst>
                  <a:ext uri="{FF2B5EF4-FFF2-40B4-BE49-F238E27FC236}">
                    <a16:creationId xmlns:a16="http://schemas.microsoft.com/office/drawing/2014/main" id="{7EE3DE6B-30D5-7E4E-89F0-14673D503F03}"/>
                  </a:ext>
                </a:extLst>
              </p:cNvPr>
              <p:cNvSpPr>
                <a:spLocks noChangeArrowheads="1"/>
              </p:cNvSpPr>
              <p:nvPr/>
            </p:nvSpPr>
            <p:spPr bwMode="auto">
              <a:xfrm>
                <a:off x="2221" y="362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32" name="Group 78">
                <a:extLst>
                  <a:ext uri="{FF2B5EF4-FFF2-40B4-BE49-F238E27FC236}">
                    <a16:creationId xmlns:a16="http://schemas.microsoft.com/office/drawing/2014/main" id="{41C702B2-407E-B24D-A087-8C4135E4E0A2}"/>
                  </a:ext>
                </a:extLst>
              </p:cNvPr>
              <p:cNvGrpSpPr>
                <a:grpSpLocks/>
              </p:cNvGrpSpPr>
              <p:nvPr/>
            </p:nvGrpSpPr>
            <p:grpSpPr bwMode="auto">
              <a:xfrm>
                <a:off x="2256" y="3571"/>
                <a:ext cx="254" cy="271"/>
                <a:chOff x="2930" y="2425"/>
                <a:chExt cx="258" cy="271"/>
              </a:xfrm>
            </p:grpSpPr>
            <p:sp>
              <p:nvSpPr>
                <p:cNvPr id="333" name="Rectangle 79">
                  <a:extLst>
                    <a:ext uri="{FF2B5EF4-FFF2-40B4-BE49-F238E27FC236}">
                      <a16:creationId xmlns:a16="http://schemas.microsoft.com/office/drawing/2014/main" id="{154D488B-3D82-0149-B09A-888C146F0C14}"/>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4" name="Text Box 80">
                  <a:extLst>
                    <a:ext uri="{FF2B5EF4-FFF2-40B4-BE49-F238E27FC236}">
                      <a16:creationId xmlns:a16="http://schemas.microsoft.com/office/drawing/2014/main" id="{B8A7865E-A26B-374E-ADBF-C825A50686EF}"/>
                    </a:ext>
                  </a:extLst>
                </p:cNvPr>
                <p:cNvSpPr txBox="1">
                  <a:spLocks noChangeArrowheads="1"/>
                </p:cNvSpPr>
                <p:nvPr/>
              </p:nvSpPr>
              <p:spPr bwMode="auto">
                <a:xfrm>
                  <a:off x="2930" y="2425"/>
                  <a:ext cx="25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d</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299" name="Group 81">
              <a:extLst>
                <a:ext uri="{FF2B5EF4-FFF2-40B4-BE49-F238E27FC236}">
                  <a16:creationId xmlns:a16="http://schemas.microsoft.com/office/drawing/2014/main" id="{6037BBA4-D433-E94F-ADEB-4B0DC41912CB}"/>
                </a:ext>
              </a:extLst>
            </p:cNvPr>
            <p:cNvGrpSpPr>
              <a:grpSpLocks/>
            </p:cNvGrpSpPr>
            <p:nvPr/>
          </p:nvGrpSpPr>
          <p:grpSpPr bwMode="auto">
            <a:xfrm>
              <a:off x="2195" y="3198"/>
              <a:ext cx="315" cy="271"/>
              <a:chOff x="2903" y="2884"/>
              <a:chExt cx="315" cy="271"/>
            </a:xfrm>
          </p:grpSpPr>
          <p:grpSp>
            <p:nvGrpSpPr>
              <p:cNvPr id="318" name="Group 82">
                <a:extLst>
                  <a:ext uri="{FF2B5EF4-FFF2-40B4-BE49-F238E27FC236}">
                    <a16:creationId xmlns:a16="http://schemas.microsoft.com/office/drawing/2014/main" id="{196235C6-D490-FA41-88E6-67F4B669FCE8}"/>
                  </a:ext>
                </a:extLst>
              </p:cNvPr>
              <p:cNvGrpSpPr>
                <a:grpSpLocks/>
              </p:cNvGrpSpPr>
              <p:nvPr/>
            </p:nvGrpSpPr>
            <p:grpSpPr bwMode="auto">
              <a:xfrm>
                <a:off x="2903" y="2938"/>
                <a:ext cx="315" cy="144"/>
                <a:chOff x="2903" y="2938"/>
                <a:chExt cx="315" cy="144"/>
              </a:xfrm>
            </p:grpSpPr>
            <p:sp>
              <p:nvSpPr>
                <p:cNvPr id="322" name="Oval 83">
                  <a:extLst>
                    <a:ext uri="{FF2B5EF4-FFF2-40B4-BE49-F238E27FC236}">
                      <a16:creationId xmlns:a16="http://schemas.microsoft.com/office/drawing/2014/main" id="{9B969A9C-C7F9-1E44-9632-A4175D5DAD1E}"/>
                    </a:ext>
                  </a:extLst>
                </p:cNvPr>
                <p:cNvSpPr>
                  <a:spLocks noChangeArrowheads="1"/>
                </p:cNvSpPr>
                <p:nvPr/>
              </p:nvSpPr>
              <p:spPr bwMode="auto">
                <a:xfrm>
                  <a:off x="2903" y="3001"/>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3" name="Line 84">
                  <a:extLst>
                    <a:ext uri="{FF2B5EF4-FFF2-40B4-BE49-F238E27FC236}">
                      <a16:creationId xmlns:a16="http://schemas.microsoft.com/office/drawing/2014/main" id="{6CF306AF-404F-424D-9C67-9C4D29AF1296}"/>
                    </a:ext>
                  </a:extLst>
                </p:cNvPr>
                <p:cNvSpPr>
                  <a:spLocks noChangeShapeType="1"/>
                </p:cNvSpPr>
                <p:nvPr/>
              </p:nvSpPr>
              <p:spPr bwMode="auto">
                <a:xfrm>
                  <a:off x="2903" y="2994"/>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4" name="Line 85">
                  <a:extLst>
                    <a:ext uri="{FF2B5EF4-FFF2-40B4-BE49-F238E27FC236}">
                      <a16:creationId xmlns:a16="http://schemas.microsoft.com/office/drawing/2014/main" id="{6001B080-4FC0-AA4A-8A03-EA244FA8AFFF}"/>
                    </a:ext>
                  </a:extLst>
                </p:cNvPr>
                <p:cNvSpPr>
                  <a:spLocks noChangeShapeType="1"/>
                </p:cNvSpPr>
                <p:nvPr/>
              </p:nvSpPr>
              <p:spPr bwMode="auto">
                <a:xfrm>
                  <a:off x="3215" y="2994"/>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5" name="Rectangle 86">
                  <a:extLst>
                    <a:ext uri="{FF2B5EF4-FFF2-40B4-BE49-F238E27FC236}">
                      <a16:creationId xmlns:a16="http://schemas.microsoft.com/office/drawing/2014/main" id="{D28A036B-2A60-C741-962B-E29C00C6E247}"/>
                    </a:ext>
                  </a:extLst>
                </p:cNvPr>
                <p:cNvSpPr>
                  <a:spLocks noChangeArrowheads="1"/>
                </p:cNvSpPr>
                <p:nvPr/>
              </p:nvSpPr>
              <p:spPr bwMode="auto">
                <a:xfrm>
                  <a:off x="2903" y="2994"/>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6" name="Oval 87">
                  <a:extLst>
                    <a:ext uri="{FF2B5EF4-FFF2-40B4-BE49-F238E27FC236}">
                      <a16:creationId xmlns:a16="http://schemas.microsoft.com/office/drawing/2014/main" id="{E903BD80-A54A-8A48-9EEB-3D7E3560FFD2}"/>
                    </a:ext>
                  </a:extLst>
                </p:cNvPr>
                <p:cNvSpPr>
                  <a:spLocks noChangeArrowheads="1"/>
                </p:cNvSpPr>
                <p:nvPr/>
              </p:nvSpPr>
              <p:spPr bwMode="auto">
                <a:xfrm>
                  <a:off x="2906" y="2938"/>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19" name="Group 88">
                <a:extLst>
                  <a:ext uri="{FF2B5EF4-FFF2-40B4-BE49-F238E27FC236}">
                    <a16:creationId xmlns:a16="http://schemas.microsoft.com/office/drawing/2014/main" id="{05B15224-CC30-7643-A907-6606CEF96717}"/>
                  </a:ext>
                </a:extLst>
              </p:cNvPr>
              <p:cNvGrpSpPr>
                <a:grpSpLocks/>
              </p:cNvGrpSpPr>
              <p:nvPr/>
            </p:nvGrpSpPr>
            <p:grpSpPr bwMode="auto">
              <a:xfrm>
                <a:off x="2936" y="2884"/>
                <a:ext cx="233" cy="271"/>
                <a:chOff x="2940" y="2425"/>
                <a:chExt cx="237" cy="271"/>
              </a:xfrm>
            </p:grpSpPr>
            <p:sp>
              <p:nvSpPr>
                <p:cNvPr id="320" name="Rectangle 89">
                  <a:extLst>
                    <a:ext uri="{FF2B5EF4-FFF2-40B4-BE49-F238E27FC236}">
                      <a16:creationId xmlns:a16="http://schemas.microsoft.com/office/drawing/2014/main" id="{4B5C6748-BF8D-E544-8581-B2BF936E3DB7}"/>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1" name="Text Box 90">
                  <a:extLst>
                    <a:ext uri="{FF2B5EF4-FFF2-40B4-BE49-F238E27FC236}">
                      <a16:creationId xmlns:a16="http://schemas.microsoft.com/office/drawing/2014/main" id="{CAE26135-0C9E-A14E-B40D-5A53685912F8}"/>
                    </a:ext>
                  </a:extLst>
                </p:cNvPr>
                <p:cNvSpPr txBox="1">
                  <a:spLocks noChangeArrowheads="1"/>
                </p:cNvSpPr>
                <p:nvPr/>
              </p:nvSpPr>
              <p:spPr bwMode="auto">
                <a:xfrm>
                  <a:off x="2940" y="2425"/>
                  <a:ext cx="237"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c</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300" name="Group 91">
              <a:extLst>
                <a:ext uri="{FF2B5EF4-FFF2-40B4-BE49-F238E27FC236}">
                  <a16:creationId xmlns:a16="http://schemas.microsoft.com/office/drawing/2014/main" id="{41FECA4C-931F-6F41-A222-EF844C7E995F}"/>
                </a:ext>
              </a:extLst>
            </p:cNvPr>
            <p:cNvGrpSpPr>
              <a:grpSpLocks/>
            </p:cNvGrpSpPr>
            <p:nvPr/>
          </p:nvGrpSpPr>
          <p:grpSpPr bwMode="auto">
            <a:xfrm>
              <a:off x="2607" y="2916"/>
              <a:ext cx="316" cy="271"/>
              <a:chOff x="2217" y="2884"/>
              <a:chExt cx="316" cy="271"/>
            </a:xfrm>
          </p:grpSpPr>
          <p:sp>
            <p:nvSpPr>
              <p:cNvPr id="310" name="Oval 92">
                <a:extLst>
                  <a:ext uri="{FF2B5EF4-FFF2-40B4-BE49-F238E27FC236}">
                    <a16:creationId xmlns:a16="http://schemas.microsoft.com/office/drawing/2014/main" id="{D9B3AABA-2A51-8542-A842-AA5E310C8F05}"/>
                  </a:ext>
                </a:extLst>
              </p:cNvPr>
              <p:cNvSpPr>
                <a:spLocks noChangeArrowheads="1"/>
              </p:cNvSpPr>
              <p:nvPr/>
            </p:nvSpPr>
            <p:spPr bwMode="auto">
              <a:xfrm>
                <a:off x="2220" y="30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1" name="Line 93">
                <a:extLst>
                  <a:ext uri="{FF2B5EF4-FFF2-40B4-BE49-F238E27FC236}">
                    <a16:creationId xmlns:a16="http://schemas.microsoft.com/office/drawing/2014/main" id="{CD80F331-7D60-1340-86AF-CAD0746AEDE8}"/>
                  </a:ext>
                </a:extLst>
              </p:cNvPr>
              <p:cNvSpPr>
                <a:spLocks noChangeShapeType="1"/>
              </p:cNvSpPr>
              <p:nvPr/>
            </p:nvSpPr>
            <p:spPr bwMode="auto">
              <a:xfrm>
                <a:off x="2220" y="29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2" name="Line 94">
                <a:extLst>
                  <a:ext uri="{FF2B5EF4-FFF2-40B4-BE49-F238E27FC236}">
                    <a16:creationId xmlns:a16="http://schemas.microsoft.com/office/drawing/2014/main" id="{97E6F033-8430-3344-8096-8885BA3BE07B}"/>
                  </a:ext>
                </a:extLst>
              </p:cNvPr>
              <p:cNvSpPr>
                <a:spLocks noChangeShapeType="1"/>
              </p:cNvSpPr>
              <p:nvPr/>
            </p:nvSpPr>
            <p:spPr bwMode="auto">
              <a:xfrm>
                <a:off x="2533" y="29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3" name="Rectangle 95">
                <a:extLst>
                  <a:ext uri="{FF2B5EF4-FFF2-40B4-BE49-F238E27FC236}">
                    <a16:creationId xmlns:a16="http://schemas.microsoft.com/office/drawing/2014/main" id="{CB6EB605-452C-B044-B122-AE8AB475B1DA}"/>
                  </a:ext>
                </a:extLst>
              </p:cNvPr>
              <p:cNvSpPr>
                <a:spLocks noChangeArrowheads="1"/>
              </p:cNvSpPr>
              <p:nvPr/>
            </p:nvSpPr>
            <p:spPr bwMode="auto">
              <a:xfrm>
                <a:off x="2220" y="29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4" name="Oval 96">
                <a:extLst>
                  <a:ext uri="{FF2B5EF4-FFF2-40B4-BE49-F238E27FC236}">
                    <a16:creationId xmlns:a16="http://schemas.microsoft.com/office/drawing/2014/main" id="{C6AD4BFE-1D27-5046-BFDE-06C45A3D870F}"/>
                  </a:ext>
                </a:extLst>
              </p:cNvPr>
              <p:cNvSpPr>
                <a:spLocks noChangeArrowheads="1"/>
              </p:cNvSpPr>
              <p:nvPr/>
            </p:nvSpPr>
            <p:spPr bwMode="auto">
              <a:xfrm>
                <a:off x="2217" y="29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15" name="Group 97">
                <a:extLst>
                  <a:ext uri="{FF2B5EF4-FFF2-40B4-BE49-F238E27FC236}">
                    <a16:creationId xmlns:a16="http://schemas.microsoft.com/office/drawing/2014/main" id="{7B87D585-870A-F646-AA79-EB6F8DD77CB7}"/>
                  </a:ext>
                </a:extLst>
              </p:cNvPr>
              <p:cNvGrpSpPr>
                <a:grpSpLocks/>
              </p:cNvGrpSpPr>
              <p:nvPr/>
            </p:nvGrpSpPr>
            <p:grpSpPr bwMode="auto">
              <a:xfrm>
                <a:off x="2249" y="2884"/>
                <a:ext cx="254" cy="271"/>
                <a:chOff x="2930" y="2425"/>
                <a:chExt cx="258" cy="271"/>
              </a:xfrm>
            </p:grpSpPr>
            <p:sp>
              <p:nvSpPr>
                <p:cNvPr id="316" name="Rectangle 98">
                  <a:extLst>
                    <a:ext uri="{FF2B5EF4-FFF2-40B4-BE49-F238E27FC236}">
                      <a16:creationId xmlns:a16="http://schemas.microsoft.com/office/drawing/2014/main" id="{B4B799CD-BE4A-6544-85F3-80ABF68829CB}"/>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7" name="Text Box 99">
                  <a:extLst>
                    <a:ext uri="{FF2B5EF4-FFF2-40B4-BE49-F238E27FC236}">
                      <a16:creationId xmlns:a16="http://schemas.microsoft.com/office/drawing/2014/main" id="{3B6364EC-433F-4C4C-8692-397718480ADC}"/>
                    </a:ext>
                  </a:extLst>
                </p:cNvPr>
                <p:cNvSpPr txBox="1">
                  <a:spLocks noChangeArrowheads="1"/>
                </p:cNvSpPr>
                <p:nvPr/>
              </p:nvSpPr>
              <p:spPr bwMode="auto">
                <a:xfrm>
                  <a:off x="2930" y="2425"/>
                  <a:ext cx="25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b</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sp>
          <p:nvSpPr>
            <p:cNvPr id="301" name="Freeform 101">
              <a:extLst>
                <a:ext uri="{FF2B5EF4-FFF2-40B4-BE49-F238E27FC236}">
                  <a16:creationId xmlns:a16="http://schemas.microsoft.com/office/drawing/2014/main" id="{7ABA6E2F-253C-0D42-A38F-5A1AB67560D3}"/>
                </a:ext>
              </a:extLst>
            </p:cNvPr>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2" name="Freeform 102">
              <a:extLst>
                <a:ext uri="{FF2B5EF4-FFF2-40B4-BE49-F238E27FC236}">
                  <a16:creationId xmlns:a16="http://schemas.microsoft.com/office/drawing/2014/main" id="{C057E363-4306-B348-91D5-8317DEE1A8FD}"/>
                </a:ext>
              </a:extLst>
            </p:cNvPr>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triangl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3" name="Freeform 103">
              <a:extLst>
                <a:ext uri="{FF2B5EF4-FFF2-40B4-BE49-F238E27FC236}">
                  <a16:creationId xmlns:a16="http://schemas.microsoft.com/office/drawing/2014/main" id="{0AFD584E-E579-1444-B99F-1FB0E607D06D}"/>
                </a:ext>
              </a:extLst>
            </p:cNvPr>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4" name="Freeform 107">
              <a:extLst>
                <a:ext uri="{FF2B5EF4-FFF2-40B4-BE49-F238E27FC236}">
                  <a16:creationId xmlns:a16="http://schemas.microsoft.com/office/drawing/2014/main" id="{052C311D-FDBD-984C-8B4C-43AD75780EC7}"/>
                </a:ext>
              </a:extLst>
            </p:cNvPr>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5" name="Freeform 108">
              <a:extLst>
                <a:ext uri="{FF2B5EF4-FFF2-40B4-BE49-F238E27FC236}">
                  <a16:creationId xmlns:a16="http://schemas.microsoft.com/office/drawing/2014/main" id="{1A81E6C6-F1CA-FA41-9DBC-2C3BBD399110}"/>
                </a:ext>
              </a:extLst>
            </p:cNvPr>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6" name="Text Box 212">
              <a:extLst>
                <a:ext uri="{FF2B5EF4-FFF2-40B4-BE49-F238E27FC236}">
                  <a16:creationId xmlns:a16="http://schemas.microsoft.com/office/drawing/2014/main" id="{62F6D288-255E-5A4F-9372-F42D0C8C6ADA}"/>
                </a:ext>
              </a:extLst>
            </p:cNvPr>
            <p:cNvSpPr txBox="1">
              <a:spLocks noChangeArrowheads="1"/>
            </p:cNvSpPr>
            <p:nvPr/>
          </p:nvSpPr>
          <p:spPr bwMode="auto">
            <a:xfrm>
              <a:off x="1560" y="3823"/>
              <a:ext cx="1670" cy="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80000"/>
                </a:lnSpc>
                <a:spcBef>
                  <a:spcPct val="0"/>
                </a:spcBef>
                <a:spcAft>
                  <a:spcPct val="0"/>
                </a:spcAft>
                <a:defRPr/>
              </a:pPr>
              <a:r>
                <a:rPr lang="en-US" sz="1500" kern="0" dirty="0">
                  <a:solidFill>
                    <a:srgbClr val="000099"/>
                  </a:solidFill>
                  <a:latin typeface="Avenir Book" panose="020B0503020203020204" pitchFamily="34" charset="-78"/>
                  <a:cs typeface="Avenir Book" panose="020B0503020203020204" pitchFamily="34" charset="-78"/>
                </a:rPr>
                <a:t>G</a:t>
              </a:r>
              <a:r>
                <a:rPr lang="en-US" sz="1500" kern="0" dirty="0" smtClean="0">
                  <a:solidFill>
                    <a:srgbClr val="000099"/>
                  </a:solidFill>
                  <a:latin typeface="Avenir Book" panose="020B0503020203020204" pitchFamily="34" charset="-78"/>
                  <a:cs typeface="Avenir Book" panose="020B0503020203020204" pitchFamily="34" charset="-78"/>
                </a:rPr>
                <a:t>iven </a:t>
              </a:r>
              <a:r>
                <a:rPr lang="en-US" sz="1500" kern="0" dirty="0">
                  <a:solidFill>
                    <a:srgbClr val="000099"/>
                  </a:solidFill>
                  <a:latin typeface="Avenir Book" panose="020B0503020203020204" pitchFamily="34" charset="-78"/>
                  <a:cs typeface="Avenir Book" panose="020B0503020203020204" pitchFamily="34" charset="-78"/>
                </a:rPr>
                <a:t>these costs,</a:t>
              </a:r>
            </a:p>
            <a:p>
              <a:pPr algn="ctr" defTabSz="685800" eaLnBrk="0" fontAlgn="base" hangingPunct="0">
                <a:lnSpc>
                  <a:spcPct val="80000"/>
                </a:lnSpc>
                <a:spcBef>
                  <a:spcPct val="0"/>
                </a:spcBef>
                <a:spcAft>
                  <a:spcPct val="0"/>
                </a:spcAft>
                <a:defRPr/>
              </a:pPr>
              <a:r>
                <a:rPr lang="en-US" sz="1500" kern="0" dirty="0">
                  <a:solidFill>
                    <a:srgbClr val="000099"/>
                  </a:solidFill>
                  <a:latin typeface="Avenir Book" panose="020B0503020203020204" pitchFamily="34" charset="-78"/>
                  <a:cs typeface="Avenir Book" panose="020B0503020203020204" pitchFamily="34" charset="-78"/>
                </a:rPr>
                <a:t>find new routing….</a:t>
              </a:r>
            </a:p>
            <a:p>
              <a:pPr algn="ctr" defTabSz="685800" eaLnBrk="0" fontAlgn="base" hangingPunct="0">
                <a:lnSpc>
                  <a:spcPct val="80000"/>
                </a:lnSpc>
                <a:spcBef>
                  <a:spcPct val="0"/>
                </a:spcBef>
                <a:spcAft>
                  <a:spcPct val="0"/>
                </a:spcAft>
                <a:defRPr/>
              </a:pPr>
              <a:r>
                <a:rPr lang="en-US" sz="1500" kern="0" dirty="0">
                  <a:solidFill>
                    <a:srgbClr val="000099"/>
                  </a:solidFill>
                  <a:latin typeface="Avenir Book" panose="020B0503020203020204" pitchFamily="34" charset="-78"/>
                  <a:cs typeface="Avenir Book" panose="020B0503020203020204" pitchFamily="34" charset="-78"/>
                </a:rPr>
                <a:t>resulting in new costs</a:t>
              </a:r>
            </a:p>
          </p:txBody>
        </p:sp>
        <p:sp>
          <p:nvSpPr>
            <p:cNvPr id="307" name="Line 215">
              <a:extLst>
                <a:ext uri="{FF2B5EF4-FFF2-40B4-BE49-F238E27FC236}">
                  <a16:creationId xmlns:a16="http://schemas.microsoft.com/office/drawing/2014/main" id="{7154F3FC-3CBE-F444-AD8C-181C5FA73D55}"/>
                </a:ext>
              </a:extLst>
            </p:cNvPr>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8" name="Line 216">
              <a:extLst>
                <a:ext uri="{FF2B5EF4-FFF2-40B4-BE49-F238E27FC236}">
                  <a16:creationId xmlns:a16="http://schemas.microsoft.com/office/drawing/2014/main" id="{BC9E228B-ADE8-F94B-AB8C-25BBFB2C5FC5}"/>
                </a:ext>
              </a:extLst>
            </p:cNvPr>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9" name="Line 217">
              <a:extLst>
                <a:ext uri="{FF2B5EF4-FFF2-40B4-BE49-F238E27FC236}">
                  <a16:creationId xmlns:a16="http://schemas.microsoft.com/office/drawing/2014/main" id="{D1A0AE2B-7EAA-564B-BD48-1A46BAD1FAB7}"/>
                </a:ext>
              </a:extLst>
            </p:cNvPr>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43" name="Freeform 288">
            <a:extLst>
              <a:ext uri="{FF2B5EF4-FFF2-40B4-BE49-F238E27FC236}">
                <a16:creationId xmlns:a16="http://schemas.microsoft.com/office/drawing/2014/main" id="{F2F8D97F-6F30-A447-B912-F5D6FDFF59AC}"/>
              </a:ext>
            </a:extLst>
          </p:cNvPr>
          <p:cNvSpPr>
            <a:spLocks/>
          </p:cNvSpPr>
          <p:nvPr/>
        </p:nvSpPr>
        <p:spPr bwMode="auto">
          <a:xfrm>
            <a:off x="2548652" y="3133683"/>
            <a:ext cx="457200" cy="621506"/>
          </a:xfrm>
          <a:custGeom>
            <a:avLst/>
            <a:gdLst>
              <a:gd name="T0" fmla="*/ 0 w 384"/>
              <a:gd name="T1" fmla="*/ 2147483647 h 522"/>
              <a:gd name="T2" fmla="*/ 2147483647 w 384"/>
              <a:gd name="T3" fmla="*/ 2147483647 h 522"/>
              <a:gd name="T4" fmla="*/ 2147483647 w 384"/>
              <a:gd name="T5" fmla="*/ 0 h 522"/>
              <a:gd name="T6" fmla="*/ 0 60000 65536"/>
              <a:gd name="T7" fmla="*/ 0 60000 65536"/>
              <a:gd name="T8" fmla="*/ 0 60000 65536"/>
              <a:gd name="T9" fmla="*/ 0 w 384"/>
              <a:gd name="T10" fmla="*/ 0 h 522"/>
              <a:gd name="T11" fmla="*/ 384 w 384"/>
              <a:gd name="T12" fmla="*/ 522 h 522"/>
            </a:gdLst>
            <a:ahLst/>
            <a:cxnLst>
              <a:cxn ang="T6">
                <a:pos x="T0" y="T1"/>
              </a:cxn>
              <a:cxn ang="T7">
                <a:pos x="T2" y="T3"/>
              </a:cxn>
              <a:cxn ang="T8">
                <a:pos x="T4" y="T5"/>
              </a:cxn>
            </a:cxnLst>
            <a:rect l="T9" t="T10" r="T11" b="T12"/>
            <a:pathLst>
              <a:path w="384" h="522">
                <a:moveTo>
                  <a:pt x="0" y="522"/>
                </a:moveTo>
                <a:lnTo>
                  <a:pt x="384" y="249"/>
                </a:lnTo>
                <a:lnTo>
                  <a:pt x="12" y="0"/>
                </a:lnTo>
              </a:path>
            </a:pathLst>
          </a:custGeom>
          <a:noFill/>
          <a:ln w="57150" cap="flat" cmpd="sng">
            <a:solidFill>
              <a:srgbClr val="CC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4" name="Line 289">
            <a:extLst>
              <a:ext uri="{FF2B5EF4-FFF2-40B4-BE49-F238E27FC236}">
                <a16:creationId xmlns:a16="http://schemas.microsoft.com/office/drawing/2014/main" id="{3CB5FA36-8FD4-D648-896B-CA0B2B49DA09}"/>
              </a:ext>
            </a:extLst>
          </p:cNvPr>
          <p:cNvSpPr>
            <a:spLocks noChangeShapeType="1"/>
          </p:cNvSpPr>
          <p:nvPr/>
        </p:nvSpPr>
        <p:spPr bwMode="auto">
          <a:xfrm flipV="1">
            <a:off x="2187159" y="3219638"/>
            <a:ext cx="335756" cy="182166"/>
          </a:xfrm>
          <a:prstGeom prst="line">
            <a:avLst/>
          </a:prstGeom>
          <a:noFill/>
          <a:ln w="57150">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5" name="Freeform 290">
            <a:extLst>
              <a:ext uri="{FF2B5EF4-FFF2-40B4-BE49-F238E27FC236}">
                <a16:creationId xmlns:a16="http://schemas.microsoft.com/office/drawing/2014/main" id="{0F8BEE7E-780D-8445-B11E-6D0983033332}"/>
              </a:ext>
            </a:extLst>
          </p:cNvPr>
          <p:cNvSpPr>
            <a:spLocks/>
          </p:cNvSpPr>
          <p:nvPr/>
        </p:nvSpPr>
        <p:spPr bwMode="auto">
          <a:xfrm>
            <a:off x="4270296" y="3104394"/>
            <a:ext cx="895350" cy="650081"/>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46" name="Group 291">
            <a:extLst>
              <a:ext uri="{FF2B5EF4-FFF2-40B4-BE49-F238E27FC236}">
                <a16:creationId xmlns:a16="http://schemas.microsoft.com/office/drawing/2014/main" id="{7A57BA75-DBB7-4545-BD4D-F207C4052F64}"/>
              </a:ext>
            </a:extLst>
          </p:cNvPr>
          <p:cNvGrpSpPr>
            <a:grpSpLocks/>
          </p:cNvGrpSpPr>
          <p:nvPr/>
        </p:nvGrpSpPr>
        <p:grpSpPr bwMode="auto">
          <a:xfrm>
            <a:off x="4108370" y="3093679"/>
            <a:ext cx="1127522" cy="750093"/>
            <a:chOff x="1844" y="2772"/>
            <a:chExt cx="947" cy="630"/>
          </a:xfrm>
        </p:grpSpPr>
        <p:sp>
          <p:nvSpPr>
            <p:cNvPr id="347" name="Text Box 292">
              <a:extLst>
                <a:ext uri="{FF2B5EF4-FFF2-40B4-BE49-F238E27FC236}">
                  <a16:creationId xmlns:a16="http://schemas.microsoft.com/office/drawing/2014/main" id="{79BDE2B1-337D-6F40-978F-A789F56E7F8F}"/>
                </a:ext>
              </a:extLst>
            </p:cNvPr>
            <p:cNvSpPr txBox="1">
              <a:spLocks noChangeArrowheads="1"/>
            </p:cNvSpPr>
            <p:nvPr/>
          </p:nvSpPr>
          <p:spPr bwMode="auto">
            <a:xfrm>
              <a:off x="1844" y="2772"/>
              <a:ext cx="35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2+e</a:t>
              </a:r>
            </a:p>
          </p:txBody>
        </p:sp>
        <p:sp>
          <p:nvSpPr>
            <p:cNvPr id="348" name="Text Box 293">
              <a:extLst>
                <a:ext uri="{FF2B5EF4-FFF2-40B4-BE49-F238E27FC236}">
                  <a16:creationId xmlns:a16="http://schemas.microsoft.com/office/drawing/2014/main" id="{CFE1A08A-5A98-BA4B-8FF4-6E12BC73E129}"/>
                </a:ext>
              </a:extLst>
            </p:cNvPr>
            <p:cNvSpPr txBox="1">
              <a:spLocks noChangeArrowheads="1"/>
            </p:cNvSpPr>
            <p:nvPr/>
          </p:nvSpPr>
          <p:spPr bwMode="auto">
            <a:xfrm>
              <a:off x="2573" y="2793"/>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349" name="Text Box 294">
              <a:extLst>
                <a:ext uri="{FF2B5EF4-FFF2-40B4-BE49-F238E27FC236}">
                  <a16:creationId xmlns:a16="http://schemas.microsoft.com/office/drawing/2014/main" id="{BCEF2572-14CE-2146-B9A4-EDF963458AE5}"/>
                </a:ext>
              </a:extLst>
            </p:cNvPr>
            <p:cNvSpPr txBox="1">
              <a:spLocks noChangeArrowheads="1"/>
            </p:cNvSpPr>
            <p:nvPr/>
          </p:nvSpPr>
          <p:spPr bwMode="auto">
            <a:xfrm>
              <a:off x="2481" y="3189"/>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350" name="Text Box 295">
              <a:extLst>
                <a:ext uri="{FF2B5EF4-FFF2-40B4-BE49-F238E27FC236}">
                  <a16:creationId xmlns:a16="http://schemas.microsoft.com/office/drawing/2014/main" id="{043C6BF1-AA32-9A40-A089-5848BEB0EFE5}"/>
                </a:ext>
              </a:extLst>
            </p:cNvPr>
            <p:cNvSpPr txBox="1">
              <a:spLocks noChangeArrowheads="1"/>
            </p:cNvSpPr>
            <p:nvPr/>
          </p:nvSpPr>
          <p:spPr bwMode="auto">
            <a:xfrm>
              <a:off x="1967" y="3153"/>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351" name="Text Box 296">
              <a:extLst>
                <a:ext uri="{FF2B5EF4-FFF2-40B4-BE49-F238E27FC236}">
                  <a16:creationId xmlns:a16="http://schemas.microsoft.com/office/drawing/2014/main" id="{9E7F6502-3678-3746-AC95-C9F0FDEF3586}"/>
                </a:ext>
              </a:extLst>
            </p:cNvPr>
            <p:cNvSpPr txBox="1">
              <a:spLocks noChangeArrowheads="1"/>
            </p:cNvSpPr>
            <p:nvPr/>
          </p:nvSpPr>
          <p:spPr bwMode="auto">
            <a:xfrm>
              <a:off x="2109" y="3009"/>
              <a:ext cx="35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1+e</a:t>
              </a:r>
            </a:p>
          </p:txBody>
        </p:sp>
        <p:sp>
          <p:nvSpPr>
            <p:cNvPr id="352" name="Text Box 297">
              <a:extLst>
                <a:ext uri="{FF2B5EF4-FFF2-40B4-BE49-F238E27FC236}">
                  <a16:creationId xmlns:a16="http://schemas.microsoft.com/office/drawing/2014/main" id="{91371F66-4D47-D249-B96D-0C1B0542C550}"/>
                </a:ext>
              </a:extLst>
            </p:cNvPr>
            <p:cNvSpPr txBox="1">
              <a:spLocks noChangeArrowheads="1"/>
            </p:cNvSpPr>
            <p:nvPr/>
          </p:nvSpPr>
          <p:spPr bwMode="auto">
            <a:xfrm>
              <a:off x="2360" y="3003"/>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1</a:t>
              </a:r>
            </a:p>
          </p:txBody>
        </p:sp>
      </p:grpSp>
      <p:grpSp>
        <p:nvGrpSpPr>
          <p:cNvPr id="353" name="Group 299">
            <a:extLst>
              <a:ext uri="{FF2B5EF4-FFF2-40B4-BE49-F238E27FC236}">
                <a16:creationId xmlns:a16="http://schemas.microsoft.com/office/drawing/2014/main" id="{D03D1201-3B23-5445-BF9E-637081F88A34}"/>
              </a:ext>
            </a:extLst>
          </p:cNvPr>
          <p:cNvGrpSpPr>
            <a:grpSpLocks/>
          </p:cNvGrpSpPr>
          <p:nvPr/>
        </p:nvGrpSpPr>
        <p:grpSpPr bwMode="auto">
          <a:xfrm>
            <a:off x="6283168" y="2951518"/>
            <a:ext cx="2027634" cy="2083595"/>
            <a:chOff x="1639" y="2639"/>
            <a:chExt cx="1703" cy="1750"/>
          </a:xfrm>
        </p:grpSpPr>
        <p:sp>
          <p:nvSpPr>
            <p:cNvPr id="354" name="Freeform 300">
              <a:extLst>
                <a:ext uri="{FF2B5EF4-FFF2-40B4-BE49-F238E27FC236}">
                  <a16:creationId xmlns:a16="http://schemas.microsoft.com/office/drawing/2014/main" id="{6CB721DD-BBE9-AC4A-AB5B-ADCC9AE7500E}"/>
                </a:ext>
              </a:extLst>
            </p:cNvPr>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5" name="Freeform 301">
              <a:extLst>
                <a:ext uri="{FF2B5EF4-FFF2-40B4-BE49-F238E27FC236}">
                  <a16:creationId xmlns:a16="http://schemas.microsoft.com/office/drawing/2014/main" id="{3A18A8EF-02F9-494E-B138-2D24C85E2334}"/>
                </a:ext>
              </a:extLst>
            </p:cNvPr>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56" name="Group 302">
              <a:extLst>
                <a:ext uri="{FF2B5EF4-FFF2-40B4-BE49-F238E27FC236}">
                  <a16:creationId xmlns:a16="http://schemas.microsoft.com/office/drawing/2014/main" id="{D6A5C241-5767-6749-89E3-11F62DE106FC}"/>
                </a:ext>
              </a:extLst>
            </p:cNvPr>
            <p:cNvGrpSpPr>
              <a:grpSpLocks/>
            </p:cNvGrpSpPr>
            <p:nvPr/>
          </p:nvGrpSpPr>
          <p:grpSpPr bwMode="auto">
            <a:xfrm>
              <a:off x="2203" y="2652"/>
              <a:ext cx="316" cy="271"/>
              <a:chOff x="1747" y="3190"/>
              <a:chExt cx="316" cy="271"/>
            </a:xfrm>
          </p:grpSpPr>
          <p:sp>
            <p:nvSpPr>
              <p:cNvPr id="394" name="Oval 303">
                <a:extLst>
                  <a:ext uri="{FF2B5EF4-FFF2-40B4-BE49-F238E27FC236}">
                    <a16:creationId xmlns:a16="http://schemas.microsoft.com/office/drawing/2014/main" id="{6BABF30B-1B35-024D-A024-826A46C479DF}"/>
                  </a:ext>
                </a:extLst>
              </p:cNvPr>
              <p:cNvSpPr>
                <a:spLocks noChangeArrowheads="1"/>
              </p:cNvSpPr>
              <p:nvPr/>
            </p:nvSpPr>
            <p:spPr bwMode="auto">
              <a:xfrm>
                <a:off x="1750" y="3308"/>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95" name="Line 304">
                <a:extLst>
                  <a:ext uri="{FF2B5EF4-FFF2-40B4-BE49-F238E27FC236}">
                    <a16:creationId xmlns:a16="http://schemas.microsoft.com/office/drawing/2014/main" id="{94CCB4BE-1EFF-D542-B248-38B8C54D1248}"/>
                  </a:ext>
                </a:extLst>
              </p:cNvPr>
              <p:cNvSpPr>
                <a:spLocks noChangeShapeType="1"/>
              </p:cNvSpPr>
              <p:nvPr/>
            </p:nvSpPr>
            <p:spPr bwMode="auto">
              <a:xfrm>
                <a:off x="1750" y="330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96" name="Line 305">
                <a:extLst>
                  <a:ext uri="{FF2B5EF4-FFF2-40B4-BE49-F238E27FC236}">
                    <a16:creationId xmlns:a16="http://schemas.microsoft.com/office/drawing/2014/main" id="{459F94D7-17FF-FE4F-B7B6-1302D15BA130}"/>
                  </a:ext>
                </a:extLst>
              </p:cNvPr>
              <p:cNvSpPr>
                <a:spLocks noChangeShapeType="1"/>
              </p:cNvSpPr>
              <p:nvPr/>
            </p:nvSpPr>
            <p:spPr bwMode="auto">
              <a:xfrm>
                <a:off x="2063" y="330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97" name="Rectangle 306">
                <a:extLst>
                  <a:ext uri="{FF2B5EF4-FFF2-40B4-BE49-F238E27FC236}">
                    <a16:creationId xmlns:a16="http://schemas.microsoft.com/office/drawing/2014/main" id="{E85885E4-4605-CC49-9E09-57D1EE39CBAE}"/>
                  </a:ext>
                </a:extLst>
              </p:cNvPr>
              <p:cNvSpPr>
                <a:spLocks noChangeArrowheads="1"/>
              </p:cNvSpPr>
              <p:nvPr/>
            </p:nvSpPr>
            <p:spPr bwMode="auto">
              <a:xfrm>
                <a:off x="1750" y="3301"/>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98" name="Oval 307">
                <a:extLst>
                  <a:ext uri="{FF2B5EF4-FFF2-40B4-BE49-F238E27FC236}">
                    <a16:creationId xmlns:a16="http://schemas.microsoft.com/office/drawing/2014/main" id="{8D9931EF-B3B8-8147-A72B-9DA5FCB631D0}"/>
                  </a:ext>
                </a:extLst>
              </p:cNvPr>
              <p:cNvSpPr>
                <a:spLocks noChangeArrowheads="1"/>
              </p:cNvSpPr>
              <p:nvPr/>
            </p:nvSpPr>
            <p:spPr bwMode="auto">
              <a:xfrm>
                <a:off x="1747" y="3242"/>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99" name="Group 308">
                <a:extLst>
                  <a:ext uri="{FF2B5EF4-FFF2-40B4-BE49-F238E27FC236}">
                    <a16:creationId xmlns:a16="http://schemas.microsoft.com/office/drawing/2014/main" id="{2A1E865B-B843-8C40-A0C5-9C77F23FD6BD}"/>
                  </a:ext>
                </a:extLst>
              </p:cNvPr>
              <p:cNvGrpSpPr>
                <a:grpSpLocks/>
              </p:cNvGrpSpPr>
              <p:nvPr/>
            </p:nvGrpSpPr>
            <p:grpSpPr bwMode="auto">
              <a:xfrm>
                <a:off x="1773" y="3190"/>
                <a:ext cx="239" cy="271"/>
                <a:chOff x="2938" y="2425"/>
                <a:chExt cx="243" cy="271"/>
              </a:xfrm>
            </p:grpSpPr>
            <p:sp>
              <p:nvSpPr>
                <p:cNvPr id="400" name="Rectangle 309">
                  <a:extLst>
                    <a:ext uri="{FF2B5EF4-FFF2-40B4-BE49-F238E27FC236}">
                      <a16:creationId xmlns:a16="http://schemas.microsoft.com/office/drawing/2014/main" id="{49A1337C-2D84-F54F-9D7D-F85B845C1063}"/>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1" name="Text Box 310">
                  <a:extLst>
                    <a:ext uri="{FF2B5EF4-FFF2-40B4-BE49-F238E27FC236}">
                      <a16:creationId xmlns:a16="http://schemas.microsoft.com/office/drawing/2014/main" id="{BAAB163B-2AEE-8647-B47D-84DDC9399540}"/>
                    </a:ext>
                  </a:extLst>
                </p:cNvPr>
                <p:cNvSpPr txBox="1">
                  <a:spLocks noChangeArrowheads="1"/>
                </p:cNvSpPr>
                <p:nvPr/>
              </p:nvSpPr>
              <p:spPr bwMode="auto">
                <a:xfrm>
                  <a:off x="2938" y="2425"/>
                  <a:ext cx="243"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a</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357" name="Group 311">
              <a:extLst>
                <a:ext uri="{FF2B5EF4-FFF2-40B4-BE49-F238E27FC236}">
                  <a16:creationId xmlns:a16="http://schemas.microsoft.com/office/drawing/2014/main" id="{71C52F7F-2455-324D-9139-737BB34161C5}"/>
                </a:ext>
              </a:extLst>
            </p:cNvPr>
            <p:cNvGrpSpPr>
              <a:grpSpLocks/>
            </p:cNvGrpSpPr>
            <p:nvPr/>
          </p:nvGrpSpPr>
          <p:grpSpPr bwMode="auto">
            <a:xfrm>
              <a:off x="1795" y="2907"/>
              <a:ext cx="316" cy="271"/>
              <a:chOff x="2221" y="3571"/>
              <a:chExt cx="316" cy="271"/>
            </a:xfrm>
          </p:grpSpPr>
          <p:sp>
            <p:nvSpPr>
              <p:cNvPr id="386" name="Oval 312">
                <a:extLst>
                  <a:ext uri="{FF2B5EF4-FFF2-40B4-BE49-F238E27FC236}">
                    <a16:creationId xmlns:a16="http://schemas.microsoft.com/office/drawing/2014/main" id="{04AAD591-F899-1D46-97A6-A7804AD3994E}"/>
                  </a:ext>
                </a:extLst>
              </p:cNvPr>
              <p:cNvSpPr>
                <a:spLocks noChangeArrowheads="1"/>
              </p:cNvSpPr>
              <p:nvPr/>
            </p:nvSpPr>
            <p:spPr bwMode="auto">
              <a:xfrm>
                <a:off x="2224" y="369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7" name="Line 313">
                <a:extLst>
                  <a:ext uri="{FF2B5EF4-FFF2-40B4-BE49-F238E27FC236}">
                    <a16:creationId xmlns:a16="http://schemas.microsoft.com/office/drawing/2014/main" id="{6A13CDD6-C8A8-A846-A670-FDE9208D7D95}"/>
                  </a:ext>
                </a:extLst>
              </p:cNvPr>
              <p:cNvSpPr>
                <a:spLocks noChangeShapeType="1"/>
              </p:cNvSpPr>
              <p:nvPr/>
            </p:nvSpPr>
            <p:spPr bwMode="auto">
              <a:xfrm>
                <a:off x="2224" y="368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8" name="Line 314">
                <a:extLst>
                  <a:ext uri="{FF2B5EF4-FFF2-40B4-BE49-F238E27FC236}">
                    <a16:creationId xmlns:a16="http://schemas.microsoft.com/office/drawing/2014/main" id="{FA1FBE5F-C4FD-A04C-B2AF-40C84A401825}"/>
                  </a:ext>
                </a:extLst>
              </p:cNvPr>
              <p:cNvSpPr>
                <a:spLocks noChangeShapeType="1"/>
              </p:cNvSpPr>
              <p:nvPr/>
            </p:nvSpPr>
            <p:spPr bwMode="auto">
              <a:xfrm>
                <a:off x="2537" y="368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9" name="Rectangle 315">
                <a:extLst>
                  <a:ext uri="{FF2B5EF4-FFF2-40B4-BE49-F238E27FC236}">
                    <a16:creationId xmlns:a16="http://schemas.microsoft.com/office/drawing/2014/main" id="{3F082F7D-B365-8C4B-8238-A07ECA20382B}"/>
                  </a:ext>
                </a:extLst>
              </p:cNvPr>
              <p:cNvSpPr>
                <a:spLocks noChangeArrowheads="1"/>
              </p:cNvSpPr>
              <p:nvPr/>
            </p:nvSpPr>
            <p:spPr bwMode="auto">
              <a:xfrm>
                <a:off x="2224" y="368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90" name="Oval 316">
                <a:extLst>
                  <a:ext uri="{FF2B5EF4-FFF2-40B4-BE49-F238E27FC236}">
                    <a16:creationId xmlns:a16="http://schemas.microsoft.com/office/drawing/2014/main" id="{0DFE93F3-91FD-9B49-B71F-6CE3D4CAC2AF}"/>
                  </a:ext>
                </a:extLst>
              </p:cNvPr>
              <p:cNvSpPr>
                <a:spLocks noChangeArrowheads="1"/>
              </p:cNvSpPr>
              <p:nvPr/>
            </p:nvSpPr>
            <p:spPr bwMode="auto">
              <a:xfrm>
                <a:off x="2221" y="362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91" name="Group 317">
                <a:extLst>
                  <a:ext uri="{FF2B5EF4-FFF2-40B4-BE49-F238E27FC236}">
                    <a16:creationId xmlns:a16="http://schemas.microsoft.com/office/drawing/2014/main" id="{9899C52A-7C1B-D043-84EB-61DFFA4E91CA}"/>
                  </a:ext>
                </a:extLst>
              </p:cNvPr>
              <p:cNvGrpSpPr>
                <a:grpSpLocks/>
              </p:cNvGrpSpPr>
              <p:nvPr/>
            </p:nvGrpSpPr>
            <p:grpSpPr bwMode="auto">
              <a:xfrm>
                <a:off x="2256" y="3571"/>
                <a:ext cx="254" cy="271"/>
                <a:chOff x="2930" y="2425"/>
                <a:chExt cx="258" cy="271"/>
              </a:xfrm>
            </p:grpSpPr>
            <p:sp>
              <p:nvSpPr>
                <p:cNvPr id="392" name="Rectangle 318">
                  <a:extLst>
                    <a:ext uri="{FF2B5EF4-FFF2-40B4-BE49-F238E27FC236}">
                      <a16:creationId xmlns:a16="http://schemas.microsoft.com/office/drawing/2014/main" id="{340726E4-C896-3841-BAD6-AA37B41344AE}"/>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93" name="Text Box 319">
                  <a:extLst>
                    <a:ext uri="{FF2B5EF4-FFF2-40B4-BE49-F238E27FC236}">
                      <a16:creationId xmlns:a16="http://schemas.microsoft.com/office/drawing/2014/main" id="{1811CFBE-D19A-5E4D-A646-89E22DE13C51}"/>
                    </a:ext>
                  </a:extLst>
                </p:cNvPr>
                <p:cNvSpPr txBox="1">
                  <a:spLocks noChangeArrowheads="1"/>
                </p:cNvSpPr>
                <p:nvPr/>
              </p:nvSpPr>
              <p:spPr bwMode="auto">
                <a:xfrm>
                  <a:off x="2930" y="2425"/>
                  <a:ext cx="25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d</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358" name="Group 320">
              <a:extLst>
                <a:ext uri="{FF2B5EF4-FFF2-40B4-BE49-F238E27FC236}">
                  <a16:creationId xmlns:a16="http://schemas.microsoft.com/office/drawing/2014/main" id="{ECADA3F9-E7BD-2643-B143-27535C60353D}"/>
                </a:ext>
              </a:extLst>
            </p:cNvPr>
            <p:cNvGrpSpPr>
              <a:grpSpLocks/>
            </p:cNvGrpSpPr>
            <p:nvPr/>
          </p:nvGrpSpPr>
          <p:grpSpPr bwMode="auto">
            <a:xfrm>
              <a:off x="2195" y="3198"/>
              <a:ext cx="315" cy="271"/>
              <a:chOff x="2903" y="2884"/>
              <a:chExt cx="315" cy="271"/>
            </a:xfrm>
          </p:grpSpPr>
          <p:grpSp>
            <p:nvGrpSpPr>
              <p:cNvPr id="377" name="Group 321">
                <a:extLst>
                  <a:ext uri="{FF2B5EF4-FFF2-40B4-BE49-F238E27FC236}">
                    <a16:creationId xmlns:a16="http://schemas.microsoft.com/office/drawing/2014/main" id="{B2534382-1CF8-6E41-B619-EE351AA3EDDA}"/>
                  </a:ext>
                </a:extLst>
              </p:cNvPr>
              <p:cNvGrpSpPr>
                <a:grpSpLocks/>
              </p:cNvGrpSpPr>
              <p:nvPr/>
            </p:nvGrpSpPr>
            <p:grpSpPr bwMode="auto">
              <a:xfrm>
                <a:off x="2903" y="2938"/>
                <a:ext cx="315" cy="144"/>
                <a:chOff x="2903" y="2938"/>
                <a:chExt cx="315" cy="144"/>
              </a:xfrm>
            </p:grpSpPr>
            <p:sp>
              <p:nvSpPr>
                <p:cNvPr id="381" name="Oval 322">
                  <a:extLst>
                    <a:ext uri="{FF2B5EF4-FFF2-40B4-BE49-F238E27FC236}">
                      <a16:creationId xmlns:a16="http://schemas.microsoft.com/office/drawing/2014/main" id="{E9E43530-4744-CF4D-BD54-C43BB7D8517C}"/>
                    </a:ext>
                  </a:extLst>
                </p:cNvPr>
                <p:cNvSpPr>
                  <a:spLocks noChangeArrowheads="1"/>
                </p:cNvSpPr>
                <p:nvPr/>
              </p:nvSpPr>
              <p:spPr bwMode="auto">
                <a:xfrm>
                  <a:off x="2903" y="3001"/>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2" name="Line 323">
                  <a:extLst>
                    <a:ext uri="{FF2B5EF4-FFF2-40B4-BE49-F238E27FC236}">
                      <a16:creationId xmlns:a16="http://schemas.microsoft.com/office/drawing/2014/main" id="{60B6C0C9-8011-3B40-8BE2-2EFFDFBBA284}"/>
                    </a:ext>
                  </a:extLst>
                </p:cNvPr>
                <p:cNvSpPr>
                  <a:spLocks noChangeShapeType="1"/>
                </p:cNvSpPr>
                <p:nvPr/>
              </p:nvSpPr>
              <p:spPr bwMode="auto">
                <a:xfrm>
                  <a:off x="2903" y="2994"/>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3" name="Line 324">
                  <a:extLst>
                    <a:ext uri="{FF2B5EF4-FFF2-40B4-BE49-F238E27FC236}">
                      <a16:creationId xmlns:a16="http://schemas.microsoft.com/office/drawing/2014/main" id="{87CE0F17-3BA0-3641-8BFE-EC55DBA4F82B}"/>
                    </a:ext>
                  </a:extLst>
                </p:cNvPr>
                <p:cNvSpPr>
                  <a:spLocks noChangeShapeType="1"/>
                </p:cNvSpPr>
                <p:nvPr/>
              </p:nvSpPr>
              <p:spPr bwMode="auto">
                <a:xfrm>
                  <a:off x="3215" y="2994"/>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4" name="Rectangle 325">
                  <a:extLst>
                    <a:ext uri="{FF2B5EF4-FFF2-40B4-BE49-F238E27FC236}">
                      <a16:creationId xmlns:a16="http://schemas.microsoft.com/office/drawing/2014/main" id="{618D180E-09B2-104A-8250-97216A745AAF}"/>
                    </a:ext>
                  </a:extLst>
                </p:cNvPr>
                <p:cNvSpPr>
                  <a:spLocks noChangeArrowheads="1"/>
                </p:cNvSpPr>
                <p:nvPr/>
              </p:nvSpPr>
              <p:spPr bwMode="auto">
                <a:xfrm>
                  <a:off x="2903" y="2994"/>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5" name="Oval 326">
                  <a:extLst>
                    <a:ext uri="{FF2B5EF4-FFF2-40B4-BE49-F238E27FC236}">
                      <a16:creationId xmlns:a16="http://schemas.microsoft.com/office/drawing/2014/main" id="{1A72140C-76D6-7343-AF56-4944FD10C521}"/>
                    </a:ext>
                  </a:extLst>
                </p:cNvPr>
                <p:cNvSpPr>
                  <a:spLocks noChangeArrowheads="1"/>
                </p:cNvSpPr>
                <p:nvPr/>
              </p:nvSpPr>
              <p:spPr bwMode="auto">
                <a:xfrm>
                  <a:off x="2906" y="2938"/>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78" name="Group 327">
                <a:extLst>
                  <a:ext uri="{FF2B5EF4-FFF2-40B4-BE49-F238E27FC236}">
                    <a16:creationId xmlns:a16="http://schemas.microsoft.com/office/drawing/2014/main" id="{2C076E2D-0D31-4547-9AC2-7F97774B36D8}"/>
                  </a:ext>
                </a:extLst>
              </p:cNvPr>
              <p:cNvGrpSpPr>
                <a:grpSpLocks/>
              </p:cNvGrpSpPr>
              <p:nvPr/>
            </p:nvGrpSpPr>
            <p:grpSpPr bwMode="auto">
              <a:xfrm>
                <a:off x="2936" y="2884"/>
                <a:ext cx="233" cy="271"/>
                <a:chOff x="2940" y="2425"/>
                <a:chExt cx="237" cy="271"/>
              </a:xfrm>
            </p:grpSpPr>
            <p:sp>
              <p:nvSpPr>
                <p:cNvPr id="379" name="Rectangle 328">
                  <a:extLst>
                    <a:ext uri="{FF2B5EF4-FFF2-40B4-BE49-F238E27FC236}">
                      <a16:creationId xmlns:a16="http://schemas.microsoft.com/office/drawing/2014/main" id="{5B3CF257-A74B-5C42-AD8A-A15892A20A1E}"/>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0" name="Text Box 329">
                  <a:extLst>
                    <a:ext uri="{FF2B5EF4-FFF2-40B4-BE49-F238E27FC236}">
                      <a16:creationId xmlns:a16="http://schemas.microsoft.com/office/drawing/2014/main" id="{C53BB8EA-E520-7F44-AA57-B3806C552617}"/>
                    </a:ext>
                  </a:extLst>
                </p:cNvPr>
                <p:cNvSpPr txBox="1">
                  <a:spLocks noChangeArrowheads="1"/>
                </p:cNvSpPr>
                <p:nvPr/>
              </p:nvSpPr>
              <p:spPr bwMode="auto">
                <a:xfrm>
                  <a:off x="2940" y="2425"/>
                  <a:ext cx="237"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c</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359" name="Group 330">
              <a:extLst>
                <a:ext uri="{FF2B5EF4-FFF2-40B4-BE49-F238E27FC236}">
                  <a16:creationId xmlns:a16="http://schemas.microsoft.com/office/drawing/2014/main" id="{41C1EB56-EB2A-FB4E-8C45-F84842153A50}"/>
                </a:ext>
              </a:extLst>
            </p:cNvPr>
            <p:cNvGrpSpPr>
              <a:grpSpLocks/>
            </p:cNvGrpSpPr>
            <p:nvPr/>
          </p:nvGrpSpPr>
          <p:grpSpPr bwMode="auto">
            <a:xfrm>
              <a:off x="2607" y="2916"/>
              <a:ext cx="316" cy="271"/>
              <a:chOff x="2217" y="2884"/>
              <a:chExt cx="316" cy="271"/>
            </a:xfrm>
          </p:grpSpPr>
          <p:sp>
            <p:nvSpPr>
              <p:cNvPr id="369" name="Oval 331">
                <a:extLst>
                  <a:ext uri="{FF2B5EF4-FFF2-40B4-BE49-F238E27FC236}">
                    <a16:creationId xmlns:a16="http://schemas.microsoft.com/office/drawing/2014/main" id="{606DB1B1-B8F6-C645-989F-6BE9366EBED4}"/>
                  </a:ext>
                </a:extLst>
              </p:cNvPr>
              <p:cNvSpPr>
                <a:spLocks noChangeArrowheads="1"/>
              </p:cNvSpPr>
              <p:nvPr/>
            </p:nvSpPr>
            <p:spPr bwMode="auto">
              <a:xfrm>
                <a:off x="2220" y="30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70" name="Line 332">
                <a:extLst>
                  <a:ext uri="{FF2B5EF4-FFF2-40B4-BE49-F238E27FC236}">
                    <a16:creationId xmlns:a16="http://schemas.microsoft.com/office/drawing/2014/main" id="{6C7F656B-E3E7-8544-8E80-D3E02A393E98}"/>
                  </a:ext>
                </a:extLst>
              </p:cNvPr>
              <p:cNvSpPr>
                <a:spLocks noChangeShapeType="1"/>
              </p:cNvSpPr>
              <p:nvPr/>
            </p:nvSpPr>
            <p:spPr bwMode="auto">
              <a:xfrm>
                <a:off x="2220" y="29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71" name="Line 333">
                <a:extLst>
                  <a:ext uri="{FF2B5EF4-FFF2-40B4-BE49-F238E27FC236}">
                    <a16:creationId xmlns:a16="http://schemas.microsoft.com/office/drawing/2014/main" id="{797B8E7D-299F-254A-AE17-81C2F8DDCF80}"/>
                  </a:ext>
                </a:extLst>
              </p:cNvPr>
              <p:cNvSpPr>
                <a:spLocks noChangeShapeType="1"/>
              </p:cNvSpPr>
              <p:nvPr/>
            </p:nvSpPr>
            <p:spPr bwMode="auto">
              <a:xfrm>
                <a:off x="2533" y="29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72" name="Rectangle 334">
                <a:extLst>
                  <a:ext uri="{FF2B5EF4-FFF2-40B4-BE49-F238E27FC236}">
                    <a16:creationId xmlns:a16="http://schemas.microsoft.com/office/drawing/2014/main" id="{09A63021-56BD-E044-A543-4E43800C9DD9}"/>
                  </a:ext>
                </a:extLst>
              </p:cNvPr>
              <p:cNvSpPr>
                <a:spLocks noChangeArrowheads="1"/>
              </p:cNvSpPr>
              <p:nvPr/>
            </p:nvSpPr>
            <p:spPr bwMode="auto">
              <a:xfrm>
                <a:off x="2220" y="29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73" name="Oval 335">
                <a:extLst>
                  <a:ext uri="{FF2B5EF4-FFF2-40B4-BE49-F238E27FC236}">
                    <a16:creationId xmlns:a16="http://schemas.microsoft.com/office/drawing/2014/main" id="{C7CBB4B1-1945-0047-B71C-82AB22526FFB}"/>
                  </a:ext>
                </a:extLst>
              </p:cNvPr>
              <p:cNvSpPr>
                <a:spLocks noChangeArrowheads="1"/>
              </p:cNvSpPr>
              <p:nvPr/>
            </p:nvSpPr>
            <p:spPr bwMode="auto">
              <a:xfrm>
                <a:off x="2217" y="29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74" name="Group 336">
                <a:extLst>
                  <a:ext uri="{FF2B5EF4-FFF2-40B4-BE49-F238E27FC236}">
                    <a16:creationId xmlns:a16="http://schemas.microsoft.com/office/drawing/2014/main" id="{FB53F95F-417D-3B4C-AB10-47BA949FA286}"/>
                  </a:ext>
                </a:extLst>
              </p:cNvPr>
              <p:cNvGrpSpPr>
                <a:grpSpLocks/>
              </p:cNvGrpSpPr>
              <p:nvPr/>
            </p:nvGrpSpPr>
            <p:grpSpPr bwMode="auto">
              <a:xfrm>
                <a:off x="2249" y="2884"/>
                <a:ext cx="254" cy="271"/>
                <a:chOff x="2930" y="2425"/>
                <a:chExt cx="258" cy="271"/>
              </a:xfrm>
            </p:grpSpPr>
            <p:sp>
              <p:nvSpPr>
                <p:cNvPr id="375" name="Rectangle 337">
                  <a:extLst>
                    <a:ext uri="{FF2B5EF4-FFF2-40B4-BE49-F238E27FC236}">
                      <a16:creationId xmlns:a16="http://schemas.microsoft.com/office/drawing/2014/main" id="{9C0A93A3-65B5-9342-9667-A16482864423}"/>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76" name="Text Box 338">
                  <a:extLst>
                    <a:ext uri="{FF2B5EF4-FFF2-40B4-BE49-F238E27FC236}">
                      <a16:creationId xmlns:a16="http://schemas.microsoft.com/office/drawing/2014/main" id="{C7262A57-E4EB-FF45-9188-A932F76B98A3}"/>
                    </a:ext>
                  </a:extLst>
                </p:cNvPr>
                <p:cNvSpPr txBox="1">
                  <a:spLocks noChangeArrowheads="1"/>
                </p:cNvSpPr>
                <p:nvPr/>
              </p:nvSpPr>
              <p:spPr bwMode="auto">
                <a:xfrm>
                  <a:off x="2930" y="2425"/>
                  <a:ext cx="25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b</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sp>
          <p:nvSpPr>
            <p:cNvPr id="360" name="Freeform 339">
              <a:extLst>
                <a:ext uri="{FF2B5EF4-FFF2-40B4-BE49-F238E27FC236}">
                  <a16:creationId xmlns:a16="http://schemas.microsoft.com/office/drawing/2014/main" id="{FE4D1C87-3ACE-344A-B1E6-AC65C66AC7AC}"/>
                </a:ext>
              </a:extLst>
            </p:cNvPr>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1" name="Freeform 340">
              <a:extLst>
                <a:ext uri="{FF2B5EF4-FFF2-40B4-BE49-F238E27FC236}">
                  <a16:creationId xmlns:a16="http://schemas.microsoft.com/office/drawing/2014/main" id="{1F67EB19-CB12-E046-ABBE-367C9EBD5AF2}"/>
                </a:ext>
              </a:extLst>
            </p:cNvPr>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triangl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2" name="Freeform 341">
              <a:extLst>
                <a:ext uri="{FF2B5EF4-FFF2-40B4-BE49-F238E27FC236}">
                  <a16:creationId xmlns:a16="http://schemas.microsoft.com/office/drawing/2014/main" id="{9E30013A-0776-7341-A5AD-49109879B3B0}"/>
                </a:ext>
              </a:extLst>
            </p:cNvPr>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3" name="Freeform 342">
              <a:extLst>
                <a:ext uri="{FF2B5EF4-FFF2-40B4-BE49-F238E27FC236}">
                  <a16:creationId xmlns:a16="http://schemas.microsoft.com/office/drawing/2014/main" id="{D3385A6D-D07B-F544-AC6A-6BEB30E792E6}"/>
                </a:ext>
              </a:extLst>
            </p:cNvPr>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4" name="Freeform 343">
              <a:extLst>
                <a:ext uri="{FF2B5EF4-FFF2-40B4-BE49-F238E27FC236}">
                  <a16:creationId xmlns:a16="http://schemas.microsoft.com/office/drawing/2014/main" id="{C3E1BD46-7273-2745-ADB0-D13127E55E31}"/>
                </a:ext>
              </a:extLst>
            </p:cNvPr>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5" name="Text Box 344">
              <a:extLst>
                <a:ext uri="{FF2B5EF4-FFF2-40B4-BE49-F238E27FC236}">
                  <a16:creationId xmlns:a16="http://schemas.microsoft.com/office/drawing/2014/main" id="{5CB374C5-0C28-C849-AD4A-313B567A36AA}"/>
                </a:ext>
              </a:extLst>
            </p:cNvPr>
            <p:cNvSpPr txBox="1">
              <a:spLocks noChangeArrowheads="1"/>
            </p:cNvSpPr>
            <p:nvPr/>
          </p:nvSpPr>
          <p:spPr bwMode="auto">
            <a:xfrm>
              <a:off x="1639" y="3846"/>
              <a:ext cx="1703" cy="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80000"/>
                </a:lnSpc>
                <a:spcBef>
                  <a:spcPct val="0"/>
                </a:spcBef>
                <a:spcAft>
                  <a:spcPct val="0"/>
                </a:spcAft>
                <a:defRPr/>
              </a:pPr>
              <a:r>
                <a:rPr lang="en-US" sz="1500" kern="0" dirty="0">
                  <a:solidFill>
                    <a:srgbClr val="000099"/>
                  </a:solidFill>
                  <a:latin typeface="Avenir Book" panose="020B0503020203020204" pitchFamily="34" charset="-78"/>
                  <a:cs typeface="Avenir Book" panose="020B0503020203020204" pitchFamily="34" charset="-78"/>
                </a:rPr>
                <a:t>G</a:t>
              </a:r>
              <a:r>
                <a:rPr lang="en-US" sz="1500" kern="0" dirty="0" smtClean="0">
                  <a:solidFill>
                    <a:srgbClr val="000099"/>
                  </a:solidFill>
                  <a:latin typeface="Avenir Book" panose="020B0503020203020204" pitchFamily="34" charset="-78"/>
                  <a:cs typeface="Avenir Book" panose="020B0503020203020204" pitchFamily="34" charset="-78"/>
                </a:rPr>
                <a:t>iven </a:t>
              </a:r>
              <a:r>
                <a:rPr lang="en-US" sz="1500" kern="0" dirty="0">
                  <a:solidFill>
                    <a:srgbClr val="000099"/>
                  </a:solidFill>
                  <a:latin typeface="Avenir Book" panose="020B0503020203020204" pitchFamily="34" charset="-78"/>
                  <a:cs typeface="Avenir Book" panose="020B0503020203020204" pitchFamily="34" charset="-78"/>
                </a:rPr>
                <a:t>these costs,</a:t>
              </a:r>
            </a:p>
            <a:p>
              <a:pPr algn="ctr" defTabSz="685800" eaLnBrk="0" fontAlgn="base" hangingPunct="0">
                <a:lnSpc>
                  <a:spcPct val="80000"/>
                </a:lnSpc>
                <a:spcBef>
                  <a:spcPct val="0"/>
                </a:spcBef>
                <a:spcAft>
                  <a:spcPct val="0"/>
                </a:spcAft>
                <a:defRPr/>
              </a:pPr>
              <a:r>
                <a:rPr lang="en-US" sz="1500" kern="0" dirty="0">
                  <a:solidFill>
                    <a:srgbClr val="000099"/>
                  </a:solidFill>
                  <a:latin typeface="Avenir Book" panose="020B0503020203020204" pitchFamily="34" charset="-78"/>
                  <a:cs typeface="Avenir Book" panose="020B0503020203020204" pitchFamily="34" charset="-78"/>
                </a:rPr>
                <a:t>find new routing….</a:t>
              </a:r>
            </a:p>
            <a:p>
              <a:pPr algn="ctr" defTabSz="685800" eaLnBrk="0" fontAlgn="base" hangingPunct="0">
                <a:lnSpc>
                  <a:spcPct val="80000"/>
                </a:lnSpc>
                <a:spcBef>
                  <a:spcPct val="0"/>
                </a:spcBef>
                <a:spcAft>
                  <a:spcPct val="0"/>
                </a:spcAft>
                <a:defRPr/>
              </a:pPr>
              <a:r>
                <a:rPr lang="en-US" sz="1500" kern="0" dirty="0">
                  <a:solidFill>
                    <a:srgbClr val="000099"/>
                  </a:solidFill>
                  <a:latin typeface="Avenir Book" panose="020B0503020203020204" pitchFamily="34" charset="-78"/>
                  <a:cs typeface="Avenir Book" panose="020B0503020203020204" pitchFamily="34" charset="-78"/>
                </a:rPr>
                <a:t>resulting in new costs</a:t>
              </a:r>
            </a:p>
          </p:txBody>
        </p:sp>
        <p:sp>
          <p:nvSpPr>
            <p:cNvPr id="366" name="Line 345">
              <a:extLst>
                <a:ext uri="{FF2B5EF4-FFF2-40B4-BE49-F238E27FC236}">
                  <a16:creationId xmlns:a16="http://schemas.microsoft.com/office/drawing/2014/main" id="{1446D8D8-ACC7-CF48-B1C9-0E37D49764BD}"/>
                </a:ext>
              </a:extLst>
            </p:cNvPr>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7" name="Line 346">
              <a:extLst>
                <a:ext uri="{FF2B5EF4-FFF2-40B4-BE49-F238E27FC236}">
                  <a16:creationId xmlns:a16="http://schemas.microsoft.com/office/drawing/2014/main" id="{B2F79A6E-2DF0-494C-B6A1-8356C2C27784}"/>
                </a:ext>
              </a:extLst>
            </p:cNvPr>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8" name="Line 347">
              <a:extLst>
                <a:ext uri="{FF2B5EF4-FFF2-40B4-BE49-F238E27FC236}">
                  <a16:creationId xmlns:a16="http://schemas.microsoft.com/office/drawing/2014/main" id="{FF1BE369-2781-D540-B7AB-8DC230B0B6F9}"/>
                </a:ext>
              </a:extLst>
            </p:cNvPr>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402" name="Freeform 228">
            <a:extLst>
              <a:ext uri="{FF2B5EF4-FFF2-40B4-BE49-F238E27FC236}">
                <a16:creationId xmlns:a16="http://schemas.microsoft.com/office/drawing/2014/main" id="{AD2AFD53-10C1-434A-908B-811C3AF81841}"/>
              </a:ext>
            </a:extLst>
          </p:cNvPr>
          <p:cNvSpPr>
            <a:spLocks/>
          </p:cNvSpPr>
          <p:nvPr/>
        </p:nvSpPr>
        <p:spPr bwMode="auto">
          <a:xfrm>
            <a:off x="6693933" y="3052721"/>
            <a:ext cx="885825" cy="714375"/>
          </a:xfrm>
          <a:custGeom>
            <a:avLst/>
            <a:gdLst>
              <a:gd name="T0" fmla="*/ 0 w 744"/>
              <a:gd name="T1" fmla="*/ 2147483647 h 600"/>
              <a:gd name="T2" fmla="*/ 2147483647 w 744"/>
              <a:gd name="T3" fmla="*/ 2147483647 h 600"/>
              <a:gd name="T4" fmla="*/ 2147483647 w 744"/>
              <a:gd name="T5" fmla="*/ 2147483647 h 600"/>
              <a:gd name="T6" fmla="*/ 2147483647 w 744"/>
              <a:gd name="T7" fmla="*/ 2147483647 h 600"/>
              <a:gd name="T8" fmla="*/ 2147483647 w 744"/>
              <a:gd name="T9" fmla="*/ 0 h 600"/>
              <a:gd name="T10" fmla="*/ 0 60000 65536"/>
              <a:gd name="T11" fmla="*/ 0 60000 65536"/>
              <a:gd name="T12" fmla="*/ 0 60000 65536"/>
              <a:gd name="T13" fmla="*/ 0 60000 65536"/>
              <a:gd name="T14" fmla="*/ 0 60000 65536"/>
              <a:gd name="T15" fmla="*/ 0 w 744"/>
              <a:gd name="T16" fmla="*/ 0 h 600"/>
              <a:gd name="T17" fmla="*/ 744 w 744"/>
              <a:gd name="T18" fmla="*/ 600 h 600"/>
            </a:gdLst>
            <a:ahLst/>
            <a:cxnLst>
              <a:cxn ang="T10">
                <a:pos x="T0" y="T1"/>
              </a:cxn>
              <a:cxn ang="T11">
                <a:pos x="T2" y="T3"/>
              </a:cxn>
              <a:cxn ang="T12">
                <a:pos x="T4" y="T5"/>
              </a:cxn>
              <a:cxn ang="T13">
                <a:pos x="T6" y="T7"/>
              </a:cxn>
              <a:cxn ang="T14">
                <a:pos x="T8" y="T9"/>
              </a:cxn>
            </a:cxnLst>
            <a:rect l="T15" t="T16" r="T17" b="T18"/>
            <a:pathLst>
              <a:path w="744" h="600">
                <a:moveTo>
                  <a:pt x="0" y="294"/>
                </a:moveTo>
                <a:lnTo>
                  <a:pt x="387" y="600"/>
                </a:lnTo>
                <a:lnTo>
                  <a:pt x="744" y="304"/>
                </a:lnTo>
                <a:lnTo>
                  <a:pt x="429" y="66"/>
                </a:lnTo>
                <a:lnTo>
                  <a:pt x="354" y="0"/>
                </a:lnTo>
              </a:path>
            </a:pathLst>
          </a:custGeom>
          <a:noFill/>
          <a:ln w="57150" cap="flat" cmpd="sng">
            <a:solidFill>
              <a:srgbClr val="CC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03" name="Group 348">
            <a:extLst>
              <a:ext uri="{FF2B5EF4-FFF2-40B4-BE49-F238E27FC236}">
                <a16:creationId xmlns:a16="http://schemas.microsoft.com/office/drawing/2014/main" id="{94BA1AC8-F2CC-1A42-BF7D-652B11FA14B8}"/>
              </a:ext>
            </a:extLst>
          </p:cNvPr>
          <p:cNvGrpSpPr>
            <a:grpSpLocks/>
          </p:cNvGrpSpPr>
          <p:nvPr/>
        </p:nvGrpSpPr>
        <p:grpSpPr bwMode="auto">
          <a:xfrm>
            <a:off x="6608207" y="3111061"/>
            <a:ext cx="1175148" cy="767953"/>
            <a:chOff x="-206" y="1184"/>
            <a:chExt cx="987" cy="645"/>
          </a:xfrm>
        </p:grpSpPr>
        <p:sp>
          <p:nvSpPr>
            <p:cNvPr id="404" name="Text Box 270">
              <a:extLst>
                <a:ext uri="{FF2B5EF4-FFF2-40B4-BE49-F238E27FC236}">
                  <a16:creationId xmlns:a16="http://schemas.microsoft.com/office/drawing/2014/main" id="{84BD772A-6D84-3343-B307-0053F25874FB}"/>
                </a:ext>
              </a:extLst>
            </p:cNvPr>
            <p:cNvSpPr txBox="1">
              <a:spLocks noChangeArrowheads="1"/>
            </p:cNvSpPr>
            <p:nvPr/>
          </p:nvSpPr>
          <p:spPr bwMode="auto">
            <a:xfrm>
              <a:off x="-206" y="1199"/>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405" name="Text Box 274">
              <a:extLst>
                <a:ext uri="{FF2B5EF4-FFF2-40B4-BE49-F238E27FC236}">
                  <a16:creationId xmlns:a16="http://schemas.microsoft.com/office/drawing/2014/main" id="{57C2172E-A89C-4A4C-851F-BBF0C35EACBA}"/>
                </a:ext>
              </a:extLst>
            </p:cNvPr>
            <p:cNvSpPr txBox="1">
              <a:spLocks noChangeArrowheads="1"/>
            </p:cNvSpPr>
            <p:nvPr/>
          </p:nvSpPr>
          <p:spPr bwMode="auto">
            <a:xfrm>
              <a:off x="424" y="1184"/>
              <a:ext cx="35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2+e</a:t>
              </a:r>
            </a:p>
          </p:txBody>
        </p:sp>
        <p:sp>
          <p:nvSpPr>
            <p:cNvPr id="406" name="Text Box 275">
              <a:extLst>
                <a:ext uri="{FF2B5EF4-FFF2-40B4-BE49-F238E27FC236}">
                  <a16:creationId xmlns:a16="http://schemas.microsoft.com/office/drawing/2014/main" id="{E5FF566A-79C1-8843-A018-064993FAD0BE}"/>
                </a:ext>
              </a:extLst>
            </p:cNvPr>
            <p:cNvSpPr txBox="1">
              <a:spLocks noChangeArrowheads="1"/>
            </p:cNvSpPr>
            <p:nvPr/>
          </p:nvSpPr>
          <p:spPr bwMode="auto">
            <a:xfrm>
              <a:off x="314" y="1616"/>
              <a:ext cx="35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1+e</a:t>
              </a:r>
            </a:p>
          </p:txBody>
        </p:sp>
        <p:sp>
          <p:nvSpPr>
            <p:cNvPr id="407" name="Text Box 276">
              <a:extLst>
                <a:ext uri="{FF2B5EF4-FFF2-40B4-BE49-F238E27FC236}">
                  <a16:creationId xmlns:a16="http://schemas.microsoft.com/office/drawing/2014/main" id="{26462907-18D2-764B-AFDE-404A8D29FFC8}"/>
                </a:ext>
              </a:extLst>
            </p:cNvPr>
            <p:cNvSpPr txBox="1">
              <a:spLocks noChangeArrowheads="1"/>
            </p:cNvSpPr>
            <p:nvPr/>
          </p:nvSpPr>
          <p:spPr bwMode="auto">
            <a:xfrm>
              <a:off x="-152" y="1580"/>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1</a:t>
              </a:r>
            </a:p>
          </p:txBody>
        </p:sp>
        <p:sp>
          <p:nvSpPr>
            <p:cNvPr id="408" name="Text Box 279">
              <a:extLst>
                <a:ext uri="{FF2B5EF4-FFF2-40B4-BE49-F238E27FC236}">
                  <a16:creationId xmlns:a16="http://schemas.microsoft.com/office/drawing/2014/main" id="{92CDFFF3-ECF8-9244-B357-9432C33AC5D3}"/>
                </a:ext>
              </a:extLst>
            </p:cNvPr>
            <p:cNvSpPr txBox="1">
              <a:spLocks noChangeArrowheads="1"/>
            </p:cNvSpPr>
            <p:nvPr/>
          </p:nvSpPr>
          <p:spPr bwMode="auto">
            <a:xfrm>
              <a:off x="59" y="1436"/>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409" name="Text Box 280">
              <a:extLst>
                <a:ext uri="{FF2B5EF4-FFF2-40B4-BE49-F238E27FC236}">
                  <a16:creationId xmlns:a16="http://schemas.microsoft.com/office/drawing/2014/main" id="{ED747468-F599-E849-9D19-56596D2D3638}"/>
                </a:ext>
              </a:extLst>
            </p:cNvPr>
            <p:cNvSpPr txBox="1">
              <a:spLocks noChangeArrowheads="1"/>
            </p:cNvSpPr>
            <p:nvPr/>
          </p:nvSpPr>
          <p:spPr bwMode="auto">
            <a:xfrm>
              <a:off x="241" y="1430"/>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grpSp>
      <p:grpSp>
        <p:nvGrpSpPr>
          <p:cNvPr id="410" name="Group 349">
            <a:extLst>
              <a:ext uri="{FF2B5EF4-FFF2-40B4-BE49-F238E27FC236}">
                <a16:creationId xmlns:a16="http://schemas.microsoft.com/office/drawing/2014/main" id="{94255287-EFDF-3C43-9755-C90363D2DA86}"/>
              </a:ext>
            </a:extLst>
          </p:cNvPr>
          <p:cNvGrpSpPr>
            <a:grpSpLocks/>
          </p:cNvGrpSpPr>
          <p:nvPr/>
        </p:nvGrpSpPr>
        <p:grpSpPr bwMode="auto">
          <a:xfrm>
            <a:off x="8523211" y="2988426"/>
            <a:ext cx="2027634" cy="2046683"/>
            <a:chOff x="1550" y="2639"/>
            <a:chExt cx="1703" cy="1719"/>
          </a:xfrm>
        </p:grpSpPr>
        <p:sp>
          <p:nvSpPr>
            <p:cNvPr id="411" name="Freeform 350">
              <a:extLst>
                <a:ext uri="{FF2B5EF4-FFF2-40B4-BE49-F238E27FC236}">
                  <a16:creationId xmlns:a16="http://schemas.microsoft.com/office/drawing/2014/main" id="{4B1EB5F7-A79C-6446-980C-81A96EFCACEB}"/>
                </a:ext>
              </a:extLst>
            </p:cNvPr>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2" name="Freeform 351">
              <a:extLst>
                <a:ext uri="{FF2B5EF4-FFF2-40B4-BE49-F238E27FC236}">
                  <a16:creationId xmlns:a16="http://schemas.microsoft.com/office/drawing/2014/main" id="{2CE2F8E8-7ADA-9E4E-9F63-AE01952A5832}"/>
                </a:ext>
              </a:extLst>
            </p:cNvPr>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13" name="Group 352">
              <a:extLst>
                <a:ext uri="{FF2B5EF4-FFF2-40B4-BE49-F238E27FC236}">
                  <a16:creationId xmlns:a16="http://schemas.microsoft.com/office/drawing/2014/main" id="{E5AD917F-E74E-B648-BB37-9CB65BAF572A}"/>
                </a:ext>
              </a:extLst>
            </p:cNvPr>
            <p:cNvGrpSpPr>
              <a:grpSpLocks/>
            </p:cNvGrpSpPr>
            <p:nvPr/>
          </p:nvGrpSpPr>
          <p:grpSpPr bwMode="auto">
            <a:xfrm>
              <a:off x="2203" y="2652"/>
              <a:ext cx="316" cy="271"/>
              <a:chOff x="1747" y="3190"/>
              <a:chExt cx="316" cy="271"/>
            </a:xfrm>
          </p:grpSpPr>
          <p:sp>
            <p:nvSpPr>
              <p:cNvPr id="453" name="Oval 353">
                <a:extLst>
                  <a:ext uri="{FF2B5EF4-FFF2-40B4-BE49-F238E27FC236}">
                    <a16:creationId xmlns:a16="http://schemas.microsoft.com/office/drawing/2014/main" id="{E47068A6-695F-844D-A480-9B38A3EA615A}"/>
                  </a:ext>
                </a:extLst>
              </p:cNvPr>
              <p:cNvSpPr>
                <a:spLocks noChangeArrowheads="1"/>
              </p:cNvSpPr>
              <p:nvPr/>
            </p:nvSpPr>
            <p:spPr bwMode="auto">
              <a:xfrm>
                <a:off x="1750" y="3308"/>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54" name="Line 354">
                <a:extLst>
                  <a:ext uri="{FF2B5EF4-FFF2-40B4-BE49-F238E27FC236}">
                    <a16:creationId xmlns:a16="http://schemas.microsoft.com/office/drawing/2014/main" id="{2F2B2C6A-798A-CE43-B0A4-D68F8763CDE1}"/>
                  </a:ext>
                </a:extLst>
              </p:cNvPr>
              <p:cNvSpPr>
                <a:spLocks noChangeShapeType="1"/>
              </p:cNvSpPr>
              <p:nvPr/>
            </p:nvSpPr>
            <p:spPr bwMode="auto">
              <a:xfrm>
                <a:off x="1750" y="330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55" name="Line 355">
                <a:extLst>
                  <a:ext uri="{FF2B5EF4-FFF2-40B4-BE49-F238E27FC236}">
                    <a16:creationId xmlns:a16="http://schemas.microsoft.com/office/drawing/2014/main" id="{33B39B6C-B89C-7A4F-BC1D-B7B7361746F4}"/>
                  </a:ext>
                </a:extLst>
              </p:cNvPr>
              <p:cNvSpPr>
                <a:spLocks noChangeShapeType="1"/>
              </p:cNvSpPr>
              <p:nvPr/>
            </p:nvSpPr>
            <p:spPr bwMode="auto">
              <a:xfrm>
                <a:off x="2063" y="3301"/>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56" name="Rectangle 356">
                <a:extLst>
                  <a:ext uri="{FF2B5EF4-FFF2-40B4-BE49-F238E27FC236}">
                    <a16:creationId xmlns:a16="http://schemas.microsoft.com/office/drawing/2014/main" id="{F9C1F477-E60A-A543-AE1B-FD2C42F79CDB}"/>
                  </a:ext>
                </a:extLst>
              </p:cNvPr>
              <p:cNvSpPr>
                <a:spLocks noChangeArrowheads="1"/>
              </p:cNvSpPr>
              <p:nvPr/>
            </p:nvSpPr>
            <p:spPr bwMode="auto">
              <a:xfrm>
                <a:off x="1750" y="3301"/>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57" name="Oval 357">
                <a:extLst>
                  <a:ext uri="{FF2B5EF4-FFF2-40B4-BE49-F238E27FC236}">
                    <a16:creationId xmlns:a16="http://schemas.microsoft.com/office/drawing/2014/main" id="{AD0C98AE-D777-2D43-A110-686116326E18}"/>
                  </a:ext>
                </a:extLst>
              </p:cNvPr>
              <p:cNvSpPr>
                <a:spLocks noChangeArrowheads="1"/>
              </p:cNvSpPr>
              <p:nvPr/>
            </p:nvSpPr>
            <p:spPr bwMode="auto">
              <a:xfrm>
                <a:off x="1747" y="3242"/>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58" name="Group 358">
                <a:extLst>
                  <a:ext uri="{FF2B5EF4-FFF2-40B4-BE49-F238E27FC236}">
                    <a16:creationId xmlns:a16="http://schemas.microsoft.com/office/drawing/2014/main" id="{10E12F87-A379-1F4E-804C-960B69FF2269}"/>
                  </a:ext>
                </a:extLst>
              </p:cNvPr>
              <p:cNvGrpSpPr>
                <a:grpSpLocks/>
              </p:cNvGrpSpPr>
              <p:nvPr/>
            </p:nvGrpSpPr>
            <p:grpSpPr bwMode="auto">
              <a:xfrm>
                <a:off x="1773" y="3190"/>
                <a:ext cx="239" cy="271"/>
                <a:chOff x="2938" y="2425"/>
                <a:chExt cx="243" cy="271"/>
              </a:xfrm>
            </p:grpSpPr>
            <p:sp>
              <p:nvSpPr>
                <p:cNvPr id="459" name="Rectangle 359">
                  <a:extLst>
                    <a:ext uri="{FF2B5EF4-FFF2-40B4-BE49-F238E27FC236}">
                      <a16:creationId xmlns:a16="http://schemas.microsoft.com/office/drawing/2014/main" id="{40D60A37-1A78-A14B-AEF0-6B32C20CAAB7}"/>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0" name="Text Box 360">
                  <a:extLst>
                    <a:ext uri="{FF2B5EF4-FFF2-40B4-BE49-F238E27FC236}">
                      <a16:creationId xmlns:a16="http://schemas.microsoft.com/office/drawing/2014/main" id="{316A5FDF-C8F0-CD41-9FC5-F0BDFA3BBF87}"/>
                    </a:ext>
                  </a:extLst>
                </p:cNvPr>
                <p:cNvSpPr txBox="1">
                  <a:spLocks noChangeArrowheads="1"/>
                </p:cNvSpPr>
                <p:nvPr/>
              </p:nvSpPr>
              <p:spPr bwMode="auto">
                <a:xfrm>
                  <a:off x="2938" y="2425"/>
                  <a:ext cx="243"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a</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414" name="Group 361">
              <a:extLst>
                <a:ext uri="{FF2B5EF4-FFF2-40B4-BE49-F238E27FC236}">
                  <a16:creationId xmlns:a16="http://schemas.microsoft.com/office/drawing/2014/main" id="{CC54C3FD-25A0-6C43-A265-DE0DE9E46FC9}"/>
                </a:ext>
              </a:extLst>
            </p:cNvPr>
            <p:cNvGrpSpPr>
              <a:grpSpLocks/>
            </p:cNvGrpSpPr>
            <p:nvPr/>
          </p:nvGrpSpPr>
          <p:grpSpPr bwMode="auto">
            <a:xfrm>
              <a:off x="1795" y="2907"/>
              <a:ext cx="316" cy="271"/>
              <a:chOff x="2221" y="3571"/>
              <a:chExt cx="316" cy="271"/>
            </a:xfrm>
          </p:grpSpPr>
          <p:sp>
            <p:nvSpPr>
              <p:cNvPr id="443" name="Oval 362">
                <a:extLst>
                  <a:ext uri="{FF2B5EF4-FFF2-40B4-BE49-F238E27FC236}">
                    <a16:creationId xmlns:a16="http://schemas.microsoft.com/office/drawing/2014/main" id="{35AB7C39-7DC0-1D46-A27B-29E8564A2F34}"/>
                  </a:ext>
                </a:extLst>
              </p:cNvPr>
              <p:cNvSpPr>
                <a:spLocks noChangeArrowheads="1"/>
              </p:cNvSpPr>
              <p:nvPr/>
            </p:nvSpPr>
            <p:spPr bwMode="auto">
              <a:xfrm>
                <a:off x="2224" y="369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6" name="Line 363">
                <a:extLst>
                  <a:ext uri="{FF2B5EF4-FFF2-40B4-BE49-F238E27FC236}">
                    <a16:creationId xmlns:a16="http://schemas.microsoft.com/office/drawing/2014/main" id="{DF710DEA-DD86-324B-AFE6-765A0E619F73}"/>
                  </a:ext>
                </a:extLst>
              </p:cNvPr>
              <p:cNvSpPr>
                <a:spLocks noChangeShapeType="1"/>
              </p:cNvSpPr>
              <p:nvPr/>
            </p:nvSpPr>
            <p:spPr bwMode="auto">
              <a:xfrm>
                <a:off x="2224" y="368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7" name="Line 364">
                <a:extLst>
                  <a:ext uri="{FF2B5EF4-FFF2-40B4-BE49-F238E27FC236}">
                    <a16:creationId xmlns:a16="http://schemas.microsoft.com/office/drawing/2014/main" id="{F0CD32C2-F2CA-6A48-8963-9086298E6B71}"/>
                  </a:ext>
                </a:extLst>
              </p:cNvPr>
              <p:cNvSpPr>
                <a:spLocks noChangeShapeType="1"/>
              </p:cNvSpPr>
              <p:nvPr/>
            </p:nvSpPr>
            <p:spPr bwMode="auto">
              <a:xfrm>
                <a:off x="2537" y="368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8" name="Rectangle 365">
                <a:extLst>
                  <a:ext uri="{FF2B5EF4-FFF2-40B4-BE49-F238E27FC236}">
                    <a16:creationId xmlns:a16="http://schemas.microsoft.com/office/drawing/2014/main" id="{49E2D868-65B8-7C4F-85B9-8DE28484B6D2}"/>
                  </a:ext>
                </a:extLst>
              </p:cNvPr>
              <p:cNvSpPr>
                <a:spLocks noChangeArrowheads="1"/>
              </p:cNvSpPr>
              <p:nvPr/>
            </p:nvSpPr>
            <p:spPr bwMode="auto">
              <a:xfrm>
                <a:off x="2224" y="368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9" name="Oval 366">
                <a:extLst>
                  <a:ext uri="{FF2B5EF4-FFF2-40B4-BE49-F238E27FC236}">
                    <a16:creationId xmlns:a16="http://schemas.microsoft.com/office/drawing/2014/main" id="{21F2D8CD-5D48-724B-941C-D5C7C4F5638C}"/>
                  </a:ext>
                </a:extLst>
              </p:cNvPr>
              <p:cNvSpPr>
                <a:spLocks noChangeArrowheads="1"/>
              </p:cNvSpPr>
              <p:nvPr/>
            </p:nvSpPr>
            <p:spPr bwMode="auto">
              <a:xfrm>
                <a:off x="2221" y="362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50" name="Group 367">
                <a:extLst>
                  <a:ext uri="{FF2B5EF4-FFF2-40B4-BE49-F238E27FC236}">
                    <a16:creationId xmlns:a16="http://schemas.microsoft.com/office/drawing/2014/main" id="{ECC3C74D-C5FA-9B4E-A556-F7A2076AC349}"/>
                  </a:ext>
                </a:extLst>
              </p:cNvPr>
              <p:cNvGrpSpPr>
                <a:grpSpLocks/>
              </p:cNvGrpSpPr>
              <p:nvPr/>
            </p:nvGrpSpPr>
            <p:grpSpPr bwMode="auto">
              <a:xfrm>
                <a:off x="2256" y="3571"/>
                <a:ext cx="254" cy="271"/>
                <a:chOff x="2930" y="2425"/>
                <a:chExt cx="258" cy="271"/>
              </a:xfrm>
            </p:grpSpPr>
            <p:sp>
              <p:nvSpPr>
                <p:cNvPr id="451" name="Rectangle 368">
                  <a:extLst>
                    <a:ext uri="{FF2B5EF4-FFF2-40B4-BE49-F238E27FC236}">
                      <a16:creationId xmlns:a16="http://schemas.microsoft.com/office/drawing/2014/main" id="{8B135D8A-7EF3-AF40-A335-0E0A5FB83E83}"/>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52" name="Text Box 369">
                  <a:extLst>
                    <a:ext uri="{FF2B5EF4-FFF2-40B4-BE49-F238E27FC236}">
                      <a16:creationId xmlns:a16="http://schemas.microsoft.com/office/drawing/2014/main" id="{127AAAAB-7C00-8941-842E-97CEE122F442}"/>
                    </a:ext>
                  </a:extLst>
                </p:cNvPr>
                <p:cNvSpPr txBox="1">
                  <a:spLocks noChangeArrowheads="1"/>
                </p:cNvSpPr>
                <p:nvPr/>
              </p:nvSpPr>
              <p:spPr bwMode="auto">
                <a:xfrm>
                  <a:off x="2930" y="2425"/>
                  <a:ext cx="25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d</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415" name="Group 370">
              <a:extLst>
                <a:ext uri="{FF2B5EF4-FFF2-40B4-BE49-F238E27FC236}">
                  <a16:creationId xmlns:a16="http://schemas.microsoft.com/office/drawing/2014/main" id="{D84D5BA5-56D2-3B4C-BBD1-DD179DF60702}"/>
                </a:ext>
              </a:extLst>
            </p:cNvPr>
            <p:cNvGrpSpPr>
              <a:grpSpLocks/>
            </p:cNvGrpSpPr>
            <p:nvPr/>
          </p:nvGrpSpPr>
          <p:grpSpPr bwMode="auto">
            <a:xfrm>
              <a:off x="2195" y="3198"/>
              <a:ext cx="315" cy="271"/>
              <a:chOff x="2903" y="2884"/>
              <a:chExt cx="315" cy="271"/>
            </a:xfrm>
          </p:grpSpPr>
          <p:grpSp>
            <p:nvGrpSpPr>
              <p:cNvPr id="434" name="Group 371">
                <a:extLst>
                  <a:ext uri="{FF2B5EF4-FFF2-40B4-BE49-F238E27FC236}">
                    <a16:creationId xmlns:a16="http://schemas.microsoft.com/office/drawing/2014/main" id="{AFCDDB50-C217-764D-AB88-CDB31C04B3C6}"/>
                  </a:ext>
                </a:extLst>
              </p:cNvPr>
              <p:cNvGrpSpPr>
                <a:grpSpLocks/>
              </p:cNvGrpSpPr>
              <p:nvPr/>
            </p:nvGrpSpPr>
            <p:grpSpPr bwMode="auto">
              <a:xfrm>
                <a:off x="2903" y="2938"/>
                <a:ext cx="315" cy="144"/>
                <a:chOff x="2903" y="2938"/>
                <a:chExt cx="315" cy="144"/>
              </a:xfrm>
            </p:grpSpPr>
            <p:sp>
              <p:nvSpPr>
                <p:cNvPr id="438" name="Oval 372">
                  <a:extLst>
                    <a:ext uri="{FF2B5EF4-FFF2-40B4-BE49-F238E27FC236}">
                      <a16:creationId xmlns:a16="http://schemas.microsoft.com/office/drawing/2014/main" id="{21172C47-9633-D34B-B580-A7488594909D}"/>
                    </a:ext>
                  </a:extLst>
                </p:cNvPr>
                <p:cNvSpPr>
                  <a:spLocks noChangeArrowheads="1"/>
                </p:cNvSpPr>
                <p:nvPr/>
              </p:nvSpPr>
              <p:spPr bwMode="auto">
                <a:xfrm>
                  <a:off x="2903" y="3001"/>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9" name="Line 373">
                  <a:extLst>
                    <a:ext uri="{FF2B5EF4-FFF2-40B4-BE49-F238E27FC236}">
                      <a16:creationId xmlns:a16="http://schemas.microsoft.com/office/drawing/2014/main" id="{DEA2ADE2-F777-A945-8D9D-EB4FC398FF5A}"/>
                    </a:ext>
                  </a:extLst>
                </p:cNvPr>
                <p:cNvSpPr>
                  <a:spLocks noChangeShapeType="1"/>
                </p:cNvSpPr>
                <p:nvPr/>
              </p:nvSpPr>
              <p:spPr bwMode="auto">
                <a:xfrm>
                  <a:off x="2903" y="2994"/>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0" name="Line 374">
                  <a:extLst>
                    <a:ext uri="{FF2B5EF4-FFF2-40B4-BE49-F238E27FC236}">
                      <a16:creationId xmlns:a16="http://schemas.microsoft.com/office/drawing/2014/main" id="{9CE966EE-FBD1-0446-A614-A76D8800CBA4}"/>
                    </a:ext>
                  </a:extLst>
                </p:cNvPr>
                <p:cNvSpPr>
                  <a:spLocks noChangeShapeType="1"/>
                </p:cNvSpPr>
                <p:nvPr/>
              </p:nvSpPr>
              <p:spPr bwMode="auto">
                <a:xfrm>
                  <a:off x="3215" y="2994"/>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1" name="Rectangle 375">
                  <a:extLst>
                    <a:ext uri="{FF2B5EF4-FFF2-40B4-BE49-F238E27FC236}">
                      <a16:creationId xmlns:a16="http://schemas.microsoft.com/office/drawing/2014/main" id="{FA0327E6-5833-AB4B-9013-E2564F46E8A6}"/>
                    </a:ext>
                  </a:extLst>
                </p:cNvPr>
                <p:cNvSpPr>
                  <a:spLocks noChangeArrowheads="1"/>
                </p:cNvSpPr>
                <p:nvPr/>
              </p:nvSpPr>
              <p:spPr bwMode="auto">
                <a:xfrm>
                  <a:off x="2903" y="2994"/>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2" name="Oval 376">
                  <a:extLst>
                    <a:ext uri="{FF2B5EF4-FFF2-40B4-BE49-F238E27FC236}">
                      <a16:creationId xmlns:a16="http://schemas.microsoft.com/office/drawing/2014/main" id="{9398C505-BE49-EC42-B628-B0F91E681BA7}"/>
                    </a:ext>
                  </a:extLst>
                </p:cNvPr>
                <p:cNvSpPr>
                  <a:spLocks noChangeArrowheads="1"/>
                </p:cNvSpPr>
                <p:nvPr/>
              </p:nvSpPr>
              <p:spPr bwMode="auto">
                <a:xfrm>
                  <a:off x="2906" y="2938"/>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35" name="Group 377">
                <a:extLst>
                  <a:ext uri="{FF2B5EF4-FFF2-40B4-BE49-F238E27FC236}">
                    <a16:creationId xmlns:a16="http://schemas.microsoft.com/office/drawing/2014/main" id="{3AF8BA78-2A30-3344-ABC9-180E275E7189}"/>
                  </a:ext>
                </a:extLst>
              </p:cNvPr>
              <p:cNvGrpSpPr>
                <a:grpSpLocks/>
              </p:cNvGrpSpPr>
              <p:nvPr/>
            </p:nvGrpSpPr>
            <p:grpSpPr bwMode="auto">
              <a:xfrm>
                <a:off x="2936" y="2884"/>
                <a:ext cx="233" cy="271"/>
                <a:chOff x="2940" y="2425"/>
                <a:chExt cx="237" cy="271"/>
              </a:xfrm>
            </p:grpSpPr>
            <p:sp>
              <p:nvSpPr>
                <p:cNvPr id="436" name="Rectangle 378">
                  <a:extLst>
                    <a:ext uri="{FF2B5EF4-FFF2-40B4-BE49-F238E27FC236}">
                      <a16:creationId xmlns:a16="http://schemas.microsoft.com/office/drawing/2014/main" id="{1546F4DB-A81D-C348-BD2F-799067C6A1AA}"/>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7" name="Text Box 379">
                  <a:extLst>
                    <a:ext uri="{FF2B5EF4-FFF2-40B4-BE49-F238E27FC236}">
                      <a16:creationId xmlns:a16="http://schemas.microsoft.com/office/drawing/2014/main" id="{69EEA604-124B-444B-993C-0A60C4CED4F3}"/>
                    </a:ext>
                  </a:extLst>
                </p:cNvPr>
                <p:cNvSpPr txBox="1">
                  <a:spLocks noChangeArrowheads="1"/>
                </p:cNvSpPr>
                <p:nvPr/>
              </p:nvSpPr>
              <p:spPr bwMode="auto">
                <a:xfrm>
                  <a:off x="2940" y="2425"/>
                  <a:ext cx="237"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c</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416" name="Group 380">
              <a:extLst>
                <a:ext uri="{FF2B5EF4-FFF2-40B4-BE49-F238E27FC236}">
                  <a16:creationId xmlns:a16="http://schemas.microsoft.com/office/drawing/2014/main" id="{61448218-CB31-2741-B597-86B4BA8797A7}"/>
                </a:ext>
              </a:extLst>
            </p:cNvPr>
            <p:cNvGrpSpPr>
              <a:grpSpLocks/>
            </p:cNvGrpSpPr>
            <p:nvPr/>
          </p:nvGrpSpPr>
          <p:grpSpPr bwMode="auto">
            <a:xfrm>
              <a:off x="2607" y="2916"/>
              <a:ext cx="316" cy="271"/>
              <a:chOff x="2217" y="2884"/>
              <a:chExt cx="316" cy="271"/>
            </a:xfrm>
          </p:grpSpPr>
          <p:sp>
            <p:nvSpPr>
              <p:cNvPr id="426" name="Oval 381">
                <a:extLst>
                  <a:ext uri="{FF2B5EF4-FFF2-40B4-BE49-F238E27FC236}">
                    <a16:creationId xmlns:a16="http://schemas.microsoft.com/office/drawing/2014/main" id="{0813A2D4-0C13-1846-B4E2-7F7CA0FA7D28}"/>
                  </a:ext>
                </a:extLst>
              </p:cNvPr>
              <p:cNvSpPr>
                <a:spLocks noChangeArrowheads="1"/>
              </p:cNvSpPr>
              <p:nvPr/>
            </p:nvSpPr>
            <p:spPr bwMode="auto">
              <a:xfrm>
                <a:off x="2220" y="30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7" name="Line 382">
                <a:extLst>
                  <a:ext uri="{FF2B5EF4-FFF2-40B4-BE49-F238E27FC236}">
                    <a16:creationId xmlns:a16="http://schemas.microsoft.com/office/drawing/2014/main" id="{64673E3F-DEE6-9A45-B3C6-BE42A2472570}"/>
                  </a:ext>
                </a:extLst>
              </p:cNvPr>
              <p:cNvSpPr>
                <a:spLocks noChangeShapeType="1"/>
              </p:cNvSpPr>
              <p:nvPr/>
            </p:nvSpPr>
            <p:spPr bwMode="auto">
              <a:xfrm>
                <a:off x="2220" y="29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8" name="Line 383">
                <a:extLst>
                  <a:ext uri="{FF2B5EF4-FFF2-40B4-BE49-F238E27FC236}">
                    <a16:creationId xmlns:a16="http://schemas.microsoft.com/office/drawing/2014/main" id="{3B8136F3-D630-2940-81F6-CB0ED1F0FAC1}"/>
                  </a:ext>
                </a:extLst>
              </p:cNvPr>
              <p:cNvSpPr>
                <a:spLocks noChangeShapeType="1"/>
              </p:cNvSpPr>
              <p:nvPr/>
            </p:nvSpPr>
            <p:spPr bwMode="auto">
              <a:xfrm>
                <a:off x="2533" y="29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9" name="Rectangle 384">
                <a:extLst>
                  <a:ext uri="{FF2B5EF4-FFF2-40B4-BE49-F238E27FC236}">
                    <a16:creationId xmlns:a16="http://schemas.microsoft.com/office/drawing/2014/main" id="{598389A7-D915-D54A-8873-708D8CAE5CF3}"/>
                  </a:ext>
                </a:extLst>
              </p:cNvPr>
              <p:cNvSpPr>
                <a:spLocks noChangeArrowheads="1"/>
              </p:cNvSpPr>
              <p:nvPr/>
            </p:nvSpPr>
            <p:spPr bwMode="auto">
              <a:xfrm>
                <a:off x="2220" y="29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0" name="Oval 385">
                <a:extLst>
                  <a:ext uri="{FF2B5EF4-FFF2-40B4-BE49-F238E27FC236}">
                    <a16:creationId xmlns:a16="http://schemas.microsoft.com/office/drawing/2014/main" id="{86E8FB75-1E3D-B642-A9CA-C90B5C3A37AD}"/>
                  </a:ext>
                </a:extLst>
              </p:cNvPr>
              <p:cNvSpPr>
                <a:spLocks noChangeArrowheads="1"/>
              </p:cNvSpPr>
              <p:nvPr/>
            </p:nvSpPr>
            <p:spPr bwMode="auto">
              <a:xfrm>
                <a:off x="2217" y="29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31" name="Group 386">
                <a:extLst>
                  <a:ext uri="{FF2B5EF4-FFF2-40B4-BE49-F238E27FC236}">
                    <a16:creationId xmlns:a16="http://schemas.microsoft.com/office/drawing/2014/main" id="{3AD03C7D-6A23-1247-A89F-2D3576F62AD8}"/>
                  </a:ext>
                </a:extLst>
              </p:cNvPr>
              <p:cNvGrpSpPr>
                <a:grpSpLocks/>
              </p:cNvGrpSpPr>
              <p:nvPr/>
            </p:nvGrpSpPr>
            <p:grpSpPr bwMode="auto">
              <a:xfrm>
                <a:off x="2249" y="2884"/>
                <a:ext cx="254" cy="271"/>
                <a:chOff x="2930" y="2425"/>
                <a:chExt cx="258" cy="271"/>
              </a:xfrm>
            </p:grpSpPr>
            <p:sp>
              <p:nvSpPr>
                <p:cNvPr id="432" name="Rectangle 387">
                  <a:extLst>
                    <a:ext uri="{FF2B5EF4-FFF2-40B4-BE49-F238E27FC236}">
                      <a16:creationId xmlns:a16="http://schemas.microsoft.com/office/drawing/2014/main" id="{E40E4762-6B1C-9543-9ECC-E99723078FCB}"/>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Text Box 388">
                  <a:extLst>
                    <a:ext uri="{FF2B5EF4-FFF2-40B4-BE49-F238E27FC236}">
                      <a16:creationId xmlns:a16="http://schemas.microsoft.com/office/drawing/2014/main" id="{4D7750F0-814E-024F-8097-2BFE4CA3957E}"/>
                    </a:ext>
                  </a:extLst>
                </p:cNvPr>
                <p:cNvSpPr txBox="1">
                  <a:spLocks noChangeArrowheads="1"/>
                </p:cNvSpPr>
                <p:nvPr/>
              </p:nvSpPr>
              <p:spPr bwMode="auto">
                <a:xfrm>
                  <a:off x="2930" y="2425"/>
                  <a:ext cx="25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b</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sp>
          <p:nvSpPr>
            <p:cNvPr id="417" name="Freeform 389">
              <a:extLst>
                <a:ext uri="{FF2B5EF4-FFF2-40B4-BE49-F238E27FC236}">
                  <a16:creationId xmlns:a16="http://schemas.microsoft.com/office/drawing/2014/main" id="{E8CFA42E-8AC2-3F4F-822A-F534B0945135}"/>
                </a:ext>
              </a:extLst>
            </p:cNvPr>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8" name="Freeform 390">
              <a:extLst>
                <a:ext uri="{FF2B5EF4-FFF2-40B4-BE49-F238E27FC236}">
                  <a16:creationId xmlns:a16="http://schemas.microsoft.com/office/drawing/2014/main" id="{37EC0BF4-AA60-A94F-8A36-5C2D5581C767}"/>
                </a:ext>
              </a:extLst>
            </p:cNvPr>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triangl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9" name="Freeform 391">
              <a:extLst>
                <a:ext uri="{FF2B5EF4-FFF2-40B4-BE49-F238E27FC236}">
                  <a16:creationId xmlns:a16="http://schemas.microsoft.com/office/drawing/2014/main" id="{78D9B5AA-D521-2946-9A0B-0FDC0609DFD7}"/>
                </a:ext>
              </a:extLst>
            </p:cNvPr>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0" name="Freeform 392">
              <a:extLst>
                <a:ext uri="{FF2B5EF4-FFF2-40B4-BE49-F238E27FC236}">
                  <a16:creationId xmlns:a16="http://schemas.microsoft.com/office/drawing/2014/main" id="{6AB252B5-1DA0-B344-97C1-D2E39115E1A7}"/>
                </a:ext>
              </a:extLst>
            </p:cNvPr>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1" name="Freeform 393">
              <a:extLst>
                <a:ext uri="{FF2B5EF4-FFF2-40B4-BE49-F238E27FC236}">
                  <a16:creationId xmlns:a16="http://schemas.microsoft.com/office/drawing/2014/main" id="{D0AEBA19-9900-8540-A049-294375484794}"/>
                </a:ext>
              </a:extLst>
            </p:cNvPr>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2" name="Text Box 394">
              <a:extLst>
                <a:ext uri="{FF2B5EF4-FFF2-40B4-BE49-F238E27FC236}">
                  <a16:creationId xmlns:a16="http://schemas.microsoft.com/office/drawing/2014/main" id="{3ACA8E40-4D49-5849-B041-0A5A98647F1C}"/>
                </a:ext>
              </a:extLst>
            </p:cNvPr>
            <p:cNvSpPr txBox="1">
              <a:spLocks noChangeArrowheads="1"/>
            </p:cNvSpPr>
            <p:nvPr/>
          </p:nvSpPr>
          <p:spPr bwMode="auto">
            <a:xfrm>
              <a:off x="1550" y="3815"/>
              <a:ext cx="1703" cy="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80000"/>
                </a:lnSpc>
                <a:spcBef>
                  <a:spcPct val="0"/>
                </a:spcBef>
                <a:spcAft>
                  <a:spcPct val="0"/>
                </a:spcAft>
                <a:defRPr/>
              </a:pPr>
              <a:r>
                <a:rPr lang="en-US" sz="1500" kern="0" dirty="0">
                  <a:solidFill>
                    <a:srgbClr val="000099"/>
                  </a:solidFill>
                  <a:latin typeface="Avenir Book" panose="020B0503020203020204" pitchFamily="34" charset="-78"/>
                  <a:cs typeface="Avenir Book" panose="020B0503020203020204" pitchFamily="34" charset="-78"/>
                </a:rPr>
                <a:t>G</a:t>
              </a:r>
              <a:r>
                <a:rPr lang="en-US" sz="1500" kern="0" smtClean="0">
                  <a:solidFill>
                    <a:srgbClr val="000099"/>
                  </a:solidFill>
                  <a:latin typeface="Avenir Book" panose="020B0503020203020204" pitchFamily="34" charset="-78"/>
                  <a:cs typeface="Avenir Book" panose="020B0503020203020204" pitchFamily="34" charset="-78"/>
                </a:rPr>
                <a:t>iven </a:t>
              </a:r>
              <a:r>
                <a:rPr lang="en-US" sz="1500" kern="0" dirty="0">
                  <a:solidFill>
                    <a:srgbClr val="000099"/>
                  </a:solidFill>
                  <a:latin typeface="Avenir Book" panose="020B0503020203020204" pitchFamily="34" charset="-78"/>
                  <a:cs typeface="Avenir Book" panose="020B0503020203020204" pitchFamily="34" charset="-78"/>
                </a:rPr>
                <a:t>these costs,</a:t>
              </a:r>
            </a:p>
            <a:p>
              <a:pPr algn="ctr" defTabSz="685800" eaLnBrk="0" fontAlgn="base" hangingPunct="0">
                <a:lnSpc>
                  <a:spcPct val="80000"/>
                </a:lnSpc>
                <a:spcBef>
                  <a:spcPct val="0"/>
                </a:spcBef>
                <a:spcAft>
                  <a:spcPct val="0"/>
                </a:spcAft>
                <a:defRPr/>
              </a:pPr>
              <a:r>
                <a:rPr lang="en-US" sz="1500" kern="0" dirty="0">
                  <a:solidFill>
                    <a:srgbClr val="000099"/>
                  </a:solidFill>
                  <a:latin typeface="Avenir Book" panose="020B0503020203020204" pitchFamily="34" charset="-78"/>
                  <a:cs typeface="Avenir Book" panose="020B0503020203020204" pitchFamily="34" charset="-78"/>
                </a:rPr>
                <a:t>find new routing….</a:t>
              </a:r>
            </a:p>
            <a:p>
              <a:pPr algn="ctr" defTabSz="685800" eaLnBrk="0" fontAlgn="base" hangingPunct="0">
                <a:lnSpc>
                  <a:spcPct val="80000"/>
                </a:lnSpc>
                <a:spcBef>
                  <a:spcPct val="0"/>
                </a:spcBef>
                <a:spcAft>
                  <a:spcPct val="0"/>
                </a:spcAft>
                <a:defRPr/>
              </a:pPr>
              <a:r>
                <a:rPr lang="en-US" sz="1500" kern="0" dirty="0">
                  <a:solidFill>
                    <a:srgbClr val="000099"/>
                  </a:solidFill>
                  <a:latin typeface="Avenir Book" panose="020B0503020203020204" pitchFamily="34" charset="-78"/>
                  <a:cs typeface="Avenir Book" panose="020B0503020203020204" pitchFamily="34" charset="-78"/>
                </a:rPr>
                <a:t>resulting in new costs</a:t>
              </a:r>
            </a:p>
          </p:txBody>
        </p:sp>
        <p:sp>
          <p:nvSpPr>
            <p:cNvPr id="423" name="Line 395">
              <a:extLst>
                <a:ext uri="{FF2B5EF4-FFF2-40B4-BE49-F238E27FC236}">
                  <a16:creationId xmlns:a16="http://schemas.microsoft.com/office/drawing/2014/main" id="{A7911D93-5338-594E-9B3D-0FF6930D9AB7}"/>
                </a:ext>
              </a:extLst>
            </p:cNvPr>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4" name="Line 396">
              <a:extLst>
                <a:ext uri="{FF2B5EF4-FFF2-40B4-BE49-F238E27FC236}">
                  <a16:creationId xmlns:a16="http://schemas.microsoft.com/office/drawing/2014/main" id="{DA733CC8-DCAA-024E-B4D2-9805836E7B32}"/>
                </a:ext>
              </a:extLst>
            </p:cNvPr>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5" name="Line 397">
              <a:extLst>
                <a:ext uri="{FF2B5EF4-FFF2-40B4-BE49-F238E27FC236}">
                  <a16:creationId xmlns:a16="http://schemas.microsoft.com/office/drawing/2014/main" id="{D68B55E0-C27A-9846-AA4C-3ED30314A43B}"/>
                </a:ext>
              </a:extLst>
            </p:cNvPr>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461" name="Freeform 398">
            <a:extLst>
              <a:ext uri="{FF2B5EF4-FFF2-40B4-BE49-F238E27FC236}">
                <a16:creationId xmlns:a16="http://schemas.microsoft.com/office/drawing/2014/main" id="{8CBA310A-8A3C-0C4D-A513-41824EBB7B24}"/>
              </a:ext>
            </a:extLst>
          </p:cNvPr>
          <p:cNvSpPr>
            <a:spLocks/>
          </p:cNvSpPr>
          <p:nvPr/>
        </p:nvSpPr>
        <p:spPr bwMode="auto">
          <a:xfrm>
            <a:off x="9035177" y="3139637"/>
            <a:ext cx="895350" cy="650081"/>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62" name="Group 399">
            <a:extLst>
              <a:ext uri="{FF2B5EF4-FFF2-40B4-BE49-F238E27FC236}">
                <a16:creationId xmlns:a16="http://schemas.microsoft.com/office/drawing/2014/main" id="{7ABC5AED-795A-2C49-AE42-8284B798689A}"/>
              </a:ext>
            </a:extLst>
          </p:cNvPr>
          <p:cNvGrpSpPr>
            <a:grpSpLocks/>
          </p:cNvGrpSpPr>
          <p:nvPr/>
        </p:nvGrpSpPr>
        <p:grpSpPr bwMode="auto">
          <a:xfrm>
            <a:off x="8873251" y="3128921"/>
            <a:ext cx="1127522" cy="750093"/>
            <a:chOff x="1844" y="2772"/>
            <a:chExt cx="947" cy="630"/>
          </a:xfrm>
        </p:grpSpPr>
        <p:sp>
          <p:nvSpPr>
            <p:cNvPr id="463" name="Text Box 400">
              <a:extLst>
                <a:ext uri="{FF2B5EF4-FFF2-40B4-BE49-F238E27FC236}">
                  <a16:creationId xmlns:a16="http://schemas.microsoft.com/office/drawing/2014/main" id="{99037B7C-2191-0D42-8E06-A14F7212B33D}"/>
                </a:ext>
              </a:extLst>
            </p:cNvPr>
            <p:cNvSpPr txBox="1">
              <a:spLocks noChangeArrowheads="1"/>
            </p:cNvSpPr>
            <p:nvPr/>
          </p:nvSpPr>
          <p:spPr bwMode="auto">
            <a:xfrm>
              <a:off x="1844" y="2772"/>
              <a:ext cx="35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2+e</a:t>
              </a:r>
            </a:p>
          </p:txBody>
        </p:sp>
        <p:sp>
          <p:nvSpPr>
            <p:cNvPr id="464" name="Text Box 401">
              <a:extLst>
                <a:ext uri="{FF2B5EF4-FFF2-40B4-BE49-F238E27FC236}">
                  <a16:creationId xmlns:a16="http://schemas.microsoft.com/office/drawing/2014/main" id="{71D8509A-2870-E94B-BD83-F1850A2DF295}"/>
                </a:ext>
              </a:extLst>
            </p:cNvPr>
            <p:cNvSpPr txBox="1">
              <a:spLocks noChangeArrowheads="1"/>
            </p:cNvSpPr>
            <p:nvPr/>
          </p:nvSpPr>
          <p:spPr bwMode="auto">
            <a:xfrm>
              <a:off x="2573" y="2793"/>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465" name="Text Box 402">
              <a:extLst>
                <a:ext uri="{FF2B5EF4-FFF2-40B4-BE49-F238E27FC236}">
                  <a16:creationId xmlns:a16="http://schemas.microsoft.com/office/drawing/2014/main" id="{FA7E8DC1-7F88-8742-9976-F3CFB1DBBF2D}"/>
                </a:ext>
              </a:extLst>
            </p:cNvPr>
            <p:cNvSpPr txBox="1">
              <a:spLocks noChangeArrowheads="1"/>
            </p:cNvSpPr>
            <p:nvPr/>
          </p:nvSpPr>
          <p:spPr bwMode="auto">
            <a:xfrm>
              <a:off x="2481" y="3189"/>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466" name="Text Box 403">
              <a:extLst>
                <a:ext uri="{FF2B5EF4-FFF2-40B4-BE49-F238E27FC236}">
                  <a16:creationId xmlns:a16="http://schemas.microsoft.com/office/drawing/2014/main" id="{BD3BA28F-AA6A-7644-BF77-AA4DD99F3CEF}"/>
                </a:ext>
              </a:extLst>
            </p:cNvPr>
            <p:cNvSpPr txBox="1">
              <a:spLocks noChangeArrowheads="1"/>
            </p:cNvSpPr>
            <p:nvPr/>
          </p:nvSpPr>
          <p:spPr bwMode="auto">
            <a:xfrm>
              <a:off x="1967" y="3153"/>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0</a:t>
              </a:r>
            </a:p>
          </p:txBody>
        </p:sp>
        <p:sp>
          <p:nvSpPr>
            <p:cNvPr id="467" name="Text Box 404">
              <a:extLst>
                <a:ext uri="{FF2B5EF4-FFF2-40B4-BE49-F238E27FC236}">
                  <a16:creationId xmlns:a16="http://schemas.microsoft.com/office/drawing/2014/main" id="{F1AD7012-A4F5-974B-A3CC-56CE08B3F75D}"/>
                </a:ext>
              </a:extLst>
            </p:cNvPr>
            <p:cNvSpPr txBox="1">
              <a:spLocks noChangeArrowheads="1"/>
            </p:cNvSpPr>
            <p:nvPr/>
          </p:nvSpPr>
          <p:spPr bwMode="auto">
            <a:xfrm>
              <a:off x="2109" y="3009"/>
              <a:ext cx="35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1+e</a:t>
              </a:r>
            </a:p>
          </p:txBody>
        </p:sp>
        <p:sp>
          <p:nvSpPr>
            <p:cNvPr id="468" name="Text Box 405">
              <a:extLst>
                <a:ext uri="{FF2B5EF4-FFF2-40B4-BE49-F238E27FC236}">
                  <a16:creationId xmlns:a16="http://schemas.microsoft.com/office/drawing/2014/main" id="{85C4596C-58BB-894A-95A3-3EA3C72DFBB2}"/>
                </a:ext>
              </a:extLst>
            </p:cNvPr>
            <p:cNvSpPr txBox="1">
              <a:spLocks noChangeArrowheads="1"/>
            </p:cNvSpPr>
            <p:nvPr/>
          </p:nvSpPr>
          <p:spPr bwMode="auto">
            <a:xfrm>
              <a:off x="2360" y="3003"/>
              <a:ext cx="21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1</a:t>
              </a:r>
            </a:p>
          </p:txBody>
        </p:sp>
      </p:grpSp>
      <p:sp>
        <p:nvSpPr>
          <p:cNvPr id="469" name="Rectangle 3">
            <a:extLst>
              <a:ext uri="{FF2B5EF4-FFF2-40B4-BE49-F238E27FC236}">
                <a16:creationId xmlns:a16="http://schemas.microsoft.com/office/drawing/2014/main" id="{2B25C40C-5E57-2E4E-BB2C-C3C589C0AA48}"/>
              </a:ext>
            </a:extLst>
          </p:cNvPr>
          <p:cNvSpPr txBox="1">
            <a:spLocks noChangeArrowheads="1"/>
          </p:cNvSpPr>
          <p:nvPr/>
        </p:nvSpPr>
        <p:spPr>
          <a:xfrm>
            <a:off x="1969771" y="1681595"/>
            <a:ext cx="8094107" cy="98775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1229" indent="-203597">
              <a:defRPr/>
            </a:pPr>
            <a:r>
              <a:rPr lang="en-US" sz="2100" dirty="0">
                <a:latin typeface="Avenir Book" panose="020B0503020203020204" pitchFamily="34" charset="-78"/>
                <a:cs typeface="Avenir Book" panose="020B0503020203020204" pitchFamily="34" charset="-78"/>
              </a:rPr>
              <a:t>Sample scenario:</a:t>
            </a:r>
          </a:p>
          <a:p>
            <a:pPr marL="558404" lvl="1" indent="-203597">
              <a:lnSpc>
                <a:spcPct val="100000"/>
              </a:lnSpc>
              <a:spcBef>
                <a:spcPts val="0"/>
              </a:spcBef>
              <a:defRPr/>
            </a:pPr>
            <a:r>
              <a:rPr lang="en-US" sz="1800" dirty="0">
                <a:latin typeface="Avenir Book" panose="020B0503020203020204" pitchFamily="34" charset="-78"/>
                <a:cs typeface="Avenir Book" panose="020B0503020203020204" pitchFamily="34" charset="-78"/>
              </a:rPr>
              <a:t>Routing to destination a, traffic entering at </a:t>
            </a:r>
            <a:r>
              <a:rPr lang="en-US" sz="1800" dirty="0" smtClean="0">
                <a:latin typeface="Avenir Book" panose="020B0503020203020204" pitchFamily="34" charset="-78"/>
                <a:cs typeface="Avenir Book" panose="020B0503020203020204" pitchFamily="34" charset="-78"/>
              </a:rPr>
              <a:t>b, </a:t>
            </a:r>
            <a:r>
              <a:rPr lang="en-US" sz="1800" dirty="0">
                <a:latin typeface="Avenir Book" panose="020B0503020203020204" pitchFamily="34" charset="-78"/>
                <a:cs typeface="Avenir Book" panose="020B0503020203020204" pitchFamily="34" charset="-78"/>
              </a:rPr>
              <a:t>c, </a:t>
            </a:r>
            <a:r>
              <a:rPr lang="en-US" sz="1800" dirty="0" smtClean="0">
                <a:latin typeface="Avenir Book" panose="020B0503020203020204" pitchFamily="34" charset="-78"/>
                <a:cs typeface="Avenir Book" panose="020B0503020203020204" pitchFamily="34" charset="-78"/>
              </a:rPr>
              <a:t>d </a:t>
            </a:r>
            <a:r>
              <a:rPr lang="en-US" sz="1800" dirty="0">
                <a:latin typeface="Avenir Book" panose="020B0503020203020204" pitchFamily="34" charset="-78"/>
                <a:cs typeface="Avenir Book" panose="020B0503020203020204" pitchFamily="34" charset="-78"/>
              </a:rPr>
              <a:t>with rates 1, e (&lt;1), 1</a:t>
            </a:r>
          </a:p>
          <a:p>
            <a:pPr marL="558404" lvl="1" indent="-203597">
              <a:lnSpc>
                <a:spcPct val="100000"/>
              </a:lnSpc>
              <a:spcBef>
                <a:spcPts val="0"/>
              </a:spcBef>
              <a:defRPr/>
            </a:pPr>
            <a:r>
              <a:rPr lang="en-US" sz="1800" dirty="0">
                <a:latin typeface="Avenir Book" panose="020B0503020203020204" pitchFamily="34" charset="-78"/>
                <a:cs typeface="Avenir Book" panose="020B0503020203020204" pitchFamily="34" charset="-78"/>
              </a:rPr>
              <a:t>Link costs are directional, and volume-dependent</a:t>
            </a:r>
          </a:p>
          <a:p>
            <a:pPr>
              <a:buFont typeface="Wingdings" charset="0"/>
              <a:buNone/>
              <a:defRPr/>
            </a:pPr>
            <a:endParaRPr lang="en-US" sz="1800" dirty="0">
              <a:latin typeface="Avenir Book" panose="020B0503020203020204" pitchFamily="34" charset="-78"/>
              <a:cs typeface="Avenir Book" panose="020B0503020203020204" pitchFamily="34" charset="-78"/>
            </a:endParaRPr>
          </a:p>
        </p:txBody>
      </p:sp>
      <p:grpSp>
        <p:nvGrpSpPr>
          <p:cNvPr id="476" name="Group 475">
            <a:extLst>
              <a:ext uri="{FF2B5EF4-FFF2-40B4-BE49-F238E27FC236}">
                <a16:creationId xmlns:a16="http://schemas.microsoft.com/office/drawing/2014/main" id="{E4A59EDE-07FC-4344-A364-9AF704FDF84B}"/>
              </a:ext>
            </a:extLst>
          </p:cNvPr>
          <p:cNvGrpSpPr/>
          <p:nvPr/>
        </p:nvGrpSpPr>
        <p:grpSpPr>
          <a:xfrm>
            <a:off x="3999619" y="3564216"/>
            <a:ext cx="1438610" cy="602262"/>
            <a:chOff x="458882" y="4465955"/>
            <a:chExt cx="1918146" cy="803015"/>
          </a:xfrm>
        </p:grpSpPr>
        <p:sp>
          <p:nvSpPr>
            <p:cNvPr id="477" name="Text Box 52">
              <a:extLst>
                <a:ext uri="{FF2B5EF4-FFF2-40B4-BE49-F238E27FC236}">
                  <a16:creationId xmlns:a16="http://schemas.microsoft.com/office/drawing/2014/main" id="{C4892482-F5D9-184D-A870-E368DCD5EFEE}"/>
                </a:ext>
              </a:extLst>
            </p:cNvPr>
            <p:cNvSpPr txBox="1">
              <a:spLocks noChangeArrowheads="1"/>
            </p:cNvSpPr>
            <p:nvPr/>
          </p:nvSpPr>
          <p:spPr bwMode="auto">
            <a:xfrm>
              <a:off x="1135476" y="4868861"/>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e</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78" name="Text Box 54">
              <a:extLst>
                <a:ext uri="{FF2B5EF4-FFF2-40B4-BE49-F238E27FC236}">
                  <a16:creationId xmlns:a16="http://schemas.microsoft.com/office/drawing/2014/main" id="{C3881C69-8957-A744-9162-22C435FF04A7}"/>
                </a:ext>
              </a:extLst>
            </p:cNvPr>
            <p:cNvSpPr txBox="1">
              <a:spLocks noChangeArrowheads="1"/>
            </p:cNvSpPr>
            <p:nvPr/>
          </p:nvSpPr>
          <p:spPr bwMode="auto">
            <a:xfrm>
              <a:off x="458882" y="4472940"/>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79" name="Text Box 56">
              <a:extLst>
                <a:ext uri="{FF2B5EF4-FFF2-40B4-BE49-F238E27FC236}">
                  <a16:creationId xmlns:a16="http://schemas.microsoft.com/office/drawing/2014/main" id="{9D3241F4-EEAC-8549-8395-A23FBD06A99D}"/>
                </a:ext>
              </a:extLst>
            </p:cNvPr>
            <p:cNvSpPr txBox="1">
              <a:spLocks noChangeArrowheads="1"/>
            </p:cNvSpPr>
            <p:nvPr/>
          </p:nvSpPr>
          <p:spPr bwMode="auto">
            <a:xfrm>
              <a:off x="2002567" y="4465955"/>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80" name="Group 479">
            <a:extLst>
              <a:ext uri="{FF2B5EF4-FFF2-40B4-BE49-F238E27FC236}">
                <a16:creationId xmlns:a16="http://schemas.microsoft.com/office/drawing/2014/main" id="{E1E04B41-4842-E54F-823F-548EC045317C}"/>
              </a:ext>
            </a:extLst>
          </p:cNvPr>
          <p:cNvGrpSpPr/>
          <p:nvPr/>
        </p:nvGrpSpPr>
        <p:grpSpPr>
          <a:xfrm>
            <a:off x="6407539" y="3579456"/>
            <a:ext cx="1438610" cy="602262"/>
            <a:chOff x="458882" y="4465955"/>
            <a:chExt cx="1918146" cy="803015"/>
          </a:xfrm>
        </p:grpSpPr>
        <p:sp>
          <p:nvSpPr>
            <p:cNvPr id="481" name="Text Box 52">
              <a:extLst>
                <a:ext uri="{FF2B5EF4-FFF2-40B4-BE49-F238E27FC236}">
                  <a16:creationId xmlns:a16="http://schemas.microsoft.com/office/drawing/2014/main" id="{91598559-8B3C-0B4F-966D-B74F51E9DE87}"/>
                </a:ext>
              </a:extLst>
            </p:cNvPr>
            <p:cNvSpPr txBox="1">
              <a:spLocks noChangeArrowheads="1"/>
            </p:cNvSpPr>
            <p:nvPr/>
          </p:nvSpPr>
          <p:spPr bwMode="auto">
            <a:xfrm>
              <a:off x="1135476" y="4868861"/>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e</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82" name="Text Box 54">
              <a:extLst>
                <a:ext uri="{FF2B5EF4-FFF2-40B4-BE49-F238E27FC236}">
                  <a16:creationId xmlns:a16="http://schemas.microsoft.com/office/drawing/2014/main" id="{32E7C389-98BE-B34E-B6E2-083D461B8EC9}"/>
                </a:ext>
              </a:extLst>
            </p:cNvPr>
            <p:cNvSpPr txBox="1">
              <a:spLocks noChangeArrowheads="1"/>
            </p:cNvSpPr>
            <p:nvPr/>
          </p:nvSpPr>
          <p:spPr bwMode="auto">
            <a:xfrm>
              <a:off x="458882" y="4472940"/>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83" name="Text Box 56">
              <a:extLst>
                <a:ext uri="{FF2B5EF4-FFF2-40B4-BE49-F238E27FC236}">
                  <a16:creationId xmlns:a16="http://schemas.microsoft.com/office/drawing/2014/main" id="{416A5A64-7B8F-FC47-9C48-ABF58F14B97E}"/>
                </a:ext>
              </a:extLst>
            </p:cNvPr>
            <p:cNvSpPr txBox="1">
              <a:spLocks noChangeArrowheads="1"/>
            </p:cNvSpPr>
            <p:nvPr/>
          </p:nvSpPr>
          <p:spPr bwMode="auto">
            <a:xfrm>
              <a:off x="2002567" y="4465955"/>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84" name="Group 483">
            <a:extLst>
              <a:ext uri="{FF2B5EF4-FFF2-40B4-BE49-F238E27FC236}">
                <a16:creationId xmlns:a16="http://schemas.microsoft.com/office/drawing/2014/main" id="{77CA27CC-335F-954C-8841-29204C989B2D}"/>
              </a:ext>
            </a:extLst>
          </p:cNvPr>
          <p:cNvGrpSpPr/>
          <p:nvPr/>
        </p:nvGrpSpPr>
        <p:grpSpPr>
          <a:xfrm>
            <a:off x="8754499" y="3594696"/>
            <a:ext cx="1438610" cy="602262"/>
            <a:chOff x="458882" y="4465955"/>
            <a:chExt cx="1918146" cy="803015"/>
          </a:xfrm>
        </p:grpSpPr>
        <p:sp>
          <p:nvSpPr>
            <p:cNvPr id="485" name="Text Box 52">
              <a:extLst>
                <a:ext uri="{FF2B5EF4-FFF2-40B4-BE49-F238E27FC236}">
                  <a16:creationId xmlns:a16="http://schemas.microsoft.com/office/drawing/2014/main" id="{F5769656-1C84-634E-AFC9-06A5868C204F}"/>
                </a:ext>
              </a:extLst>
            </p:cNvPr>
            <p:cNvSpPr txBox="1">
              <a:spLocks noChangeArrowheads="1"/>
            </p:cNvSpPr>
            <p:nvPr/>
          </p:nvSpPr>
          <p:spPr bwMode="auto">
            <a:xfrm>
              <a:off x="1135476" y="4868861"/>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e</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86" name="Text Box 54">
              <a:extLst>
                <a:ext uri="{FF2B5EF4-FFF2-40B4-BE49-F238E27FC236}">
                  <a16:creationId xmlns:a16="http://schemas.microsoft.com/office/drawing/2014/main" id="{1054ED10-BACF-DD45-9558-1CF4CC88DBA9}"/>
                </a:ext>
              </a:extLst>
            </p:cNvPr>
            <p:cNvSpPr txBox="1">
              <a:spLocks noChangeArrowheads="1"/>
            </p:cNvSpPr>
            <p:nvPr/>
          </p:nvSpPr>
          <p:spPr bwMode="auto">
            <a:xfrm>
              <a:off x="458882" y="4472940"/>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87" name="Text Box 56">
              <a:extLst>
                <a:ext uri="{FF2B5EF4-FFF2-40B4-BE49-F238E27FC236}">
                  <a16:creationId xmlns:a16="http://schemas.microsoft.com/office/drawing/2014/main" id="{CA594A24-D623-ED4A-AF78-D42A26AAF3BE}"/>
                </a:ext>
              </a:extLst>
            </p:cNvPr>
            <p:cNvSpPr txBox="1">
              <a:spLocks noChangeArrowheads="1"/>
            </p:cNvSpPr>
            <p:nvPr/>
          </p:nvSpPr>
          <p:spPr bwMode="auto">
            <a:xfrm>
              <a:off x="2002567" y="4465955"/>
              <a:ext cx="37446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FF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187910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dissolve">
                                      <p:cBhvr>
                                        <p:cTn id="7" dur="500"/>
                                        <p:tgtEl>
                                          <p:spTgt spid="294"/>
                                        </p:tgtEl>
                                      </p:cBhvr>
                                    </p:animEffect>
                                  </p:childTnLst>
                                </p:cTn>
                              </p:par>
                              <p:par>
                                <p:cTn id="8" presetID="9" presetClass="entr" presetSubtype="0" fill="hold" nodeType="withEffect">
                                  <p:stCondLst>
                                    <p:cond delay="0"/>
                                  </p:stCondLst>
                                  <p:childTnLst>
                                    <p:set>
                                      <p:cBhvr>
                                        <p:cTn id="9" dur="1" fill="hold">
                                          <p:stCondLst>
                                            <p:cond delay="0"/>
                                          </p:stCondLst>
                                        </p:cTn>
                                        <p:tgtEl>
                                          <p:spTgt spid="476"/>
                                        </p:tgtEl>
                                        <p:attrNameLst>
                                          <p:attrName>style.visibility</p:attrName>
                                        </p:attrNameLst>
                                      </p:cBhvr>
                                      <p:to>
                                        <p:strVal val="visible"/>
                                      </p:to>
                                    </p:set>
                                    <p:animEffect transition="in" filter="dissolve">
                                      <p:cBhvr>
                                        <p:cTn id="10" dur="500"/>
                                        <p:tgtEl>
                                          <p:spTgt spid="47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5"/>
                                        </p:tgtEl>
                                        <p:attrNameLst>
                                          <p:attrName>style.visibility</p:attrName>
                                        </p:attrNameLst>
                                      </p:cBhvr>
                                      <p:to>
                                        <p:strVal val="visible"/>
                                      </p:to>
                                    </p:set>
                                    <p:animEffect transition="in" filter="dissolve">
                                      <p:cBhvr>
                                        <p:cTn id="15" dur="500"/>
                                        <p:tgtEl>
                                          <p:spTgt spid="34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46"/>
                                        </p:tgtEl>
                                        <p:attrNameLst>
                                          <p:attrName>style.visibility</p:attrName>
                                        </p:attrNameLst>
                                      </p:cBhvr>
                                      <p:to>
                                        <p:strVal val="visible"/>
                                      </p:to>
                                    </p:set>
                                    <p:animEffect transition="in" filter="dissolve">
                                      <p:cBhvr>
                                        <p:cTn id="20" dur="500"/>
                                        <p:tgtEl>
                                          <p:spTgt spid="34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53"/>
                                        </p:tgtEl>
                                        <p:attrNameLst>
                                          <p:attrName>style.visibility</p:attrName>
                                        </p:attrNameLst>
                                      </p:cBhvr>
                                      <p:to>
                                        <p:strVal val="visible"/>
                                      </p:to>
                                    </p:set>
                                    <p:animEffect transition="in" filter="dissolve">
                                      <p:cBhvr>
                                        <p:cTn id="25" dur="500"/>
                                        <p:tgtEl>
                                          <p:spTgt spid="353"/>
                                        </p:tgtEl>
                                      </p:cBhvr>
                                    </p:animEffect>
                                  </p:childTnLst>
                                </p:cTn>
                              </p:par>
                              <p:par>
                                <p:cTn id="26" presetID="9" presetClass="entr" presetSubtype="0" fill="hold" nodeType="withEffect">
                                  <p:stCondLst>
                                    <p:cond delay="0"/>
                                  </p:stCondLst>
                                  <p:childTnLst>
                                    <p:set>
                                      <p:cBhvr>
                                        <p:cTn id="27" dur="1" fill="hold">
                                          <p:stCondLst>
                                            <p:cond delay="0"/>
                                          </p:stCondLst>
                                        </p:cTn>
                                        <p:tgtEl>
                                          <p:spTgt spid="480"/>
                                        </p:tgtEl>
                                        <p:attrNameLst>
                                          <p:attrName>style.visibility</p:attrName>
                                        </p:attrNameLst>
                                      </p:cBhvr>
                                      <p:to>
                                        <p:strVal val="visible"/>
                                      </p:to>
                                    </p:set>
                                    <p:animEffect transition="in" filter="dissolve">
                                      <p:cBhvr>
                                        <p:cTn id="28" dur="500"/>
                                        <p:tgtEl>
                                          <p:spTgt spid="48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02"/>
                                        </p:tgtEl>
                                        <p:attrNameLst>
                                          <p:attrName>style.visibility</p:attrName>
                                        </p:attrNameLst>
                                      </p:cBhvr>
                                      <p:to>
                                        <p:strVal val="visible"/>
                                      </p:to>
                                    </p:set>
                                    <p:animEffect transition="in" filter="dissolve">
                                      <p:cBhvr>
                                        <p:cTn id="33" dur="500"/>
                                        <p:tgtEl>
                                          <p:spTgt spid="40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03"/>
                                        </p:tgtEl>
                                        <p:attrNameLst>
                                          <p:attrName>style.visibility</p:attrName>
                                        </p:attrNameLst>
                                      </p:cBhvr>
                                      <p:to>
                                        <p:strVal val="visible"/>
                                      </p:to>
                                    </p:set>
                                    <p:animEffect transition="in" filter="dissolve">
                                      <p:cBhvr>
                                        <p:cTn id="38" dur="500"/>
                                        <p:tgtEl>
                                          <p:spTgt spid="403"/>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10"/>
                                        </p:tgtEl>
                                        <p:attrNameLst>
                                          <p:attrName>style.visibility</p:attrName>
                                        </p:attrNameLst>
                                      </p:cBhvr>
                                      <p:to>
                                        <p:strVal val="visible"/>
                                      </p:to>
                                    </p:set>
                                    <p:animEffect transition="in" filter="dissolve">
                                      <p:cBhvr>
                                        <p:cTn id="43" dur="500"/>
                                        <p:tgtEl>
                                          <p:spTgt spid="410"/>
                                        </p:tgtEl>
                                      </p:cBhvr>
                                    </p:animEffect>
                                  </p:childTnLst>
                                </p:cTn>
                              </p:par>
                              <p:par>
                                <p:cTn id="44" presetID="9" presetClass="entr" presetSubtype="0" fill="hold" nodeType="withEffect">
                                  <p:stCondLst>
                                    <p:cond delay="0"/>
                                  </p:stCondLst>
                                  <p:childTnLst>
                                    <p:set>
                                      <p:cBhvr>
                                        <p:cTn id="45" dur="1" fill="hold">
                                          <p:stCondLst>
                                            <p:cond delay="0"/>
                                          </p:stCondLst>
                                        </p:cTn>
                                        <p:tgtEl>
                                          <p:spTgt spid="484"/>
                                        </p:tgtEl>
                                        <p:attrNameLst>
                                          <p:attrName>style.visibility</p:attrName>
                                        </p:attrNameLst>
                                      </p:cBhvr>
                                      <p:to>
                                        <p:strVal val="visible"/>
                                      </p:to>
                                    </p:set>
                                    <p:animEffect transition="in" filter="dissolve">
                                      <p:cBhvr>
                                        <p:cTn id="46" dur="500"/>
                                        <p:tgtEl>
                                          <p:spTgt spid="484"/>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461"/>
                                        </p:tgtEl>
                                        <p:attrNameLst>
                                          <p:attrName>style.visibility</p:attrName>
                                        </p:attrNameLst>
                                      </p:cBhvr>
                                      <p:to>
                                        <p:strVal val="visible"/>
                                      </p:to>
                                    </p:set>
                                    <p:animEffect transition="in" filter="dissolve">
                                      <p:cBhvr>
                                        <p:cTn id="50" dur="500"/>
                                        <p:tgtEl>
                                          <p:spTgt spid="461"/>
                                        </p:tgtEl>
                                      </p:cBhvr>
                                    </p:animEffect>
                                  </p:childTnLst>
                                </p:cTn>
                              </p:par>
                            </p:childTnLst>
                          </p:cTn>
                        </p:par>
                        <p:par>
                          <p:cTn id="51" fill="hold">
                            <p:stCondLst>
                              <p:cond delay="1000"/>
                            </p:stCondLst>
                            <p:childTnLst>
                              <p:par>
                                <p:cTn id="52" presetID="9" presetClass="entr" presetSubtype="0" fill="hold" nodeType="afterEffect">
                                  <p:stCondLst>
                                    <p:cond delay="0"/>
                                  </p:stCondLst>
                                  <p:childTnLst>
                                    <p:set>
                                      <p:cBhvr>
                                        <p:cTn id="53" dur="1" fill="hold">
                                          <p:stCondLst>
                                            <p:cond delay="0"/>
                                          </p:stCondLst>
                                        </p:cTn>
                                        <p:tgtEl>
                                          <p:spTgt spid="462"/>
                                        </p:tgtEl>
                                        <p:attrNameLst>
                                          <p:attrName>style.visibility</p:attrName>
                                        </p:attrNameLst>
                                      </p:cBhvr>
                                      <p:to>
                                        <p:strVal val="visible"/>
                                      </p:to>
                                    </p:set>
                                    <p:animEffect transition="in" filter="dissolve">
                                      <p:cBhvr>
                                        <p:cTn id="54"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animBg="1"/>
      <p:bldP spid="402" grpId="0" animBg="1"/>
      <p:bldP spid="4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normAutofit fontScale="90000"/>
          </a:bodyPr>
          <a:lstStyle/>
          <a:p>
            <a:pPr defTabSz="912813"/>
            <a:r>
              <a:rPr lang="en-US" dirty="0" smtClean="0">
                <a:latin typeface="Avenir Book" panose="020B0503020203020204" pitchFamily="34" charset="-78"/>
                <a:cs typeface="Avenir Book" panose="020B0503020203020204" pitchFamily="34" charset="-78"/>
              </a:rPr>
              <a:t>Summary</a:t>
            </a:r>
          </a:p>
        </p:txBody>
      </p:sp>
      <p:sp>
        <p:nvSpPr>
          <p:cNvPr id="10243" name="Text Placeholder 2"/>
          <p:cNvSpPr>
            <a:spLocks noGrp="1"/>
          </p:cNvSpPr>
          <p:nvPr>
            <p:ph type="body" sz="quarter" idx="10"/>
          </p:nvPr>
        </p:nvSpPr>
        <p:spPr>
          <a:xfrm>
            <a:off x="1714500" y="965662"/>
            <a:ext cx="8763000" cy="5207000"/>
          </a:xfrm>
        </p:spPr>
        <p:txBody>
          <a:bodyPr/>
          <a:lstStyle/>
          <a:p>
            <a:pPr>
              <a:buFont typeface="Wingdings" pitchFamily="2" charset="2"/>
              <a:buChar char="q"/>
            </a:pPr>
            <a:r>
              <a:rPr lang="en-US" sz="2200" dirty="0" smtClean="0">
                <a:solidFill>
                  <a:srgbClr val="0070C0"/>
                </a:solidFill>
                <a:latin typeface="Avenir Book" panose="020B0503020203020204" pitchFamily="34" charset="-78"/>
                <a:cs typeface="Avenir Book" panose="020B0503020203020204" pitchFamily="34" charset="-78"/>
              </a:rPr>
              <a:t>Routing algorithms:</a:t>
            </a:r>
            <a:r>
              <a:rPr lang="en-US" sz="2400" dirty="0" smtClean="0">
                <a:solidFill>
                  <a:prstClr val="black"/>
                </a:solidFill>
                <a:latin typeface="Avenir Book" panose="020B0503020203020204" pitchFamily="34" charset="-78"/>
                <a:cs typeface="Avenir Book" panose="020B0503020203020204" pitchFamily="34" charset="-78"/>
              </a:rPr>
              <a:t> </a:t>
            </a:r>
          </a:p>
          <a:p>
            <a:pPr lvl="1"/>
            <a:r>
              <a:rPr lang="en-US" sz="2000" dirty="0" smtClean="0">
                <a:solidFill>
                  <a:prstClr val="black"/>
                </a:solidFill>
                <a:latin typeface="Avenir Book" panose="020B0503020203020204" pitchFamily="34" charset="-78"/>
                <a:cs typeface="Avenir Book" panose="020B0503020203020204" pitchFamily="34" charset="-78"/>
              </a:rPr>
              <a:t>Centralized vs decentralized</a:t>
            </a:r>
          </a:p>
          <a:p>
            <a:pPr lvl="1"/>
            <a:r>
              <a:rPr lang="en-US" sz="2000" dirty="0" smtClean="0">
                <a:solidFill>
                  <a:prstClr val="black"/>
                </a:solidFill>
                <a:latin typeface="Avenir Book" panose="020B0503020203020204" pitchFamily="34" charset="-78"/>
                <a:cs typeface="Avenir Book" panose="020B0503020203020204" pitchFamily="34" charset="-78"/>
              </a:rPr>
              <a:t>Static vs dynamic</a:t>
            </a:r>
            <a:endParaRPr lang="en-US" sz="1800" dirty="0" smtClean="0">
              <a:solidFill>
                <a:srgbClr val="0070C0"/>
              </a:solidFill>
              <a:latin typeface="Avenir Book" panose="020B0503020203020204" pitchFamily="34" charset="-78"/>
              <a:cs typeface="Avenir Book" panose="020B0503020203020204" pitchFamily="34" charset="-78"/>
            </a:endParaRPr>
          </a:p>
          <a:p>
            <a:pPr>
              <a:buFont typeface="Wingdings" pitchFamily="2" charset="2"/>
              <a:buChar char="q"/>
            </a:pPr>
            <a:endParaRPr lang="en-US" sz="2200" dirty="0">
              <a:solidFill>
                <a:srgbClr val="0070C0"/>
              </a:solidFill>
              <a:latin typeface="Avenir Book" panose="020B0503020203020204" pitchFamily="34" charset="-78"/>
              <a:cs typeface="Avenir Book" panose="020B0503020203020204" pitchFamily="34" charset="-78"/>
            </a:endParaRPr>
          </a:p>
          <a:p>
            <a:pPr>
              <a:buFont typeface="Wingdings" pitchFamily="2" charset="2"/>
              <a:buChar char="q"/>
            </a:pPr>
            <a:r>
              <a:rPr lang="en-US" sz="2200" dirty="0" smtClean="0">
                <a:solidFill>
                  <a:srgbClr val="0070C0"/>
                </a:solidFill>
                <a:latin typeface="Avenir Book" panose="020B0503020203020204" pitchFamily="34" charset="-78"/>
                <a:cs typeface="Avenir Book" panose="020B0503020203020204" pitchFamily="34" charset="-78"/>
              </a:rPr>
              <a:t>Link state routing algorithm:</a:t>
            </a:r>
            <a:endParaRPr lang="en-US" sz="2200" dirty="0">
              <a:solidFill>
                <a:srgbClr val="0070C0"/>
              </a:solidFill>
              <a:latin typeface="Avenir Book" panose="020B0503020203020204" pitchFamily="34" charset="-78"/>
              <a:cs typeface="Avenir Book" panose="020B0503020203020204" pitchFamily="34" charset="-78"/>
            </a:endParaRPr>
          </a:p>
          <a:p>
            <a:pPr lvl="1" eaLnBrk="1" hangingPunct="1"/>
            <a:r>
              <a:rPr lang="en-IN" sz="2000" dirty="0" smtClean="0">
                <a:latin typeface="Avenir Book" panose="020B0503020203020204" pitchFamily="34" charset="-78"/>
                <a:cs typeface="Avenir Book" panose="020B0503020203020204" pitchFamily="34" charset="-78"/>
              </a:rPr>
              <a:t>Limitations: may lead to oscillations</a:t>
            </a:r>
            <a:endParaRPr lang="en-US" sz="1600" dirty="0" smtClean="0">
              <a:latin typeface="Avenir Book" panose="020B0503020203020204" pitchFamily="34" charset="-78"/>
              <a:cs typeface="Avenir Book" panose="020B0503020203020204" pitchFamily="34" charset="-78"/>
            </a:endParaRPr>
          </a:p>
          <a:p>
            <a:pPr lvl="2"/>
            <a:endParaRPr lang="en-US" sz="16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600542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4" end="4"/>
                                            </p:txEl>
                                          </p:spTgt>
                                        </p:tgtEl>
                                        <p:attrNameLst>
                                          <p:attrName>style.visibility</p:attrName>
                                        </p:attrNameLst>
                                      </p:cBhvr>
                                      <p:to>
                                        <p:strVal val="visible"/>
                                      </p:to>
                                    </p:set>
                                    <p:animEffect transition="in" filter="fade">
                                      <p:cBhvr>
                                        <p:cTn id="28" dur="1000"/>
                                        <p:tgtEl>
                                          <p:spTgt spid="10243">
                                            <p:txEl>
                                              <p:pRg st="4" end="4"/>
                                            </p:txEl>
                                          </p:spTgt>
                                        </p:tgtEl>
                                      </p:cBhvr>
                                    </p:animEffect>
                                    <p:anim calcmode="lin" valueType="num">
                                      <p:cBhvr>
                                        <p:cTn id="29"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5" end="5"/>
                                            </p:txEl>
                                          </p:spTgt>
                                        </p:tgtEl>
                                        <p:attrNameLst>
                                          <p:attrName>style.visibility</p:attrName>
                                        </p:attrNameLst>
                                      </p:cBhvr>
                                      <p:to>
                                        <p:strVal val="visible"/>
                                      </p:to>
                                    </p:set>
                                    <p:animEffect transition="in" filter="fade">
                                      <p:cBhvr>
                                        <p:cTn id="35" dur="1000"/>
                                        <p:tgtEl>
                                          <p:spTgt spid="10243">
                                            <p:txEl>
                                              <p:pRg st="5" end="5"/>
                                            </p:txEl>
                                          </p:spTgt>
                                        </p:tgtEl>
                                      </p:cBhvr>
                                    </p:animEffect>
                                    <p:anim calcmode="lin" valueType="num">
                                      <p:cBhvr>
                                        <p:cTn id="36"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2152455" y="567911"/>
            <a:ext cx="7886700" cy="670967"/>
          </a:xfrm>
        </p:spPr>
        <p:txBody>
          <a:bodyPr>
            <a:normAutofit fontScale="90000"/>
          </a:bodyPr>
          <a:lstStyle/>
          <a:p>
            <a:r>
              <a:rPr lang="en-US" dirty="0">
                <a:latin typeface="Avenir Book" panose="020B0503020203020204" pitchFamily="34" charset="-78"/>
                <a:cs typeface="Avenir Book" panose="020B0503020203020204" pitchFamily="34" charset="-78"/>
              </a:rPr>
              <a:t>Routing </a:t>
            </a:r>
            <a:r>
              <a:rPr lang="en-US" dirty="0" smtClean="0">
                <a:latin typeface="Avenir Book" panose="020B0503020203020204" pitchFamily="34" charset="-78"/>
                <a:cs typeface="Avenir Book" panose="020B0503020203020204" pitchFamily="34" charset="-78"/>
              </a:rPr>
              <a:t>Protocols</a:t>
            </a:r>
            <a:endParaRPr lang="en-US" dirty="0">
              <a:latin typeface="Avenir Book" panose="020B0503020203020204" pitchFamily="34" charset="-78"/>
              <a:cs typeface="Avenir Book" panose="020B0503020203020204" pitchFamily="34" charset="-78"/>
            </a:endParaRPr>
          </a:p>
        </p:txBody>
      </p:sp>
      <p:sp>
        <p:nvSpPr>
          <p:cNvPr id="7" name="Content Placeholder 6">
            <a:extLst>
              <a:ext uri="{FF2B5EF4-FFF2-40B4-BE49-F238E27FC236}">
                <a16:creationId xmlns:a16="http://schemas.microsoft.com/office/drawing/2014/main" id="{B013C8C0-E40F-7640-BA53-55FC4A489191}"/>
              </a:ext>
            </a:extLst>
          </p:cNvPr>
          <p:cNvSpPr>
            <a:spLocks noGrp="1"/>
          </p:cNvSpPr>
          <p:nvPr>
            <p:ph idx="1"/>
          </p:nvPr>
        </p:nvSpPr>
        <p:spPr>
          <a:xfrm>
            <a:off x="1887286" y="1350613"/>
            <a:ext cx="4525911" cy="3670274"/>
          </a:xfrm>
        </p:spPr>
        <p:txBody>
          <a:bodyPr>
            <a:normAutofit fontScale="70000" lnSpcReduction="20000"/>
          </a:bodyPr>
          <a:lstStyle/>
          <a:p>
            <a:pPr marL="97631" indent="0">
              <a:lnSpc>
                <a:spcPct val="120000"/>
              </a:lnSpc>
              <a:buNone/>
            </a:pPr>
            <a:r>
              <a:rPr lang="en-US" sz="2900" dirty="0">
                <a:solidFill>
                  <a:srgbClr val="C00000"/>
                </a:solidFill>
                <a:latin typeface="Avenir Book" panose="020B0503020203020204" pitchFamily="34" charset="-78"/>
                <a:cs typeface="Avenir Book" panose="020B0503020203020204" pitchFamily="34" charset="-78"/>
              </a:rPr>
              <a:t>Routing protocol goal</a:t>
            </a:r>
            <a:r>
              <a:rPr lang="en-US" dirty="0">
                <a:solidFill>
                  <a:srgbClr val="C00000"/>
                </a:solidFill>
                <a:latin typeface="Avenir Book" panose="020B0503020203020204" pitchFamily="34" charset="-78"/>
                <a:cs typeface="Avenir Book" panose="020B0503020203020204" pitchFamily="34" charset="-78"/>
              </a:rPr>
              <a:t>: </a:t>
            </a:r>
            <a:r>
              <a:rPr lang="en-US" dirty="0">
                <a:latin typeface="Avenir Book" panose="020B0503020203020204" pitchFamily="34" charset="-78"/>
                <a:cs typeface="Avenir Book" panose="020B0503020203020204" pitchFamily="34" charset="-78"/>
              </a:rPr>
              <a:t>determine </a:t>
            </a:r>
            <a:r>
              <a:rPr lang="en-US" dirty="0">
                <a:solidFill>
                  <a:srgbClr val="0000FF"/>
                </a:solidFill>
                <a:latin typeface="Avenir Book" panose="020B0503020203020204" pitchFamily="34" charset="-78"/>
                <a:cs typeface="Avenir Book" panose="020B0503020203020204" pitchFamily="34" charset="-78"/>
              </a:rPr>
              <a:t>“good” paths </a:t>
            </a:r>
            <a:r>
              <a:rPr lang="en-US" dirty="0">
                <a:latin typeface="Avenir Book" panose="020B0503020203020204" pitchFamily="34" charset="-78"/>
                <a:cs typeface="Avenir Book" panose="020B0503020203020204" pitchFamily="34" charset="-78"/>
              </a:rPr>
              <a:t>(equivalently, routes), from sending hosts to receiving host, through network of routers</a:t>
            </a:r>
          </a:p>
          <a:p>
            <a:pPr marL="305991" indent="-208360">
              <a:lnSpc>
                <a:spcPct val="120000"/>
              </a:lnSpc>
            </a:pPr>
            <a:r>
              <a:rPr lang="en-US" dirty="0">
                <a:solidFill>
                  <a:srgbClr val="C00000"/>
                </a:solidFill>
                <a:latin typeface="Avenir Book" panose="020B0503020203020204" pitchFamily="34" charset="-78"/>
                <a:cs typeface="Avenir Book" panose="020B0503020203020204" pitchFamily="34" charset="-78"/>
              </a:rPr>
              <a:t>P</a:t>
            </a:r>
            <a:r>
              <a:rPr lang="en-US" dirty="0" smtClean="0">
                <a:solidFill>
                  <a:srgbClr val="C00000"/>
                </a:solidFill>
                <a:latin typeface="Avenir Book" panose="020B0503020203020204" pitchFamily="34" charset="-78"/>
                <a:cs typeface="Avenir Book" panose="020B0503020203020204" pitchFamily="34" charset="-78"/>
              </a:rPr>
              <a:t>ath</a:t>
            </a:r>
            <a:r>
              <a:rPr lang="en-US" dirty="0">
                <a:solidFill>
                  <a:srgbClr val="C00000"/>
                </a:solidFill>
                <a:latin typeface="Avenir Book" panose="020B0503020203020204" pitchFamily="34" charset="-78"/>
                <a:cs typeface="Avenir Book" panose="020B0503020203020204" pitchFamily="34" charset="-78"/>
              </a:rPr>
              <a:t>: </a:t>
            </a:r>
            <a:r>
              <a:rPr lang="en-US" dirty="0">
                <a:latin typeface="Avenir Book" panose="020B0503020203020204" pitchFamily="34" charset="-78"/>
                <a:cs typeface="Avenir Book" panose="020B0503020203020204" pitchFamily="34" charset="-78"/>
              </a:rPr>
              <a:t>S</a:t>
            </a:r>
            <a:r>
              <a:rPr lang="en-US" dirty="0" smtClean="0">
                <a:latin typeface="Avenir Book" panose="020B0503020203020204" pitchFamily="34" charset="-78"/>
                <a:cs typeface="Avenir Book" panose="020B0503020203020204" pitchFamily="34" charset="-78"/>
              </a:rPr>
              <a:t>equence </a:t>
            </a:r>
            <a:r>
              <a:rPr lang="en-US" dirty="0">
                <a:latin typeface="Avenir Book" panose="020B0503020203020204" pitchFamily="34" charset="-78"/>
                <a:cs typeface="Avenir Book" panose="020B0503020203020204" pitchFamily="34" charset="-78"/>
              </a:rPr>
              <a:t>of routers packets traverse from given initial source host to final destination host</a:t>
            </a:r>
          </a:p>
          <a:p>
            <a:pPr marL="305991" indent="-208360">
              <a:lnSpc>
                <a:spcPct val="120000"/>
              </a:lnSpc>
            </a:pPr>
            <a:r>
              <a:rPr lang="en-US" dirty="0" smtClean="0">
                <a:solidFill>
                  <a:srgbClr val="C00000"/>
                </a:solidFill>
                <a:latin typeface="Avenir Book" panose="020B0503020203020204" pitchFamily="34" charset="-78"/>
                <a:cs typeface="Avenir Book" panose="020B0503020203020204" pitchFamily="34" charset="-78"/>
              </a:rPr>
              <a:t>“Good</a:t>
            </a:r>
            <a:r>
              <a:rPr lang="en-US" dirty="0">
                <a:solidFill>
                  <a:srgbClr val="C00000"/>
                </a:solidFill>
                <a:latin typeface="Avenir Book" panose="020B0503020203020204" pitchFamily="34" charset="-78"/>
                <a:cs typeface="Avenir Book" panose="020B0503020203020204" pitchFamily="34" charset="-78"/>
              </a:rPr>
              <a:t>”: </a:t>
            </a:r>
            <a:r>
              <a:rPr lang="en-US" dirty="0">
                <a:latin typeface="Avenir Book" panose="020B0503020203020204" pitchFamily="34" charset="-78"/>
                <a:cs typeface="Avenir Book" panose="020B0503020203020204" pitchFamily="34" charset="-78"/>
              </a:rPr>
              <a:t>least “cost”, “fastest”, “least congested</a:t>
            </a:r>
            <a:r>
              <a:rPr lang="en-US" dirty="0" smtClean="0">
                <a:latin typeface="Avenir Book" panose="020B0503020203020204" pitchFamily="34" charset="-78"/>
                <a:cs typeface="Avenir Book" panose="020B0503020203020204" pitchFamily="34" charset="-78"/>
              </a:rPr>
              <a:t>”, </a:t>
            </a:r>
            <a:r>
              <a:rPr lang="en-US" dirty="0" smtClean="0">
                <a:latin typeface="Avenir Book" panose="020B0503020203020204" pitchFamily="34" charset="-78"/>
                <a:cs typeface="Avenir Book" panose="020B0503020203020204" pitchFamily="34" charset="-78"/>
              </a:rPr>
              <a:t>“</a:t>
            </a:r>
            <a:r>
              <a:rPr lang="en-US" dirty="0" smtClean="0">
                <a:latin typeface="Avenir Book" panose="020B0503020203020204" pitchFamily="34" charset="-78"/>
                <a:cs typeface="Avenir Book" panose="020B0503020203020204" pitchFamily="34" charset="-78"/>
              </a:rPr>
              <a:t>shortest”</a:t>
            </a:r>
            <a:endParaRPr lang="en-US" dirty="0">
              <a:latin typeface="Avenir Book" panose="020B0503020203020204" pitchFamily="34" charset="-78"/>
              <a:cs typeface="Avenir Book" panose="020B0503020203020204" pitchFamily="34" charset="-78"/>
            </a:endParaRPr>
          </a:p>
        </p:txBody>
      </p:sp>
      <p:sp>
        <p:nvSpPr>
          <p:cNvPr id="8" name="Freeform 7">
            <a:extLst>
              <a:ext uri="{FF2B5EF4-FFF2-40B4-BE49-F238E27FC236}">
                <a16:creationId xmlns:a16="http://schemas.microsoft.com/office/drawing/2014/main" id="{8145F460-37A7-FC4E-B52E-1476917705E4}"/>
              </a:ext>
            </a:extLst>
          </p:cNvPr>
          <p:cNvSpPr/>
          <p:nvPr/>
        </p:nvSpPr>
        <p:spPr>
          <a:xfrm>
            <a:off x="8757067" y="2198130"/>
            <a:ext cx="843605" cy="1003436"/>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 name="Freeform 417">
            <a:extLst>
              <a:ext uri="{FF2B5EF4-FFF2-40B4-BE49-F238E27FC236}">
                <a16:creationId xmlns:a16="http://schemas.microsoft.com/office/drawing/2014/main" id="{A6AD087C-04A1-094B-B5E0-C38BD623364D}"/>
              </a:ext>
            </a:extLst>
          </p:cNvPr>
          <p:cNvSpPr>
            <a:spLocks/>
          </p:cNvSpPr>
          <p:nvPr/>
        </p:nvSpPr>
        <p:spPr bwMode="auto">
          <a:xfrm>
            <a:off x="7473731" y="1268322"/>
            <a:ext cx="1302544" cy="988278"/>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10" name="Group 418">
            <a:extLst>
              <a:ext uri="{FF2B5EF4-FFF2-40B4-BE49-F238E27FC236}">
                <a16:creationId xmlns:a16="http://schemas.microsoft.com/office/drawing/2014/main" id="{DDD85433-A27F-6541-A663-D96D5984F58C}"/>
              </a:ext>
            </a:extLst>
          </p:cNvPr>
          <p:cNvGrpSpPr>
            <a:grpSpLocks/>
          </p:cNvGrpSpPr>
          <p:nvPr/>
        </p:nvGrpSpPr>
        <p:grpSpPr bwMode="auto">
          <a:xfrm>
            <a:off x="7422187" y="2365734"/>
            <a:ext cx="1094184" cy="700088"/>
            <a:chOff x="2889" y="1631"/>
            <a:chExt cx="980" cy="743"/>
          </a:xfrm>
        </p:grpSpPr>
        <p:sp>
          <p:nvSpPr>
            <p:cNvPr id="11" name="Rectangle 419">
              <a:extLst>
                <a:ext uri="{FF2B5EF4-FFF2-40B4-BE49-F238E27FC236}">
                  <a16:creationId xmlns:a16="http://schemas.microsoft.com/office/drawing/2014/main" id="{6BE52684-A899-C64A-B92A-00B359924CD9}"/>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12" name="AutoShape 420">
              <a:extLst>
                <a:ext uri="{FF2B5EF4-FFF2-40B4-BE49-F238E27FC236}">
                  <a16:creationId xmlns:a16="http://schemas.microsoft.com/office/drawing/2014/main" id="{1CC81BD0-1E06-234E-9C84-9CF4B42DEA73}"/>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800" dirty="0">
                <a:solidFill>
                  <a:srgbClr val="00CCFF"/>
                </a:solidFill>
                <a:latin typeface="Avenir Book" panose="020B0503020203020204" pitchFamily="34" charset="-78"/>
                <a:cs typeface="Avenir Book" panose="020B0503020203020204" pitchFamily="34" charset="-78"/>
              </a:endParaRPr>
            </a:p>
          </p:txBody>
        </p:sp>
      </p:grpSp>
      <p:sp>
        <p:nvSpPr>
          <p:cNvPr id="13" name="Freeform 427">
            <a:extLst>
              <a:ext uri="{FF2B5EF4-FFF2-40B4-BE49-F238E27FC236}">
                <a16:creationId xmlns:a16="http://schemas.microsoft.com/office/drawing/2014/main" id="{15D75210-CCB3-EF4F-8147-08315952ABD2}"/>
              </a:ext>
            </a:extLst>
          </p:cNvPr>
          <p:cNvSpPr>
            <a:spLocks/>
          </p:cNvSpPr>
          <p:nvPr/>
        </p:nvSpPr>
        <p:spPr bwMode="auto">
          <a:xfrm>
            <a:off x="7802476" y="3411146"/>
            <a:ext cx="2309813" cy="1248966"/>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 name="Text Box 580">
            <a:extLst>
              <a:ext uri="{FF2B5EF4-FFF2-40B4-BE49-F238E27FC236}">
                <a16:creationId xmlns:a16="http://schemas.microsoft.com/office/drawing/2014/main" id="{F5DA193A-3F5E-E747-8642-93E8D466E669}"/>
              </a:ext>
            </a:extLst>
          </p:cNvPr>
          <p:cNvSpPr txBox="1">
            <a:spLocks noChangeArrowheads="1"/>
          </p:cNvSpPr>
          <p:nvPr/>
        </p:nvSpPr>
        <p:spPr bwMode="auto">
          <a:xfrm>
            <a:off x="7777630" y="1015141"/>
            <a:ext cx="11208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mobile network</a:t>
            </a:r>
          </a:p>
        </p:txBody>
      </p:sp>
      <p:sp>
        <p:nvSpPr>
          <p:cNvPr id="15" name="Text Box 580">
            <a:extLst>
              <a:ext uri="{FF2B5EF4-FFF2-40B4-BE49-F238E27FC236}">
                <a16:creationId xmlns:a16="http://schemas.microsoft.com/office/drawing/2014/main" id="{5FA06B40-094D-D341-900D-62322B1FAE13}"/>
              </a:ext>
            </a:extLst>
          </p:cNvPr>
          <p:cNvSpPr txBox="1">
            <a:spLocks noChangeArrowheads="1"/>
          </p:cNvSpPr>
          <p:nvPr/>
        </p:nvSpPr>
        <p:spPr bwMode="auto">
          <a:xfrm>
            <a:off x="7498356" y="4233628"/>
            <a:ext cx="103586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8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enterprise</a:t>
            </a:r>
          </a:p>
          <a:p>
            <a:pPr defTabSz="685800">
              <a:lnSpc>
                <a:spcPct val="8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          network</a:t>
            </a:r>
          </a:p>
        </p:txBody>
      </p:sp>
      <p:sp>
        <p:nvSpPr>
          <p:cNvPr id="16" name="Freeform 15">
            <a:extLst>
              <a:ext uri="{FF2B5EF4-FFF2-40B4-BE49-F238E27FC236}">
                <a16:creationId xmlns:a16="http://schemas.microsoft.com/office/drawing/2014/main" id="{2CB90BDB-7914-2841-868F-B1C171AE02D0}"/>
              </a:ext>
            </a:extLst>
          </p:cNvPr>
          <p:cNvSpPr/>
          <p:nvPr/>
        </p:nvSpPr>
        <p:spPr>
          <a:xfrm>
            <a:off x="9684785" y="2283452"/>
            <a:ext cx="954875" cy="145181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7" name="Group 16">
            <a:extLst>
              <a:ext uri="{FF2B5EF4-FFF2-40B4-BE49-F238E27FC236}">
                <a16:creationId xmlns:a16="http://schemas.microsoft.com/office/drawing/2014/main" id="{102009C1-63E0-AC48-A451-99CD5E6FDD90}"/>
              </a:ext>
            </a:extLst>
          </p:cNvPr>
          <p:cNvGrpSpPr/>
          <p:nvPr/>
        </p:nvGrpSpPr>
        <p:grpSpPr>
          <a:xfrm>
            <a:off x="10146450" y="2844834"/>
            <a:ext cx="515545" cy="541161"/>
            <a:chOff x="5203089" y="1751190"/>
            <a:chExt cx="858331" cy="662414"/>
          </a:xfrm>
        </p:grpSpPr>
        <p:sp>
          <p:nvSpPr>
            <p:cNvPr id="18" name="Freeform 17">
              <a:extLst>
                <a:ext uri="{FF2B5EF4-FFF2-40B4-BE49-F238E27FC236}">
                  <a16:creationId xmlns:a16="http://schemas.microsoft.com/office/drawing/2014/main" id="{755FF949-4EF8-E942-B9BB-20394F3598D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 name="Freeform 18">
              <a:extLst>
                <a:ext uri="{FF2B5EF4-FFF2-40B4-BE49-F238E27FC236}">
                  <a16:creationId xmlns:a16="http://schemas.microsoft.com/office/drawing/2014/main" id="{FD409681-4032-1C42-9F30-5D5899243858}"/>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cxnSp>
          <p:nvCxnSpPr>
            <p:cNvPr id="20" name="Straight Connector 19">
              <a:extLst>
                <a:ext uri="{FF2B5EF4-FFF2-40B4-BE49-F238E27FC236}">
                  <a16:creationId xmlns:a16="http://schemas.microsoft.com/office/drawing/2014/main" id="{0E2DDC28-E103-7F4D-A505-AB39A3D44C7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3023E15-0AB6-944A-BAB0-EE6BBC79C34E}"/>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1B742AD-A3E5-804B-A5D0-76DC204011A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479FB69-9C9F-3F4E-9B51-39F1BCB2DC8D}"/>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D605DCA-7A42-2D49-ADF6-F861B8748A04}"/>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C0D6FB2-8F5C-724C-B4A0-F530677569F5}"/>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4460C8EE-1C4B-5F46-9E22-3DBBF4F11C68}"/>
              </a:ext>
            </a:extLst>
          </p:cNvPr>
          <p:cNvGrpSpPr/>
          <p:nvPr/>
        </p:nvGrpSpPr>
        <p:grpSpPr>
          <a:xfrm>
            <a:off x="10096553" y="2294424"/>
            <a:ext cx="445960" cy="486252"/>
            <a:chOff x="5203089" y="1751190"/>
            <a:chExt cx="858331" cy="662414"/>
          </a:xfrm>
        </p:grpSpPr>
        <p:sp>
          <p:nvSpPr>
            <p:cNvPr id="27" name="Freeform 26">
              <a:extLst>
                <a:ext uri="{FF2B5EF4-FFF2-40B4-BE49-F238E27FC236}">
                  <a16:creationId xmlns:a16="http://schemas.microsoft.com/office/drawing/2014/main" id="{451F5106-32A5-2543-880B-662ACD66CA26}"/>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 name="Freeform 27">
              <a:extLst>
                <a:ext uri="{FF2B5EF4-FFF2-40B4-BE49-F238E27FC236}">
                  <a16:creationId xmlns:a16="http://schemas.microsoft.com/office/drawing/2014/main" id="{1424404C-A23C-F647-8C93-68F0BA827AC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cxnSp>
          <p:nvCxnSpPr>
            <p:cNvPr id="29" name="Straight Connector 28">
              <a:extLst>
                <a:ext uri="{FF2B5EF4-FFF2-40B4-BE49-F238E27FC236}">
                  <a16:creationId xmlns:a16="http://schemas.microsoft.com/office/drawing/2014/main" id="{8DBFCDF5-D1B4-EA46-B271-D0722F529047}"/>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9889E85-63CC-7944-B49D-B29033B3D945}"/>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EA8382F-1B0D-464D-BBFD-9D1451ACDE6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1A5A3F61-17DD-3A49-B29B-EC101C5D824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7DD4340-C868-4744-9D1F-1BB1FDEE7F23}"/>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C0E793E-B8DA-774F-AF06-238006ECEBE3}"/>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5" name="Freeform 34">
            <a:extLst>
              <a:ext uri="{FF2B5EF4-FFF2-40B4-BE49-F238E27FC236}">
                <a16:creationId xmlns:a16="http://schemas.microsoft.com/office/drawing/2014/main" id="{D4457E50-81C3-874C-80A4-80EAE0791741}"/>
              </a:ext>
            </a:extLst>
          </p:cNvPr>
          <p:cNvSpPr/>
          <p:nvPr/>
        </p:nvSpPr>
        <p:spPr>
          <a:xfrm>
            <a:off x="9173784" y="1235329"/>
            <a:ext cx="1123398" cy="103984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6" name="TextBox 35">
            <a:extLst>
              <a:ext uri="{FF2B5EF4-FFF2-40B4-BE49-F238E27FC236}">
                <a16:creationId xmlns:a16="http://schemas.microsoft.com/office/drawing/2014/main" id="{2857054E-9FD6-024C-A915-5AB7C6A89AFD}"/>
              </a:ext>
            </a:extLst>
          </p:cNvPr>
          <p:cNvSpPr txBox="1"/>
          <p:nvPr/>
        </p:nvSpPr>
        <p:spPr>
          <a:xfrm>
            <a:off x="9088575" y="1287193"/>
            <a:ext cx="1467068" cy="237757"/>
          </a:xfrm>
          <a:prstGeom prst="rect">
            <a:avLst/>
          </a:prstGeom>
          <a:noFill/>
        </p:spPr>
        <p:txBody>
          <a:bodyPr wrap="none" rtlCol="0">
            <a:spAutoFit/>
          </a:bodyPr>
          <a:lstStyle/>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national or global ISP</a:t>
            </a:r>
          </a:p>
        </p:txBody>
      </p:sp>
      <p:sp>
        <p:nvSpPr>
          <p:cNvPr id="37" name="Rectangle 36">
            <a:extLst>
              <a:ext uri="{FF2B5EF4-FFF2-40B4-BE49-F238E27FC236}">
                <a16:creationId xmlns:a16="http://schemas.microsoft.com/office/drawing/2014/main" id="{5D2F7C00-5965-8F41-99F0-F64F3C546739}"/>
              </a:ext>
            </a:extLst>
          </p:cNvPr>
          <p:cNvSpPr/>
          <p:nvPr/>
        </p:nvSpPr>
        <p:spPr>
          <a:xfrm>
            <a:off x="8977475" y="2657228"/>
            <a:ext cx="229312" cy="148385"/>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8" name="TextBox 37">
            <a:extLst>
              <a:ext uri="{FF2B5EF4-FFF2-40B4-BE49-F238E27FC236}">
                <a16:creationId xmlns:a16="http://schemas.microsoft.com/office/drawing/2014/main" id="{FFBD6713-BAE9-3C4E-B463-C5B4D65DA870}"/>
              </a:ext>
            </a:extLst>
          </p:cNvPr>
          <p:cNvSpPr txBox="1"/>
          <p:nvPr/>
        </p:nvSpPr>
        <p:spPr>
          <a:xfrm>
            <a:off x="10206499" y="3407248"/>
            <a:ext cx="699230" cy="310598"/>
          </a:xfrm>
          <a:prstGeom prst="rect">
            <a:avLst/>
          </a:prstGeom>
          <a:noFill/>
        </p:spPr>
        <p:txBody>
          <a:bodyPr wrap="none" rtlCol="0">
            <a:spAutoFit/>
          </a:bodyPr>
          <a:lstStyle/>
          <a:p>
            <a:pPr defTabSz="685800">
              <a:lnSpc>
                <a:spcPct val="90000"/>
              </a:lnSpc>
              <a:defRPr/>
            </a:pPr>
            <a:r>
              <a:rPr lang="en-US" sz="788" dirty="0">
                <a:solidFill>
                  <a:prstClr val="black"/>
                </a:solidFill>
                <a:latin typeface="Avenir Book" panose="020B0503020203020204" pitchFamily="34" charset="-78"/>
                <a:cs typeface="Avenir Book" panose="020B0503020203020204" pitchFamily="34" charset="-78"/>
              </a:rPr>
              <a:t>datacenter </a:t>
            </a:r>
          </a:p>
          <a:p>
            <a:pPr defTabSz="685800">
              <a:lnSpc>
                <a:spcPct val="90000"/>
              </a:lnSpc>
              <a:defRPr/>
            </a:pPr>
            <a:r>
              <a:rPr lang="en-US" sz="788" dirty="0">
                <a:solidFill>
                  <a:prstClr val="black"/>
                </a:solidFill>
                <a:latin typeface="Avenir Book" panose="020B0503020203020204" pitchFamily="34" charset="-78"/>
                <a:cs typeface="Avenir Book" panose="020B0503020203020204" pitchFamily="34" charset="-78"/>
              </a:rPr>
              <a:t>network</a:t>
            </a:r>
          </a:p>
        </p:txBody>
      </p:sp>
      <p:cxnSp>
        <p:nvCxnSpPr>
          <p:cNvPr id="39" name="Straight Connector 38">
            <a:extLst>
              <a:ext uri="{FF2B5EF4-FFF2-40B4-BE49-F238E27FC236}">
                <a16:creationId xmlns:a16="http://schemas.microsoft.com/office/drawing/2014/main" id="{E2530C9D-5A6A-4840-95EE-E62E0F45C045}"/>
              </a:ext>
            </a:extLst>
          </p:cNvPr>
          <p:cNvCxnSpPr>
            <a:cxnSpLocks/>
          </p:cNvCxnSpPr>
          <p:nvPr/>
        </p:nvCxnSpPr>
        <p:spPr>
          <a:xfrm flipH="1" flipV="1">
            <a:off x="9938115" y="2583889"/>
            <a:ext cx="309723" cy="47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E695EB4-9B05-534C-8956-9DB8A7F3BB4D}"/>
              </a:ext>
            </a:extLst>
          </p:cNvPr>
          <p:cNvCxnSpPr>
            <a:cxnSpLocks/>
          </p:cNvCxnSpPr>
          <p:nvPr/>
        </p:nvCxnSpPr>
        <p:spPr>
          <a:xfrm flipH="1" flipV="1">
            <a:off x="10013800" y="2629310"/>
            <a:ext cx="259400" cy="554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8F7467A-DF1D-0E46-BAE5-AA618B1E2E23}"/>
              </a:ext>
            </a:extLst>
          </p:cNvPr>
          <p:cNvCxnSpPr>
            <a:cxnSpLocks/>
          </p:cNvCxnSpPr>
          <p:nvPr/>
        </p:nvCxnSpPr>
        <p:spPr>
          <a:xfrm flipV="1">
            <a:off x="9995847" y="2623862"/>
            <a:ext cx="251990" cy="296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678AF35-2773-354B-990C-E6287528A770}"/>
              </a:ext>
            </a:extLst>
          </p:cNvPr>
          <p:cNvCxnSpPr>
            <a:cxnSpLocks/>
          </p:cNvCxnSpPr>
          <p:nvPr/>
        </p:nvCxnSpPr>
        <p:spPr>
          <a:xfrm flipH="1" flipV="1">
            <a:off x="9946256" y="2594969"/>
            <a:ext cx="1" cy="3643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D3CE828-FE2E-C442-997E-2F0E1211CF46}"/>
              </a:ext>
            </a:extLst>
          </p:cNvPr>
          <p:cNvCxnSpPr>
            <a:cxnSpLocks/>
          </p:cNvCxnSpPr>
          <p:nvPr/>
        </p:nvCxnSpPr>
        <p:spPr>
          <a:xfrm flipH="1" flipV="1">
            <a:off x="9931141" y="2952529"/>
            <a:ext cx="381407" cy="261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68B3BB-A47F-5E47-AC63-7A64454822AB}"/>
              </a:ext>
            </a:extLst>
          </p:cNvPr>
          <p:cNvCxnSpPr>
            <a:cxnSpLocks/>
          </p:cNvCxnSpPr>
          <p:nvPr/>
        </p:nvCxnSpPr>
        <p:spPr>
          <a:xfrm flipH="1">
            <a:off x="9439572" y="2964602"/>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0E00960-4829-DF40-A68E-F6F8238FF69F}"/>
              </a:ext>
            </a:extLst>
          </p:cNvPr>
          <p:cNvCxnSpPr>
            <a:cxnSpLocks/>
          </p:cNvCxnSpPr>
          <p:nvPr/>
        </p:nvCxnSpPr>
        <p:spPr>
          <a:xfrm flipH="1">
            <a:off x="8932887" y="2964602"/>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AD6522C-9B65-7B47-9343-759ADC3E82EF}"/>
              </a:ext>
            </a:extLst>
          </p:cNvPr>
          <p:cNvCxnSpPr>
            <a:cxnSpLocks/>
          </p:cNvCxnSpPr>
          <p:nvPr/>
        </p:nvCxnSpPr>
        <p:spPr>
          <a:xfrm flipH="1">
            <a:off x="8975825" y="2529549"/>
            <a:ext cx="286818" cy="38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9D60433-CC5F-F847-96F4-C7AB0F1F4319}"/>
              </a:ext>
            </a:extLst>
          </p:cNvPr>
          <p:cNvCxnSpPr>
            <a:cxnSpLocks/>
          </p:cNvCxnSpPr>
          <p:nvPr/>
        </p:nvCxnSpPr>
        <p:spPr>
          <a:xfrm>
            <a:off x="9317976" y="2529550"/>
            <a:ext cx="0" cy="405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889A11F-395A-0146-B6C3-4B72596D337D}"/>
              </a:ext>
            </a:extLst>
          </p:cNvPr>
          <p:cNvCxnSpPr/>
          <p:nvPr/>
        </p:nvCxnSpPr>
        <p:spPr>
          <a:xfrm>
            <a:off x="9621426" y="1964815"/>
            <a:ext cx="366131" cy="62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56C4A7-D357-9B49-881D-CA196AEAFB86}"/>
              </a:ext>
            </a:extLst>
          </p:cNvPr>
          <p:cNvCxnSpPr>
            <a:cxnSpLocks/>
          </p:cNvCxnSpPr>
          <p:nvPr/>
        </p:nvCxnSpPr>
        <p:spPr>
          <a:xfrm flipH="1">
            <a:off x="9367213" y="1920057"/>
            <a:ext cx="285324" cy="5211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F956D9B4-9FB3-E942-993E-5C0B6D6D4E8E}"/>
              </a:ext>
            </a:extLst>
          </p:cNvPr>
          <p:cNvGrpSpPr/>
          <p:nvPr/>
        </p:nvGrpSpPr>
        <p:grpSpPr>
          <a:xfrm>
            <a:off x="7689853" y="1494290"/>
            <a:ext cx="2684150" cy="2730212"/>
            <a:chOff x="7562238" y="2127325"/>
            <a:chExt cx="3578867" cy="3640283"/>
          </a:xfrm>
        </p:grpSpPr>
        <p:grpSp>
          <p:nvGrpSpPr>
            <p:cNvPr id="51" name="Group 50">
              <a:extLst>
                <a:ext uri="{FF2B5EF4-FFF2-40B4-BE49-F238E27FC236}">
                  <a16:creationId xmlns:a16="http://schemas.microsoft.com/office/drawing/2014/main" id="{16638E5F-AAD7-1E49-9118-E30B36F9BBE5}"/>
                </a:ext>
              </a:extLst>
            </p:cNvPr>
            <p:cNvGrpSpPr/>
            <p:nvPr/>
          </p:nvGrpSpPr>
          <p:grpSpPr>
            <a:xfrm>
              <a:off x="7857253" y="2127325"/>
              <a:ext cx="3283852" cy="3640283"/>
              <a:chOff x="7881336" y="2104198"/>
              <a:chExt cx="3283852" cy="3640283"/>
            </a:xfrm>
          </p:grpSpPr>
          <p:sp>
            <p:nvSpPr>
              <p:cNvPr id="56" name="Line 428">
                <a:extLst>
                  <a:ext uri="{FF2B5EF4-FFF2-40B4-BE49-F238E27FC236}">
                    <a16:creationId xmlns:a16="http://schemas.microsoft.com/office/drawing/2014/main" id="{73C14346-74B2-0A41-B7C0-12342BB486A0}"/>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7" name="Line 430">
                <a:extLst>
                  <a:ext uri="{FF2B5EF4-FFF2-40B4-BE49-F238E27FC236}">
                    <a16:creationId xmlns:a16="http://schemas.microsoft.com/office/drawing/2014/main" id="{0D57C56C-0C29-B74B-8FBC-5FE76C1C730B}"/>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8" name="Line 431">
                <a:extLst>
                  <a:ext uri="{FF2B5EF4-FFF2-40B4-BE49-F238E27FC236}">
                    <a16:creationId xmlns:a16="http://schemas.microsoft.com/office/drawing/2014/main" id="{BFFEF7F7-03E4-6249-BB27-BF21D3853776}"/>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9" name="Line 432">
                <a:extLst>
                  <a:ext uri="{FF2B5EF4-FFF2-40B4-BE49-F238E27FC236}">
                    <a16:creationId xmlns:a16="http://schemas.microsoft.com/office/drawing/2014/main" id="{DF776BD7-BCAC-094E-827B-C2448A76F7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0" name="Line 433">
                <a:extLst>
                  <a:ext uri="{FF2B5EF4-FFF2-40B4-BE49-F238E27FC236}">
                    <a16:creationId xmlns:a16="http://schemas.microsoft.com/office/drawing/2014/main" id="{43C2E62B-BB7A-5C46-8927-931F84F3F8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1" name="Line 435">
                <a:extLst>
                  <a:ext uri="{FF2B5EF4-FFF2-40B4-BE49-F238E27FC236}">
                    <a16:creationId xmlns:a16="http://schemas.microsoft.com/office/drawing/2014/main" id="{663DFC23-9B89-9C45-9D1B-0D48274B8B63}"/>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2" name="Line 436">
                <a:extLst>
                  <a:ext uri="{FF2B5EF4-FFF2-40B4-BE49-F238E27FC236}">
                    <a16:creationId xmlns:a16="http://schemas.microsoft.com/office/drawing/2014/main" id="{18DD1356-89D5-3A44-95E7-F9A8CBA1076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3" name="Line 439">
                <a:extLst>
                  <a:ext uri="{FF2B5EF4-FFF2-40B4-BE49-F238E27FC236}">
                    <a16:creationId xmlns:a16="http://schemas.microsoft.com/office/drawing/2014/main" id="{97928BA0-13A6-EB47-BAB3-34433975D475}"/>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4" name="Line 440">
                <a:extLst>
                  <a:ext uri="{FF2B5EF4-FFF2-40B4-BE49-F238E27FC236}">
                    <a16:creationId xmlns:a16="http://schemas.microsoft.com/office/drawing/2014/main" id="{2C224211-7D09-3B43-A0B8-3F79ED55F846}"/>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5" name="Line 441">
                <a:extLst>
                  <a:ext uri="{FF2B5EF4-FFF2-40B4-BE49-F238E27FC236}">
                    <a16:creationId xmlns:a16="http://schemas.microsoft.com/office/drawing/2014/main" id="{BC08E60D-832A-A349-9156-9FF0DCB8DA09}"/>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6" name="Line 443">
                <a:extLst>
                  <a:ext uri="{FF2B5EF4-FFF2-40B4-BE49-F238E27FC236}">
                    <a16:creationId xmlns:a16="http://schemas.microsoft.com/office/drawing/2014/main" id="{9290D2BD-563E-7049-907C-4BAF6989D009}"/>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7" name="Line 449">
                <a:extLst>
                  <a:ext uri="{FF2B5EF4-FFF2-40B4-BE49-F238E27FC236}">
                    <a16:creationId xmlns:a16="http://schemas.microsoft.com/office/drawing/2014/main" id="{34D18B5D-D38E-294D-9B36-D83EA1EA66F0}"/>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8" name="Line 428">
                <a:extLst>
                  <a:ext uri="{FF2B5EF4-FFF2-40B4-BE49-F238E27FC236}">
                    <a16:creationId xmlns:a16="http://schemas.microsoft.com/office/drawing/2014/main" id="{390CF526-5CCE-B44E-9ADE-6403971D0B7F}"/>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9" name="Line 440">
                <a:extLst>
                  <a:ext uri="{FF2B5EF4-FFF2-40B4-BE49-F238E27FC236}">
                    <a16:creationId xmlns:a16="http://schemas.microsoft.com/office/drawing/2014/main" id="{4FC20A7F-7EBB-B34E-A088-4F737F1DCCAF}"/>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cxnSp>
            <p:nvCxnSpPr>
              <p:cNvPr id="70" name="Straight Connector 69">
                <a:extLst>
                  <a:ext uri="{FF2B5EF4-FFF2-40B4-BE49-F238E27FC236}">
                    <a16:creationId xmlns:a16="http://schemas.microsoft.com/office/drawing/2014/main" id="{D0A1EE81-EDC0-E24E-81ED-25EC7FC1859F}"/>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B40B7AC1-4BC8-7841-AB79-C252B50D01B9}"/>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F8FC87DD-FCE9-4847-8369-0353D5F038BA}"/>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3A5AC2F9-DAA5-2B42-ADBA-8AA2CE13A98C}"/>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CD02ED14-DF8A-6F47-8739-891B3E17E541}"/>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331B2571-456D-AA4C-9A42-8EC6DB5942CF}"/>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9DD07C97-ADFF-3B4D-9D80-4CCDBD9933B0}"/>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21CD801D-E623-DF4F-AE29-F9EDFFC1853E}"/>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Line 541">
                <a:extLst>
                  <a:ext uri="{FF2B5EF4-FFF2-40B4-BE49-F238E27FC236}">
                    <a16:creationId xmlns:a16="http://schemas.microsoft.com/office/drawing/2014/main" id="{7986AEA4-9721-1648-AF87-0143CA33D4AB}"/>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79" name="Line 424">
                <a:extLst>
                  <a:ext uri="{FF2B5EF4-FFF2-40B4-BE49-F238E27FC236}">
                    <a16:creationId xmlns:a16="http://schemas.microsoft.com/office/drawing/2014/main" id="{5B046CBA-A8F6-A944-8D42-E33C2FBF4019}"/>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pic>
          <p:nvPicPr>
            <p:cNvPr id="52" name="Picture 778" descr="antenna_radiation_stylized">
              <a:extLst>
                <a:ext uri="{FF2B5EF4-FFF2-40B4-BE49-F238E27FC236}">
                  <a16:creationId xmlns:a16="http://schemas.microsoft.com/office/drawing/2014/main" id="{631F2DEF-0FF8-3C41-AEF8-65E9DF76C1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781" descr="antenna_radiation_stylized">
              <a:extLst>
                <a:ext uri="{FF2B5EF4-FFF2-40B4-BE49-F238E27FC236}">
                  <a16:creationId xmlns:a16="http://schemas.microsoft.com/office/drawing/2014/main" id="{A237A058-6399-5243-824F-D60A75A74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799" descr="cell_tower_radiation copy">
              <a:extLst>
                <a:ext uri="{FF2B5EF4-FFF2-40B4-BE49-F238E27FC236}">
                  <a16:creationId xmlns:a16="http://schemas.microsoft.com/office/drawing/2014/main" id="{7D446A4E-5E76-104B-810A-DBB0D426EE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800">
              <a:extLst>
                <a:ext uri="{FF2B5EF4-FFF2-40B4-BE49-F238E27FC236}">
                  <a16:creationId xmlns:a16="http://schemas.microsoft.com/office/drawing/2014/main" id="{EAAB4AC1-DEE9-134F-A0D6-239D715DAA16}"/>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80" name="Line 426">
            <a:extLst>
              <a:ext uri="{FF2B5EF4-FFF2-40B4-BE49-F238E27FC236}">
                <a16:creationId xmlns:a16="http://schemas.microsoft.com/office/drawing/2014/main" id="{5B80D194-D80B-BF48-8540-D5B8565B4303}"/>
              </a:ext>
            </a:extLst>
          </p:cNvPr>
          <p:cNvSpPr>
            <a:spLocks noChangeShapeType="1"/>
          </p:cNvSpPr>
          <p:nvPr/>
        </p:nvSpPr>
        <p:spPr bwMode="auto">
          <a:xfrm>
            <a:off x="8174070" y="1924065"/>
            <a:ext cx="170973" cy="1307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81" name="Group 783">
            <a:extLst>
              <a:ext uri="{FF2B5EF4-FFF2-40B4-BE49-F238E27FC236}">
                <a16:creationId xmlns:a16="http://schemas.microsoft.com/office/drawing/2014/main" id="{E68A1148-D704-A446-A2F3-AD2E0367AAB2}"/>
              </a:ext>
            </a:extLst>
          </p:cNvPr>
          <p:cNvGrpSpPr>
            <a:grpSpLocks/>
          </p:cNvGrpSpPr>
          <p:nvPr/>
        </p:nvGrpSpPr>
        <p:grpSpPr bwMode="auto">
          <a:xfrm>
            <a:off x="8056197" y="1630828"/>
            <a:ext cx="223838" cy="348006"/>
            <a:chOff x="3130" y="3288"/>
            <a:chExt cx="410" cy="742"/>
          </a:xfrm>
        </p:grpSpPr>
        <p:sp>
          <p:nvSpPr>
            <p:cNvPr id="82" name="Line 270">
              <a:extLst>
                <a:ext uri="{FF2B5EF4-FFF2-40B4-BE49-F238E27FC236}">
                  <a16:creationId xmlns:a16="http://schemas.microsoft.com/office/drawing/2014/main" id="{148E09EA-BBD1-E045-A9C1-2579C62EE832}"/>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3" name="Line 271">
              <a:extLst>
                <a:ext uri="{FF2B5EF4-FFF2-40B4-BE49-F238E27FC236}">
                  <a16:creationId xmlns:a16="http://schemas.microsoft.com/office/drawing/2014/main" id="{0CEB5342-A8E6-2241-A276-5D5BB507FC8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4" name="Line 272">
              <a:extLst>
                <a:ext uri="{FF2B5EF4-FFF2-40B4-BE49-F238E27FC236}">
                  <a16:creationId xmlns:a16="http://schemas.microsoft.com/office/drawing/2014/main" id="{1C31E4F5-A349-A54A-B3C6-FCE7EC386D47}"/>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5" name="Line 273">
              <a:extLst>
                <a:ext uri="{FF2B5EF4-FFF2-40B4-BE49-F238E27FC236}">
                  <a16:creationId xmlns:a16="http://schemas.microsoft.com/office/drawing/2014/main" id="{89E72D14-18C6-4F4A-A018-55770D016BB8}"/>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6" name="Line 274">
              <a:extLst>
                <a:ext uri="{FF2B5EF4-FFF2-40B4-BE49-F238E27FC236}">
                  <a16:creationId xmlns:a16="http://schemas.microsoft.com/office/drawing/2014/main" id="{6FD77342-4E61-494C-9600-ADAF89CDF5CC}"/>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7" name="Line 275">
              <a:extLst>
                <a:ext uri="{FF2B5EF4-FFF2-40B4-BE49-F238E27FC236}">
                  <a16:creationId xmlns:a16="http://schemas.microsoft.com/office/drawing/2014/main" id="{840F43A3-D863-904A-912C-87898DB80EF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8" name="Line 276">
              <a:extLst>
                <a:ext uri="{FF2B5EF4-FFF2-40B4-BE49-F238E27FC236}">
                  <a16:creationId xmlns:a16="http://schemas.microsoft.com/office/drawing/2014/main" id="{C8E333AC-9EDA-F34E-A2B4-BB319D3FB166}"/>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9" name="Line 277">
              <a:extLst>
                <a:ext uri="{FF2B5EF4-FFF2-40B4-BE49-F238E27FC236}">
                  <a16:creationId xmlns:a16="http://schemas.microsoft.com/office/drawing/2014/main" id="{DBBC7195-32E5-1E44-A4B7-2D041FCF1959}"/>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0" name="Line 278">
              <a:extLst>
                <a:ext uri="{FF2B5EF4-FFF2-40B4-BE49-F238E27FC236}">
                  <a16:creationId xmlns:a16="http://schemas.microsoft.com/office/drawing/2014/main" id="{B6C3F345-DEA7-C64D-90EE-6DFEF6B0F797}"/>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1" name="Line 279">
              <a:extLst>
                <a:ext uri="{FF2B5EF4-FFF2-40B4-BE49-F238E27FC236}">
                  <a16:creationId xmlns:a16="http://schemas.microsoft.com/office/drawing/2014/main" id="{6C2CB45E-DD31-644D-B38E-56690CBDE831}"/>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2" name="Line 280">
              <a:extLst>
                <a:ext uri="{FF2B5EF4-FFF2-40B4-BE49-F238E27FC236}">
                  <a16:creationId xmlns:a16="http://schemas.microsoft.com/office/drawing/2014/main" id="{0B1D6178-5CDF-C44A-BD74-FC217ED5751B}"/>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3" name="Line 281">
              <a:extLst>
                <a:ext uri="{FF2B5EF4-FFF2-40B4-BE49-F238E27FC236}">
                  <a16:creationId xmlns:a16="http://schemas.microsoft.com/office/drawing/2014/main" id="{363887BB-4AF3-B84E-9683-EE49686A1C82}"/>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4" name="Line 282">
              <a:extLst>
                <a:ext uri="{FF2B5EF4-FFF2-40B4-BE49-F238E27FC236}">
                  <a16:creationId xmlns:a16="http://schemas.microsoft.com/office/drawing/2014/main" id="{175D27BE-3FD8-CE45-A067-6C508BF70C83}"/>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5" name="Line 283">
              <a:extLst>
                <a:ext uri="{FF2B5EF4-FFF2-40B4-BE49-F238E27FC236}">
                  <a16:creationId xmlns:a16="http://schemas.microsoft.com/office/drawing/2014/main" id="{B2BBADBF-8220-2243-8DAD-6DAD647432F5}"/>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6" name="Line 284">
              <a:extLst>
                <a:ext uri="{FF2B5EF4-FFF2-40B4-BE49-F238E27FC236}">
                  <a16:creationId xmlns:a16="http://schemas.microsoft.com/office/drawing/2014/main" id="{3AB793CC-A3CA-9F45-A697-F5B2AC584A50}"/>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pic>
        <p:nvPicPr>
          <p:cNvPr id="97" name="Picture 777" descr="access_point_stylized_small">
            <a:extLst>
              <a:ext uri="{FF2B5EF4-FFF2-40B4-BE49-F238E27FC236}">
                <a16:creationId xmlns:a16="http://schemas.microsoft.com/office/drawing/2014/main" id="{68963423-0F28-9C4E-9209-A68C79A01E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8587" y="2795221"/>
            <a:ext cx="277627" cy="23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780" descr="access_point_stylized_small">
            <a:extLst>
              <a:ext uri="{FF2B5EF4-FFF2-40B4-BE49-F238E27FC236}">
                <a16:creationId xmlns:a16="http://schemas.microsoft.com/office/drawing/2014/main" id="{CC400AD6-BFC6-FE40-9B3A-1E58BEB77C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6133" y="4041970"/>
            <a:ext cx="285701" cy="23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 name="Group 98">
            <a:extLst>
              <a:ext uri="{FF2B5EF4-FFF2-40B4-BE49-F238E27FC236}">
                <a16:creationId xmlns:a16="http://schemas.microsoft.com/office/drawing/2014/main" id="{45D32098-7053-E144-ABFD-96A14B42CDE7}"/>
              </a:ext>
            </a:extLst>
          </p:cNvPr>
          <p:cNvGrpSpPr/>
          <p:nvPr/>
        </p:nvGrpSpPr>
        <p:grpSpPr>
          <a:xfrm>
            <a:off x="9405199" y="3903074"/>
            <a:ext cx="232305" cy="143129"/>
            <a:chOff x="3668110" y="2448910"/>
            <a:chExt cx="3794234" cy="2165130"/>
          </a:xfrm>
        </p:grpSpPr>
        <p:sp>
          <p:nvSpPr>
            <p:cNvPr id="100" name="Rectangle 99">
              <a:extLst>
                <a:ext uri="{FF2B5EF4-FFF2-40B4-BE49-F238E27FC236}">
                  <a16:creationId xmlns:a16="http://schemas.microsoft.com/office/drawing/2014/main" id="{04E26E62-0A09-FE48-83DB-99D08E6D9666}"/>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01" name="Freeform 100">
              <a:extLst>
                <a:ext uri="{FF2B5EF4-FFF2-40B4-BE49-F238E27FC236}">
                  <a16:creationId xmlns:a16="http://schemas.microsoft.com/office/drawing/2014/main" id="{5BBE0DFE-0625-6941-BE0B-54B132BA201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02" name="Group 101">
              <a:extLst>
                <a:ext uri="{FF2B5EF4-FFF2-40B4-BE49-F238E27FC236}">
                  <a16:creationId xmlns:a16="http://schemas.microsoft.com/office/drawing/2014/main" id="{607D2C3A-C248-C14C-AE1E-3CEA21A7711E}"/>
                </a:ext>
              </a:extLst>
            </p:cNvPr>
            <p:cNvGrpSpPr/>
            <p:nvPr/>
          </p:nvGrpSpPr>
          <p:grpSpPr>
            <a:xfrm>
              <a:off x="3941378" y="2603243"/>
              <a:ext cx="3202061" cy="1066110"/>
              <a:chOff x="7939341" y="3037317"/>
              <a:chExt cx="897649" cy="353919"/>
            </a:xfrm>
          </p:grpSpPr>
          <p:sp>
            <p:nvSpPr>
              <p:cNvPr id="103" name="Freeform 102">
                <a:extLst>
                  <a:ext uri="{FF2B5EF4-FFF2-40B4-BE49-F238E27FC236}">
                    <a16:creationId xmlns:a16="http://schemas.microsoft.com/office/drawing/2014/main" id="{BD2E6830-1548-F748-9CD3-9BBE3D747B5B}"/>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04" name="Freeform 103">
                <a:extLst>
                  <a:ext uri="{FF2B5EF4-FFF2-40B4-BE49-F238E27FC236}">
                    <a16:creationId xmlns:a16="http://schemas.microsoft.com/office/drawing/2014/main" id="{87EA9A58-4D21-1A4A-8916-404ABE135DDA}"/>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05" name="Freeform 104">
                <a:extLst>
                  <a:ext uri="{FF2B5EF4-FFF2-40B4-BE49-F238E27FC236}">
                    <a16:creationId xmlns:a16="http://schemas.microsoft.com/office/drawing/2014/main" id="{7CF3E410-162D-074A-8E74-37800207811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06" name="Freeform 105">
                <a:extLst>
                  <a:ext uri="{FF2B5EF4-FFF2-40B4-BE49-F238E27FC236}">
                    <a16:creationId xmlns:a16="http://schemas.microsoft.com/office/drawing/2014/main" id="{072DA05C-F551-2546-ACD2-A6674CBCE382}"/>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07" name="Group 106">
            <a:extLst>
              <a:ext uri="{FF2B5EF4-FFF2-40B4-BE49-F238E27FC236}">
                <a16:creationId xmlns:a16="http://schemas.microsoft.com/office/drawing/2014/main" id="{659AA5C6-EE3B-2947-B048-197F6FD3AC8C}"/>
              </a:ext>
            </a:extLst>
          </p:cNvPr>
          <p:cNvGrpSpPr/>
          <p:nvPr/>
        </p:nvGrpSpPr>
        <p:grpSpPr>
          <a:xfrm>
            <a:off x="8525638" y="3624360"/>
            <a:ext cx="295320" cy="163934"/>
            <a:chOff x="7493876" y="2774731"/>
            <a:chExt cx="1481958" cy="894622"/>
          </a:xfrm>
        </p:grpSpPr>
        <p:sp>
          <p:nvSpPr>
            <p:cNvPr id="108" name="Freeform 107">
              <a:extLst>
                <a:ext uri="{FF2B5EF4-FFF2-40B4-BE49-F238E27FC236}">
                  <a16:creationId xmlns:a16="http://schemas.microsoft.com/office/drawing/2014/main" id="{9100A36C-A3A7-F64D-ACF1-BC8A727C2C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09" name="Oval 108">
              <a:extLst>
                <a:ext uri="{FF2B5EF4-FFF2-40B4-BE49-F238E27FC236}">
                  <a16:creationId xmlns:a16="http://schemas.microsoft.com/office/drawing/2014/main" id="{66AC0DDF-BAAC-9648-9DB4-B82F4C800F1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10" name="Group 109">
              <a:extLst>
                <a:ext uri="{FF2B5EF4-FFF2-40B4-BE49-F238E27FC236}">
                  <a16:creationId xmlns:a16="http://schemas.microsoft.com/office/drawing/2014/main" id="{F93AC9B6-D959-EE46-8553-EF585F23BD73}"/>
                </a:ext>
              </a:extLst>
            </p:cNvPr>
            <p:cNvGrpSpPr/>
            <p:nvPr/>
          </p:nvGrpSpPr>
          <p:grpSpPr>
            <a:xfrm>
              <a:off x="7713663" y="2848339"/>
              <a:ext cx="1042107" cy="425543"/>
              <a:chOff x="7786941" y="2884917"/>
              <a:chExt cx="897649" cy="353919"/>
            </a:xfrm>
          </p:grpSpPr>
          <p:sp>
            <p:nvSpPr>
              <p:cNvPr id="111" name="Freeform 110">
                <a:extLst>
                  <a:ext uri="{FF2B5EF4-FFF2-40B4-BE49-F238E27FC236}">
                    <a16:creationId xmlns:a16="http://schemas.microsoft.com/office/drawing/2014/main" id="{4CC15E79-4120-D643-9348-8A2483E7C14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12" name="Freeform 111">
                <a:extLst>
                  <a:ext uri="{FF2B5EF4-FFF2-40B4-BE49-F238E27FC236}">
                    <a16:creationId xmlns:a16="http://schemas.microsoft.com/office/drawing/2014/main" id="{B4C3AE5D-7179-E240-8F3C-8DF74EC9998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13" name="Freeform 112">
                <a:extLst>
                  <a:ext uri="{FF2B5EF4-FFF2-40B4-BE49-F238E27FC236}">
                    <a16:creationId xmlns:a16="http://schemas.microsoft.com/office/drawing/2014/main" id="{3A0685E0-EC87-CF48-A96B-77CB2EC25C0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14" name="Freeform 113">
                <a:extLst>
                  <a:ext uri="{FF2B5EF4-FFF2-40B4-BE49-F238E27FC236}">
                    <a16:creationId xmlns:a16="http://schemas.microsoft.com/office/drawing/2014/main" id="{9E67B1F5-ED42-AE4A-8D5B-75AD8401AC4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15" name="Group 114">
            <a:extLst>
              <a:ext uri="{FF2B5EF4-FFF2-40B4-BE49-F238E27FC236}">
                <a16:creationId xmlns:a16="http://schemas.microsoft.com/office/drawing/2014/main" id="{04996387-BE14-DF43-805B-702F9CA5C7DE}"/>
              </a:ext>
            </a:extLst>
          </p:cNvPr>
          <p:cNvGrpSpPr/>
          <p:nvPr/>
        </p:nvGrpSpPr>
        <p:grpSpPr>
          <a:xfrm>
            <a:off x="8251815" y="3794621"/>
            <a:ext cx="232305" cy="143129"/>
            <a:chOff x="3668110" y="2448910"/>
            <a:chExt cx="3794234" cy="2165130"/>
          </a:xfrm>
        </p:grpSpPr>
        <p:sp>
          <p:nvSpPr>
            <p:cNvPr id="116" name="Rectangle 115">
              <a:extLst>
                <a:ext uri="{FF2B5EF4-FFF2-40B4-BE49-F238E27FC236}">
                  <a16:creationId xmlns:a16="http://schemas.microsoft.com/office/drawing/2014/main" id="{45754FAB-24AD-164E-8246-AFEEDC5117CD}"/>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17" name="Freeform 116">
              <a:extLst>
                <a:ext uri="{FF2B5EF4-FFF2-40B4-BE49-F238E27FC236}">
                  <a16:creationId xmlns:a16="http://schemas.microsoft.com/office/drawing/2014/main" id="{E5DD5BBA-99BE-AB40-ABCA-66BF6954D98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18" name="Group 117">
              <a:extLst>
                <a:ext uri="{FF2B5EF4-FFF2-40B4-BE49-F238E27FC236}">
                  <a16:creationId xmlns:a16="http://schemas.microsoft.com/office/drawing/2014/main" id="{AEB271AC-E128-C94E-8C52-AEF23798B7A8}"/>
                </a:ext>
              </a:extLst>
            </p:cNvPr>
            <p:cNvGrpSpPr/>
            <p:nvPr/>
          </p:nvGrpSpPr>
          <p:grpSpPr>
            <a:xfrm>
              <a:off x="3941378" y="2603243"/>
              <a:ext cx="3202061" cy="1066110"/>
              <a:chOff x="7939341" y="3037317"/>
              <a:chExt cx="897649" cy="353919"/>
            </a:xfrm>
          </p:grpSpPr>
          <p:sp>
            <p:nvSpPr>
              <p:cNvPr id="119" name="Freeform 118">
                <a:extLst>
                  <a:ext uri="{FF2B5EF4-FFF2-40B4-BE49-F238E27FC236}">
                    <a16:creationId xmlns:a16="http://schemas.microsoft.com/office/drawing/2014/main" id="{6A1116CA-475C-3648-95B4-42F00A2A0566}"/>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20" name="Freeform 119">
                <a:extLst>
                  <a:ext uri="{FF2B5EF4-FFF2-40B4-BE49-F238E27FC236}">
                    <a16:creationId xmlns:a16="http://schemas.microsoft.com/office/drawing/2014/main" id="{C2AE9788-7391-8445-B359-B4CC25A1EE9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21" name="Freeform 120">
                <a:extLst>
                  <a:ext uri="{FF2B5EF4-FFF2-40B4-BE49-F238E27FC236}">
                    <a16:creationId xmlns:a16="http://schemas.microsoft.com/office/drawing/2014/main" id="{B02E83DD-BD53-7B47-A845-B8C7DC6A694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22" name="Freeform 121">
                <a:extLst>
                  <a:ext uri="{FF2B5EF4-FFF2-40B4-BE49-F238E27FC236}">
                    <a16:creationId xmlns:a16="http://schemas.microsoft.com/office/drawing/2014/main" id="{2DC92133-A32C-A741-B66D-863B3C03BD8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23" name="Group 122">
            <a:extLst>
              <a:ext uri="{FF2B5EF4-FFF2-40B4-BE49-F238E27FC236}">
                <a16:creationId xmlns:a16="http://schemas.microsoft.com/office/drawing/2014/main" id="{643D9FE3-9524-3844-AF33-35CA20FC0D76}"/>
              </a:ext>
            </a:extLst>
          </p:cNvPr>
          <p:cNvGrpSpPr/>
          <p:nvPr/>
        </p:nvGrpSpPr>
        <p:grpSpPr>
          <a:xfrm>
            <a:off x="8348045" y="2008028"/>
            <a:ext cx="265259" cy="126206"/>
            <a:chOff x="7493876" y="2774731"/>
            <a:chExt cx="1481958" cy="894622"/>
          </a:xfrm>
        </p:grpSpPr>
        <p:sp>
          <p:nvSpPr>
            <p:cNvPr id="124" name="Freeform 123">
              <a:extLst>
                <a:ext uri="{FF2B5EF4-FFF2-40B4-BE49-F238E27FC236}">
                  <a16:creationId xmlns:a16="http://schemas.microsoft.com/office/drawing/2014/main" id="{D4B39EB8-9828-0342-9391-704A2CD03D1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25" name="Oval 124">
              <a:extLst>
                <a:ext uri="{FF2B5EF4-FFF2-40B4-BE49-F238E27FC236}">
                  <a16:creationId xmlns:a16="http://schemas.microsoft.com/office/drawing/2014/main" id="{774578F8-9C32-FF4C-94B9-DD296E4639D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26" name="Group 125">
              <a:extLst>
                <a:ext uri="{FF2B5EF4-FFF2-40B4-BE49-F238E27FC236}">
                  <a16:creationId xmlns:a16="http://schemas.microsoft.com/office/drawing/2014/main" id="{E3FFE085-A1E8-8C4A-863C-F297E69E8C5F}"/>
                </a:ext>
              </a:extLst>
            </p:cNvPr>
            <p:cNvGrpSpPr/>
            <p:nvPr/>
          </p:nvGrpSpPr>
          <p:grpSpPr>
            <a:xfrm>
              <a:off x="7713663" y="2848339"/>
              <a:ext cx="1042107" cy="425543"/>
              <a:chOff x="7786941" y="2884917"/>
              <a:chExt cx="897649" cy="353919"/>
            </a:xfrm>
          </p:grpSpPr>
          <p:sp>
            <p:nvSpPr>
              <p:cNvPr id="127" name="Freeform 126">
                <a:extLst>
                  <a:ext uri="{FF2B5EF4-FFF2-40B4-BE49-F238E27FC236}">
                    <a16:creationId xmlns:a16="http://schemas.microsoft.com/office/drawing/2014/main" id="{FF20BBBE-61F6-414F-AB4A-B44CBEECD9A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B2045209-7C1C-F24A-AEE1-071242B149D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29" name="Freeform 128">
                <a:extLst>
                  <a:ext uri="{FF2B5EF4-FFF2-40B4-BE49-F238E27FC236}">
                    <a16:creationId xmlns:a16="http://schemas.microsoft.com/office/drawing/2014/main" id="{1B01ADE3-1B6E-D247-973F-54E2D9B5D15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0" name="Freeform 129">
                <a:extLst>
                  <a:ext uri="{FF2B5EF4-FFF2-40B4-BE49-F238E27FC236}">
                    <a16:creationId xmlns:a16="http://schemas.microsoft.com/office/drawing/2014/main" id="{405D61D6-D043-834E-8866-8619F48CA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31" name="Group 130">
            <a:extLst>
              <a:ext uri="{FF2B5EF4-FFF2-40B4-BE49-F238E27FC236}">
                <a16:creationId xmlns:a16="http://schemas.microsoft.com/office/drawing/2014/main" id="{1012F64F-EF7E-5344-A4F3-7EABE2D4F217}"/>
              </a:ext>
            </a:extLst>
          </p:cNvPr>
          <p:cNvGrpSpPr/>
          <p:nvPr/>
        </p:nvGrpSpPr>
        <p:grpSpPr>
          <a:xfrm>
            <a:off x="10181238" y="2599820"/>
            <a:ext cx="128242" cy="72789"/>
            <a:chOff x="7493876" y="2774731"/>
            <a:chExt cx="1481958" cy="894622"/>
          </a:xfrm>
        </p:grpSpPr>
        <p:sp>
          <p:nvSpPr>
            <p:cNvPr id="132" name="Freeform 131">
              <a:extLst>
                <a:ext uri="{FF2B5EF4-FFF2-40B4-BE49-F238E27FC236}">
                  <a16:creationId xmlns:a16="http://schemas.microsoft.com/office/drawing/2014/main" id="{8BB13C1F-054D-7941-91CB-76ED796B656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33" name="Oval 132">
              <a:extLst>
                <a:ext uri="{FF2B5EF4-FFF2-40B4-BE49-F238E27FC236}">
                  <a16:creationId xmlns:a16="http://schemas.microsoft.com/office/drawing/2014/main" id="{70C6DC31-F653-F446-9B94-60CB67A860A3}"/>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34" name="Group 133">
              <a:extLst>
                <a:ext uri="{FF2B5EF4-FFF2-40B4-BE49-F238E27FC236}">
                  <a16:creationId xmlns:a16="http://schemas.microsoft.com/office/drawing/2014/main" id="{3F4A7E86-562E-9C48-95BF-2B9D877B5376}"/>
                </a:ext>
              </a:extLst>
            </p:cNvPr>
            <p:cNvGrpSpPr/>
            <p:nvPr/>
          </p:nvGrpSpPr>
          <p:grpSpPr>
            <a:xfrm>
              <a:off x="7713663" y="2848339"/>
              <a:ext cx="1042107" cy="425543"/>
              <a:chOff x="7786941" y="2884917"/>
              <a:chExt cx="897649" cy="353919"/>
            </a:xfrm>
          </p:grpSpPr>
          <p:sp>
            <p:nvSpPr>
              <p:cNvPr id="135" name="Freeform 134">
                <a:extLst>
                  <a:ext uri="{FF2B5EF4-FFF2-40B4-BE49-F238E27FC236}">
                    <a16:creationId xmlns:a16="http://schemas.microsoft.com/office/drawing/2014/main" id="{D80C08FB-4E69-EB4A-BBCA-4E44FB7EEF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6" name="Freeform 135">
                <a:extLst>
                  <a:ext uri="{FF2B5EF4-FFF2-40B4-BE49-F238E27FC236}">
                    <a16:creationId xmlns:a16="http://schemas.microsoft.com/office/drawing/2014/main" id="{2632F4FB-DFCC-2F4D-B158-2D3743B3F95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7" name="Freeform 136">
                <a:extLst>
                  <a:ext uri="{FF2B5EF4-FFF2-40B4-BE49-F238E27FC236}">
                    <a16:creationId xmlns:a16="http://schemas.microsoft.com/office/drawing/2014/main" id="{E6D5E9E9-B17F-9D4B-B223-9141D3A6888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8" name="Freeform 137">
                <a:extLst>
                  <a:ext uri="{FF2B5EF4-FFF2-40B4-BE49-F238E27FC236}">
                    <a16:creationId xmlns:a16="http://schemas.microsoft.com/office/drawing/2014/main" id="{8D0A12F2-B562-2648-B16A-1D30E22E0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39" name="Group 138">
            <a:extLst>
              <a:ext uri="{FF2B5EF4-FFF2-40B4-BE49-F238E27FC236}">
                <a16:creationId xmlns:a16="http://schemas.microsoft.com/office/drawing/2014/main" id="{B4E432F1-1693-8A4E-A460-5802A1AEAD07}"/>
              </a:ext>
            </a:extLst>
          </p:cNvPr>
          <p:cNvGrpSpPr/>
          <p:nvPr/>
        </p:nvGrpSpPr>
        <p:grpSpPr>
          <a:xfrm>
            <a:off x="9826132" y="2520899"/>
            <a:ext cx="265259" cy="148758"/>
            <a:chOff x="7493876" y="2774731"/>
            <a:chExt cx="1481958" cy="894622"/>
          </a:xfrm>
        </p:grpSpPr>
        <p:sp>
          <p:nvSpPr>
            <p:cNvPr id="140" name="Freeform 139">
              <a:extLst>
                <a:ext uri="{FF2B5EF4-FFF2-40B4-BE49-F238E27FC236}">
                  <a16:creationId xmlns:a16="http://schemas.microsoft.com/office/drawing/2014/main" id="{5ED14BE6-903D-9940-AC2B-3268B87ADFF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1" name="Oval 140">
              <a:extLst>
                <a:ext uri="{FF2B5EF4-FFF2-40B4-BE49-F238E27FC236}">
                  <a16:creationId xmlns:a16="http://schemas.microsoft.com/office/drawing/2014/main" id="{7EFC5165-1B49-B544-B703-D0E9DA908D7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2" name="Group 141">
              <a:extLst>
                <a:ext uri="{FF2B5EF4-FFF2-40B4-BE49-F238E27FC236}">
                  <a16:creationId xmlns:a16="http://schemas.microsoft.com/office/drawing/2014/main" id="{AB1397D1-18DA-5944-8339-897F9A9AD894}"/>
                </a:ext>
              </a:extLst>
            </p:cNvPr>
            <p:cNvGrpSpPr/>
            <p:nvPr/>
          </p:nvGrpSpPr>
          <p:grpSpPr>
            <a:xfrm>
              <a:off x="7713663" y="2848339"/>
              <a:ext cx="1042107" cy="425543"/>
              <a:chOff x="7786941" y="2884917"/>
              <a:chExt cx="897649" cy="353919"/>
            </a:xfrm>
          </p:grpSpPr>
          <p:sp>
            <p:nvSpPr>
              <p:cNvPr id="143" name="Freeform 142">
                <a:extLst>
                  <a:ext uri="{FF2B5EF4-FFF2-40B4-BE49-F238E27FC236}">
                    <a16:creationId xmlns:a16="http://schemas.microsoft.com/office/drawing/2014/main" id="{D3D45686-63E9-E245-8305-C334F0541E7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44" name="Freeform 143">
                <a:extLst>
                  <a:ext uri="{FF2B5EF4-FFF2-40B4-BE49-F238E27FC236}">
                    <a16:creationId xmlns:a16="http://schemas.microsoft.com/office/drawing/2014/main" id="{3B2FA1D1-BF4F-F947-B3E1-406A420C4F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45" name="Freeform 144">
                <a:extLst>
                  <a:ext uri="{FF2B5EF4-FFF2-40B4-BE49-F238E27FC236}">
                    <a16:creationId xmlns:a16="http://schemas.microsoft.com/office/drawing/2014/main" id="{2C4C730F-0E5F-9441-B3F0-9FB7DB40363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46" name="Freeform 145">
                <a:extLst>
                  <a:ext uri="{FF2B5EF4-FFF2-40B4-BE49-F238E27FC236}">
                    <a16:creationId xmlns:a16="http://schemas.microsoft.com/office/drawing/2014/main" id="{3C05DC31-C04A-DA4E-BD68-6BCFC14A564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47" name="Group 146">
            <a:extLst>
              <a:ext uri="{FF2B5EF4-FFF2-40B4-BE49-F238E27FC236}">
                <a16:creationId xmlns:a16="http://schemas.microsoft.com/office/drawing/2014/main" id="{851A2E38-C8F7-5B4D-93A5-130306B471F9}"/>
              </a:ext>
            </a:extLst>
          </p:cNvPr>
          <p:cNvGrpSpPr/>
          <p:nvPr/>
        </p:nvGrpSpPr>
        <p:grpSpPr>
          <a:xfrm>
            <a:off x="9479718" y="1550515"/>
            <a:ext cx="265259" cy="148758"/>
            <a:chOff x="7493876" y="2774731"/>
            <a:chExt cx="1481958" cy="894622"/>
          </a:xfrm>
        </p:grpSpPr>
        <p:sp>
          <p:nvSpPr>
            <p:cNvPr id="148" name="Freeform 147">
              <a:extLst>
                <a:ext uri="{FF2B5EF4-FFF2-40B4-BE49-F238E27FC236}">
                  <a16:creationId xmlns:a16="http://schemas.microsoft.com/office/drawing/2014/main" id="{DE316D8C-B460-B94D-8F8C-D3061831AA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9" name="Oval 148">
              <a:extLst>
                <a:ext uri="{FF2B5EF4-FFF2-40B4-BE49-F238E27FC236}">
                  <a16:creationId xmlns:a16="http://schemas.microsoft.com/office/drawing/2014/main" id="{F1A1A5CB-A709-1F4F-8D50-2C99B35EED9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0" name="Group 149">
              <a:extLst>
                <a:ext uri="{FF2B5EF4-FFF2-40B4-BE49-F238E27FC236}">
                  <a16:creationId xmlns:a16="http://schemas.microsoft.com/office/drawing/2014/main" id="{2C3D1ACE-2ADB-1B4F-B4F6-152F4655CFF6}"/>
                </a:ext>
              </a:extLst>
            </p:cNvPr>
            <p:cNvGrpSpPr/>
            <p:nvPr/>
          </p:nvGrpSpPr>
          <p:grpSpPr>
            <a:xfrm>
              <a:off x="7713663" y="2848339"/>
              <a:ext cx="1042107" cy="425543"/>
              <a:chOff x="7786941" y="2884917"/>
              <a:chExt cx="897649" cy="353919"/>
            </a:xfrm>
          </p:grpSpPr>
          <p:sp>
            <p:nvSpPr>
              <p:cNvPr id="151" name="Freeform 150">
                <a:extLst>
                  <a:ext uri="{FF2B5EF4-FFF2-40B4-BE49-F238E27FC236}">
                    <a16:creationId xmlns:a16="http://schemas.microsoft.com/office/drawing/2014/main" id="{ABA3F008-D35A-3344-AE9B-985B191CD41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9B80981C-5DF8-8A44-871A-76578F68D6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3" name="Freeform 152">
                <a:extLst>
                  <a:ext uri="{FF2B5EF4-FFF2-40B4-BE49-F238E27FC236}">
                    <a16:creationId xmlns:a16="http://schemas.microsoft.com/office/drawing/2014/main" id="{811450F3-31D3-204D-B370-675D8DEBAA5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4" name="Freeform 153">
                <a:extLst>
                  <a:ext uri="{FF2B5EF4-FFF2-40B4-BE49-F238E27FC236}">
                    <a16:creationId xmlns:a16="http://schemas.microsoft.com/office/drawing/2014/main" id="{B8AF6519-9948-BD4F-9BDE-BF2FE27174E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55" name="Group 154">
            <a:extLst>
              <a:ext uri="{FF2B5EF4-FFF2-40B4-BE49-F238E27FC236}">
                <a16:creationId xmlns:a16="http://schemas.microsoft.com/office/drawing/2014/main" id="{D553E004-5B76-CE49-82A8-228403BC57E9}"/>
              </a:ext>
            </a:extLst>
          </p:cNvPr>
          <p:cNvGrpSpPr/>
          <p:nvPr/>
        </p:nvGrpSpPr>
        <p:grpSpPr>
          <a:xfrm>
            <a:off x="9913585" y="1858821"/>
            <a:ext cx="265259" cy="148758"/>
            <a:chOff x="7493876" y="2774731"/>
            <a:chExt cx="1481958" cy="894622"/>
          </a:xfrm>
        </p:grpSpPr>
        <p:sp>
          <p:nvSpPr>
            <p:cNvPr id="156" name="Freeform 155">
              <a:extLst>
                <a:ext uri="{FF2B5EF4-FFF2-40B4-BE49-F238E27FC236}">
                  <a16:creationId xmlns:a16="http://schemas.microsoft.com/office/drawing/2014/main" id="{80D1B1C3-E533-0648-A8F6-501D4123A9C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7" name="Oval 156">
              <a:extLst>
                <a:ext uri="{FF2B5EF4-FFF2-40B4-BE49-F238E27FC236}">
                  <a16:creationId xmlns:a16="http://schemas.microsoft.com/office/drawing/2014/main" id="{3F68FB3F-D92E-ED44-AFF7-CC7359337C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8" name="Group 157">
              <a:extLst>
                <a:ext uri="{FF2B5EF4-FFF2-40B4-BE49-F238E27FC236}">
                  <a16:creationId xmlns:a16="http://schemas.microsoft.com/office/drawing/2014/main" id="{4166E5B1-FD06-CF4F-BE46-0665B6C44065}"/>
                </a:ext>
              </a:extLst>
            </p:cNvPr>
            <p:cNvGrpSpPr/>
            <p:nvPr/>
          </p:nvGrpSpPr>
          <p:grpSpPr>
            <a:xfrm>
              <a:off x="7713663" y="2848339"/>
              <a:ext cx="1042107" cy="425543"/>
              <a:chOff x="7786941" y="2884917"/>
              <a:chExt cx="897649" cy="353919"/>
            </a:xfrm>
          </p:grpSpPr>
          <p:sp>
            <p:nvSpPr>
              <p:cNvPr id="159" name="Freeform 158">
                <a:extLst>
                  <a:ext uri="{FF2B5EF4-FFF2-40B4-BE49-F238E27FC236}">
                    <a16:creationId xmlns:a16="http://schemas.microsoft.com/office/drawing/2014/main" id="{6EED667D-92E4-684F-8131-08EE73D7865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0" name="Freeform 159">
                <a:extLst>
                  <a:ext uri="{FF2B5EF4-FFF2-40B4-BE49-F238E27FC236}">
                    <a16:creationId xmlns:a16="http://schemas.microsoft.com/office/drawing/2014/main" id="{173F21E0-20AE-3947-B3A9-DCB066F95BF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1" name="Freeform 160">
                <a:extLst>
                  <a:ext uri="{FF2B5EF4-FFF2-40B4-BE49-F238E27FC236}">
                    <a16:creationId xmlns:a16="http://schemas.microsoft.com/office/drawing/2014/main" id="{90BCAD6D-9742-A743-AF6C-AA4C11DF2F7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2" name="Freeform 161">
                <a:extLst>
                  <a:ext uri="{FF2B5EF4-FFF2-40B4-BE49-F238E27FC236}">
                    <a16:creationId xmlns:a16="http://schemas.microsoft.com/office/drawing/2014/main" id="{D15CCA2D-FF07-7E49-AFAC-41F608FBA3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63" name="Group 162">
            <a:extLst>
              <a:ext uri="{FF2B5EF4-FFF2-40B4-BE49-F238E27FC236}">
                <a16:creationId xmlns:a16="http://schemas.microsoft.com/office/drawing/2014/main" id="{0BBFA4F2-6DC5-6246-AC0D-A5B6362510CA}"/>
              </a:ext>
            </a:extLst>
          </p:cNvPr>
          <p:cNvGrpSpPr/>
          <p:nvPr/>
        </p:nvGrpSpPr>
        <p:grpSpPr>
          <a:xfrm>
            <a:off x="10001044" y="1479768"/>
            <a:ext cx="265259" cy="148758"/>
            <a:chOff x="7493876" y="2774731"/>
            <a:chExt cx="1481958" cy="894622"/>
          </a:xfrm>
        </p:grpSpPr>
        <p:sp>
          <p:nvSpPr>
            <p:cNvPr id="164" name="Freeform 163">
              <a:extLst>
                <a:ext uri="{FF2B5EF4-FFF2-40B4-BE49-F238E27FC236}">
                  <a16:creationId xmlns:a16="http://schemas.microsoft.com/office/drawing/2014/main" id="{9E6389F9-EE6B-CF41-87B2-6FEC736C1CC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65" name="Oval 164">
              <a:extLst>
                <a:ext uri="{FF2B5EF4-FFF2-40B4-BE49-F238E27FC236}">
                  <a16:creationId xmlns:a16="http://schemas.microsoft.com/office/drawing/2014/main" id="{76CEA600-9F29-9443-ADED-51B00EDB37A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66" name="Group 165">
              <a:extLst>
                <a:ext uri="{FF2B5EF4-FFF2-40B4-BE49-F238E27FC236}">
                  <a16:creationId xmlns:a16="http://schemas.microsoft.com/office/drawing/2014/main" id="{5E8A275D-4224-6C4E-8C9F-80FCD44EE50C}"/>
                </a:ext>
              </a:extLst>
            </p:cNvPr>
            <p:cNvGrpSpPr/>
            <p:nvPr/>
          </p:nvGrpSpPr>
          <p:grpSpPr>
            <a:xfrm>
              <a:off x="7713663" y="2848339"/>
              <a:ext cx="1042107" cy="425543"/>
              <a:chOff x="7786941" y="2884917"/>
              <a:chExt cx="897649" cy="353919"/>
            </a:xfrm>
          </p:grpSpPr>
          <p:sp>
            <p:nvSpPr>
              <p:cNvPr id="167" name="Freeform 166">
                <a:extLst>
                  <a:ext uri="{FF2B5EF4-FFF2-40B4-BE49-F238E27FC236}">
                    <a16:creationId xmlns:a16="http://schemas.microsoft.com/office/drawing/2014/main" id="{157952CE-D220-6342-A756-6FC7F0E68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8" name="Freeform 167">
                <a:extLst>
                  <a:ext uri="{FF2B5EF4-FFF2-40B4-BE49-F238E27FC236}">
                    <a16:creationId xmlns:a16="http://schemas.microsoft.com/office/drawing/2014/main" id="{F1725E00-636B-DF42-935F-85B23C81F9E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9" name="Freeform 168">
                <a:extLst>
                  <a:ext uri="{FF2B5EF4-FFF2-40B4-BE49-F238E27FC236}">
                    <a16:creationId xmlns:a16="http://schemas.microsoft.com/office/drawing/2014/main" id="{9F692ABC-0305-A843-A220-05CFCA15005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0" name="Freeform 169">
                <a:extLst>
                  <a:ext uri="{FF2B5EF4-FFF2-40B4-BE49-F238E27FC236}">
                    <a16:creationId xmlns:a16="http://schemas.microsoft.com/office/drawing/2014/main" id="{4119B6AB-B752-5F42-A59E-D0238D4845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71" name="Group 170">
            <a:extLst>
              <a:ext uri="{FF2B5EF4-FFF2-40B4-BE49-F238E27FC236}">
                <a16:creationId xmlns:a16="http://schemas.microsoft.com/office/drawing/2014/main" id="{02AC74F3-7F15-D34A-9BA0-F4EC124FA78B}"/>
              </a:ext>
            </a:extLst>
          </p:cNvPr>
          <p:cNvGrpSpPr/>
          <p:nvPr/>
        </p:nvGrpSpPr>
        <p:grpSpPr>
          <a:xfrm>
            <a:off x="9503269" y="1894969"/>
            <a:ext cx="265259" cy="148758"/>
            <a:chOff x="7493876" y="2774731"/>
            <a:chExt cx="1481958" cy="894622"/>
          </a:xfrm>
        </p:grpSpPr>
        <p:sp>
          <p:nvSpPr>
            <p:cNvPr id="172" name="Freeform 171">
              <a:extLst>
                <a:ext uri="{FF2B5EF4-FFF2-40B4-BE49-F238E27FC236}">
                  <a16:creationId xmlns:a16="http://schemas.microsoft.com/office/drawing/2014/main" id="{E16EDB01-D80B-594C-BC98-877D41E0F77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73" name="Oval 172">
              <a:extLst>
                <a:ext uri="{FF2B5EF4-FFF2-40B4-BE49-F238E27FC236}">
                  <a16:creationId xmlns:a16="http://schemas.microsoft.com/office/drawing/2014/main" id="{1036E018-AA0D-3B41-B308-80EC3DDB6EE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74" name="Group 173">
              <a:extLst>
                <a:ext uri="{FF2B5EF4-FFF2-40B4-BE49-F238E27FC236}">
                  <a16:creationId xmlns:a16="http://schemas.microsoft.com/office/drawing/2014/main" id="{F792B572-4770-5640-96DE-FC5DD4403375}"/>
                </a:ext>
              </a:extLst>
            </p:cNvPr>
            <p:cNvGrpSpPr/>
            <p:nvPr/>
          </p:nvGrpSpPr>
          <p:grpSpPr>
            <a:xfrm>
              <a:off x="7713663" y="2848339"/>
              <a:ext cx="1042107" cy="425543"/>
              <a:chOff x="7786941" y="2884917"/>
              <a:chExt cx="897649" cy="353919"/>
            </a:xfrm>
          </p:grpSpPr>
          <p:sp>
            <p:nvSpPr>
              <p:cNvPr id="175" name="Freeform 174">
                <a:extLst>
                  <a:ext uri="{FF2B5EF4-FFF2-40B4-BE49-F238E27FC236}">
                    <a16:creationId xmlns:a16="http://schemas.microsoft.com/office/drawing/2014/main" id="{0359911B-E2D4-4540-9EDC-0B97BCDA15D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6" name="Freeform 175">
                <a:extLst>
                  <a:ext uri="{FF2B5EF4-FFF2-40B4-BE49-F238E27FC236}">
                    <a16:creationId xmlns:a16="http://schemas.microsoft.com/office/drawing/2014/main" id="{0451C2A1-599A-4640-AE3E-2F1FEE23C45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7" name="Freeform 176">
                <a:extLst>
                  <a:ext uri="{FF2B5EF4-FFF2-40B4-BE49-F238E27FC236}">
                    <a16:creationId xmlns:a16="http://schemas.microsoft.com/office/drawing/2014/main" id="{A85EFAFD-85B1-A345-B4E1-4ECEBD8958A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8" name="Freeform 177">
                <a:extLst>
                  <a:ext uri="{FF2B5EF4-FFF2-40B4-BE49-F238E27FC236}">
                    <a16:creationId xmlns:a16="http://schemas.microsoft.com/office/drawing/2014/main" id="{236EF265-EE83-4742-983C-B66B4F2847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79" name="Group 178">
            <a:extLst>
              <a:ext uri="{FF2B5EF4-FFF2-40B4-BE49-F238E27FC236}">
                <a16:creationId xmlns:a16="http://schemas.microsoft.com/office/drawing/2014/main" id="{2B5330E9-EDFF-0747-B627-EF53456A8B64}"/>
              </a:ext>
            </a:extLst>
          </p:cNvPr>
          <p:cNvGrpSpPr/>
          <p:nvPr/>
        </p:nvGrpSpPr>
        <p:grpSpPr>
          <a:xfrm>
            <a:off x="9141028" y="2444320"/>
            <a:ext cx="275418" cy="180228"/>
            <a:chOff x="7493876" y="2774731"/>
            <a:chExt cx="1481958" cy="894622"/>
          </a:xfrm>
        </p:grpSpPr>
        <p:sp>
          <p:nvSpPr>
            <p:cNvPr id="180" name="Freeform 179">
              <a:extLst>
                <a:ext uri="{FF2B5EF4-FFF2-40B4-BE49-F238E27FC236}">
                  <a16:creationId xmlns:a16="http://schemas.microsoft.com/office/drawing/2014/main" id="{30F39B79-3124-AD4C-8764-BACF029254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81" name="Oval 180">
              <a:extLst>
                <a:ext uri="{FF2B5EF4-FFF2-40B4-BE49-F238E27FC236}">
                  <a16:creationId xmlns:a16="http://schemas.microsoft.com/office/drawing/2014/main" id="{6D3A5C65-5135-3E43-BC9C-26B221D2BD6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2" name="Group 181">
              <a:extLst>
                <a:ext uri="{FF2B5EF4-FFF2-40B4-BE49-F238E27FC236}">
                  <a16:creationId xmlns:a16="http://schemas.microsoft.com/office/drawing/2014/main" id="{D5A79E7B-CEC1-8147-A15D-D64398288088}"/>
                </a:ext>
              </a:extLst>
            </p:cNvPr>
            <p:cNvGrpSpPr/>
            <p:nvPr/>
          </p:nvGrpSpPr>
          <p:grpSpPr>
            <a:xfrm>
              <a:off x="7713663" y="2848339"/>
              <a:ext cx="1042107" cy="425543"/>
              <a:chOff x="7786941" y="2884917"/>
              <a:chExt cx="897649" cy="353919"/>
            </a:xfrm>
          </p:grpSpPr>
          <p:sp>
            <p:nvSpPr>
              <p:cNvPr id="183" name="Freeform 182">
                <a:extLst>
                  <a:ext uri="{FF2B5EF4-FFF2-40B4-BE49-F238E27FC236}">
                    <a16:creationId xmlns:a16="http://schemas.microsoft.com/office/drawing/2014/main" id="{2BD3E2AF-CDD9-9246-84EF-6B3C998B708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4" name="Freeform 183">
                <a:extLst>
                  <a:ext uri="{FF2B5EF4-FFF2-40B4-BE49-F238E27FC236}">
                    <a16:creationId xmlns:a16="http://schemas.microsoft.com/office/drawing/2014/main" id="{F3B7C4EC-0B9B-9C4B-8DCA-B05AB189E23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5" name="Freeform 184">
                <a:extLst>
                  <a:ext uri="{FF2B5EF4-FFF2-40B4-BE49-F238E27FC236}">
                    <a16:creationId xmlns:a16="http://schemas.microsoft.com/office/drawing/2014/main" id="{C76B3FF2-DB28-5345-9F37-DA5FB92C60D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6" name="Freeform 185">
                <a:extLst>
                  <a:ext uri="{FF2B5EF4-FFF2-40B4-BE49-F238E27FC236}">
                    <a16:creationId xmlns:a16="http://schemas.microsoft.com/office/drawing/2014/main" id="{ABE65594-F638-E64C-8962-1496FE7877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87" name="Group 186">
            <a:extLst>
              <a:ext uri="{FF2B5EF4-FFF2-40B4-BE49-F238E27FC236}">
                <a16:creationId xmlns:a16="http://schemas.microsoft.com/office/drawing/2014/main" id="{00B62598-D40E-DA41-9BA7-786371172FE5}"/>
              </a:ext>
            </a:extLst>
          </p:cNvPr>
          <p:cNvGrpSpPr/>
          <p:nvPr/>
        </p:nvGrpSpPr>
        <p:grpSpPr>
          <a:xfrm>
            <a:off x="9799619" y="2893039"/>
            <a:ext cx="265259" cy="148758"/>
            <a:chOff x="7493876" y="2774731"/>
            <a:chExt cx="1481958" cy="894622"/>
          </a:xfrm>
        </p:grpSpPr>
        <p:sp>
          <p:nvSpPr>
            <p:cNvPr id="188" name="Freeform 187">
              <a:extLst>
                <a:ext uri="{FF2B5EF4-FFF2-40B4-BE49-F238E27FC236}">
                  <a16:creationId xmlns:a16="http://schemas.microsoft.com/office/drawing/2014/main" id="{6021AAD8-BCF9-7A4A-9F26-42F18CC9347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89" name="Oval 188">
              <a:extLst>
                <a:ext uri="{FF2B5EF4-FFF2-40B4-BE49-F238E27FC236}">
                  <a16:creationId xmlns:a16="http://schemas.microsoft.com/office/drawing/2014/main" id="{8F43CCF6-ACD4-5147-B888-B61AD429572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90" name="Group 189">
              <a:extLst>
                <a:ext uri="{FF2B5EF4-FFF2-40B4-BE49-F238E27FC236}">
                  <a16:creationId xmlns:a16="http://schemas.microsoft.com/office/drawing/2014/main" id="{21651EE2-1E07-B94C-ACE2-BD7C4F4DA18F}"/>
                </a:ext>
              </a:extLst>
            </p:cNvPr>
            <p:cNvGrpSpPr/>
            <p:nvPr/>
          </p:nvGrpSpPr>
          <p:grpSpPr>
            <a:xfrm>
              <a:off x="7713663" y="2848339"/>
              <a:ext cx="1042107" cy="425543"/>
              <a:chOff x="7786941" y="2884917"/>
              <a:chExt cx="897649" cy="353919"/>
            </a:xfrm>
          </p:grpSpPr>
          <p:sp>
            <p:nvSpPr>
              <p:cNvPr id="191" name="Freeform 190">
                <a:extLst>
                  <a:ext uri="{FF2B5EF4-FFF2-40B4-BE49-F238E27FC236}">
                    <a16:creationId xmlns:a16="http://schemas.microsoft.com/office/drawing/2014/main" id="{A13A50ED-8A30-144A-9FCA-F6AF66BABCB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2" name="Freeform 191">
                <a:extLst>
                  <a:ext uri="{FF2B5EF4-FFF2-40B4-BE49-F238E27FC236}">
                    <a16:creationId xmlns:a16="http://schemas.microsoft.com/office/drawing/2014/main" id="{EFDF9400-03D5-6C49-A330-85A392376C0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3" name="Freeform 192">
                <a:extLst>
                  <a:ext uri="{FF2B5EF4-FFF2-40B4-BE49-F238E27FC236}">
                    <a16:creationId xmlns:a16="http://schemas.microsoft.com/office/drawing/2014/main" id="{F8DAD1FD-BE68-2948-B3F0-3E991157150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4" name="Freeform 193">
                <a:extLst>
                  <a:ext uri="{FF2B5EF4-FFF2-40B4-BE49-F238E27FC236}">
                    <a16:creationId xmlns:a16="http://schemas.microsoft.com/office/drawing/2014/main" id="{518751B6-2900-7045-AAFF-75CBB79B60C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95" name="Group 194">
            <a:extLst>
              <a:ext uri="{FF2B5EF4-FFF2-40B4-BE49-F238E27FC236}">
                <a16:creationId xmlns:a16="http://schemas.microsoft.com/office/drawing/2014/main" id="{2AEAE14E-5721-E24F-A796-AF18CA4785D5}"/>
              </a:ext>
            </a:extLst>
          </p:cNvPr>
          <p:cNvGrpSpPr/>
          <p:nvPr/>
        </p:nvGrpSpPr>
        <p:grpSpPr>
          <a:xfrm>
            <a:off x="10212662" y="3175639"/>
            <a:ext cx="171221" cy="90300"/>
            <a:chOff x="7493876" y="2774731"/>
            <a:chExt cx="1481958" cy="894622"/>
          </a:xfrm>
        </p:grpSpPr>
        <p:sp>
          <p:nvSpPr>
            <p:cNvPr id="196" name="Freeform 195">
              <a:extLst>
                <a:ext uri="{FF2B5EF4-FFF2-40B4-BE49-F238E27FC236}">
                  <a16:creationId xmlns:a16="http://schemas.microsoft.com/office/drawing/2014/main" id="{CAA55824-11B1-CA4B-8903-9B33C1A7C22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97" name="Oval 196">
              <a:extLst>
                <a:ext uri="{FF2B5EF4-FFF2-40B4-BE49-F238E27FC236}">
                  <a16:creationId xmlns:a16="http://schemas.microsoft.com/office/drawing/2014/main" id="{35F1BF45-FD77-9C4F-8E5D-A169B6235F9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98" name="Group 197">
              <a:extLst>
                <a:ext uri="{FF2B5EF4-FFF2-40B4-BE49-F238E27FC236}">
                  <a16:creationId xmlns:a16="http://schemas.microsoft.com/office/drawing/2014/main" id="{CDC55E1F-BD25-644E-9AB3-7B5B06FF0206}"/>
                </a:ext>
              </a:extLst>
            </p:cNvPr>
            <p:cNvGrpSpPr/>
            <p:nvPr/>
          </p:nvGrpSpPr>
          <p:grpSpPr>
            <a:xfrm>
              <a:off x="7713663" y="2848339"/>
              <a:ext cx="1042107" cy="425543"/>
              <a:chOff x="7786941" y="2884917"/>
              <a:chExt cx="897649" cy="353919"/>
            </a:xfrm>
          </p:grpSpPr>
          <p:sp>
            <p:nvSpPr>
              <p:cNvPr id="199" name="Freeform 198">
                <a:extLst>
                  <a:ext uri="{FF2B5EF4-FFF2-40B4-BE49-F238E27FC236}">
                    <a16:creationId xmlns:a16="http://schemas.microsoft.com/office/drawing/2014/main" id="{9BF3F54D-9319-774D-BA3B-607814A7F83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0" name="Freeform 199">
                <a:extLst>
                  <a:ext uri="{FF2B5EF4-FFF2-40B4-BE49-F238E27FC236}">
                    <a16:creationId xmlns:a16="http://schemas.microsoft.com/office/drawing/2014/main" id="{4A4416B5-2DDC-4445-805F-E643A06EA19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1" name="Freeform 200">
                <a:extLst>
                  <a:ext uri="{FF2B5EF4-FFF2-40B4-BE49-F238E27FC236}">
                    <a16:creationId xmlns:a16="http://schemas.microsoft.com/office/drawing/2014/main" id="{578E2B14-D4B8-2F48-8C26-3403D3443A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2" name="Freeform 201">
                <a:extLst>
                  <a:ext uri="{FF2B5EF4-FFF2-40B4-BE49-F238E27FC236}">
                    <a16:creationId xmlns:a16="http://schemas.microsoft.com/office/drawing/2014/main" id="{19A4FCB0-5196-9544-9A9C-65D60E598CF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03" name="Group 202">
            <a:extLst>
              <a:ext uri="{FF2B5EF4-FFF2-40B4-BE49-F238E27FC236}">
                <a16:creationId xmlns:a16="http://schemas.microsoft.com/office/drawing/2014/main" id="{F66312FF-6592-084B-9F5B-06957DADD349}"/>
              </a:ext>
            </a:extLst>
          </p:cNvPr>
          <p:cNvGrpSpPr/>
          <p:nvPr/>
        </p:nvGrpSpPr>
        <p:grpSpPr>
          <a:xfrm>
            <a:off x="7597480" y="1666256"/>
            <a:ext cx="401240" cy="305991"/>
            <a:chOff x="7432700" y="2327293"/>
            <a:chExt cx="534987" cy="407988"/>
          </a:xfrm>
        </p:grpSpPr>
        <p:pic>
          <p:nvPicPr>
            <p:cNvPr id="204" name="Picture 1017" descr="antenna_stylized">
              <a:extLst>
                <a:ext uri="{FF2B5EF4-FFF2-40B4-BE49-F238E27FC236}">
                  <a16:creationId xmlns:a16="http://schemas.microsoft.com/office/drawing/2014/main" id="{0D4A2309-AAED-2C48-A418-D03CB0001F8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 name="Picture 1018" descr="laptop_keyboard">
              <a:extLst>
                <a:ext uri="{FF2B5EF4-FFF2-40B4-BE49-F238E27FC236}">
                  <a16:creationId xmlns:a16="http://schemas.microsoft.com/office/drawing/2014/main" id="{46CD79A2-426F-8F45-92D1-0968B698AC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Freeform 1019">
              <a:extLst>
                <a:ext uri="{FF2B5EF4-FFF2-40B4-BE49-F238E27FC236}">
                  <a16:creationId xmlns:a16="http://schemas.microsoft.com/office/drawing/2014/main" id="{35B7582C-3157-594E-9B4D-8B43466950E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pic>
          <p:nvPicPr>
            <p:cNvPr id="207" name="Picture 1020" descr="screen">
              <a:extLst>
                <a:ext uri="{FF2B5EF4-FFF2-40B4-BE49-F238E27FC236}">
                  <a16:creationId xmlns:a16="http://schemas.microsoft.com/office/drawing/2014/main" id="{70049DA6-6492-2A45-AD5C-2D64A84365B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 name="Freeform 1021">
              <a:extLst>
                <a:ext uri="{FF2B5EF4-FFF2-40B4-BE49-F238E27FC236}">
                  <a16:creationId xmlns:a16="http://schemas.microsoft.com/office/drawing/2014/main" id="{3B28293C-D483-A943-9B11-E29DBBA5B9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09" name="Freeform 1022">
              <a:extLst>
                <a:ext uri="{FF2B5EF4-FFF2-40B4-BE49-F238E27FC236}">
                  <a16:creationId xmlns:a16="http://schemas.microsoft.com/office/drawing/2014/main" id="{861B393C-154B-8D45-8CF1-3817B8627E76}"/>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10" name="Freeform 1023">
              <a:extLst>
                <a:ext uri="{FF2B5EF4-FFF2-40B4-BE49-F238E27FC236}">
                  <a16:creationId xmlns:a16="http://schemas.microsoft.com/office/drawing/2014/main" id="{0B63C9C2-674C-D944-8A4D-2C82246561ED}"/>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11" name="Freeform 1024">
              <a:extLst>
                <a:ext uri="{FF2B5EF4-FFF2-40B4-BE49-F238E27FC236}">
                  <a16:creationId xmlns:a16="http://schemas.microsoft.com/office/drawing/2014/main" id="{A2F9EB18-B241-7741-A387-8AD6E2A5FF6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12" name="Freeform 1025">
              <a:extLst>
                <a:ext uri="{FF2B5EF4-FFF2-40B4-BE49-F238E27FC236}">
                  <a16:creationId xmlns:a16="http://schemas.microsoft.com/office/drawing/2014/main" id="{A5AFAB36-089A-F246-ADED-53137F1702DD}"/>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13" name="Freeform 1026">
              <a:extLst>
                <a:ext uri="{FF2B5EF4-FFF2-40B4-BE49-F238E27FC236}">
                  <a16:creationId xmlns:a16="http://schemas.microsoft.com/office/drawing/2014/main" id="{FF109530-217D-9D4E-81DB-6B3046B18EF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214" name="Group 1027">
              <a:extLst>
                <a:ext uri="{FF2B5EF4-FFF2-40B4-BE49-F238E27FC236}">
                  <a16:creationId xmlns:a16="http://schemas.microsoft.com/office/drawing/2014/main" id="{B4933AB6-F567-0B4F-98D5-E7B82E998AEA}"/>
                </a:ext>
              </a:extLst>
            </p:cNvPr>
            <p:cNvGrpSpPr>
              <a:grpSpLocks/>
            </p:cNvGrpSpPr>
            <p:nvPr/>
          </p:nvGrpSpPr>
          <p:grpSpPr bwMode="auto">
            <a:xfrm>
              <a:off x="7594735" y="2642220"/>
              <a:ext cx="98740" cy="36846"/>
              <a:chOff x="1740" y="2642"/>
              <a:chExt cx="752" cy="327"/>
            </a:xfrm>
          </p:grpSpPr>
          <p:sp>
            <p:nvSpPr>
              <p:cNvPr id="221" name="Freeform 1028">
                <a:extLst>
                  <a:ext uri="{FF2B5EF4-FFF2-40B4-BE49-F238E27FC236}">
                    <a16:creationId xmlns:a16="http://schemas.microsoft.com/office/drawing/2014/main" id="{FEB5A1CA-C662-AC42-906E-42FEA801029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22" name="Freeform 1029">
                <a:extLst>
                  <a:ext uri="{FF2B5EF4-FFF2-40B4-BE49-F238E27FC236}">
                    <a16:creationId xmlns:a16="http://schemas.microsoft.com/office/drawing/2014/main" id="{F73B18BC-3775-124A-ABC7-7178BA6868D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23" name="Freeform 1030">
                <a:extLst>
                  <a:ext uri="{FF2B5EF4-FFF2-40B4-BE49-F238E27FC236}">
                    <a16:creationId xmlns:a16="http://schemas.microsoft.com/office/drawing/2014/main" id="{B0CC40EF-A30F-FB4A-A013-445912460EB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24" name="Freeform 1031">
                <a:extLst>
                  <a:ext uri="{FF2B5EF4-FFF2-40B4-BE49-F238E27FC236}">
                    <a16:creationId xmlns:a16="http://schemas.microsoft.com/office/drawing/2014/main" id="{695C34A3-04D7-8544-8C39-0FBEB205F30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25" name="Freeform 1032">
                <a:extLst>
                  <a:ext uri="{FF2B5EF4-FFF2-40B4-BE49-F238E27FC236}">
                    <a16:creationId xmlns:a16="http://schemas.microsoft.com/office/drawing/2014/main" id="{83AE7D29-720B-854B-B4F9-BC9FBE8B89F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26" name="Freeform 1033">
                <a:extLst>
                  <a:ext uri="{FF2B5EF4-FFF2-40B4-BE49-F238E27FC236}">
                    <a16:creationId xmlns:a16="http://schemas.microsoft.com/office/drawing/2014/main" id="{404B1EF4-0053-644A-AAF0-66FB16735A4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215" name="Freeform 1034">
              <a:extLst>
                <a:ext uri="{FF2B5EF4-FFF2-40B4-BE49-F238E27FC236}">
                  <a16:creationId xmlns:a16="http://schemas.microsoft.com/office/drawing/2014/main" id="{7F7F78D2-EE09-EF4B-BE89-EC511B47A1DB}"/>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16" name="Freeform 1035">
              <a:extLst>
                <a:ext uri="{FF2B5EF4-FFF2-40B4-BE49-F238E27FC236}">
                  <a16:creationId xmlns:a16="http://schemas.microsoft.com/office/drawing/2014/main" id="{6ED22B39-55F8-254F-B260-10B9358A159C}"/>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17" name="Freeform 1036">
              <a:extLst>
                <a:ext uri="{FF2B5EF4-FFF2-40B4-BE49-F238E27FC236}">
                  <a16:creationId xmlns:a16="http://schemas.microsoft.com/office/drawing/2014/main" id="{519FDAB7-8F2B-D540-87B8-EBC39983723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18" name="Freeform 1037">
              <a:extLst>
                <a:ext uri="{FF2B5EF4-FFF2-40B4-BE49-F238E27FC236}">
                  <a16:creationId xmlns:a16="http://schemas.microsoft.com/office/drawing/2014/main" id="{0FDDEC0B-D787-B543-B9C8-713981CB2B8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19" name="Freeform 1038">
              <a:extLst>
                <a:ext uri="{FF2B5EF4-FFF2-40B4-BE49-F238E27FC236}">
                  <a16:creationId xmlns:a16="http://schemas.microsoft.com/office/drawing/2014/main" id="{9ED25421-8538-254C-93C7-149B971AD72A}"/>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20" name="Freeform 1039">
              <a:extLst>
                <a:ext uri="{FF2B5EF4-FFF2-40B4-BE49-F238E27FC236}">
                  <a16:creationId xmlns:a16="http://schemas.microsoft.com/office/drawing/2014/main" id="{539798D0-719C-DD47-AE49-D9B557B94FC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27" name="Group 226">
            <a:extLst>
              <a:ext uri="{FF2B5EF4-FFF2-40B4-BE49-F238E27FC236}">
                <a16:creationId xmlns:a16="http://schemas.microsoft.com/office/drawing/2014/main" id="{C9E92DFA-701B-E444-963E-738F29287753}"/>
              </a:ext>
            </a:extLst>
          </p:cNvPr>
          <p:cNvGrpSpPr/>
          <p:nvPr/>
        </p:nvGrpSpPr>
        <p:grpSpPr>
          <a:xfrm>
            <a:off x="8496511" y="1638592"/>
            <a:ext cx="398027" cy="358507"/>
            <a:chOff x="8631407" y="2290407"/>
            <a:chExt cx="530702" cy="478009"/>
          </a:xfrm>
        </p:grpSpPr>
        <p:pic>
          <p:nvPicPr>
            <p:cNvPr id="228" name="Picture 568" descr="light2.png">
              <a:extLst>
                <a:ext uri="{FF2B5EF4-FFF2-40B4-BE49-F238E27FC236}">
                  <a16:creationId xmlns:a16="http://schemas.microsoft.com/office/drawing/2014/main" id="{FC493893-8A11-354F-BABD-C11607E82D0F}"/>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 name="Picture 1017" descr="antenna_stylized">
              <a:extLst>
                <a:ext uri="{FF2B5EF4-FFF2-40B4-BE49-F238E27FC236}">
                  <a16:creationId xmlns:a16="http://schemas.microsoft.com/office/drawing/2014/main" id="{58F4A529-12FB-E644-9930-FD20F449E67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0" name="Group 229">
            <a:extLst>
              <a:ext uri="{FF2B5EF4-FFF2-40B4-BE49-F238E27FC236}">
                <a16:creationId xmlns:a16="http://schemas.microsoft.com/office/drawing/2014/main" id="{69382BE4-EA07-E549-B2F9-9FD19BF88E60}"/>
              </a:ext>
            </a:extLst>
          </p:cNvPr>
          <p:cNvGrpSpPr/>
          <p:nvPr/>
        </p:nvGrpSpPr>
        <p:grpSpPr>
          <a:xfrm>
            <a:off x="8392828" y="1443139"/>
            <a:ext cx="636984" cy="169582"/>
            <a:chOff x="8493165" y="2029804"/>
            <a:chExt cx="849312" cy="226109"/>
          </a:xfrm>
        </p:grpSpPr>
        <p:pic>
          <p:nvPicPr>
            <p:cNvPr id="231" name="Picture 603" descr="car_icon_small">
              <a:extLst>
                <a:ext uri="{FF2B5EF4-FFF2-40B4-BE49-F238E27FC236}">
                  <a16:creationId xmlns:a16="http://schemas.microsoft.com/office/drawing/2014/main" id="{3367712F-9E5F-1447-9EEE-B0A9252E5B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 name="Picture 1017" descr="antenna_stylized">
              <a:extLst>
                <a:ext uri="{FF2B5EF4-FFF2-40B4-BE49-F238E27FC236}">
                  <a16:creationId xmlns:a16="http://schemas.microsoft.com/office/drawing/2014/main" id="{7BB610B1-0C85-3845-80DE-4F600834EEB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3" name="Group 232">
            <a:extLst>
              <a:ext uri="{FF2B5EF4-FFF2-40B4-BE49-F238E27FC236}">
                <a16:creationId xmlns:a16="http://schemas.microsoft.com/office/drawing/2014/main" id="{3338FA73-5831-8048-9F9F-83E195D5716B}"/>
              </a:ext>
            </a:extLst>
          </p:cNvPr>
          <p:cNvGrpSpPr/>
          <p:nvPr/>
        </p:nvGrpSpPr>
        <p:grpSpPr>
          <a:xfrm>
            <a:off x="7638313" y="2392865"/>
            <a:ext cx="643304" cy="437823"/>
            <a:chOff x="7487144" y="3296104"/>
            <a:chExt cx="857739" cy="583764"/>
          </a:xfrm>
        </p:grpSpPr>
        <p:grpSp>
          <p:nvGrpSpPr>
            <p:cNvPr id="234" name="Group 233">
              <a:extLst>
                <a:ext uri="{FF2B5EF4-FFF2-40B4-BE49-F238E27FC236}">
                  <a16:creationId xmlns:a16="http://schemas.microsoft.com/office/drawing/2014/main" id="{4D04C3AF-A6A0-3543-9CEC-C36594B3C98A}"/>
                </a:ext>
              </a:extLst>
            </p:cNvPr>
            <p:cNvGrpSpPr/>
            <p:nvPr/>
          </p:nvGrpSpPr>
          <p:grpSpPr>
            <a:xfrm>
              <a:off x="7487144" y="3389820"/>
              <a:ext cx="350807" cy="305517"/>
              <a:chOff x="7487144" y="3389820"/>
              <a:chExt cx="350807" cy="305517"/>
            </a:xfrm>
          </p:grpSpPr>
          <p:pic>
            <p:nvPicPr>
              <p:cNvPr id="241" name="Picture 1115" descr="antenna_stylized">
                <a:extLst>
                  <a:ext uri="{FF2B5EF4-FFF2-40B4-BE49-F238E27FC236}">
                    <a16:creationId xmlns:a16="http://schemas.microsoft.com/office/drawing/2014/main" id="{3A4BE67F-53F2-2249-9275-9C6A0F0AB0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 name="Picture 1116" descr="laptop_keyboard">
                <a:extLst>
                  <a:ext uri="{FF2B5EF4-FFF2-40B4-BE49-F238E27FC236}">
                    <a16:creationId xmlns:a16="http://schemas.microsoft.com/office/drawing/2014/main" id="{3032FEAB-62CC-D44F-B823-94A6C314666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1117">
                <a:extLst>
                  <a:ext uri="{FF2B5EF4-FFF2-40B4-BE49-F238E27FC236}">
                    <a16:creationId xmlns:a16="http://schemas.microsoft.com/office/drawing/2014/main" id="{FE755B2B-D563-7C44-97D1-A76981535F31}"/>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pic>
            <p:nvPicPr>
              <p:cNvPr id="244" name="Picture 1118" descr="screen">
                <a:extLst>
                  <a:ext uri="{FF2B5EF4-FFF2-40B4-BE49-F238E27FC236}">
                    <a16:creationId xmlns:a16="http://schemas.microsoft.com/office/drawing/2014/main" id="{051B193A-BCF4-3E49-9934-81C4B74B1F4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 name="Freeform 1119">
                <a:extLst>
                  <a:ext uri="{FF2B5EF4-FFF2-40B4-BE49-F238E27FC236}">
                    <a16:creationId xmlns:a16="http://schemas.microsoft.com/office/drawing/2014/main" id="{818E62C1-0069-EA49-9CF8-45B2D1232F23}"/>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46" name="Freeform 1120">
                <a:extLst>
                  <a:ext uri="{FF2B5EF4-FFF2-40B4-BE49-F238E27FC236}">
                    <a16:creationId xmlns:a16="http://schemas.microsoft.com/office/drawing/2014/main" id="{84CA5961-4DB4-0D43-B026-C4E984CBEFF8}"/>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47" name="Freeform 1121">
                <a:extLst>
                  <a:ext uri="{FF2B5EF4-FFF2-40B4-BE49-F238E27FC236}">
                    <a16:creationId xmlns:a16="http://schemas.microsoft.com/office/drawing/2014/main" id="{E5A969C6-2875-2548-A4E6-D224F70A9F31}"/>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48" name="Freeform 1122">
                <a:extLst>
                  <a:ext uri="{FF2B5EF4-FFF2-40B4-BE49-F238E27FC236}">
                    <a16:creationId xmlns:a16="http://schemas.microsoft.com/office/drawing/2014/main" id="{8BC05D01-8EEF-1A49-B84C-FB100CCF5F5C}"/>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49" name="Freeform 1123">
                <a:extLst>
                  <a:ext uri="{FF2B5EF4-FFF2-40B4-BE49-F238E27FC236}">
                    <a16:creationId xmlns:a16="http://schemas.microsoft.com/office/drawing/2014/main" id="{C6EECD85-C1CC-2844-A1D5-17790C2760D3}"/>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50" name="Freeform 1124">
                <a:extLst>
                  <a:ext uri="{FF2B5EF4-FFF2-40B4-BE49-F238E27FC236}">
                    <a16:creationId xmlns:a16="http://schemas.microsoft.com/office/drawing/2014/main" id="{F6382FF0-3401-074E-B47F-7092DF234BB4}"/>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251" name="Group 1125">
                <a:extLst>
                  <a:ext uri="{FF2B5EF4-FFF2-40B4-BE49-F238E27FC236}">
                    <a16:creationId xmlns:a16="http://schemas.microsoft.com/office/drawing/2014/main" id="{E6D4326D-E697-EA48-8350-111934936044}"/>
                  </a:ext>
                </a:extLst>
              </p:cNvPr>
              <p:cNvGrpSpPr>
                <a:grpSpLocks/>
              </p:cNvGrpSpPr>
              <p:nvPr/>
            </p:nvGrpSpPr>
            <p:grpSpPr bwMode="auto">
              <a:xfrm>
                <a:off x="7593395" y="3625649"/>
                <a:ext cx="64747" cy="27592"/>
                <a:chOff x="1740" y="2642"/>
                <a:chExt cx="752" cy="327"/>
              </a:xfrm>
            </p:grpSpPr>
            <p:sp>
              <p:nvSpPr>
                <p:cNvPr id="258" name="Freeform 1126">
                  <a:extLst>
                    <a:ext uri="{FF2B5EF4-FFF2-40B4-BE49-F238E27FC236}">
                      <a16:creationId xmlns:a16="http://schemas.microsoft.com/office/drawing/2014/main" id="{CEA1DD05-B803-9149-AF2B-DB014532078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59" name="Freeform 1127">
                  <a:extLst>
                    <a:ext uri="{FF2B5EF4-FFF2-40B4-BE49-F238E27FC236}">
                      <a16:creationId xmlns:a16="http://schemas.microsoft.com/office/drawing/2014/main" id="{F8B395FE-C4ED-884D-BFD7-F2220E45606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60" name="Freeform 1128">
                  <a:extLst>
                    <a:ext uri="{FF2B5EF4-FFF2-40B4-BE49-F238E27FC236}">
                      <a16:creationId xmlns:a16="http://schemas.microsoft.com/office/drawing/2014/main" id="{9FD2580F-A3F6-F947-9B0C-25EC879AFC9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61" name="Freeform 1129">
                  <a:extLst>
                    <a:ext uri="{FF2B5EF4-FFF2-40B4-BE49-F238E27FC236}">
                      <a16:creationId xmlns:a16="http://schemas.microsoft.com/office/drawing/2014/main" id="{46294FED-2DBE-0B42-9E0D-59575DF518B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62" name="Freeform 1130">
                  <a:extLst>
                    <a:ext uri="{FF2B5EF4-FFF2-40B4-BE49-F238E27FC236}">
                      <a16:creationId xmlns:a16="http://schemas.microsoft.com/office/drawing/2014/main" id="{B4090839-1A64-1D44-AC50-B3691212F29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63" name="Freeform 1131">
                  <a:extLst>
                    <a:ext uri="{FF2B5EF4-FFF2-40B4-BE49-F238E27FC236}">
                      <a16:creationId xmlns:a16="http://schemas.microsoft.com/office/drawing/2014/main" id="{3075A43B-D07B-0840-9FBC-ED066A735E7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252" name="Freeform 1132">
                <a:extLst>
                  <a:ext uri="{FF2B5EF4-FFF2-40B4-BE49-F238E27FC236}">
                    <a16:creationId xmlns:a16="http://schemas.microsoft.com/office/drawing/2014/main" id="{02E935B0-131B-B748-90DC-BF9EAF226BC4}"/>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53" name="Freeform 1133">
                <a:extLst>
                  <a:ext uri="{FF2B5EF4-FFF2-40B4-BE49-F238E27FC236}">
                    <a16:creationId xmlns:a16="http://schemas.microsoft.com/office/drawing/2014/main" id="{1E123A3E-CC3F-5C47-B1F2-2171D77F69E0}"/>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54" name="Freeform 1134">
                <a:extLst>
                  <a:ext uri="{FF2B5EF4-FFF2-40B4-BE49-F238E27FC236}">
                    <a16:creationId xmlns:a16="http://schemas.microsoft.com/office/drawing/2014/main" id="{AECD52AE-3551-654E-880E-D3640BE6463F}"/>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55" name="Freeform 1135">
                <a:extLst>
                  <a:ext uri="{FF2B5EF4-FFF2-40B4-BE49-F238E27FC236}">
                    <a16:creationId xmlns:a16="http://schemas.microsoft.com/office/drawing/2014/main" id="{512F9E97-47EA-8542-92DD-7DE8CE7E8DD3}"/>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56" name="Freeform 1136">
                <a:extLst>
                  <a:ext uri="{FF2B5EF4-FFF2-40B4-BE49-F238E27FC236}">
                    <a16:creationId xmlns:a16="http://schemas.microsoft.com/office/drawing/2014/main" id="{A1F34E8B-7018-7048-B4A5-23A7F6E4F617}"/>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57" name="Freeform 1137">
                <a:extLst>
                  <a:ext uri="{FF2B5EF4-FFF2-40B4-BE49-F238E27FC236}">
                    <a16:creationId xmlns:a16="http://schemas.microsoft.com/office/drawing/2014/main" id="{6D462AFA-A931-3147-A9B9-EF6BBBA6F28F}"/>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35" name="Group 1139">
              <a:extLst>
                <a:ext uri="{FF2B5EF4-FFF2-40B4-BE49-F238E27FC236}">
                  <a16:creationId xmlns:a16="http://schemas.microsoft.com/office/drawing/2014/main" id="{A492659A-25BB-7D42-8237-FFD058C1C230}"/>
                </a:ext>
              </a:extLst>
            </p:cNvPr>
            <p:cNvGrpSpPr>
              <a:grpSpLocks/>
            </p:cNvGrpSpPr>
            <p:nvPr/>
          </p:nvGrpSpPr>
          <p:grpSpPr bwMode="auto">
            <a:xfrm flipH="1">
              <a:off x="7985622" y="3537823"/>
              <a:ext cx="359261" cy="342045"/>
              <a:chOff x="2839" y="3501"/>
              <a:chExt cx="755" cy="803"/>
            </a:xfrm>
          </p:grpSpPr>
          <p:pic>
            <p:nvPicPr>
              <p:cNvPr id="239" name="Picture 1140" descr="desktop_computer_stylized_medium">
                <a:extLst>
                  <a:ext uri="{FF2B5EF4-FFF2-40B4-BE49-F238E27FC236}">
                    <a16:creationId xmlns:a16="http://schemas.microsoft.com/office/drawing/2014/main" id="{C3134BA7-C49F-3D41-A8CD-0BF47D59120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 name="Freeform 1141">
                <a:extLst>
                  <a:ext uri="{FF2B5EF4-FFF2-40B4-BE49-F238E27FC236}">
                    <a16:creationId xmlns:a16="http://schemas.microsoft.com/office/drawing/2014/main" id="{0EE3BC06-EEFD-BE47-9337-BCCD121AA74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36" name="Group 235">
              <a:extLst>
                <a:ext uri="{FF2B5EF4-FFF2-40B4-BE49-F238E27FC236}">
                  <a16:creationId xmlns:a16="http://schemas.microsoft.com/office/drawing/2014/main" id="{6E129665-47CD-9244-84D3-9833306DF6CF}"/>
                </a:ext>
              </a:extLst>
            </p:cNvPr>
            <p:cNvGrpSpPr/>
            <p:nvPr/>
          </p:nvGrpSpPr>
          <p:grpSpPr>
            <a:xfrm>
              <a:off x="7797061" y="3296104"/>
              <a:ext cx="347997" cy="396620"/>
              <a:chOff x="7797061" y="3296104"/>
              <a:chExt cx="347997" cy="396620"/>
            </a:xfrm>
          </p:grpSpPr>
          <p:pic>
            <p:nvPicPr>
              <p:cNvPr id="237" name="Picture 571" descr="fridge2.png">
                <a:extLst>
                  <a:ext uri="{FF2B5EF4-FFF2-40B4-BE49-F238E27FC236}">
                    <a16:creationId xmlns:a16="http://schemas.microsoft.com/office/drawing/2014/main" id="{D6D74BC7-4624-6B47-8BE9-FC2448DEB7A3}"/>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8" name="Picture 1115" descr="antenna_stylized">
                <a:extLst>
                  <a:ext uri="{FF2B5EF4-FFF2-40B4-BE49-F238E27FC236}">
                    <a16:creationId xmlns:a16="http://schemas.microsoft.com/office/drawing/2014/main" id="{A2DE5E73-D910-E245-A581-C8152428D7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64" name="Group 263">
            <a:extLst>
              <a:ext uri="{FF2B5EF4-FFF2-40B4-BE49-F238E27FC236}">
                <a16:creationId xmlns:a16="http://schemas.microsoft.com/office/drawing/2014/main" id="{0A5A480A-A0E9-5B46-8B42-A17922C793B1}"/>
              </a:ext>
            </a:extLst>
          </p:cNvPr>
          <p:cNvGrpSpPr/>
          <p:nvPr/>
        </p:nvGrpSpPr>
        <p:grpSpPr>
          <a:xfrm>
            <a:off x="10316884" y="2470159"/>
            <a:ext cx="388836" cy="909182"/>
            <a:chOff x="11058573" y="3399165"/>
            <a:chExt cx="518448" cy="1212242"/>
          </a:xfrm>
        </p:grpSpPr>
        <p:grpSp>
          <p:nvGrpSpPr>
            <p:cNvPr id="265" name="Group 264">
              <a:extLst>
                <a:ext uri="{FF2B5EF4-FFF2-40B4-BE49-F238E27FC236}">
                  <a16:creationId xmlns:a16="http://schemas.microsoft.com/office/drawing/2014/main" id="{73C84718-FB33-ED42-88DF-0B1F15F2FD51}"/>
                </a:ext>
              </a:extLst>
            </p:cNvPr>
            <p:cNvGrpSpPr/>
            <p:nvPr/>
          </p:nvGrpSpPr>
          <p:grpSpPr>
            <a:xfrm>
              <a:off x="11087182" y="4159591"/>
              <a:ext cx="489839" cy="451816"/>
              <a:chOff x="5103720" y="2693365"/>
              <a:chExt cx="611650" cy="414788"/>
            </a:xfrm>
          </p:grpSpPr>
          <p:cxnSp>
            <p:nvCxnSpPr>
              <p:cNvPr id="272" name="Straight Connector 271">
                <a:extLst>
                  <a:ext uri="{FF2B5EF4-FFF2-40B4-BE49-F238E27FC236}">
                    <a16:creationId xmlns:a16="http://schemas.microsoft.com/office/drawing/2014/main" id="{67012382-B12D-F844-B7EB-573597A2218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73" name="Group 272">
                <a:extLst>
                  <a:ext uri="{FF2B5EF4-FFF2-40B4-BE49-F238E27FC236}">
                    <a16:creationId xmlns:a16="http://schemas.microsoft.com/office/drawing/2014/main" id="{EA4F63F6-8062-C44D-9090-B18E02E8DAAF}"/>
                  </a:ext>
                </a:extLst>
              </p:cNvPr>
              <p:cNvGrpSpPr/>
              <p:nvPr/>
            </p:nvGrpSpPr>
            <p:grpSpPr>
              <a:xfrm>
                <a:off x="5275406" y="2693365"/>
                <a:ext cx="439964" cy="414788"/>
                <a:chOff x="5275406" y="2711455"/>
                <a:chExt cx="452949" cy="405518"/>
              </a:xfrm>
            </p:grpSpPr>
            <p:pic>
              <p:nvPicPr>
                <p:cNvPr id="274" name="Picture 273" descr="server_rack.png">
                  <a:extLst>
                    <a:ext uri="{FF2B5EF4-FFF2-40B4-BE49-F238E27FC236}">
                      <a16:creationId xmlns:a16="http://schemas.microsoft.com/office/drawing/2014/main" id="{91106E9F-3C67-AA4E-9287-A9EFF36FE39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275" name="Picture 274" descr="server_rack.png">
                  <a:extLst>
                    <a:ext uri="{FF2B5EF4-FFF2-40B4-BE49-F238E27FC236}">
                      <a16:creationId xmlns:a16="http://schemas.microsoft.com/office/drawing/2014/main" id="{79A4A6A6-5E65-6F46-B7B2-90FD24375E9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276" name="Picture 275" descr="server_rack.png">
                  <a:extLst>
                    <a:ext uri="{FF2B5EF4-FFF2-40B4-BE49-F238E27FC236}">
                      <a16:creationId xmlns:a16="http://schemas.microsoft.com/office/drawing/2014/main" id="{3216266F-0267-0840-841D-08502DD9110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266" name="Group 265">
              <a:extLst>
                <a:ext uri="{FF2B5EF4-FFF2-40B4-BE49-F238E27FC236}">
                  <a16:creationId xmlns:a16="http://schemas.microsoft.com/office/drawing/2014/main" id="{106EB7B9-587B-604A-BB84-21393767F651}"/>
                </a:ext>
              </a:extLst>
            </p:cNvPr>
            <p:cNvGrpSpPr/>
            <p:nvPr/>
          </p:nvGrpSpPr>
          <p:grpSpPr>
            <a:xfrm>
              <a:off x="11058573" y="3399165"/>
              <a:ext cx="423724" cy="405973"/>
              <a:chOff x="5103720" y="2693365"/>
              <a:chExt cx="611650" cy="414788"/>
            </a:xfrm>
          </p:grpSpPr>
          <p:cxnSp>
            <p:nvCxnSpPr>
              <p:cNvPr id="267" name="Straight Connector 266">
                <a:extLst>
                  <a:ext uri="{FF2B5EF4-FFF2-40B4-BE49-F238E27FC236}">
                    <a16:creationId xmlns:a16="http://schemas.microsoft.com/office/drawing/2014/main" id="{2F7016C5-3456-6545-A196-AF5D73FF386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68" name="Group 267">
                <a:extLst>
                  <a:ext uri="{FF2B5EF4-FFF2-40B4-BE49-F238E27FC236}">
                    <a16:creationId xmlns:a16="http://schemas.microsoft.com/office/drawing/2014/main" id="{CFE74420-7287-EB40-B7EE-E554F3965C89}"/>
                  </a:ext>
                </a:extLst>
              </p:cNvPr>
              <p:cNvGrpSpPr/>
              <p:nvPr/>
            </p:nvGrpSpPr>
            <p:grpSpPr>
              <a:xfrm>
                <a:off x="5275406" y="2693365"/>
                <a:ext cx="439964" cy="414788"/>
                <a:chOff x="5275406" y="2711455"/>
                <a:chExt cx="452949" cy="405518"/>
              </a:xfrm>
            </p:grpSpPr>
            <p:pic>
              <p:nvPicPr>
                <p:cNvPr id="269" name="Picture 268" descr="server_rack.png">
                  <a:extLst>
                    <a:ext uri="{FF2B5EF4-FFF2-40B4-BE49-F238E27FC236}">
                      <a16:creationId xmlns:a16="http://schemas.microsoft.com/office/drawing/2014/main" id="{6B281684-A293-474A-A2E6-3B193D839A0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270" name="Picture 269" descr="server_rack.png">
                  <a:extLst>
                    <a:ext uri="{FF2B5EF4-FFF2-40B4-BE49-F238E27FC236}">
                      <a16:creationId xmlns:a16="http://schemas.microsoft.com/office/drawing/2014/main" id="{9F75EF01-9A2A-3A49-932A-4C42C719585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271" name="Picture 270" descr="server_rack.png">
                  <a:extLst>
                    <a:ext uri="{FF2B5EF4-FFF2-40B4-BE49-F238E27FC236}">
                      <a16:creationId xmlns:a16="http://schemas.microsoft.com/office/drawing/2014/main" id="{446E25FC-31EE-334C-8D4A-FE0F222A8E3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277" name="Group 590">
            <a:extLst>
              <a:ext uri="{FF2B5EF4-FFF2-40B4-BE49-F238E27FC236}">
                <a16:creationId xmlns:a16="http://schemas.microsoft.com/office/drawing/2014/main" id="{E519F234-2007-384B-BC1B-5D998EFDC23E}"/>
              </a:ext>
            </a:extLst>
          </p:cNvPr>
          <p:cNvGrpSpPr>
            <a:grpSpLocks/>
          </p:cNvGrpSpPr>
          <p:nvPr/>
        </p:nvGrpSpPr>
        <p:grpSpPr bwMode="auto">
          <a:xfrm flipH="1">
            <a:off x="8003816" y="3573917"/>
            <a:ext cx="259223" cy="240227"/>
            <a:chOff x="2839" y="3501"/>
            <a:chExt cx="755" cy="803"/>
          </a:xfrm>
        </p:grpSpPr>
        <p:pic>
          <p:nvPicPr>
            <p:cNvPr id="278" name="Picture 591" descr="desktop_computer_stylized_medium">
              <a:extLst>
                <a:ext uri="{FF2B5EF4-FFF2-40B4-BE49-F238E27FC236}">
                  <a16:creationId xmlns:a16="http://schemas.microsoft.com/office/drawing/2014/main" id="{33A2ACC8-59B8-BE41-AE95-2FCE8CBFBC3D}"/>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 name="Freeform 592">
              <a:extLst>
                <a:ext uri="{FF2B5EF4-FFF2-40B4-BE49-F238E27FC236}">
                  <a16:creationId xmlns:a16="http://schemas.microsoft.com/office/drawing/2014/main" id="{D3941249-0EC2-7F4F-B6DE-853D1B0F58A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80" name="Group 1064">
            <a:extLst>
              <a:ext uri="{FF2B5EF4-FFF2-40B4-BE49-F238E27FC236}">
                <a16:creationId xmlns:a16="http://schemas.microsoft.com/office/drawing/2014/main" id="{32873DDE-DE5F-FD44-B451-B2DB0A80F417}"/>
              </a:ext>
            </a:extLst>
          </p:cNvPr>
          <p:cNvGrpSpPr>
            <a:grpSpLocks/>
          </p:cNvGrpSpPr>
          <p:nvPr/>
        </p:nvGrpSpPr>
        <p:grpSpPr bwMode="auto">
          <a:xfrm>
            <a:off x="8919435" y="4288402"/>
            <a:ext cx="232640" cy="230856"/>
            <a:chOff x="877" y="1008"/>
            <a:chExt cx="2747" cy="2591"/>
          </a:xfrm>
        </p:grpSpPr>
        <p:pic>
          <p:nvPicPr>
            <p:cNvPr id="281" name="Picture 1065" descr="antenna_stylized">
              <a:extLst>
                <a:ext uri="{FF2B5EF4-FFF2-40B4-BE49-F238E27FC236}">
                  <a16:creationId xmlns:a16="http://schemas.microsoft.com/office/drawing/2014/main" id="{AE6278DC-71B3-934A-A861-85089C08711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 name="Picture 1066" descr="laptop_keyboard">
              <a:extLst>
                <a:ext uri="{FF2B5EF4-FFF2-40B4-BE49-F238E27FC236}">
                  <a16:creationId xmlns:a16="http://schemas.microsoft.com/office/drawing/2014/main" id="{3FEF45DC-F120-5245-9ABC-6F0D0A2356D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 name="Freeform 1067">
              <a:extLst>
                <a:ext uri="{FF2B5EF4-FFF2-40B4-BE49-F238E27FC236}">
                  <a16:creationId xmlns:a16="http://schemas.microsoft.com/office/drawing/2014/main" id="{8722F022-4F8C-2D45-81ED-EFF0FDD9EA39}"/>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pic>
          <p:nvPicPr>
            <p:cNvPr id="284" name="Picture 1068" descr="screen">
              <a:extLst>
                <a:ext uri="{FF2B5EF4-FFF2-40B4-BE49-F238E27FC236}">
                  <a16:creationId xmlns:a16="http://schemas.microsoft.com/office/drawing/2014/main" id="{204FC4A1-539E-5442-BEC0-E471E14FA69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 name="Freeform 1069">
              <a:extLst>
                <a:ext uri="{FF2B5EF4-FFF2-40B4-BE49-F238E27FC236}">
                  <a16:creationId xmlns:a16="http://schemas.microsoft.com/office/drawing/2014/main" id="{A1A1347C-9D1F-BA40-834D-25F99853328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86" name="Freeform 1070">
              <a:extLst>
                <a:ext uri="{FF2B5EF4-FFF2-40B4-BE49-F238E27FC236}">
                  <a16:creationId xmlns:a16="http://schemas.microsoft.com/office/drawing/2014/main" id="{5962D35F-879E-2549-AB01-3DB83293FA11}"/>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87" name="Freeform 1071">
              <a:extLst>
                <a:ext uri="{FF2B5EF4-FFF2-40B4-BE49-F238E27FC236}">
                  <a16:creationId xmlns:a16="http://schemas.microsoft.com/office/drawing/2014/main" id="{22F02B8D-E551-4348-96A0-9FA3E305B72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88" name="Freeform 1072">
              <a:extLst>
                <a:ext uri="{FF2B5EF4-FFF2-40B4-BE49-F238E27FC236}">
                  <a16:creationId xmlns:a16="http://schemas.microsoft.com/office/drawing/2014/main" id="{C526490C-E805-3744-973A-5CC36BB2290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89" name="Freeform 1073">
              <a:extLst>
                <a:ext uri="{FF2B5EF4-FFF2-40B4-BE49-F238E27FC236}">
                  <a16:creationId xmlns:a16="http://schemas.microsoft.com/office/drawing/2014/main" id="{7A50B32F-A919-C345-8D9F-670BB4E927D9}"/>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90" name="Freeform 1074">
              <a:extLst>
                <a:ext uri="{FF2B5EF4-FFF2-40B4-BE49-F238E27FC236}">
                  <a16:creationId xmlns:a16="http://schemas.microsoft.com/office/drawing/2014/main" id="{0175EDC4-A636-8E46-AE82-E96C1601BB0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291" name="Group 1075">
              <a:extLst>
                <a:ext uri="{FF2B5EF4-FFF2-40B4-BE49-F238E27FC236}">
                  <a16:creationId xmlns:a16="http://schemas.microsoft.com/office/drawing/2014/main" id="{0DFAC9F2-BFCA-0847-8353-C8E921686F42}"/>
                </a:ext>
              </a:extLst>
            </p:cNvPr>
            <p:cNvGrpSpPr>
              <a:grpSpLocks/>
            </p:cNvGrpSpPr>
            <p:nvPr/>
          </p:nvGrpSpPr>
          <p:grpSpPr bwMode="auto">
            <a:xfrm>
              <a:off x="1709" y="3008"/>
              <a:ext cx="507" cy="234"/>
              <a:chOff x="1740" y="2642"/>
              <a:chExt cx="752" cy="327"/>
            </a:xfrm>
          </p:grpSpPr>
          <p:sp>
            <p:nvSpPr>
              <p:cNvPr id="298" name="Freeform 1076">
                <a:extLst>
                  <a:ext uri="{FF2B5EF4-FFF2-40B4-BE49-F238E27FC236}">
                    <a16:creationId xmlns:a16="http://schemas.microsoft.com/office/drawing/2014/main" id="{850E3FFA-D3FE-4A46-89D2-C6682C4DE91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99" name="Freeform 1077">
                <a:extLst>
                  <a:ext uri="{FF2B5EF4-FFF2-40B4-BE49-F238E27FC236}">
                    <a16:creationId xmlns:a16="http://schemas.microsoft.com/office/drawing/2014/main" id="{802EE040-A819-9640-B947-1A1395BEF3A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00" name="Freeform 1078">
                <a:extLst>
                  <a:ext uri="{FF2B5EF4-FFF2-40B4-BE49-F238E27FC236}">
                    <a16:creationId xmlns:a16="http://schemas.microsoft.com/office/drawing/2014/main" id="{2E6E4ADE-8434-D746-854F-AD5EAF77930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01" name="Freeform 1079">
                <a:extLst>
                  <a:ext uri="{FF2B5EF4-FFF2-40B4-BE49-F238E27FC236}">
                    <a16:creationId xmlns:a16="http://schemas.microsoft.com/office/drawing/2014/main" id="{C3433830-574B-834F-8066-2E9F5FD6EF3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02" name="Freeform 1080">
                <a:extLst>
                  <a:ext uri="{FF2B5EF4-FFF2-40B4-BE49-F238E27FC236}">
                    <a16:creationId xmlns:a16="http://schemas.microsoft.com/office/drawing/2014/main" id="{E9FF40EC-D904-F941-BD96-FDDB247ACCD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03" name="Freeform 1081">
                <a:extLst>
                  <a:ext uri="{FF2B5EF4-FFF2-40B4-BE49-F238E27FC236}">
                    <a16:creationId xmlns:a16="http://schemas.microsoft.com/office/drawing/2014/main" id="{D764A724-F392-9F42-AE28-024E09E62C2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292" name="Freeform 1082">
              <a:extLst>
                <a:ext uri="{FF2B5EF4-FFF2-40B4-BE49-F238E27FC236}">
                  <a16:creationId xmlns:a16="http://schemas.microsoft.com/office/drawing/2014/main" id="{1D359E2D-603D-1C42-AF6A-BFF17122489F}"/>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93" name="Freeform 1083">
              <a:extLst>
                <a:ext uri="{FF2B5EF4-FFF2-40B4-BE49-F238E27FC236}">
                  <a16:creationId xmlns:a16="http://schemas.microsoft.com/office/drawing/2014/main" id="{A7F6435A-5F6F-D04A-9651-135556C9AA8B}"/>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94" name="Freeform 1084">
              <a:extLst>
                <a:ext uri="{FF2B5EF4-FFF2-40B4-BE49-F238E27FC236}">
                  <a16:creationId xmlns:a16="http://schemas.microsoft.com/office/drawing/2014/main" id="{7E5560DA-5784-0949-BF64-EED5A85C8B50}"/>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95" name="Freeform 1085">
              <a:extLst>
                <a:ext uri="{FF2B5EF4-FFF2-40B4-BE49-F238E27FC236}">
                  <a16:creationId xmlns:a16="http://schemas.microsoft.com/office/drawing/2014/main" id="{EE37634B-CC1C-B440-AEAB-A81F991F34F5}"/>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96" name="Freeform 1086">
              <a:extLst>
                <a:ext uri="{FF2B5EF4-FFF2-40B4-BE49-F238E27FC236}">
                  <a16:creationId xmlns:a16="http://schemas.microsoft.com/office/drawing/2014/main" id="{06E015D5-7D47-FA43-A710-59DE4A76501F}"/>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97" name="Freeform 1087">
              <a:extLst>
                <a:ext uri="{FF2B5EF4-FFF2-40B4-BE49-F238E27FC236}">
                  <a16:creationId xmlns:a16="http://schemas.microsoft.com/office/drawing/2014/main" id="{92FD50DD-905B-534A-8A82-2CABB656D69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04" name="Group 590">
            <a:extLst>
              <a:ext uri="{FF2B5EF4-FFF2-40B4-BE49-F238E27FC236}">
                <a16:creationId xmlns:a16="http://schemas.microsoft.com/office/drawing/2014/main" id="{7D86CBB7-90D5-5C4A-9DB8-D6046D4D95F4}"/>
              </a:ext>
            </a:extLst>
          </p:cNvPr>
          <p:cNvGrpSpPr>
            <a:grpSpLocks/>
          </p:cNvGrpSpPr>
          <p:nvPr/>
        </p:nvGrpSpPr>
        <p:grpSpPr bwMode="auto">
          <a:xfrm flipH="1">
            <a:off x="8133607" y="4027289"/>
            <a:ext cx="259223" cy="240227"/>
            <a:chOff x="2839" y="3501"/>
            <a:chExt cx="755" cy="803"/>
          </a:xfrm>
        </p:grpSpPr>
        <p:pic>
          <p:nvPicPr>
            <p:cNvPr id="305" name="Picture 591" descr="desktop_computer_stylized_medium">
              <a:extLst>
                <a:ext uri="{FF2B5EF4-FFF2-40B4-BE49-F238E27FC236}">
                  <a16:creationId xmlns:a16="http://schemas.microsoft.com/office/drawing/2014/main" id="{1E6AFB2E-6DD2-0F42-9FCC-C1E32A1B016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 name="Freeform 592">
              <a:extLst>
                <a:ext uri="{FF2B5EF4-FFF2-40B4-BE49-F238E27FC236}">
                  <a16:creationId xmlns:a16="http://schemas.microsoft.com/office/drawing/2014/main" id="{C502709A-9A0D-9A47-A5CE-EC46F9304D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07" name="Group 590">
            <a:extLst>
              <a:ext uri="{FF2B5EF4-FFF2-40B4-BE49-F238E27FC236}">
                <a16:creationId xmlns:a16="http://schemas.microsoft.com/office/drawing/2014/main" id="{CA180629-1EE9-9045-BF20-AA161650E5BE}"/>
              </a:ext>
            </a:extLst>
          </p:cNvPr>
          <p:cNvGrpSpPr>
            <a:grpSpLocks/>
          </p:cNvGrpSpPr>
          <p:nvPr/>
        </p:nvGrpSpPr>
        <p:grpSpPr bwMode="auto">
          <a:xfrm flipH="1">
            <a:off x="8432275" y="4043394"/>
            <a:ext cx="259223" cy="240227"/>
            <a:chOff x="2839" y="3501"/>
            <a:chExt cx="755" cy="803"/>
          </a:xfrm>
        </p:grpSpPr>
        <p:pic>
          <p:nvPicPr>
            <p:cNvPr id="308" name="Picture 591" descr="desktop_computer_stylized_medium">
              <a:extLst>
                <a:ext uri="{FF2B5EF4-FFF2-40B4-BE49-F238E27FC236}">
                  <a16:creationId xmlns:a16="http://schemas.microsoft.com/office/drawing/2014/main" id="{10FB4FF7-ED0D-4548-A925-6709E47499E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 name="Freeform 592">
              <a:extLst>
                <a:ext uri="{FF2B5EF4-FFF2-40B4-BE49-F238E27FC236}">
                  <a16:creationId xmlns:a16="http://schemas.microsoft.com/office/drawing/2014/main" id="{76E9A76B-3815-1842-8657-E47D6461855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10" name="Group 1064">
            <a:extLst>
              <a:ext uri="{FF2B5EF4-FFF2-40B4-BE49-F238E27FC236}">
                <a16:creationId xmlns:a16="http://schemas.microsoft.com/office/drawing/2014/main" id="{2A1515AB-81BE-A647-B780-057B7B04F549}"/>
              </a:ext>
            </a:extLst>
          </p:cNvPr>
          <p:cNvGrpSpPr>
            <a:grpSpLocks/>
          </p:cNvGrpSpPr>
          <p:nvPr/>
        </p:nvGrpSpPr>
        <p:grpSpPr bwMode="auto">
          <a:xfrm>
            <a:off x="9169234" y="4245150"/>
            <a:ext cx="239448" cy="190034"/>
            <a:chOff x="877" y="1008"/>
            <a:chExt cx="2747" cy="2591"/>
          </a:xfrm>
        </p:grpSpPr>
        <p:pic>
          <p:nvPicPr>
            <p:cNvPr id="311" name="Picture 1065" descr="antenna_stylized">
              <a:extLst>
                <a:ext uri="{FF2B5EF4-FFF2-40B4-BE49-F238E27FC236}">
                  <a16:creationId xmlns:a16="http://schemas.microsoft.com/office/drawing/2014/main" id="{BE3CD0B6-78E6-DA4F-99EA-A5B227564A1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 name="Picture 1066" descr="laptop_keyboard">
              <a:extLst>
                <a:ext uri="{FF2B5EF4-FFF2-40B4-BE49-F238E27FC236}">
                  <a16:creationId xmlns:a16="http://schemas.microsoft.com/office/drawing/2014/main" id="{D2626BF6-46AC-604D-8A51-37EA389D2F5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 name="Freeform 1067">
              <a:extLst>
                <a:ext uri="{FF2B5EF4-FFF2-40B4-BE49-F238E27FC236}">
                  <a16:creationId xmlns:a16="http://schemas.microsoft.com/office/drawing/2014/main" id="{959EDFAC-C6A1-D14A-947E-35A00B3A9186}"/>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pic>
          <p:nvPicPr>
            <p:cNvPr id="314" name="Picture 1068" descr="screen">
              <a:extLst>
                <a:ext uri="{FF2B5EF4-FFF2-40B4-BE49-F238E27FC236}">
                  <a16:creationId xmlns:a16="http://schemas.microsoft.com/office/drawing/2014/main" id="{9D1F4A99-3250-9849-B965-F91DA625722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 name="Freeform 1069">
              <a:extLst>
                <a:ext uri="{FF2B5EF4-FFF2-40B4-BE49-F238E27FC236}">
                  <a16:creationId xmlns:a16="http://schemas.microsoft.com/office/drawing/2014/main" id="{5C31E3EB-B3FB-0B4F-93CD-5092308DC22B}"/>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16" name="Freeform 1070">
              <a:extLst>
                <a:ext uri="{FF2B5EF4-FFF2-40B4-BE49-F238E27FC236}">
                  <a16:creationId xmlns:a16="http://schemas.microsoft.com/office/drawing/2014/main" id="{3AD986D8-84E7-4747-A1C9-5481DDD06F83}"/>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17" name="Freeform 1071">
              <a:extLst>
                <a:ext uri="{FF2B5EF4-FFF2-40B4-BE49-F238E27FC236}">
                  <a16:creationId xmlns:a16="http://schemas.microsoft.com/office/drawing/2014/main" id="{99E21446-DDC6-F947-8143-0229A8829664}"/>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18" name="Freeform 1072">
              <a:extLst>
                <a:ext uri="{FF2B5EF4-FFF2-40B4-BE49-F238E27FC236}">
                  <a16:creationId xmlns:a16="http://schemas.microsoft.com/office/drawing/2014/main" id="{760E6505-2D47-0045-B608-C79782D3151A}"/>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19" name="Freeform 1073">
              <a:extLst>
                <a:ext uri="{FF2B5EF4-FFF2-40B4-BE49-F238E27FC236}">
                  <a16:creationId xmlns:a16="http://schemas.microsoft.com/office/drawing/2014/main" id="{1E8320ED-B12F-2641-BEF1-FFE08A709278}"/>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20" name="Freeform 1074">
              <a:extLst>
                <a:ext uri="{FF2B5EF4-FFF2-40B4-BE49-F238E27FC236}">
                  <a16:creationId xmlns:a16="http://schemas.microsoft.com/office/drawing/2014/main" id="{6F216F19-7A9E-7842-8DE3-87CF67C247D9}"/>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321" name="Group 1075">
              <a:extLst>
                <a:ext uri="{FF2B5EF4-FFF2-40B4-BE49-F238E27FC236}">
                  <a16:creationId xmlns:a16="http://schemas.microsoft.com/office/drawing/2014/main" id="{739F03CA-20B1-E448-ACD6-1C13B4F67461}"/>
                </a:ext>
              </a:extLst>
            </p:cNvPr>
            <p:cNvGrpSpPr>
              <a:grpSpLocks/>
            </p:cNvGrpSpPr>
            <p:nvPr/>
          </p:nvGrpSpPr>
          <p:grpSpPr bwMode="auto">
            <a:xfrm>
              <a:off x="1709" y="3008"/>
              <a:ext cx="507" cy="234"/>
              <a:chOff x="1740" y="2642"/>
              <a:chExt cx="752" cy="327"/>
            </a:xfrm>
          </p:grpSpPr>
          <p:sp>
            <p:nvSpPr>
              <p:cNvPr id="328" name="Freeform 1076">
                <a:extLst>
                  <a:ext uri="{FF2B5EF4-FFF2-40B4-BE49-F238E27FC236}">
                    <a16:creationId xmlns:a16="http://schemas.microsoft.com/office/drawing/2014/main" id="{C8940D77-B4F3-1246-9EB1-62B374D1DC83}"/>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29" name="Freeform 1077">
                <a:extLst>
                  <a:ext uri="{FF2B5EF4-FFF2-40B4-BE49-F238E27FC236}">
                    <a16:creationId xmlns:a16="http://schemas.microsoft.com/office/drawing/2014/main" id="{50CF6234-28F9-6A4A-9C8F-25FE11F3DED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0" name="Freeform 1078">
                <a:extLst>
                  <a:ext uri="{FF2B5EF4-FFF2-40B4-BE49-F238E27FC236}">
                    <a16:creationId xmlns:a16="http://schemas.microsoft.com/office/drawing/2014/main" id="{6D8485B5-FB9F-C945-BF8E-55BD012586B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1" name="Freeform 1079">
                <a:extLst>
                  <a:ext uri="{FF2B5EF4-FFF2-40B4-BE49-F238E27FC236}">
                    <a16:creationId xmlns:a16="http://schemas.microsoft.com/office/drawing/2014/main" id="{499E2EF6-03A8-7649-AF1E-92C6AEEACC0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2" name="Freeform 1080">
                <a:extLst>
                  <a:ext uri="{FF2B5EF4-FFF2-40B4-BE49-F238E27FC236}">
                    <a16:creationId xmlns:a16="http://schemas.microsoft.com/office/drawing/2014/main" id="{74F729D9-EF91-0447-847C-32A9E97FFAD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3" name="Freeform 1081">
                <a:extLst>
                  <a:ext uri="{FF2B5EF4-FFF2-40B4-BE49-F238E27FC236}">
                    <a16:creationId xmlns:a16="http://schemas.microsoft.com/office/drawing/2014/main" id="{79448D30-757C-AD42-9BE7-746E1DDA272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322" name="Freeform 1082">
              <a:extLst>
                <a:ext uri="{FF2B5EF4-FFF2-40B4-BE49-F238E27FC236}">
                  <a16:creationId xmlns:a16="http://schemas.microsoft.com/office/drawing/2014/main" id="{ACA0EA96-8459-6D48-B384-71DC0DE9F46A}"/>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23" name="Freeform 1083">
              <a:extLst>
                <a:ext uri="{FF2B5EF4-FFF2-40B4-BE49-F238E27FC236}">
                  <a16:creationId xmlns:a16="http://schemas.microsoft.com/office/drawing/2014/main" id="{4AFEEFA0-1AD5-2A4E-8E91-2BA01BA888CE}"/>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24" name="Freeform 1084">
              <a:extLst>
                <a:ext uri="{FF2B5EF4-FFF2-40B4-BE49-F238E27FC236}">
                  <a16:creationId xmlns:a16="http://schemas.microsoft.com/office/drawing/2014/main" id="{21B8D876-55EE-014B-B6A7-135E27D26C60}"/>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25" name="Freeform 1085">
              <a:extLst>
                <a:ext uri="{FF2B5EF4-FFF2-40B4-BE49-F238E27FC236}">
                  <a16:creationId xmlns:a16="http://schemas.microsoft.com/office/drawing/2014/main" id="{8385F355-35A0-3348-8DF5-BC36DCEC955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26" name="Freeform 1086">
              <a:extLst>
                <a:ext uri="{FF2B5EF4-FFF2-40B4-BE49-F238E27FC236}">
                  <a16:creationId xmlns:a16="http://schemas.microsoft.com/office/drawing/2014/main" id="{DD8C8F16-B86F-DA4C-8E23-1A23CACB9DAA}"/>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27" name="Freeform 1087">
              <a:extLst>
                <a:ext uri="{FF2B5EF4-FFF2-40B4-BE49-F238E27FC236}">
                  <a16:creationId xmlns:a16="http://schemas.microsoft.com/office/drawing/2014/main" id="{C205008C-65B4-0C4E-858E-4BE7FE6B84AD}"/>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334" name="Freeform 984">
            <a:extLst>
              <a:ext uri="{FF2B5EF4-FFF2-40B4-BE49-F238E27FC236}">
                <a16:creationId xmlns:a16="http://schemas.microsoft.com/office/drawing/2014/main" id="{F683EC5C-41E4-CB46-A4DE-DA79C11DB0A3}"/>
              </a:ext>
            </a:extLst>
          </p:cNvPr>
          <p:cNvSpPr>
            <a:spLocks/>
          </p:cNvSpPr>
          <p:nvPr/>
        </p:nvSpPr>
        <p:spPr bwMode="auto">
          <a:xfrm>
            <a:off x="9633370" y="4126525"/>
            <a:ext cx="25537" cy="249693"/>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5" name="Freeform 986">
            <a:extLst>
              <a:ext uri="{FF2B5EF4-FFF2-40B4-BE49-F238E27FC236}">
                <a16:creationId xmlns:a16="http://schemas.microsoft.com/office/drawing/2014/main" id="{5EF954DC-7E38-5E4F-A1CE-66E02590E45F}"/>
              </a:ext>
            </a:extLst>
          </p:cNvPr>
          <p:cNvSpPr>
            <a:spLocks/>
          </p:cNvSpPr>
          <p:nvPr/>
        </p:nvSpPr>
        <p:spPr bwMode="auto">
          <a:xfrm>
            <a:off x="9638152" y="4141489"/>
            <a:ext cx="15250" cy="2310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6" name="Freeform 987">
            <a:extLst>
              <a:ext uri="{FF2B5EF4-FFF2-40B4-BE49-F238E27FC236}">
                <a16:creationId xmlns:a16="http://schemas.microsoft.com/office/drawing/2014/main" id="{715C54AB-3880-BA45-928C-39C4D7CA3C4E}"/>
              </a:ext>
            </a:extLst>
          </p:cNvPr>
          <p:cNvSpPr>
            <a:spLocks/>
          </p:cNvSpPr>
          <p:nvPr/>
        </p:nvSpPr>
        <p:spPr bwMode="auto">
          <a:xfrm>
            <a:off x="9634813" y="4258361"/>
            <a:ext cx="23732" cy="20644"/>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7" name="Rectangle 988">
            <a:extLst>
              <a:ext uri="{FF2B5EF4-FFF2-40B4-BE49-F238E27FC236}">
                <a16:creationId xmlns:a16="http://schemas.microsoft.com/office/drawing/2014/main" id="{370296DA-87E2-9341-A2CE-4380B23742DD}"/>
              </a:ext>
            </a:extLst>
          </p:cNvPr>
          <p:cNvSpPr>
            <a:spLocks noChangeArrowheads="1"/>
          </p:cNvSpPr>
          <p:nvPr/>
        </p:nvSpPr>
        <p:spPr bwMode="auto">
          <a:xfrm>
            <a:off x="9537899" y="4154595"/>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nvGrpSpPr>
          <p:cNvPr id="338" name="Group 989">
            <a:extLst>
              <a:ext uri="{FF2B5EF4-FFF2-40B4-BE49-F238E27FC236}">
                <a16:creationId xmlns:a16="http://schemas.microsoft.com/office/drawing/2014/main" id="{AFA2681D-B24E-9548-A42D-DBE7D03E1B65}"/>
              </a:ext>
            </a:extLst>
          </p:cNvPr>
          <p:cNvGrpSpPr>
            <a:grpSpLocks/>
          </p:cNvGrpSpPr>
          <p:nvPr/>
        </p:nvGrpSpPr>
        <p:grpSpPr bwMode="auto">
          <a:xfrm>
            <a:off x="9586537" y="4152192"/>
            <a:ext cx="52427" cy="15838"/>
            <a:chOff x="614" y="2568"/>
            <a:chExt cx="725" cy="139"/>
          </a:xfrm>
        </p:grpSpPr>
        <p:sp>
          <p:nvSpPr>
            <p:cNvPr id="339" name="AutoShape 990">
              <a:extLst>
                <a:ext uri="{FF2B5EF4-FFF2-40B4-BE49-F238E27FC236}">
                  <a16:creationId xmlns:a16="http://schemas.microsoft.com/office/drawing/2014/main" id="{8D15E716-2018-CA44-A0CF-BA1BD3C4F901}"/>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40" name="AutoShape 991">
              <a:extLst>
                <a:ext uri="{FF2B5EF4-FFF2-40B4-BE49-F238E27FC236}">
                  <a16:creationId xmlns:a16="http://schemas.microsoft.com/office/drawing/2014/main" id="{45074B74-5B36-7F43-A334-2E564658000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341" name="Rectangle 992">
            <a:extLst>
              <a:ext uri="{FF2B5EF4-FFF2-40B4-BE49-F238E27FC236}">
                <a16:creationId xmlns:a16="http://schemas.microsoft.com/office/drawing/2014/main" id="{D5DC0FDD-F05E-D940-80D3-95FD6FA6ED49}"/>
              </a:ext>
            </a:extLst>
          </p:cNvPr>
          <p:cNvSpPr>
            <a:spLocks noChangeArrowheads="1"/>
          </p:cNvSpPr>
          <p:nvPr/>
        </p:nvSpPr>
        <p:spPr bwMode="auto">
          <a:xfrm>
            <a:off x="9538801" y="4190858"/>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nvGrpSpPr>
          <p:cNvPr id="342" name="Group 993">
            <a:extLst>
              <a:ext uri="{FF2B5EF4-FFF2-40B4-BE49-F238E27FC236}">
                <a16:creationId xmlns:a16="http://schemas.microsoft.com/office/drawing/2014/main" id="{80CA8E93-98F3-5845-A8F0-9AFCA71C58D2}"/>
              </a:ext>
            </a:extLst>
          </p:cNvPr>
          <p:cNvGrpSpPr>
            <a:grpSpLocks/>
          </p:cNvGrpSpPr>
          <p:nvPr/>
        </p:nvGrpSpPr>
        <p:grpSpPr bwMode="auto">
          <a:xfrm>
            <a:off x="9586357" y="4187800"/>
            <a:ext cx="52427" cy="14636"/>
            <a:chOff x="614" y="2568"/>
            <a:chExt cx="725" cy="139"/>
          </a:xfrm>
        </p:grpSpPr>
        <p:sp>
          <p:nvSpPr>
            <p:cNvPr id="343" name="AutoShape 994">
              <a:extLst>
                <a:ext uri="{FF2B5EF4-FFF2-40B4-BE49-F238E27FC236}">
                  <a16:creationId xmlns:a16="http://schemas.microsoft.com/office/drawing/2014/main" id="{7DD517ED-4EA6-CE4D-BABF-4E87B224F6A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44" name="AutoShape 995">
              <a:extLst>
                <a:ext uri="{FF2B5EF4-FFF2-40B4-BE49-F238E27FC236}">
                  <a16:creationId xmlns:a16="http://schemas.microsoft.com/office/drawing/2014/main" id="{67610340-11E9-0D44-B036-7F836809F5F3}"/>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345" name="Rectangle 996">
            <a:extLst>
              <a:ext uri="{FF2B5EF4-FFF2-40B4-BE49-F238E27FC236}">
                <a16:creationId xmlns:a16="http://schemas.microsoft.com/office/drawing/2014/main" id="{797BEBD2-AFB2-D04F-BF4D-C98B5985E839}"/>
              </a:ext>
            </a:extLst>
          </p:cNvPr>
          <p:cNvSpPr>
            <a:spLocks noChangeArrowheads="1"/>
          </p:cNvSpPr>
          <p:nvPr/>
        </p:nvSpPr>
        <p:spPr bwMode="auto">
          <a:xfrm>
            <a:off x="9538801" y="4227122"/>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46" name="Rectangle 997">
            <a:extLst>
              <a:ext uri="{FF2B5EF4-FFF2-40B4-BE49-F238E27FC236}">
                <a16:creationId xmlns:a16="http://schemas.microsoft.com/office/drawing/2014/main" id="{CAEB6086-A181-E845-B0C6-0E5FA8C48B08}"/>
              </a:ext>
            </a:extLst>
          </p:cNvPr>
          <p:cNvSpPr>
            <a:spLocks noChangeArrowheads="1"/>
          </p:cNvSpPr>
          <p:nvPr/>
        </p:nvSpPr>
        <p:spPr bwMode="auto">
          <a:xfrm>
            <a:off x="9539703" y="4259999"/>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nvGrpSpPr>
          <p:cNvPr id="347" name="Group 998">
            <a:extLst>
              <a:ext uri="{FF2B5EF4-FFF2-40B4-BE49-F238E27FC236}">
                <a16:creationId xmlns:a16="http://schemas.microsoft.com/office/drawing/2014/main" id="{2AA46A1E-93AF-BA48-99B9-AEC064BD1FEC}"/>
              </a:ext>
            </a:extLst>
          </p:cNvPr>
          <p:cNvGrpSpPr>
            <a:grpSpLocks/>
          </p:cNvGrpSpPr>
          <p:nvPr/>
        </p:nvGrpSpPr>
        <p:grpSpPr bwMode="auto">
          <a:xfrm>
            <a:off x="9585273" y="4256942"/>
            <a:ext cx="52518" cy="16493"/>
            <a:chOff x="614" y="2568"/>
            <a:chExt cx="725" cy="139"/>
          </a:xfrm>
        </p:grpSpPr>
        <p:sp>
          <p:nvSpPr>
            <p:cNvPr id="348" name="AutoShape 999">
              <a:extLst>
                <a:ext uri="{FF2B5EF4-FFF2-40B4-BE49-F238E27FC236}">
                  <a16:creationId xmlns:a16="http://schemas.microsoft.com/office/drawing/2014/main" id="{3DDF69A6-D5A3-CE4D-9320-9AFFD3C4289A}"/>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49" name="AutoShape 1000">
              <a:extLst>
                <a:ext uri="{FF2B5EF4-FFF2-40B4-BE49-F238E27FC236}">
                  <a16:creationId xmlns:a16="http://schemas.microsoft.com/office/drawing/2014/main" id="{7324BD93-FB3D-8844-A86D-CAAF66EC79E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350" name="Freeform 1001">
            <a:extLst>
              <a:ext uri="{FF2B5EF4-FFF2-40B4-BE49-F238E27FC236}">
                <a16:creationId xmlns:a16="http://schemas.microsoft.com/office/drawing/2014/main" id="{98435968-C1C8-374F-8AC1-5AF0F3D6EC49}"/>
              </a:ext>
            </a:extLst>
          </p:cNvPr>
          <p:cNvSpPr>
            <a:spLocks/>
          </p:cNvSpPr>
          <p:nvPr/>
        </p:nvSpPr>
        <p:spPr bwMode="auto">
          <a:xfrm>
            <a:off x="9635175" y="4227122"/>
            <a:ext cx="23732" cy="20535"/>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351" name="Group 1002">
            <a:extLst>
              <a:ext uri="{FF2B5EF4-FFF2-40B4-BE49-F238E27FC236}">
                <a16:creationId xmlns:a16="http://schemas.microsoft.com/office/drawing/2014/main" id="{30C5E95A-609F-2641-9A30-3EFA406AB51F}"/>
              </a:ext>
            </a:extLst>
          </p:cNvPr>
          <p:cNvGrpSpPr>
            <a:grpSpLocks/>
          </p:cNvGrpSpPr>
          <p:nvPr/>
        </p:nvGrpSpPr>
        <p:grpSpPr bwMode="auto">
          <a:xfrm>
            <a:off x="9585634" y="4224173"/>
            <a:ext cx="52518" cy="15182"/>
            <a:chOff x="614" y="2568"/>
            <a:chExt cx="725" cy="139"/>
          </a:xfrm>
        </p:grpSpPr>
        <p:sp>
          <p:nvSpPr>
            <p:cNvPr id="352" name="AutoShape 1003">
              <a:extLst>
                <a:ext uri="{FF2B5EF4-FFF2-40B4-BE49-F238E27FC236}">
                  <a16:creationId xmlns:a16="http://schemas.microsoft.com/office/drawing/2014/main" id="{6C6A18B9-4731-9E4A-8433-C467629BB738}"/>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53" name="AutoShape 1004">
              <a:extLst>
                <a:ext uri="{FF2B5EF4-FFF2-40B4-BE49-F238E27FC236}">
                  <a16:creationId xmlns:a16="http://schemas.microsoft.com/office/drawing/2014/main" id="{80E49604-CFF7-2249-8AC0-274FFDA8EED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354" name="Rectangle 1005">
            <a:extLst>
              <a:ext uri="{FF2B5EF4-FFF2-40B4-BE49-F238E27FC236}">
                <a16:creationId xmlns:a16="http://schemas.microsoft.com/office/drawing/2014/main" id="{4574A330-D5AC-1949-8F3A-0425F1BF8BFE}"/>
              </a:ext>
            </a:extLst>
          </p:cNvPr>
          <p:cNvSpPr>
            <a:spLocks noChangeArrowheads="1"/>
          </p:cNvSpPr>
          <p:nvPr/>
        </p:nvSpPr>
        <p:spPr bwMode="auto">
          <a:xfrm>
            <a:off x="9631384" y="4126086"/>
            <a:ext cx="6317" cy="24958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55" name="Freeform 1006">
            <a:extLst>
              <a:ext uri="{FF2B5EF4-FFF2-40B4-BE49-F238E27FC236}">
                <a16:creationId xmlns:a16="http://schemas.microsoft.com/office/drawing/2014/main" id="{346534D2-9C43-5D4C-97DD-9BFA3F3C1E19}"/>
              </a:ext>
            </a:extLst>
          </p:cNvPr>
          <p:cNvSpPr>
            <a:spLocks/>
          </p:cNvSpPr>
          <p:nvPr/>
        </p:nvSpPr>
        <p:spPr bwMode="auto">
          <a:xfrm>
            <a:off x="9637340" y="4189221"/>
            <a:ext cx="21386" cy="23265"/>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56" name="Freeform 1007">
            <a:extLst>
              <a:ext uri="{FF2B5EF4-FFF2-40B4-BE49-F238E27FC236}">
                <a16:creationId xmlns:a16="http://schemas.microsoft.com/office/drawing/2014/main" id="{34FDA504-7EFB-0F47-BF0E-7541255FF63F}"/>
              </a:ext>
            </a:extLst>
          </p:cNvPr>
          <p:cNvSpPr>
            <a:spLocks/>
          </p:cNvSpPr>
          <p:nvPr/>
        </p:nvSpPr>
        <p:spPr bwMode="auto">
          <a:xfrm>
            <a:off x="9637610" y="4153504"/>
            <a:ext cx="22018" cy="26215"/>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57" name="Oval 1008">
            <a:extLst>
              <a:ext uri="{FF2B5EF4-FFF2-40B4-BE49-F238E27FC236}">
                <a16:creationId xmlns:a16="http://schemas.microsoft.com/office/drawing/2014/main" id="{EB41E430-44F1-2040-B040-34AC4812C1EF}"/>
              </a:ext>
            </a:extLst>
          </p:cNvPr>
          <p:cNvSpPr>
            <a:spLocks noChangeArrowheads="1"/>
          </p:cNvSpPr>
          <p:nvPr/>
        </p:nvSpPr>
        <p:spPr bwMode="auto">
          <a:xfrm>
            <a:off x="9655657" y="4364421"/>
            <a:ext cx="4512" cy="1037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58" name="Freeform 1009">
            <a:extLst>
              <a:ext uri="{FF2B5EF4-FFF2-40B4-BE49-F238E27FC236}">
                <a16:creationId xmlns:a16="http://schemas.microsoft.com/office/drawing/2014/main" id="{790EC54C-1F12-7145-B84C-38FCEE8E9F9C}"/>
              </a:ext>
            </a:extLst>
          </p:cNvPr>
          <p:cNvSpPr>
            <a:spLocks/>
          </p:cNvSpPr>
          <p:nvPr/>
        </p:nvSpPr>
        <p:spPr bwMode="auto">
          <a:xfrm>
            <a:off x="9636437" y="4364749"/>
            <a:ext cx="22108" cy="21845"/>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59" name="AutoShape 1010">
            <a:extLst>
              <a:ext uri="{FF2B5EF4-FFF2-40B4-BE49-F238E27FC236}">
                <a16:creationId xmlns:a16="http://schemas.microsoft.com/office/drawing/2014/main" id="{2E145E4B-9370-3442-8CC9-84BAE4D06F3F}"/>
              </a:ext>
            </a:extLst>
          </p:cNvPr>
          <p:cNvSpPr>
            <a:spLocks noChangeArrowheads="1"/>
          </p:cNvSpPr>
          <p:nvPr/>
        </p:nvSpPr>
        <p:spPr bwMode="auto">
          <a:xfrm>
            <a:off x="9531582" y="4371411"/>
            <a:ext cx="107924" cy="16384"/>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60" name="AutoShape 1011">
            <a:extLst>
              <a:ext uri="{FF2B5EF4-FFF2-40B4-BE49-F238E27FC236}">
                <a16:creationId xmlns:a16="http://schemas.microsoft.com/office/drawing/2014/main" id="{D478C9C4-B89C-9C48-BBD7-DEABBACEA5BC}"/>
              </a:ext>
            </a:extLst>
          </p:cNvPr>
          <p:cNvSpPr>
            <a:spLocks noChangeArrowheads="1"/>
          </p:cNvSpPr>
          <p:nvPr/>
        </p:nvSpPr>
        <p:spPr bwMode="auto">
          <a:xfrm>
            <a:off x="9537900" y="4375671"/>
            <a:ext cx="96193" cy="862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61" name="Oval 1012">
            <a:extLst>
              <a:ext uri="{FF2B5EF4-FFF2-40B4-BE49-F238E27FC236}">
                <a16:creationId xmlns:a16="http://schemas.microsoft.com/office/drawing/2014/main" id="{5909E442-66CF-664F-9DE0-0E9F8CA73D97}"/>
              </a:ext>
            </a:extLst>
          </p:cNvPr>
          <p:cNvSpPr>
            <a:spLocks noChangeArrowheads="1"/>
          </p:cNvSpPr>
          <p:nvPr/>
        </p:nvSpPr>
        <p:spPr bwMode="auto">
          <a:xfrm>
            <a:off x="9546831" y="4339407"/>
            <a:ext cx="14348" cy="1551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62" name="Oval 1013">
            <a:extLst>
              <a:ext uri="{FF2B5EF4-FFF2-40B4-BE49-F238E27FC236}">
                <a16:creationId xmlns:a16="http://schemas.microsoft.com/office/drawing/2014/main" id="{2551EE99-1D61-D44B-8562-B0ABC004498F}"/>
              </a:ext>
            </a:extLst>
          </p:cNvPr>
          <p:cNvSpPr>
            <a:spLocks noChangeArrowheads="1"/>
          </p:cNvSpPr>
          <p:nvPr/>
        </p:nvSpPr>
        <p:spPr bwMode="auto">
          <a:xfrm>
            <a:off x="9563074" y="4339407"/>
            <a:ext cx="14348" cy="1551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dirty="0">
              <a:solidFill>
                <a:srgbClr val="FF0000"/>
              </a:solidFill>
              <a:latin typeface="Avenir Book" panose="020B0503020203020204" pitchFamily="34" charset="-78"/>
              <a:cs typeface="Avenir Book" panose="020B0503020203020204" pitchFamily="34" charset="-78"/>
            </a:endParaRPr>
          </a:p>
        </p:txBody>
      </p:sp>
      <p:sp>
        <p:nvSpPr>
          <p:cNvPr id="363" name="Oval 1014">
            <a:extLst>
              <a:ext uri="{FF2B5EF4-FFF2-40B4-BE49-F238E27FC236}">
                <a16:creationId xmlns:a16="http://schemas.microsoft.com/office/drawing/2014/main" id="{634591C9-BA12-B348-80C9-F09AFA1CED7E}"/>
              </a:ext>
            </a:extLst>
          </p:cNvPr>
          <p:cNvSpPr>
            <a:spLocks noChangeArrowheads="1"/>
          </p:cNvSpPr>
          <p:nvPr/>
        </p:nvSpPr>
        <p:spPr bwMode="auto">
          <a:xfrm>
            <a:off x="9578325" y="4339407"/>
            <a:ext cx="14348" cy="1551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64" name="Rectangle 1015">
            <a:extLst>
              <a:ext uri="{FF2B5EF4-FFF2-40B4-BE49-F238E27FC236}">
                <a16:creationId xmlns:a16="http://schemas.microsoft.com/office/drawing/2014/main" id="{0223EEF6-BCF3-3D42-9120-9B8B3E38C9FA}"/>
              </a:ext>
            </a:extLst>
          </p:cNvPr>
          <p:cNvSpPr>
            <a:spLocks noChangeArrowheads="1"/>
          </p:cNvSpPr>
          <p:nvPr/>
        </p:nvSpPr>
        <p:spPr bwMode="auto">
          <a:xfrm>
            <a:off x="9615233" y="4279878"/>
            <a:ext cx="7219" cy="82904"/>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nvGrpSpPr>
          <p:cNvPr id="365" name="Group 590">
            <a:extLst>
              <a:ext uri="{FF2B5EF4-FFF2-40B4-BE49-F238E27FC236}">
                <a16:creationId xmlns:a16="http://schemas.microsoft.com/office/drawing/2014/main" id="{32D88EF7-FD3F-EF44-9D3E-076AA7EB1E8D}"/>
              </a:ext>
            </a:extLst>
          </p:cNvPr>
          <p:cNvGrpSpPr>
            <a:grpSpLocks/>
          </p:cNvGrpSpPr>
          <p:nvPr/>
        </p:nvGrpSpPr>
        <p:grpSpPr bwMode="auto">
          <a:xfrm flipH="1">
            <a:off x="7848661" y="3859591"/>
            <a:ext cx="259223" cy="240227"/>
            <a:chOff x="2839" y="3501"/>
            <a:chExt cx="755" cy="803"/>
          </a:xfrm>
        </p:grpSpPr>
        <p:pic>
          <p:nvPicPr>
            <p:cNvPr id="366" name="Picture 591" descr="desktop_computer_stylized_medium">
              <a:extLst>
                <a:ext uri="{FF2B5EF4-FFF2-40B4-BE49-F238E27FC236}">
                  <a16:creationId xmlns:a16="http://schemas.microsoft.com/office/drawing/2014/main" id="{AB01A8A8-1CAA-9145-A6E4-1398D1D62E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7" name="Freeform 592">
              <a:extLst>
                <a:ext uri="{FF2B5EF4-FFF2-40B4-BE49-F238E27FC236}">
                  <a16:creationId xmlns:a16="http://schemas.microsoft.com/office/drawing/2014/main" id="{4195A758-5601-AD48-BDA5-274E79AC139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68" name="Group 652">
            <a:extLst>
              <a:ext uri="{FF2B5EF4-FFF2-40B4-BE49-F238E27FC236}">
                <a16:creationId xmlns:a16="http://schemas.microsoft.com/office/drawing/2014/main" id="{B6EF2BFA-2876-1841-873B-0FF970F0E60B}"/>
              </a:ext>
            </a:extLst>
          </p:cNvPr>
          <p:cNvGrpSpPr>
            <a:grpSpLocks/>
          </p:cNvGrpSpPr>
          <p:nvPr/>
        </p:nvGrpSpPr>
        <p:grpSpPr bwMode="auto">
          <a:xfrm>
            <a:off x="7830842" y="1293590"/>
            <a:ext cx="311944" cy="289322"/>
            <a:chOff x="2751" y="1851"/>
            <a:chExt cx="462" cy="478"/>
          </a:xfrm>
        </p:grpSpPr>
        <p:pic>
          <p:nvPicPr>
            <p:cNvPr id="369" name="Picture 653" descr="iphone_stylized_small">
              <a:extLst>
                <a:ext uri="{FF2B5EF4-FFF2-40B4-BE49-F238E27FC236}">
                  <a16:creationId xmlns:a16="http://schemas.microsoft.com/office/drawing/2014/main" id="{6A302962-1680-A04D-B69F-7F3E5F6F546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0" name="Picture 654" descr="antenna_radiation_stylized">
              <a:extLst>
                <a:ext uri="{FF2B5EF4-FFF2-40B4-BE49-F238E27FC236}">
                  <a16:creationId xmlns:a16="http://schemas.microsoft.com/office/drawing/2014/main" id="{C6EC98A7-19FC-1745-AA2F-96FA4FE454A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1" name="Group 950">
            <a:extLst>
              <a:ext uri="{FF2B5EF4-FFF2-40B4-BE49-F238E27FC236}">
                <a16:creationId xmlns:a16="http://schemas.microsoft.com/office/drawing/2014/main" id="{AF76C7C1-F5D8-6342-AF5C-D3B231A09266}"/>
              </a:ext>
            </a:extLst>
          </p:cNvPr>
          <p:cNvGrpSpPr>
            <a:grpSpLocks/>
          </p:cNvGrpSpPr>
          <p:nvPr/>
        </p:nvGrpSpPr>
        <p:grpSpPr bwMode="auto">
          <a:xfrm>
            <a:off x="9708667" y="3854260"/>
            <a:ext cx="132894" cy="248125"/>
            <a:chOff x="4140" y="429"/>
            <a:chExt cx="1425" cy="2396"/>
          </a:xfrm>
        </p:grpSpPr>
        <p:sp>
          <p:nvSpPr>
            <p:cNvPr id="372" name="Freeform 951">
              <a:extLst>
                <a:ext uri="{FF2B5EF4-FFF2-40B4-BE49-F238E27FC236}">
                  <a16:creationId xmlns:a16="http://schemas.microsoft.com/office/drawing/2014/main" id="{D2849A7E-B1C5-C74A-A8D9-BC8D0920FE3D}"/>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73" name="Rectangle 952">
              <a:extLst>
                <a:ext uri="{FF2B5EF4-FFF2-40B4-BE49-F238E27FC236}">
                  <a16:creationId xmlns:a16="http://schemas.microsoft.com/office/drawing/2014/main" id="{E9E5770D-8A9F-FB46-89A2-04825C3931D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74" name="Freeform 953">
              <a:extLst>
                <a:ext uri="{FF2B5EF4-FFF2-40B4-BE49-F238E27FC236}">
                  <a16:creationId xmlns:a16="http://schemas.microsoft.com/office/drawing/2014/main" id="{0E239736-0728-284A-B0B4-C1B7FA11A273}"/>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75" name="Freeform 954">
              <a:extLst>
                <a:ext uri="{FF2B5EF4-FFF2-40B4-BE49-F238E27FC236}">
                  <a16:creationId xmlns:a16="http://schemas.microsoft.com/office/drawing/2014/main" id="{F114EC93-A19B-1543-9627-1A8C3FD96B3C}"/>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76" name="Rectangle 955">
              <a:extLst>
                <a:ext uri="{FF2B5EF4-FFF2-40B4-BE49-F238E27FC236}">
                  <a16:creationId xmlns:a16="http://schemas.microsoft.com/office/drawing/2014/main" id="{CED0094B-8557-0541-B7EE-8FA350D7821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nvGrpSpPr>
            <p:cNvPr id="377" name="Group 956">
              <a:extLst>
                <a:ext uri="{FF2B5EF4-FFF2-40B4-BE49-F238E27FC236}">
                  <a16:creationId xmlns:a16="http://schemas.microsoft.com/office/drawing/2014/main" id="{A1465FD4-1D70-5641-803C-0950E2AF32BF}"/>
                </a:ext>
              </a:extLst>
            </p:cNvPr>
            <p:cNvGrpSpPr>
              <a:grpSpLocks/>
            </p:cNvGrpSpPr>
            <p:nvPr/>
          </p:nvGrpSpPr>
          <p:grpSpPr bwMode="auto">
            <a:xfrm>
              <a:off x="4749" y="668"/>
              <a:ext cx="581" cy="145"/>
              <a:chOff x="614" y="2568"/>
              <a:chExt cx="725" cy="139"/>
            </a:xfrm>
          </p:grpSpPr>
          <p:sp>
            <p:nvSpPr>
              <p:cNvPr id="402" name="AutoShape 957">
                <a:extLst>
                  <a:ext uri="{FF2B5EF4-FFF2-40B4-BE49-F238E27FC236}">
                    <a16:creationId xmlns:a16="http://schemas.microsoft.com/office/drawing/2014/main" id="{FF024338-1F9F-E64C-BA98-C28690618DBA}"/>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03" name="AutoShape 958">
                <a:extLst>
                  <a:ext uri="{FF2B5EF4-FFF2-40B4-BE49-F238E27FC236}">
                    <a16:creationId xmlns:a16="http://schemas.microsoft.com/office/drawing/2014/main" id="{A90F11D2-082B-0748-982F-1A09061DD1CD}"/>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378" name="Rectangle 959">
              <a:extLst>
                <a:ext uri="{FF2B5EF4-FFF2-40B4-BE49-F238E27FC236}">
                  <a16:creationId xmlns:a16="http://schemas.microsoft.com/office/drawing/2014/main" id="{B9B5D7EF-E5F6-CF40-AF5E-871CC687202F}"/>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nvGrpSpPr>
            <p:cNvPr id="379" name="Group 960">
              <a:extLst>
                <a:ext uri="{FF2B5EF4-FFF2-40B4-BE49-F238E27FC236}">
                  <a16:creationId xmlns:a16="http://schemas.microsoft.com/office/drawing/2014/main" id="{893C9D91-E30F-254B-8709-D7B10987E042}"/>
                </a:ext>
              </a:extLst>
            </p:cNvPr>
            <p:cNvGrpSpPr>
              <a:grpSpLocks/>
            </p:cNvGrpSpPr>
            <p:nvPr/>
          </p:nvGrpSpPr>
          <p:grpSpPr bwMode="auto">
            <a:xfrm>
              <a:off x="4747" y="994"/>
              <a:ext cx="581" cy="134"/>
              <a:chOff x="614" y="2568"/>
              <a:chExt cx="725" cy="139"/>
            </a:xfrm>
          </p:grpSpPr>
          <p:sp>
            <p:nvSpPr>
              <p:cNvPr id="400" name="AutoShape 961">
                <a:extLst>
                  <a:ext uri="{FF2B5EF4-FFF2-40B4-BE49-F238E27FC236}">
                    <a16:creationId xmlns:a16="http://schemas.microsoft.com/office/drawing/2014/main" id="{FD337E36-AAFD-7948-A91E-B5AA5B523F0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01" name="AutoShape 962">
                <a:extLst>
                  <a:ext uri="{FF2B5EF4-FFF2-40B4-BE49-F238E27FC236}">
                    <a16:creationId xmlns:a16="http://schemas.microsoft.com/office/drawing/2014/main" id="{B25EBDF7-1063-CD45-8C78-3C80EEE90DA3}"/>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380" name="Rectangle 963">
              <a:extLst>
                <a:ext uri="{FF2B5EF4-FFF2-40B4-BE49-F238E27FC236}">
                  <a16:creationId xmlns:a16="http://schemas.microsoft.com/office/drawing/2014/main" id="{47917FD8-A5F3-2344-A7FA-192C29C6B349}"/>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81" name="Rectangle 964">
              <a:extLst>
                <a:ext uri="{FF2B5EF4-FFF2-40B4-BE49-F238E27FC236}">
                  <a16:creationId xmlns:a16="http://schemas.microsoft.com/office/drawing/2014/main" id="{1E21C3D1-A0E4-B84F-9506-1421B02DFDF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nvGrpSpPr>
            <p:cNvPr id="382" name="Group 965">
              <a:extLst>
                <a:ext uri="{FF2B5EF4-FFF2-40B4-BE49-F238E27FC236}">
                  <a16:creationId xmlns:a16="http://schemas.microsoft.com/office/drawing/2014/main" id="{45BB4E0B-44B3-BC42-80F8-C38330120792}"/>
                </a:ext>
              </a:extLst>
            </p:cNvPr>
            <p:cNvGrpSpPr>
              <a:grpSpLocks/>
            </p:cNvGrpSpPr>
            <p:nvPr/>
          </p:nvGrpSpPr>
          <p:grpSpPr bwMode="auto">
            <a:xfrm>
              <a:off x="4735" y="1627"/>
              <a:ext cx="582" cy="151"/>
              <a:chOff x="614" y="2568"/>
              <a:chExt cx="725" cy="139"/>
            </a:xfrm>
          </p:grpSpPr>
          <p:sp>
            <p:nvSpPr>
              <p:cNvPr id="398" name="AutoShape 966">
                <a:extLst>
                  <a:ext uri="{FF2B5EF4-FFF2-40B4-BE49-F238E27FC236}">
                    <a16:creationId xmlns:a16="http://schemas.microsoft.com/office/drawing/2014/main" id="{5089C825-4B65-8144-9807-140695E57B3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99" name="AutoShape 967">
                <a:extLst>
                  <a:ext uri="{FF2B5EF4-FFF2-40B4-BE49-F238E27FC236}">
                    <a16:creationId xmlns:a16="http://schemas.microsoft.com/office/drawing/2014/main" id="{AC316D23-4BD4-7146-805E-E8DEB4709999}"/>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383" name="Freeform 968">
              <a:extLst>
                <a:ext uri="{FF2B5EF4-FFF2-40B4-BE49-F238E27FC236}">
                  <a16:creationId xmlns:a16="http://schemas.microsoft.com/office/drawing/2014/main" id="{D86D7270-8ED3-124A-9E2E-6DF83A549C44}"/>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384" name="Group 969">
              <a:extLst>
                <a:ext uri="{FF2B5EF4-FFF2-40B4-BE49-F238E27FC236}">
                  <a16:creationId xmlns:a16="http://schemas.microsoft.com/office/drawing/2014/main" id="{8DE36044-7959-034A-9850-824255D10C3B}"/>
                </a:ext>
              </a:extLst>
            </p:cNvPr>
            <p:cNvGrpSpPr>
              <a:grpSpLocks/>
            </p:cNvGrpSpPr>
            <p:nvPr/>
          </p:nvGrpSpPr>
          <p:grpSpPr bwMode="auto">
            <a:xfrm>
              <a:off x="4739" y="1327"/>
              <a:ext cx="582" cy="139"/>
              <a:chOff x="614" y="2568"/>
              <a:chExt cx="725" cy="139"/>
            </a:xfrm>
          </p:grpSpPr>
          <p:sp>
            <p:nvSpPr>
              <p:cNvPr id="396" name="AutoShape 970">
                <a:extLst>
                  <a:ext uri="{FF2B5EF4-FFF2-40B4-BE49-F238E27FC236}">
                    <a16:creationId xmlns:a16="http://schemas.microsoft.com/office/drawing/2014/main" id="{AD7D10B9-3D29-B44E-A276-AD50E81D85B4}"/>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97" name="AutoShape 971">
                <a:extLst>
                  <a:ext uri="{FF2B5EF4-FFF2-40B4-BE49-F238E27FC236}">
                    <a16:creationId xmlns:a16="http://schemas.microsoft.com/office/drawing/2014/main" id="{3C43EED5-9617-A141-92DA-588F104A05C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385" name="Rectangle 972">
              <a:extLst>
                <a:ext uri="{FF2B5EF4-FFF2-40B4-BE49-F238E27FC236}">
                  <a16:creationId xmlns:a16="http://schemas.microsoft.com/office/drawing/2014/main" id="{309122D6-CDEC-0E4D-AB02-8AD2F05A98FD}"/>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86" name="Freeform 973">
              <a:extLst>
                <a:ext uri="{FF2B5EF4-FFF2-40B4-BE49-F238E27FC236}">
                  <a16:creationId xmlns:a16="http://schemas.microsoft.com/office/drawing/2014/main" id="{C2C6FB9B-166E-D144-B468-0B6400C3525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87" name="Freeform 974">
              <a:extLst>
                <a:ext uri="{FF2B5EF4-FFF2-40B4-BE49-F238E27FC236}">
                  <a16:creationId xmlns:a16="http://schemas.microsoft.com/office/drawing/2014/main" id="{E6ADF4F4-EA44-994E-A1C4-A0E36E60FBE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88" name="Oval 975">
              <a:extLst>
                <a:ext uri="{FF2B5EF4-FFF2-40B4-BE49-F238E27FC236}">
                  <a16:creationId xmlns:a16="http://schemas.microsoft.com/office/drawing/2014/main" id="{45BEFB37-FDA8-CE4F-9BFB-E1AE0A5602A6}"/>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89" name="Freeform 976">
              <a:extLst>
                <a:ext uri="{FF2B5EF4-FFF2-40B4-BE49-F238E27FC236}">
                  <a16:creationId xmlns:a16="http://schemas.microsoft.com/office/drawing/2014/main" id="{CB3E8C11-D7E3-CA45-9585-2A7AB3F3CF1D}"/>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90" name="AutoShape 977">
              <a:extLst>
                <a:ext uri="{FF2B5EF4-FFF2-40B4-BE49-F238E27FC236}">
                  <a16:creationId xmlns:a16="http://schemas.microsoft.com/office/drawing/2014/main" id="{797F44FB-9139-1D49-A39A-ADF0AB18A61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91" name="AutoShape 978">
              <a:extLst>
                <a:ext uri="{FF2B5EF4-FFF2-40B4-BE49-F238E27FC236}">
                  <a16:creationId xmlns:a16="http://schemas.microsoft.com/office/drawing/2014/main" id="{F3116DDE-2491-5745-AA50-791A2002A562}"/>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92" name="Oval 979">
              <a:extLst>
                <a:ext uri="{FF2B5EF4-FFF2-40B4-BE49-F238E27FC236}">
                  <a16:creationId xmlns:a16="http://schemas.microsoft.com/office/drawing/2014/main" id="{0454944D-214D-D448-990A-CB6489F78DE6}"/>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93" name="Oval 980">
              <a:extLst>
                <a:ext uri="{FF2B5EF4-FFF2-40B4-BE49-F238E27FC236}">
                  <a16:creationId xmlns:a16="http://schemas.microsoft.com/office/drawing/2014/main" id="{FDB30FB1-054A-DB49-80D6-45336750558D}"/>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dirty="0">
                <a:solidFill>
                  <a:srgbClr val="FF0000"/>
                </a:solidFill>
                <a:latin typeface="Avenir Book" panose="020B0503020203020204" pitchFamily="34" charset="-78"/>
                <a:cs typeface="Avenir Book" panose="020B0503020203020204" pitchFamily="34" charset="-78"/>
              </a:endParaRPr>
            </a:p>
          </p:txBody>
        </p:sp>
        <p:sp>
          <p:nvSpPr>
            <p:cNvPr id="394" name="Oval 981">
              <a:extLst>
                <a:ext uri="{FF2B5EF4-FFF2-40B4-BE49-F238E27FC236}">
                  <a16:creationId xmlns:a16="http://schemas.microsoft.com/office/drawing/2014/main" id="{F1F894FB-3695-DD44-88EE-B9E401CCD64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395" name="Rectangle 982">
              <a:extLst>
                <a:ext uri="{FF2B5EF4-FFF2-40B4-BE49-F238E27FC236}">
                  <a16:creationId xmlns:a16="http://schemas.microsoft.com/office/drawing/2014/main" id="{9146A0DC-0193-EE48-95A6-53E4DA1B42DD}"/>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grpSp>
        <p:nvGrpSpPr>
          <p:cNvPr id="404" name="Group 403">
            <a:extLst>
              <a:ext uri="{FF2B5EF4-FFF2-40B4-BE49-F238E27FC236}">
                <a16:creationId xmlns:a16="http://schemas.microsoft.com/office/drawing/2014/main" id="{B69016E6-742F-A54C-99B3-53020F7590C2}"/>
              </a:ext>
            </a:extLst>
          </p:cNvPr>
          <p:cNvGrpSpPr/>
          <p:nvPr/>
        </p:nvGrpSpPr>
        <p:grpSpPr>
          <a:xfrm>
            <a:off x="6852261" y="1913515"/>
            <a:ext cx="957945" cy="784829"/>
            <a:chOff x="6571713" y="2686293"/>
            <a:chExt cx="1038308" cy="1046439"/>
          </a:xfrm>
        </p:grpSpPr>
        <p:sp>
          <p:nvSpPr>
            <p:cNvPr id="405" name="Freeform 917">
              <a:extLst>
                <a:ext uri="{FF2B5EF4-FFF2-40B4-BE49-F238E27FC236}">
                  <a16:creationId xmlns:a16="http://schemas.microsoft.com/office/drawing/2014/main" id="{43226370-9D78-EC4D-8916-75551D68220D}"/>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406" name="Group 405">
              <a:extLst>
                <a:ext uri="{FF2B5EF4-FFF2-40B4-BE49-F238E27FC236}">
                  <a16:creationId xmlns:a16="http://schemas.microsoft.com/office/drawing/2014/main" id="{7B460BEF-113A-4D46-B357-32873038726E}"/>
                </a:ext>
              </a:extLst>
            </p:cNvPr>
            <p:cNvGrpSpPr/>
            <p:nvPr/>
          </p:nvGrpSpPr>
          <p:grpSpPr>
            <a:xfrm>
              <a:off x="6571713" y="2686293"/>
              <a:ext cx="764135" cy="1046439"/>
              <a:chOff x="6571713" y="2686293"/>
              <a:chExt cx="764135" cy="1046439"/>
            </a:xfrm>
          </p:grpSpPr>
          <p:sp>
            <p:nvSpPr>
              <p:cNvPr id="407" name="Rectangle 228">
                <a:extLst>
                  <a:ext uri="{FF2B5EF4-FFF2-40B4-BE49-F238E27FC236}">
                    <a16:creationId xmlns:a16="http://schemas.microsoft.com/office/drawing/2014/main" id="{0A035909-0149-B547-AC2C-2ECC9624BF92}"/>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08" name="Rectangle 229">
                <a:extLst>
                  <a:ext uri="{FF2B5EF4-FFF2-40B4-BE49-F238E27FC236}">
                    <a16:creationId xmlns:a16="http://schemas.microsoft.com/office/drawing/2014/main" id="{3AF07C6D-868F-CD40-8D55-7309E92513A7}"/>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09" name="Text Box 230">
                <a:extLst>
                  <a:ext uri="{FF2B5EF4-FFF2-40B4-BE49-F238E27FC236}">
                    <a16:creationId xmlns:a16="http://schemas.microsoft.com/office/drawing/2014/main" id="{FA2F1176-968A-5547-B506-B60EA8269BDB}"/>
                  </a:ext>
                </a:extLst>
              </p:cNvPr>
              <p:cNvSpPr txBox="1">
                <a:spLocks noChangeArrowheads="1"/>
              </p:cNvSpPr>
              <p:nvPr/>
            </p:nvSpPr>
            <p:spPr bwMode="auto">
              <a:xfrm>
                <a:off x="6571713" y="2686293"/>
                <a:ext cx="764135" cy="104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application</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transport</a:t>
                </a:r>
              </a:p>
              <a:p>
                <a:pPr algn="ctr" defTabSz="685800">
                  <a:spcBef>
                    <a:spcPct val="0"/>
                  </a:spcBef>
                  <a:defRPr/>
                </a:pPr>
                <a:r>
                  <a:rPr lang="en-US" altLang="en-US" sz="75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410" name="Straight Connector 409">
                <a:extLst>
                  <a:ext uri="{FF2B5EF4-FFF2-40B4-BE49-F238E27FC236}">
                    <a16:creationId xmlns:a16="http://schemas.microsoft.com/office/drawing/2014/main" id="{3835E510-94A6-CB4A-8E83-683BD197AE03}"/>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825ED142-2B9E-A549-972C-96BCC6721FF5}"/>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9C667C7E-38FB-6240-9A45-08553E60B303}"/>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B377B3B6-C07B-2C45-B4CE-756D355F1049}"/>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14" name="Group 413">
            <a:extLst>
              <a:ext uri="{FF2B5EF4-FFF2-40B4-BE49-F238E27FC236}">
                <a16:creationId xmlns:a16="http://schemas.microsoft.com/office/drawing/2014/main" id="{6BCDFE43-082B-374D-BFAC-C14D91216ED1}"/>
              </a:ext>
            </a:extLst>
          </p:cNvPr>
          <p:cNvGrpSpPr/>
          <p:nvPr/>
        </p:nvGrpSpPr>
        <p:grpSpPr>
          <a:xfrm>
            <a:off x="9669679" y="3917200"/>
            <a:ext cx="875318" cy="784830"/>
            <a:chOff x="10202006" y="5357871"/>
            <a:chExt cx="970347" cy="1046439"/>
          </a:xfrm>
        </p:grpSpPr>
        <p:sp>
          <p:nvSpPr>
            <p:cNvPr id="415" name="Freeform 917">
              <a:extLst>
                <a:ext uri="{FF2B5EF4-FFF2-40B4-BE49-F238E27FC236}">
                  <a16:creationId xmlns:a16="http://schemas.microsoft.com/office/drawing/2014/main" id="{520596A5-5B2A-9945-9D32-0D830B088686}"/>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416" name="Group 415">
              <a:extLst>
                <a:ext uri="{FF2B5EF4-FFF2-40B4-BE49-F238E27FC236}">
                  <a16:creationId xmlns:a16="http://schemas.microsoft.com/office/drawing/2014/main" id="{061433BA-6DAB-D442-9512-DE9662690BAE}"/>
                </a:ext>
              </a:extLst>
            </p:cNvPr>
            <p:cNvGrpSpPr/>
            <p:nvPr/>
          </p:nvGrpSpPr>
          <p:grpSpPr>
            <a:xfrm>
              <a:off x="10408218" y="5357871"/>
              <a:ext cx="764135" cy="1046439"/>
              <a:chOff x="6571713" y="2686293"/>
              <a:chExt cx="764135" cy="1046439"/>
            </a:xfrm>
          </p:grpSpPr>
          <p:sp>
            <p:nvSpPr>
              <p:cNvPr id="417" name="Rectangle 228">
                <a:extLst>
                  <a:ext uri="{FF2B5EF4-FFF2-40B4-BE49-F238E27FC236}">
                    <a16:creationId xmlns:a16="http://schemas.microsoft.com/office/drawing/2014/main" id="{CC1942E1-72C1-CA44-8BFE-0BA6171C09C5}"/>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18" name="Rectangle 229">
                <a:extLst>
                  <a:ext uri="{FF2B5EF4-FFF2-40B4-BE49-F238E27FC236}">
                    <a16:creationId xmlns:a16="http://schemas.microsoft.com/office/drawing/2014/main" id="{D6CBE469-BC9E-004E-BD94-9396D7CF2EF5}"/>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19" name="Text Box 230">
                <a:extLst>
                  <a:ext uri="{FF2B5EF4-FFF2-40B4-BE49-F238E27FC236}">
                    <a16:creationId xmlns:a16="http://schemas.microsoft.com/office/drawing/2014/main" id="{E7797668-DDE1-8741-B012-FB3FB645C14D}"/>
                  </a:ext>
                </a:extLst>
              </p:cNvPr>
              <p:cNvSpPr txBox="1">
                <a:spLocks noChangeArrowheads="1"/>
              </p:cNvSpPr>
              <p:nvPr/>
            </p:nvSpPr>
            <p:spPr bwMode="auto">
              <a:xfrm>
                <a:off x="6571713" y="2686293"/>
                <a:ext cx="764135" cy="104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application</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transport</a:t>
                </a:r>
              </a:p>
              <a:p>
                <a:pPr algn="ctr" defTabSz="685800">
                  <a:spcBef>
                    <a:spcPct val="0"/>
                  </a:spcBef>
                  <a:defRPr/>
                </a:pPr>
                <a:r>
                  <a:rPr lang="en-US" altLang="en-US" sz="75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420" name="Straight Connector 419">
                <a:extLst>
                  <a:ext uri="{FF2B5EF4-FFF2-40B4-BE49-F238E27FC236}">
                    <a16:creationId xmlns:a16="http://schemas.microsoft.com/office/drawing/2014/main" id="{0098DE4C-ADDA-6742-9A9A-1859EC5187EE}"/>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15F87BB5-6BF8-0D45-881A-0F1A285B65A4}"/>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6E17E2B0-E88F-0C4C-8D14-35BF54AEF84C}"/>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1EC817AF-81B9-5541-8AF2-78F3EC77055A}"/>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24" name="Group 950">
            <a:extLst>
              <a:ext uri="{FF2B5EF4-FFF2-40B4-BE49-F238E27FC236}">
                <a16:creationId xmlns:a16="http://schemas.microsoft.com/office/drawing/2014/main" id="{0CD04385-CC0A-AD4F-A272-DAED82232C18}"/>
              </a:ext>
            </a:extLst>
          </p:cNvPr>
          <p:cNvGrpSpPr>
            <a:grpSpLocks/>
          </p:cNvGrpSpPr>
          <p:nvPr/>
        </p:nvGrpSpPr>
        <p:grpSpPr bwMode="auto">
          <a:xfrm>
            <a:off x="9520056" y="4111096"/>
            <a:ext cx="161231" cy="302940"/>
            <a:chOff x="4140" y="429"/>
            <a:chExt cx="1425" cy="2396"/>
          </a:xfrm>
        </p:grpSpPr>
        <p:sp>
          <p:nvSpPr>
            <p:cNvPr id="425" name="Freeform 951">
              <a:extLst>
                <a:ext uri="{FF2B5EF4-FFF2-40B4-BE49-F238E27FC236}">
                  <a16:creationId xmlns:a16="http://schemas.microsoft.com/office/drawing/2014/main" id="{FE96A2FA-F87C-C540-B03C-04FDC45ECA5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26" name="Rectangle 952">
              <a:extLst>
                <a:ext uri="{FF2B5EF4-FFF2-40B4-BE49-F238E27FC236}">
                  <a16:creationId xmlns:a16="http://schemas.microsoft.com/office/drawing/2014/main" id="{90EBC098-1E29-C045-B622-D8C3CEAFBFD8}"/>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27" name="Freeform 953">
              <a:extLst>
                <a:ext uri="{FF2B5EF4-FFF2-40B4-BE49-F238E27FC236}">
                  <a16:creationId xmlns:a16="http://schemas.microsoft.com/office/drawing/2014/main" id="{E706D605-E639-B347-BDB9-90E15742A9B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28" name="Freeform 954">
              <a:extLst>
                <a:ext uri="{FF2B5EF4-FFF2-40B4-BE49-F238E27FC236}">
                  <a16:creationId xmlns:a16="http://schemas.microsoft.com/office/drawing/2014/main" id="{6F580A31-840F-044C-B64F-E36B1F7C90A0}"/>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29" name="Rectangle 955">
              <a:extLst>
                <a:ext uri="{FF2B5EF4-FFF2-40B4-BE49-F238E27FC236}">
                  <a16:creationId xmlns:a16="http://schemas.microsoft.com/office/drawing/2014/main" id="{70BBB359-B08E-104F-AA2E-1981815597F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nvGrpSpPr>
            <p:cNvPr id="430" name="Group 956">
              <a:extLst>
                <a:ext uri="{FF2B5EF4-FFF2-40B4-BE49-F238E27FC236}">
                  <a16:creationId xmlns:a16="http://schemas.microsoft.com/office/drawing/2014/main" id="{4A301782-0364-8842-A0CF-4131092EBF14}"/>
                </a:ext>
              </a:extLst>
            </p:cNvPr>
            <p:cNvGrpSpPr>
              <a:grpSpLocks/>
            </p:cNvGrpSpPr>
            <p:nvPr/>
          </p:nvGrpSpPr>
          <p:grpSpPr bwMode="auto">
            <a:xfrm>
              <a:off x="4749" y="668"/>
              <a:ext cx="581" cy="145"/>
              <a:chOff x="614" y="2568"/>
              <a:chExt cx="725" cy="139"/>
            </a:xfrm>
          </p:grpSpPr>
          <p:sp>
            <p:nvSpPr>
              <p:cNvPr id="455" name="AutoShape 957">
                <a:extLst>
                  <a:ext uri="{FF2B5EF4-FFF2-40B4-BE49-F238E27FC236}">
                    <a16:creationId xmlns:a16="http://schemas.microsoft.com/office/drawing/2014/main" id="{F360B4DE-6278-2944-81FB-7D667CF001B0}"/>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56" name="AutoShape 958">
                <a:extLst>
                  <a:ext uri="{FF2B5EF4-FFF2-40B4-BE49-F238E27FC236}">
                    <a16:creationId xmlns:a16="http://schemas.microsoft.com/office/drawing/2014/main" id="{0AEDDBBD-7452-DD49-8989-332C8A0C969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431" name="Rectangle 959">
              <a:extLst>
                <a:ext uri="{FF2B5EF4-FFF2-40B4-BE49-F238E27FC236}">
                  <a16:creationId xmlns:a16="http://schemas.microsoft.com/office/drawing/2014/main" id="{A2E11B06-7085-7C4E-8774-3106FEBBD694}"/>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nvGrpSpPr>
            <p:cNvPr id="432" name="Group 960">
              <a:extLst>
                <a:ext uri="{FF2B5EF4-FFF2-40B4-BE49-F238E27FC236}">
                  <a16:creationId xmlns:a16="http://schemas.microsoft.com/office/drawing/2014/main" id="{81ECCBAC-4FA0-1946-8149-C5B75FB8BC86}"/>
                </a:ext>
              </a:extLst>
            </p:cNvPr>
            <p:cNvGrpSpPr>
              <a:grpSpLocks/>
            </p:cNvGrpSpPr>
            <p:nvPr/>
          </p:nvGrpSpPr>
          <p:grpSpPr bwMode="auto">
            <a:xfrm>
              <a:off x="4747" y="994"/>
              <a:ext cx="581" cy="134"/>
              <a:chOff x="614" y="2568"/>
              <a:chExt cx="725" cy="139"/>
            </a:xfrm>
          </p:grpSpPr>
          <p:sp>
            <p:nvSpPr>
              <p:cNvPr id="453" name="AutoShape 961">
                <a:extLst>
                  <a:ext uri="{FF2B5EF4-FFF2-40B4-BE49-F238E27FC236}">
                    <a16:creationId xmlns:a16="http://schemas.microsoft.com/office/drawing/2014/main" id="{ABD69479-4D63-CE4F-B317-778A5AB5FD34}"/>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54" name="AutoShape 962">
                <a:extLst>
                  <a:ext uri="{FF2B5EF4-FFF2-40B4-BE49-F238E27FC236}">
                    <a16:creationId xmlns:a16="http://schemas.microsoft.com/office/drawing/2014/main" id="{1DCF8128-7E5B-3749-916E-F3D6506A095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433" name="Rectangle 963">
              <a:extLst>
                <a:ext uri="{FF2B5EF4-FFF2-40B4-BE49-F238E27FC236}">
                  <a16:creationId xmlns:a16="http://schemas.microsoft.com/office/drawing/2014/main" id="{C56FF00F-1A4E-F449-902D-4AE714B96489}"/>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34" name="Rectangle 964">
              <a:extLst>
                <a:ext uri="{FF2B5EF4-FFF2-40B4-BE49-F238E27FC236}">
                  <a16:creationId xmlns:a16="http://schemas.microsoft.com/office/drawing/2014/main" id="{62C83B26-71F4-5342-BEB3-3213440919EC}"/>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nvGrpSpPr>
            <p:cNvPr id="435" name="Group 965">
              <a:extLst>
                <a:ext uri="{FF2B5EF4-FFF2-40B4-BE49-F238E27FC236}">
                  <a16:creationId xmlns:a16="http://schemas.microsoft.com/office/drawing/2014/main" id="{CE265763-8900-624C-AF24-B2E5D56A6538}"/>
                </a:ext>
              </a:extLst>
            </p:cNvPr>
            <p:cNvGrpSpPr>
              <a:grpSpLocks/>
            </p:cNvGrpSpPr>
            <p:nvPr/>
          </p:nvGrpSpPr>
          <p:grpSpPr bwMode="auto">
            <a:xfrm>
              <a:off x="4735" y="1627"/>
              <a:ext cx="582" cy="151"/>
              <a:chOff x="614" y="2568"/>
              <a:chExt cx="725" cy="139"/>
            </a:xfrm>
          </p:grpSpPr>
          <p:sp>
            <p:nvSpPr>
              <p:cNvPr id="451" name="AutoShape 966">
                <a:extLst>
                  <a:ext uri="{FF2B5EF4-FFF2-40B4-BE49-F238E27FC236}">
                    <a16:creationId xmlns:a16="http://schemas.microsoft.com/office/drawing/2014/main" id="{ABEC4C86-7C8B-4943-B487-4DB393189AC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52" name="AutoShape 967">
                <a:extLst>
                  <a:ext uri="{FF2B5EF4-FFF2-40B4-BE49-F238E27FC236}">
                    <a16:creationId xmlns:a16="http://schemas.microsoft.com/office/drawing/2014/main" id="{78EB5B7C-20E1-ED4D-8C0D-850A79CB24E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436" name="Freeform 968">
              <a:extLst>
                <a:ext uri="{FF2B5EF4-FFF2-40B4-BE49-F238E27FC236}">
                  <a16:creationId xmlns:a16="http://schemas.microsoft.com/office/drawing/2014/main" id="{368674BE-3325-A94B-81BB-778F18DEB9F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437" name="Group 969">
              <a:extLst>
                <a:ext uri="{FF2B5EF4-FFF2-40B4-BE49-F238E27FC236}">
                  <a16:creationId xmlns:a16="http://schemas.microsoft.com/office/drawing/2014/main" id="{6FED7E22-4916-EF46-A0A7-B64DF9E881D6}"/>
                </a:ext>
              </a:extLst>
            </p:cNvPr>
            <p:cNvGrpSpPr>
              <a:grpSpLocks/>
            </p:cNvGrpSpPr>
            <p:nvPr/>
          </p:nvGrpSpPr>
          <p:grpSpPr bwMode="auto">
            <a:xfrm>
              <a:off x="4739" y="1327"/>
              <a:ext cx="582" cy="139"/>
              <a:chOff x="614" y="2568"/>
              <a:chExt cx="725" cy="139"/>
            </a:xfrm>
          </p:grpSpPr>
          <p:sp>
            <p:nvSpPr>
              <p:cNvPr id="449" name="AutoShape 970">
                <a:extLst>
                  <a:ext uri="{FF2B5EF4-FFF2-40B4-BE49-F238E27FC236}">
                    <a16:creationId xmlns:a16="http://schemas.microsoft.com/office/drawing/2014/main" id="{74CDCA80-D418-3148-BC55-51E4899D4C58}"/>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50" name="AutoShape 971">
                <a:extLst>
                  <a:ext uri="{FF2B5EF4-FFF2-40B4-BE49-F238E27FC236}">
                    <a16:creationId xmlns:a16="http://schemas.microsoft.com/office/drawing/2014/main" id="{8FD3C783-4FA4-AC40-AB3B-3866A93D6187}"/>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sp>
          <p:nvSpPr>
            <p:cNvPr id="438" name="Rectangle 972">
              <a:extLst>
                <a:ext uri="{FF2B5EF4-FFF2-40B4-BE49-F238E27FC236}">
                  <a16:creationId xmlns:a16="http://schemas.microsoft.com/office/drawing/2014/main" id="{E9DD616E-C632-3C45-855B-E4577EADDBD5}"/>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39" name="Freeform 973">
              <a:extLst>
                <a:ext uri="{FF2B5EF4-FFF2-40B4-BE49-F238E27FC236}">
                  <a16:creationId xmlns:a16="http://schemas.microsoft.com/office/drawing/2014/main" id="{0CE1791D-2F0D-1349-ACF7-5365E4B5DE0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40" name="Freeform 974">
              <a:extLst>
                <a:ext uri="{FF2B5EF4-FFF2-40B4-BE49-F238E27FC236}">
                  <a16:creationId xmlns:a16="http://schemas.microsoft.com/office/drawing/2014/main" id="{E3A13E73-03B9-F54D-B31C-A6E48AFF90A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41" name="Oval 975">
              <a:extLst>
                <a:ext uri="{FF2B5EF4-FFF2-40B4-BE49-F238E27FC236}">
                  <a16:creationId xmlns:a16="http://schemas.microsoft.com/office/drawing/2014/main" id="{2A75A4F5-615F-EB46-89FC-38E2211C441B}"/>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42" name="Freeform 976">
              <a:extLst>
                <a:ext uri="{FF2B5EF4-FFF2-40B4-BE49-F238E27FC236}">
                  <a16:creationId xmlns:a16="http://schemas.microsoft.com/office/drawing/2014/main" id="{A6EB25B5-85F4-894D-BBC4-0185118E6AC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43" name="AutoShape 977">
              <a:extLst>
                <a:ext uri="{FF2B5EF4-FFF2-40B4-BE49-F238E27FC236}">
                  <a16:creationId xmlns:a16="http://schemas.microsoft.com/office/drawing/2014/main" id="{4CA2AC83-5323-2B4B-88F2-AAA45AFB2194}"/>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44" name="AutoShape 978">
              <a:extLst>
                <a:ext uri="{FF2B5EF4-FFF2-40B4-BE49-F238E27FC236}">
                  <a16:creationId xmlns:a16="http://schemas.microsoft.com/office/drawing/2014/main" id="{0025D972-B3E1-8E43-801B-4E3E67EB1734}"/>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45" name="Oval 979">
              <a:extLst>
                <a:ext uri="{FF2B5EF4-FFF2-40B4-BE49-F238E27FC236}">
                  <a16:creationId xmlns:a16="http://schemas.microsoft.com/office/drawing/2014/main" id="{545EC445-5888-3741-B9F1-47936A12B9D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46" name="Oval 980">
              <a:extLst>
                <a:ext uri="{FF2B5EF4-FFF2-40B4-BE49-F238E27FC236}">
                  <a16:creationId xmlns:a16="http://schemas.microsoft.com/office/drawing/2014/main" id="{9B82F04E-BCFC-FB44-9636-45214AACC05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dirty="0">
                <a:solidFill>
                  <a:srgbClr val="FF0000"/>
                </a:solidFill>
                <a:latin typeface="Avenir Book" panose="020B0503020203020204" pitchFamily="34" charset="-78"/>
                <a:cs typeface="Avenir Book" panose="020B0503020203020204" pitchFamily="34" charset="-78"/>
              </a:endParaRPr>
            </a:p>
          </p:txBody>
        </p:sp>
        <p:sp>
          <p:nvSpPr>
            <p:cNvPr id="447" name="Oval 981">
              <a:extLst>
                <a:ext uri="{FF2B5EF4-FFF2-40B4-BE49-F238E27FC236}">
                  <a16:creationId xmlns:a16="http://schemas.microsoft.com/office/drawing/2014/main" id="{BB87FE73-AC88-5F4C-84A7-A1E5F1A790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48" name="Rectangle 982">
              <a:extLst>
                <a:ext uri="{FF2B5EF4-FFF2-40B4-BE49-F238E27FC236}">
                  <a16:creationId xmlns:a16="http://schemas.microsoft.com/office/drawing/2014/main" id="{78337DB0-E31B-0644-9C8C-86EA280512A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grpSp>
      <p:grpSp>
        <p:nvGrpSpPr>
          <p:cNvPr id="457" name="Group 456">
            <a:extLst>
              <a:ext uri="{FF2B5EF4-FFF2-40B4-BE49-F238E27FC236}">
                <a16:creationId xmlns:a16="http://schemas.microsoft.com/office/drawing/2014/main" id="{BC230DA3-959C-4247-950A-6A5F64F4E6AE}"/>
              </a:ext>
            </a:extLst>
          </p:cNvPr>
          <p:cNvGrpSpPr/>
          <p:nvPr/>
        </p:nvGrpSpPr>
        <p:grpSpPr>
          <a:xfrm>
            <a:off x="8842265" y="2866264"/>
            <a:ext cx="275418" cy="180228"/>
            <a:chOff x="7493876" y="2774731"/>
            <a:chExt cx="1481958" cy="894622"/>
          </a:xfrm>
        </p:grpSpPr>
        <p:sp>
          <p:nvSpPr>
            <p:cNvPr id="458" name="Freeform 457">
              <a:extLst>
                <a:ext uri="{FF2B5EF4-FFF2-40B4-BE49-F238E27FC236}">
                  <a16:creationId xmlns:a16="http://schemas.microsoft.com/office/drawing/2014/main" id="{5293AB70-A538-324C-8957-2E62A591F1B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459" name="Oval 458">
              <a:extLst>
                <a:ext uri="{FF2B5EF4-FFF2-40B4-BE49-F238E27FC236}">
                  <a16:creationId xmlns:a16="http://schemas.microsoft.com/office/drawing/2014/main" id="{A2B20364-B820-F04C-85BC-3C2F7389269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460" name="Group 459">
              <a:extLst>
                <a:ext uri="{FF2B5EF4-FFF2-40B4-BE49-F238E27FC236}">
                  <a16:creationId xmlns:a16="http://schemas.microsoft.com/office/drawing/2014/main" id="{25A775AF-4F8C-A140-9E95-86BE6310501B}"/>
                </a:ext>
              </a:extLst>
            </p:cNvPr>
            <p:cNvGrpSpPr/>
            <p:nvPr/>
          </p:nvGrpSpPr>
          <p:grpSpPr>
            <a:xfrm>
              <a:off x="7713663" y="2848339"/>
              <a:ext cx="1042107" cy="425543"/>
              <a:chOff x="7786941" y="2884917"/>
              <a:chExt cx="897649" cy="353919"/>
            </a:xfrm>
          </p:grpSpPr>
          <p:sp>
            <p:nvSpPr>
              <p:cNvPr id="461" name="Freeform 460">
                <a:extLst>
                  <a:ext uri="{FF2B5EF4-FFF2-40B4-BE49-F238E27FC236}">
                    <a16:creationId xmlns:a16="http://schemas.microsoft.com/office/drawing/2014/main" id="{BF2FA154-0942-5C47-A936-59C962F3DA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62" name="Freeform 461">
                <a:extLst>
                  <a:ext uri="{FF2B5EF4-FFF2-40B4-BE49-F238E27FC236}">
                    <a16:creationId xmlns:a16="http://schemas.microsoft.com/office/drawing/2014/main" id="{FBAC50C9-1200-0648-A3C6-5F763C5A4FB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63" name="Freeform 462">
                <a:extLst>
                  <a:ext uri="{FF2B5EF4-FFF2-40B4-BE49-F238E27FC236}">
                    <a16:creationId xmlns:a16="http://schemas.microsoft.com/office/drawing/2014/main" id="{41DD7A34-E22A-2B4D-A867-B0F63420CD9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64" name="Freeform 463">
                <a:extLst>
                  <a:ext uri="{FF2B5EF4-FFF2-40B4-BE49-F238E27FC236}">
                    <a16:creationId xmlns:a16="http://schemas.microsoft.com/office/drawing/2014/main" id="{14349D26-2DED-D04F-BD82-82B9BDEAF0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465" name="Group 464">
            <a:extLst>
              <a:ext uri="{FF2B5EF4-FFF2-40B4-BE49-F238E27FC236}">
                <a16:creationId xmlns:a16="http://schemas.microsoft.com/office/drawing/2014/main" id="{7E19BC35-E82D-1F47-A1DB-336D2DD326C1}"/>
              </a:ext>
            </a:extLst>
          </p:cNvPr>
          <p:cNvGrpSpPr/>
          <p:nvPr/>
        </p:nvGrpSpPr>
        <p:grpSpPr>
          <a:xfrm>
            <a:off x="9219340" y="2898618"/>
            <a:ext cx="275418" cy="180228"/>
            <a:chOff x="7493876" y="2774731"/>
            <a:chExt cx="1481958" cy="894622"/>
          </a:xfrm>
        </p:grpSpPr>
        <p:sp>
          <p:nvSpPr>
            <p:cNvPr id="466" name="Freeform 465">
              <a:extLst>
                <a:ext uri="{FF2B5EF4-FFF2-40B4-BE49-F238E27FC236}">
                  <a16:creationId xmlns:a16="http://schemas.microsoft.com/office/drawing/2014/main" id="{BD2EC79B-E277-0C43-A0CC-99D0A637041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467" name="Oval 466">
              <a:extLst>
                <a:ext uri="{FF2B5EF4-FFF2-40B4-BE49-F238E27FC236}">
                  <a16:creationId xmlns:a16="http://schemas.microsoft.com/office/drawing/2014/main" id="{FB4676E3-85E4-494D-9C63-7C042801A69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468" name="Group 467">
              <a:extLst>
                <a:ext uri="{FF2B5EF4-FFF2-40B4-BE49-F238E27FC236}">
                  <a16:creationId xmlns:a16="http://schemas.microsoft.com/office/drawing/2014/main" id="{77F513B8-ECD9-B043-8F16-8229B9F5F438}"/>
                </a:ext>
              </a:extLst>
            </p:cNvPr>
            <p:cNvGrpSpPr/>
            <p:nvPr/>
          </p:nvGrpSpPr>
          <p:grpSpPr>
            <a:xfrm>
              <a:off x="7713663" y="2848339"/>
              <a:ext cx="1042107" cy="425543"/>
              <a:chOff x="7786941" y="2884917"/>
              <a:chExt cx="897649" cy="353919"/>
            </a:xfrm>
          </p:grpSpPr>
          <p:sp>
            <p:nvSpPr>
              <p:cNvPr id="469" name="Freeform 468">
                <a:extLst>
                  <a:ext uri="{FF2B5EF4-FFF2-40B4-BE49-F238E27FC236}">
                    <a16:creationId xmlns:a16="http://schemas.microsoft.com/office/drawing/2014/main" id="{52250DF6-38FD-864F-A2FE-5424D2FC490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70" name="Freeform 469">
                <a:extLst>
                  <a:ext uri="{FF2B5EF4-FFF2-40B4-BE49-F238E27FC236}">
                    <a16:creationId xmlns:a16="http://schemas.microsoft.com/office/drawing/2014/main" id="{4B115E90-C5FE-AE4D-BDDA-FFFA2E95056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71" name="Freeform 470">
                <a:extLst>
                  <a:ext uri="{FF2B5EF4-FFF2-40B4-BE49-F238E27FC236}">
                    <a16:creationId xmlns:a16="http://schemas.microsoft.com/office/drawing/2014/main" id="{58A14C43-AAD0-3641-9524-580D47A433C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72" name="Freeform 471">
                <a:extLst>
                  <a:ext uri="{FF2B5EF4-FFF2-40B4-BE49-F238E27FC236}">
                    <a16:creationId xmlns:a16="http://schemas.microsoft.com/office/drawing/2014/main" id="{0C9C824B-99FE-6D4F-9E2B-EC968FE82FB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473" name="Group 472">
            <a:extLst>
              <a:ext uri="{FF2B5EF4-FFF2-40B4-BE49-F238E27FC236}">
                <a16:creationId xmlns:a16="http://schemas.microsoft.com/office/drawing/2014/main" id="{0D3E3902-FB2D-6F40-94C2-2AED35903987}"/>
              </a:ext>
            </a:extLst>
          </p:cNvPr>
          <p:cNvGrpSpPr/>
          <p:nvPr/>
        </p:nvGrpSpPr>
        <p:grpSpPr>
          <a:xfrm>
            <a:off x="8055726" y="2873292"/>
            <a:ext cx="266240" cy="131751"/>
            <a:chOff x="7493876" y="2774731"/>
            <a:chExt cx="1481958" cy="894622"/>
          </a:xfrm>
        </p:grpSpPr>
        <p:sp>
          <p:nvSpPr>
            <p:cNvPr id="474" name="Freeform 473">
              <a:extLst>
                <a:ext uri="{FF2B5EF4-FFF2-40B4-BE49-F238E27FC236}">
                  <a16:creationId xmlns:a16="http://schemas.microsoft.com/office/drawing/2014/main" id="{0A61814A-2DB0-7740-8962-D1A3BDCF744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475" name="Oval 474">
              <a:extLst>
                <a:ext uri="{FF2B5EF4-FFF2-40B4-BE49-F238E27FC236}">
                  <a16:creationId xmlns:a16="http://schemas.microsoft.com/office/drawing/2014/main" id="{4B39CE62-10C5-A448-9200-E6A96348EB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476" name="Group 475">
              <a:extLst>
                <a:ext uri="{FF2B5EF4-FFF2-40B4-BE49-F238E27FC236}">
                  <a16:creationId xmlns:a16="http://schemas.microsoft.com/office/drawing/2014/main" id="{FA86DD34-5A0D-CC49-9673-90D9CA095BE5}"/>
                </a:ext>
              </a:extLst>
            </p:cNvPr>
            <p:cNvGrpSpPr/>
            <p:nvPr/>
          </p:nvGrpSpPr>
          <p:grpSpPr>
            <a:xfrm>
              <a:off x="7713663" y="2848339"/>
              <a:ext cx="1042107" cy="425543"/>
              <a:chOff x="7786941" y="2884917"/>
              <a:chExt cx="897649" cy="353919"/>
            </a:xfrm>
          </p:grpSpPr>
          <p:sp>
            <p:nvSpPr>
              <p:cNvPr id="477" name="Freeform 476">
                <a:extLst>
                  <a:ext uri="{FF2B5EF4-FFF2-40B4-BE49-F238E27FC236}">
                    <a16:creationId xmlns:a16="http://schemas.microsoft.com/office/drawing/2014/main" id="{B5DC9C2D-C53B-D14F-9821-A2B4B31E51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78" name="Freeform 477">
                <a:extLst>
                  <a:ext uri="{FF2B5EF4-FFF2-40B4-BE49-F238E27FC236}">
                    <a16:creationId xmlns:a16="http://schemas.microsoft.com/office/drawing/2014/main" id="{F0A6232A-7531-B14B-B3D0-36AAC40935A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79" name="Freeform 478">
                <a:extLst>
                  <a:ext uri="{FF2B5EF4-FFF2-40B4-BE49-F238E27FC236}">
                    <a16:creationId xmlns:a16="http://schemas.microsoft.com/office/drawing/2014/main" id="{76F848CC-CD88-5F45-8746-CADC806243F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80" name="Freeform 479">
                <a:extLst>
                  <a:ext uri="{FF2B5EF4-FFF2-40B4-BE49-F238E27FC236}">
                    <a16:creationId xmlns:a16="http://schemas.microsoft.com/office/drawing/2014/main" id="{261EE902-8A90-624B-B8EA-E140D2583A5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481" name="Group 480">
            <a:extLst>
              <a:ext uri="{FF2B5EF4-FFF2-40B4-BE49-F238E27FC236}">
                <a16:creationId xmlns:a16="http://schemas.microsoft.com/office/drawing/2014/main" id="{66AC3898-C0FB-C142-963C-4A2806F3925C}"/>
              </a:ext>
            </a:extLst>
          </p:cNvPr>
          <p:cNvGrpSpPr/>
          <p:nvPr/>
        </p:nvGrpSpPr>
        <p:grpSpPr>
          <a:xfrm>
            <a:off x="8954094" y="3480560"/>
            <a:ext cx="295320" cy="163934"/>
            <a:chOff x="7493876" y="2774731"/>
            <a:chExt cx="1481958" cy="894622"/>
          </a:xfrm>
        </p:grpSpPr>
        <p:sp>
          <p:nvSpPr>
            <p:cNvPr id="482" name="Freeform 481">
              <a:extLst>
                <a:ext uri="{FF2B5EF4-FFF2-40B4-BE49-F238E27FC236}">
                  <a16:creationId xmlns:a16="http://schemas.microsoft.com/office/drawing/2014/main" id="{42D1DCFE-D255-4446-8EAC-474AB67857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483" name="Oval 482">
              <a:extLst>
                <a:ext uri="{FF2B5EF4-FFF2-40B4-BE49-F238E27FC236}">
                  <a16:creationId xmlns:a16="http://schemas.microsoft.com/office/drawing/2014/main" id="{C26498FD-F97E-6F46-BEA7-F956A37F2D6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484" name="Group 483">
              <a:extLst>
                <a:ext uri="{FF2B5EF4-FFF2-40B4-BE49-F238E27FC236}">
                  <a16:creationId xmlns:a16="http://schemas.microsoft.com/office/drawing/2014/main" id="{4B199B5D-B0F2-F94C-AAFD-545329FAA357}"/>
                </a:ext>
              </a:extLst>
            </p:cNvPr>
            <p:cNvGrpSpPr/>
            <p:nvPr/>
          </p:nvGrpSpPr>
          <p:grpSpPr>
            <a:xfrm>
              <a:off x="7713663" y="2848339"/>
              <a:ext cx="1042107" cy="425543"/>
              <a:chOff x="7786941" y="2884917"/>
              <a:chExt cx="897649" cy="353919"/>
            </a:xfrm>
          </p:grpSpPr>
          <p:sp>
            <p:nvSpPr>
              <p:cNvPr id="485" name="Freeform 484">
                <a:extLst>
                  <a:ext uri="{FF2B5EF4-FFF2-40B4-BE49-F238E27FC236}">
                    <a16:creationId xmlns:a16="http://schemas.microsoft.com/office/drawing/2014/main" id="{0A984816-55BC-1943-8DD5-DBCE6EF51AB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86" name="Freeform 485">
                <a:extLst>
                  <a:ext uri="{FF2B5EF4-FFF2-40B4-BE49-F238E27FC236}">
                    <a16:creationId xmlns:a16="http://schemas.microsoft.com/office/drawing/2014/main" id="{8B1D42DB-E8C1-B749-80E2-583CD1B0E4B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87" name="Freeform 486">
                <a:extLst>
                  <a:ext uri="{FF2B5EF4-FFF2-40B4-BE49-F238E27FC236}">
                    <a16:creationId xmlns:a16="http://schemas.microsoft.com/office/drawing/2014/main" id="{CB8F94FA-C42F-BD4D-AA00-66857F0E454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88" name="Freeform 487">
                <a:extLst>
                  <a:ext uri="{FF2B5EF4-FFF2-40B4-BE49-F238E27FC236}">
                    <a16:creationId xmlns:a16="http://schemas.microsoft.com/office/drawing/2014/main" id="{FAB6ECD2-0C1A-1046-85EC-5E3375620D1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489" name="Group 488">
            <a:extLst>
              <a:ext uri="{FF2B5EF4-FFF2-40B4-BE49-F238E27FC236}">
                <a16:creationId xmlns:a16="http://schemas.microsoft.com/office/drawing/2014/main" id="{9E25896D-D1F7-2A4E-8C08-BF5F88840367}"/>
              </a:ext>
            </a:extLst>
          </p:cNvPr>
          <p:cNvGrpSpPr/>
          <p:nvPr/>
        </p:nvGrpSpPr>
        <p:grpSpPr>
          <a:xfrm>
            <a:off x="7849426" y="2496383"/>
            <a:ext cx="2255717" cy="1389641"/>
            <a:chOff x="7775000" y="3463448"/>
            <a:chExt cx="3007622" cy="1852855"/>
          </a:xfrm>
        </p:grpSpPr>
        <p:grpSp>
          <p:nvGrpSpPr>
            <p:cNvPr id="490" name="Group 489">
              <a:extLst>
                <a:ext uri="{FF2B5EF4-FFF2-40B4-BE49-F238E27FC236}">
                  <a16:creationId xmlns:a16="http://schemas.microsoft.com/office/drawing/2014/main" id="{1B61A7BB-F744-994C-90B5-288246058DE4}"/>
                </a:ext>
              </a:extLst>
            </p:cNvPr>
            <p:cNvGrpSpPr/>
            <p:nvPr/>
          </p:nvGrpSpPr>
          <p:grpSpPr>
            <a:xfrm>
              <a:off x="7775000" y="4090572"/>
              <a:ext cx="649485" cy="608470"/>
              <a:chOff x="7775000" y="4090572"/>
              <a:chExt cx="649485" cy="608470"/>
            </a:xfrm>
          </p:grpSpPr>
          <p:sp>
            <p:nvSpPr>
              <p:cNvPr id="523" name="Freeform 917">
                <a:extLst>
                  <a:ext uri="{FF2B5EF4-FFF2-40B4-BE49-F238E27FC236}">
                    <a16:creationId xmlns:a16="http://schemas.microsoft.com/office/drawing/2014/main" id="{67AE9544-ABCE-9C49-A73B-B92D479DC854}"/>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524" name="Group 523">
                <a:extLst>
                  <a:ext uri="{FF2B5EF4-FFF2-40B4-BE49-F238E27FC236}">
                    <a16:creationId xmlns:a16="http://schemas.microsoft.com/office/drawing/2014/main" id="{FD9ADAD3-8D40-514D-8DB2-D40B73122CB1}"/>
                  </a:ext>
                </a:extLst>
              </p:cNvPr>
              <p:cNvGrpSpPr/>
              <p:nvPr/>
            </p:nvGrpSpPr>
            <p:grpSpPr>
              <a:xfrm>
                <a:off x="7775000" y="4206600"/>
                <a:ext cx="649485" cy="492442"/>
                <a:chOff x="9980560" y="726571"/>
                <a:chExt cx="749210" cy="492442"/>
              </a:xfrm>
            </p:grpSpPr>
            <p:sp>
              <p:nvSpPr>
                <p:cNvPr id="525" name="Rectangle 228">
                  <a:extLst>
                    <a:ext uri="{FF2B5EF4-FFF2-40B4-BE49-F238E27FC236}">
                      <a16:creationId xmlns:a16="http://schemas.microsoft.com/office/drawing/2014/main" id="{453FD1E4-24AF-0A42-B4B1-544CBE8B93E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526" name="Rectangle 229">
                  <a:extLst>
                    <a:ext uri="{FF2B5EF4-FFF2-40B4-BE49-F238E27FC236}">
                      <a16:creationId xmlns:a16="http://schemas.microsoft.com/office/drawing/2014/main" id="{ACF4D48D-7AFA-394B-A044-64C00BD3135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527" name="Text Box 230">
                  <a:extLst>
                    <a:ext uri="{FF2B5EF4-FFF2-40B4-BE49-F238E27FC236}">
                      <a16:creationId xmlns:a16="http://schemas.microsoft.com/office/drawing/2014/main" id="{F350703C-00E6-D544-8995-7B4A30E7AD1B}"/>
                    </a:ext>
                  </a:extLst>
                </p:cNvPr>
                <p:cNvSpPr txBox="1">
                  <a:spLocks noChangeArrowheads="1"/>
                </p:cNvSpPr>
                <p:nvPr/>
              </p:nvSpPr>
              <p:spPr bwMode="auto">
                <a:xfrm>
                  <a:off x="9980560" y="726571"/>
                  <a:ext cx="749210"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60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28" name="Straight Connector 527">
                  <a:extLst>
                    <a:ext uri="{FF2B5EF4-FFF2-40B4-BE49-F238E27FC236}">
                      <a16:creationId xmlns:a16="http://schemas.microsoft.com/office/drawing/2014/main" id="{A4E7F05F-DB39-B246-BA17-A367DF40D51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987D26AB-AF4C-4B49-8766-91AAC5C3236C}"/>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1" name="Group 490">
              <a:extLst>
                <a:ext uri="{FF2B5EF4-FFF2-40B4-BE49-F238E27FC236}">
                  <a16:creationId xmlns:a16="http://schemas.microsoft.com/office/drawing/2014/main" id="{7ACA2B35-418A-C24A-BBBD-95671C866478}"/>
                </a:ext>
              </a:extLst>
            </p:cNvPr>
            <p:cNvGrpSpPr/>
            <p:nvPr/>
          </p:nvGrpSpPr>
          <p:grpSpPr>
            <a:xfrm>
              <a:off x="8692626" y="3463448"/>
              <a:ext cx="640202" cy="574365"/>
              <a:chOff x="8692626" y="3463448"/>
              <a:chExt cx="640202" cy="574365"/>
            </a:xfrm>
          </p:grpSpPr>
          <p:sp>
            <p:nvSpPr>
              <p:cNvPr id="516" name="Freeform 917">
                <a:extLst>
                  <a:ext uri="{FF2B5EF4-FFF2-40B4-BE49-F238E27FC236}">
                    <a16:creationId xmlns:a16="http://schemas.microsoft.com/office/drawing/2014/main" id="{1B39E48E-11D1-2A49-BEB2-4A3DE3E52E7F}"/>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517" name="Group 516">
                <a:extLst>
                  <a:ext uri="{FF2B5EF4-FFF2-40B4-BE49-F238E27FC236}">
                    <a16:creationId xmlns:a16="http://schemas.microsoft.com/office/drawing/2014/main" id="{F43CF6AB-41BF-A04B-8264-3F204E68E6FB}"/>
                  </a:ext>
                </a:extLst>
              </p:cNvPr>
              <p:cNvGrpSpPr/>
              <p:nvPr/>
            </p:nvGrpSpPr>
            <p:grpSpPr>
              <a:xfrm>
                <a:off x="8692626" y="3463448"/>
                <a:ext cx="640202" cy="492442"/>
                <a:chOff x="9980560" y="726571"/>
                <a:chExt cx="738502" cy="492442"/>
              </a:xfrm>
            </p:grpSpPr>
            <p:sp>
              <p:nvSpPr>
                <p:cNvPr id="518" name="Rectangle 228">
                  <a:extLst>
                    <a:ext uri="{FF2B5EF4-FFF2-40B4-BE49-F238E27FC236}">
                      <a16:creationId xmlns:a16="http://schemas.microsoft.com/office/drawing/2014/main" id="{DCF5B501-314A-3D4C-90A1-E45107AEFB7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519" name="Rectangle 229">
                  <a:extLst>
                    <a:ext uri="{FF2B5EF4-FFF2-40B4-BE49-F238E27FC236}">
                      <a16:creationId xmlns:a16="http://schemas.microsoft.com/office/drawing/2014/main" id="{8A760FE8-2AF8-D047-B448-6D14997CB6F7}"/>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520" name="Text Box 230">
                  <a:extLst>
                    <a:ext uri="{FF2B5EF4-FFF2-40B4-BE49-F238E27FC236}">
                      <a16:creationId xmlns:a16="http://schemas.microsoft.com/office/drawing/2014/main" id="{81AD7D48-5DBF-B140-BBAC-EF36A1DCADE4}"/>
                    </a:ext>
                  </a:extLst>
                </p:cNvPr>
                <p:cNvSpPr txBox="1">
                  <a:spLocks noChangeArrowheads="1"/>
                </p:cNvSpPr>
                <p:nvPr/>
              </p:nvSpPr>
              <p:spPr bwMode="auto">
                <a:xfrm>
                  <a:off x="9980560" y="726571"/>
                  <a:ext cx="738502"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60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21" name="Straight Connector 520">
                  <a:extLst>
                    <a:ext uri="{FF2B5EF4-FFF2-40B4-BE49-F238E27FC236}">
                      <a16:creationId xmlns:a16="http://schemas.microsoft.com/office/drawing/2014/main" id="{10225287-A970-334C-96E6-BB42F39A3119}"/>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585D3D77-62B9-C346-9D1A-8A3555BAADAA}"/>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2" name="Group 491">
              <a:extLst>
                <a:ext uri="{FF2B5EF4-FFF2-40B4-BE49-F238E27FC236}">
                  <a16:creationId xmlns:a16="http://schemas.microsoft.com/office/drawing/2014/main" id="{99C7DE0F-016E-FE40-A619-F6309459B199}"/>
                </a:ext>
              </a:extLst>
            </p:cNvPr>
            <p:cNvGrpSpPr/>
            <p:nvPr/>
          </p:nvGrpSpPr>
          <p:grpSpPr>
            <a:xfrm>
              <a:off x="9798227" y="3502221"/>
              <a:ext cx="654920" cy="607211"/>
              <a:chOff x="9798227" y="3502221"/>
              <a:chExt cx="654920" cy="607211"/>
            </a:xfrm>
          </p:grpSpPr>
          <p:sp>
            <p:nvSpPr>
              <p:cNvPr id="509" name="Freeform 917">
                <a:extLst>
                  <a:ext uri="{FF2B5EF4-FFF2-40B4-BE49-F238E27FC236}">
                    <a16:creationId xmlns:a16="http://schemas.microsoft.com/office/drawing/2014/main" id="{F61365F4-AF8A-7946-BAE2-C24405A00FD5}"/>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510" name="Group 509">
                <a:extLst>
                  <a:ext uri="{FF2B5EF4-FFF2-40B4-BE49-F238E27FC236}">
                    <a16:creationId xmlns:a16="http://schemas.microsoft.com/office/drawing/2014/main" id="{B9D23B02-A16D-054E-9F56-ACE4882F9465}"/>
                  </a:ext>
                </a:extLst>
              </p:cNvPr>
              <p:cNvGrpSpPr/>
              <p:nvPr/>
            </p:nvGrpSpPr>
            <p:grpSpPr>
              <a:xfrm>
                <a:off x="9798227" y="3502221"/>
                <a:ext cx="654920" cy="492442"/>
                <a:chOff x="9925292" y="726571"/>
                <a:chExt cx="755479" cy="492442"/>
              </a:xfrm>
            </p:grpSpPr>
            <p:sp>
              <p:nvSpPr>
                <p:cNvPr id="511" name="Rectangle 228">
                  <a:extLst>
                    <a:ext uri="{FF2B5EF4-FFF2-40B4-BE49-F238E27FC236}">
                      <a16:creationId xmlns:a16="http://schemas.microsoft.com/office/drawing/2014/main" id="{D8196C66-5ACD-F440-9D67-38ED9AB1DBEC}"/>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512" name="Rectangle 229">
                  <a:extLst>
                    <a:ext uri="{FF2B5EF4-FFF2-40B4-BE49-F238E27FC236}">
                      <a16:creationId xmlns:a16="http://schemas.microsoft.com/office/drawing/2014/main" id="{E2A04A91-A7A2-844E-A202-E5174F201E33}"/>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513" name="Text Box 230">
                  <a:extLst>
                    <a:ext uri="{FF2B5EF4-FFF2-40B4-BE49-F238E27FC236}">
                      <a16:creationId xmlns:a16="http://schemas.microsoft.com/office/drawing/2014/main" id="{C660DE0E-7128-8A4E-8A4B-C829B6CB2B99}"/>
                    </a:ext>
                  </a:extLst>
                </p:cNvPr>
                <p:cNvSpPr txBox="1">
                  <a:spLocks noChangeArrowheads="1"/>
                </p:cNvSpPr>
                <p:nvPr/>
              </p:nvSpPr>
              <p:spPr bwMode="auto">
                <a:xfrm>
                  <a:off x="9925292" y="726571"/>
                  <a:ext cx="755479"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60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14" name="Straight Connector 513">
                  <a:extLst>
                    <a:ext uri="{FF2B5EF4-FFF2-40B4-BE49-F238E27FC236}">
                      <a16:creationId xmlns:a16="http://schemas.microsoft.com/office/drawing/2014/main" id="{18B24C5B-DDAD-664C-B7C8-511BEF3C883F}"/>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D26F734D-CDBF-C940-BA08-558A6C9FC84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3" name="Group 492">
              <a:extLst>
                <a:ext uri="{FF2B5EF4-FFF2-40B4-BE49-F238E27FC236}">
                  <a16:creationId xmlns:a16="http://schemas.microsoft.com/office/drawing/2014/main" id="{38FD6327-86A9-CE4D-9578-2AAEA1D9BB04}"/>
                </a:ext>
              </a:extLst>
            </p:cNvPr>
            <p:cNvGrpSpPr/>
            <p:nvPr/>
          </p:nvGrpSpPr>
          <p:grpSpPr>
            <a:xfrm>
              <a:off x="9554792" y="4299763"/>
              <a:ext cx="571917" cy="738665"/>
              <a:chOff x="9554792" y="4299763"/>
              <a:chExt cx="571917" cy="738665"/>
            </a:xfrm>
          </p:grpSpPr>
          <p:sp>
            <p:nvSpPr>
              <p:cNvPr id="502" name="Freeform 917">
                <a:extLst>
                  <a:ext uri="{FF2B5EF4-FFF2-40B4-BE49-F238E27FC236}">
                    <a16:creationId xmlns:a16="http://schemas.microsoft.com/office/drawing/2014/main" id="{1189185D-1F7C-B94E-B532-3E812D995744}"/>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503" name="Group 502">
                <a:extLst>
                  <a:ext uri="{FF2B5EF4-FFF2-40B4-BE49-F238E27FC236}">
                    <a16:creationId xmlns:a16="http://schemas.microsoft.com/office/drawing/2014/main" id="{B4CB1129-B032-C24F-981D-F17E21FDF808}"/>
                  </a:ext>
                </a:extLst>
              </p:cNvPr>
              <p:cNvGrpSpPr/>
              <p:nvPr/>
            </p:nvGrpSpPr>
            <p:grpSpPr>
              <a:xfrm>
                <a:off x="9554792" y="4299763"/>
                <a:ext cx="571917" cy="738665"/>
                <a:chOff x="9980560" y="726571"/>
                <a:chExt cx="659732" cy="738665"/>
              </a:xfrm>
            </p:grpSpPr>
            <p:sp>
              <p:nvSpPr>
                <p:cNvPr id="504" name="Rectangle 228">
                  <a:extLst>
                    <a:ext uri="{FF2B5EF4-FFF2-40B4-BE49-F238E27FC236}">
                      <a16:creationId xmlns:a16="http://schemas.microsoft.com/office/drawing/2014/main" id="{CCE0CE6B-4616-484D-A2D2-97A95D223C4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505" name="Rectangle 229">
                  <a:extLst>
                    <a:ext uri="{FF2B5EF4-FFF2-40B4-BE49-F238E27FC236}">
                      <a16:creationId xmlns:a16="http://schemas.microsoft.com/office/drawing/2014/main" id="{D26DD102-7516-7941-AD70-9B37EC2BD556}"/>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506" name="Text Box 230">
                  <a:extLst>
                    <a:ext uri="{FF2B5EF4-FFF2-40B4-BE49-F238E27FC236}">
                      <a16:creationId xmlns:a16="http://schemas.microsoft.com/office/drawing/2014/main" id="{1F958F41-1C91-3742-8E5E-D63C7ABC69E6}"/>
                    </a:ext>
                  </a:extLst>
                </p:cNvPr>
                <p:cNvSpPr txBox="1">
                  <a:spLocks noChangeArrowheads="1"/>
                </p:cNvSpPr>
                <p:nvPr/>
              </p:nvSpPr>
              <p:spPr bwMode="auto">
                <a:xfrm>
                  <a:off x="9980560" y="726571"/>
                  <a:ext cx="659732" cy="73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60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07" name="Straight Connector 506">
                  <a:extLst>
                    <a:ext uri="{FF2B5EF4-FFF2-40B4-BE49-F238E27FC236}">
                      <a16:creationId xmlns:a16="http://schemas.microsoft.com/office/drawing/2014/main" id="{65CAD0DA-ECB6-FF46-8BF8-7B4132226870}"/>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C7CD87E0-C83F-0F48-9FE9-45EF45C8B51C}"/>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4" name="Group 493">
              <a:extLst>
                <a:ext uri="{FF2B5EF4-FFF2-40B4-BE49-F238E27FC236}">
                  <a16:creationId xmlns:a16="http://schemas.microsoft.com/office/drawing/2014/main" id="{017CCCDD-4C17-AD45-9653-B55DDD72AFD2}"/>
                </a:ext>
              </a:extLst>
            </p:cNvPr>
            <p:cNvGrpSpPr/>
            <p:nvPr/>
          </p:nvGrpSpPr>
          <p:grpSpPr>
            <a:xfrm>
              <a:off x="10153753" y="4577638"/>
              <a:ext cx="628869" cy="738665"/>
              <a:chOff x="10153753" y="4577638"/>
              <a:chExt cx="628869" cy="738665"/>
            </a:xfrm>
          </p:grpSpPr>
          <p:sp>
            <p:nvSpPr>
              <p:cNvPr id="495" name="Freeform 917">
                <a:extLst>
                  <a:ext uri="{FF2B5EF4-FFF2-40B4-BE49-F238E27FC236}">
                    <a16:creationId xmlns:a16="http://schemas.microsoft.com/office/drawing/2014/main" id="{97591357-9173-9047-99D7-EEF6AA2E91BE}"/>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496" name="Group 495">
                <a:extLst>
                  <a:ext uri="{FF2B5EF4-FFF2-40B4-BE49-F238E27FC236}">
                    <a16:creationId xmlns:a16="http://schemas.microsoft.com/office/drawing/2014/main" id="{8B40CC4E-61E1-7147-B950-B5A9495E9B83}"/>
                  </a:ext>
                </a:extLst>
              </p:cNvPr>
              <p:cNvGrpSpPr/>
              <p:nvPr/>
            </p:nvGrpSpPr>
            <p:grpSpPr>
              <a:xfrm>
                <a:off x="10210705" y="4577638"/>
                <a:ext cx="571917" cy="738665"/>
                <a:chOff x="9980560" y="726571"/>
                <a:chExt cx="659732" cy="738665"/>
              </a:xfrm>
            </p:grpSpPr>
            <p:sp>
              <p:nvSpPr>
                <p:cNvPr id="497" name="Rectangle 228">
                  <a:extLst>
                    <a:ext uri="{FF2B5EF4-FFF2-40B4-BE49-F238E27FC236}">
                      <a16:creationId xmlns:a16="http://schemas.microsoft.com/office/drawing/2014/main" id="{D2D44BCA-E28A-FA41-AF35-848ECEF07019}"/>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98" name="Rectangle 229">
                  <a:extLst>
                    <a:ext uri="{FF2B5EF4-FFF2-40B4-BE49-F238E27FC236}">
                      <a16:creationId xmlns:a16="http://schemas.microsoft.com/office/drawing/2014/main" id="{D389761B-E426-DB42-85C3-D511639FC06E}"/>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99" name="Text Box 230">
                  <a:extLst>
                    <a:ext uri="{FF2B5EF4-FFF2-40B4-BE49-F238E27FC236}">
                      <a16:creationId xmlns:a16="http://schemas.microsoft.com/office/drawing/2014/main" id="{3DB5EBC6-C337-BB4C-B251-28D5B838EF69}"/>
                    </a:ext>
                  </a:extLst>
                </p:cNvPr>
                <p:cNvSpPr txBox="1">
                  <a:spLocks noChangeArrowheads="1"/>
                </p:cNvSpPr>
                <p:nvPr/>
              </p:nvSpPr>
              <p:spPr bwMode="auto">
                <a:xfrm>
                  <a:off x="9980560" y="726571"/>
                  <a:ext cx="659732" cy="73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60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00" name="Straight Connector 499">
                  <a:extLst>
                    <a:ext uri="{FF2B5EF4-FFF2-40B4-BE49-F238E27FC236}">
                      <a16:creationId xmlns:a16="http://schemas.microsoft.com/office/drawing/2014/main" id="{8479EDDB-D000-FE4F-B1BE-1440681E30E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4B266B2A-3BB6-1B4F-AFEF-AAB669208BEF}"/>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530" name="Group 529">
            <a:extLst>
              <a:ext uri="{FF2B5EF4-FFF2-40B4-BE49-F238E27FC236}">
                <a16:creationId xmlns:a16="http://schemas.microsoft.com/office/drawing/2014/main" id="{0E5911E9-912E-A74C-9314-F819FE0F68F9}"/>
              </a:ext>
            </a:extLst>
          </p:cNvPr>
          <p:cNvGrpSpPr/>
          <p:nvPr/>
        </p:nvGrpSpPr>
        <p:grpSpPr>
          <a:xfrm>
            <a:off x="9355843" y="3641283"/>
            <a:ext cx="295320" cy="163934"/>
            <a:chOff x="7493876" y="2774731"/>
            <a:chExt cx="1481958" cy="894622"/>
          </a:xfrm>
        </p:grpSpPr>
        <p:sp>
          <p:nvSpPr>
            <p:cNvPr id="531" name="Freeform 530">
              <a:extLst>
                <a:ext uri="{FF2B5EF4-FFF2-40B4-BE49-F238E27FC236}">
                  <a16:creationId xmlns:a16="http://schemas.microsoft.com/office/drawing/2014/main" id="{607075C2-B6C5-9040-B4CF-2B70E9105E8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532" name="Oval 531">
              <a:extLst>
                <a:ext uri="{FF2B5EF4-FFF2-40B4-BE49-F238E27FC236}">
                  <a16:creationId xmlns:a16="http://schemas.microsoft.com/office/drawing/2014/main" id="{E1345A0C-4A4C-F641-BBD0-7933F8056C0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533" name="Group 532">
              <a:extLst>
                <a:ext uri="{FF2B5EF4-FFF2-40B4-BE49-F238E27FC236}">
                  <a16:creationId xmlns:a16="http://schemas.microsoft.com/office/drawing/2014/main" id="{31C7191D-3480-654D-965C-3B4C97B7A45C}"/>
                </a:ext>
              </a:extLst>
            </p:cNvPr>
            <p:cNvGrpSpPr/>
            <p:nvPr/>
          </p:nvGrpSpPr>
          <p:grpSpPr>
            <a:xfrm>
              <a:off x="7713663" y="2848339"/>
              <a:ext cx="1042107" cy="425543"/>
              <a:chOff x="7786941" y="2884917"/>
              <a:chExt cx="897649" cy="353919"/>
            </a:xfrm>
          </p:grpSpPr>
          <p:sp>
            <p:nvSpPr>
              <p:cNvPr id="534" name="Freeform 533">
                <a:extLst>
                  <a:ext uri="{FF2B5EF4-FFF2-40B4-BE49-F238E27FC236}">
                    <a16:creationId xmlns:a16="http://schemas.microsoft.com/office/drawing/2014/main" id="{EE001FF1-F9D3-0947-96F9-2AF2D9DFCA0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535" name="Freeform 534">
                <a:extLst>
                  <a:ext uri="{FF2B5EF4-FFF2-40B4-BE49-F238E27FC236}">
                    <a16:creationId xmlns:a16="http://schemas.microsoft.com/office/drawing/2014/main" id="{45E8ED17-9799-6442-8FBA-D34F88BCEC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536" name="Freeform 535">
                <a:extLst>
                  <a:ext uri="{FF2B5EF4-FFF2-40B4-BE49-F238E27FC236}">
                    <a16:creationId xmlns:a16="http://schemas.microsoft.com/office/drawing/2014/main" id="{F65478EB-2F48-3744-B46F-1455A255339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537" name="Freeform 536">
                <a:extLst>
                  <a:ext uri="{FF2B5EF4-FFF2-40B4-BE49-F238E27FC236}">
                    <a16:creationId xmlns:a16="http://schemas.microsoft.com/office/drawing/2014/main" id="{1EEBD73D-ED6E-D444-91D9-C7EA735BBFE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sp>
        <p:nvSpPr>
          <p:cNvPr id="538" name="Freeform 537">
            <a:extLst>
              <a:ext uri="{FF2B5EF4-FFF2-40B4-BE49-F238E27FC236}">
                <a16:creationId xmlns:a16="http://schemas.microsoft.com/office/drawing/2014/main" id="{431F7FF5-7027-894E-929D-18B244822EFA}"/>
              </a:ext>
            </a:extLst>
          </p:cNvPr>
          <p:cNvSpPr/>
          <p:nvPr/>
        </p:nvSpPr>
        <p:spPr>
          <a:xfrm>
            <a:off x="7484697" y="2234491"/>
            <a:ext cx="2298073" cy="2012816"/>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94510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2214275" y="202690"/>
            <a:ext cx="7858645" cy="670967"/>
          </a:xfrm>
        </p:spPr>
        <p:txBody>
          <a:bodyPr>
            <a:normAutofit fontScale="90000"/>
          </a:bodyPr>
          <a:lstStyle/>
          <a:p>
            <a:pPr algn="ctr"/>
            <a:r>
              <a:rPr lang="en-US" dirty="0">
                <a:latin typeface="Avenir Book" panose="020B0503020203020204" pitchFamily="34" charset="-78"/>
                <a:cs typeface="Avenir Book" panose="020B0503020203020204" pitchFamily="34" charset="-78"/>
              </a:rPr>
              <a:t>Routing </a:t>
            </a:r>
            <a:r>
              <a:rPr lang="en-US" dirty="0" smtClean="0">
                <a:latin typeface="Avenir Book" panose="020B0503020203020204" pitchFamily="34" charset="-78"/>
                <a:cs typeface="Avenir Book" panose="020B0503020203020204" pitchFamily="34" charset="-78"/>
              </a:rPr>
              <a:t>Algorithm </a:t>
            </a:r>
            <a:r>
              <a:rPr lang="en-US" dirty="0">
                <a:latin typeface="Avenir Book" panose="020B0503020203020204" pitchFamily="34" charset="-78"/>
                <a:cs typeface="Avenir Book" panose="020B0503020203020204" pitchFamily="34" charset="-78"/>
              </a:rPr>
              <a:t>C</a:t>
            </a:r>
            <a:r>
              <a:rPr lang="en-US" dirty="0" smtClean="0">
                <a:latin typeface="Avenir Book" panose="020B0503020203020204" pitchFamily="34" charset="-78"/>
                <a:cs typeface="Avenir Book" panose="020B0503020203020204" pitchFamily="34" charset="-78"/>
              </a:rPr>
              <a:t>lassification</a:t>
            </a:r>
            <a:endParaRPr lang="en-US" dirty="0">
              <a:latin typeface="Avenir Book" panose="020B0503020203020204" pitchFamily="34" charset="-78"/>
              <a:cs typeface="Avenir Book" panose="020B0503020203020204" pitchFamily="34" charset="-78"/>
            </a:endParaRPr>
          </a:p>
        </p:txBody>
      </p:sp>
      <p:cxnSp>
        <p:nvCxnSpPr>
          <p:cNvPr id="4" name="Straight Arrow Connector 3">
            <a:extLst>
              <a:ext uri="{FF2B5EF4-FFF2-40B4-BE49-F238E27FC236}">
                <a16:creationId xmlns:a16="http://schemas.microsoft.com/office/drawing/2014/main" id="{E9732A1C-C52A-0B46-B26E-4DBD9B488928}"/>
              </a:ext>
            </a:extLst>
          </p:cNvPr>
          <p:cNvCxnSpPr/>
          <p:nvPr/>
        </p:nvCxnSpPr>
        <p:spPr>
          <a:xfrm flipH="1">
            <a:off x="6032986" y="1000039"/>
            <a:ext cx="13641" cy="3954410"/>
          </a:xfrm>
          <a:prstGeom prst="straightConnector1">
            <a:avLst/>
          </a:prstGeom>
          <a:ln w="25400">
            <a:solidFill>
              <a:srgbClr val="0000A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8A2EBE1-BFA0-B248-ACFC-90011EBC34CE}"/>
              </a:ext>
            </a:extLst>
          </p:cNvPr>
          <p:cNvCxnSpPr>
            <a:cxnSpLocks/>
          </p:cNvCxnSpPr>
          <p:nvPr/>
        </p:nvCxnSpPr>
        <p:spPr>
          <a:xfrm flipH="1">
            <a:off x="1655294" y="2596552"/>
            <a:ext cx="8749481" cy="0"/>
          </a:xfrm>
          <a:prstGeom prst="straightConnector1">
            <a:avLst/>
          </a:prstGeom>
          <a:ln w="25400">
            <a:solidFill>
              <a:srgbClr val="0000A8"/>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2D47406-80F8-9441-A2E0-BD72AA9E3AE7}"/>
              </a:ext>
            </a:extLst>
          </p:cNvPr>
          <p:cNvGrpSpPr/>
          <p:nvPr/>
        </p:nvGrpSpPr>
        <p:grpSpPr>
          <a:xfrm>
            <a:off x="4475924" y="934550"/>
            <a:ext cx="3384755" cy="1094189"/>
            <a:chOff x="3996813" y="1474838"/>
            <a:chExt cx="4513007" cy="1209368"/>
          </a:xfrm>
        </p:grpSpPr>
        <p:sp>
          <p:nvSpPr>
            <p:cNvPr id="9" name="Rectangle 8">
              <a:extLst>
                <a:ext uri="{FF2B5EF4-FFF2-40B4-BE49-F238E27FC236}">
                  <a16:creationId xmlns:a16="http://schemas.microsoft.com/office/drawing/2014/main" id="{34F40CFC-1B50-144E-A43A-6F638CE78029}"/>
                </a:ext>
              </a:extLst>
            </p:cNvPr>
            <p:cNvSpPr/>
            <p:nvPr/>
          </p:nvSpPr>
          <p:spPr>
            <a:xfrm>
              <a:off x="5987845" y="1519084"/>
              <a:ext cx="221226" cy="1165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81" name="Rectangle 3">
              <a:extLst>
                <a:ext uri="{FF2B5EF4-FFF2-40B4-BE49-F238E27FC236}">
                  <a16:creationId xmlns:a16="http://schemas.microsoft.com/office/drawing/2014/main" id="{396DD204-2A01-8E4D-BC4B-E0BD86B248A0}"/>
                </a:ext>
              </a:extLst>
            </p:cNvPr>
            <p:cNvSpPr txBox="1">
              <a:spLocks noChangeArrowheads="1"/>
            </p:cNvSpPr>
            <p:nvPr/>
          </p:nvSpPr>
          <p:spPr>
            <a:xfrm>
              <a:off x="3996813" y="1474838"/>
              <a:ext cx="4513007" cy="1209367"/>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631" indent="0">
                <a:spcBef>
                  <a:spcPts val="300"/>
                </a:spcBef>
                <a:buNone/>
              </a:pPr>
              <a:r>
                <a:rPr lang="en-US" sz="2100" dirty="0">
                  <a:solidFill>
                    <a:srgbClr val="C00000"/>
                  </a:solidFill>
                  <a:latin typeface="Avenir Book" panose="020B0503020203020204" pitchFamily="34" charset="-78"/>
                  <a:cs typeface="Avenir Book" panose="020B0503020203020204" pitchFamily="34" charset="-78"/>
                </a:rPr>
                <a:t>Global (centralized): </a:t>
              </a:r>
              <a:r>
                <a:rPr lang="en-US" sz="1800" dirty="0">
                  <a:latin typeface="Avenir Book" panose="020B0503020203020204" pitchFamily="34" charset="-78"/>
                  <a:cs typeface="Avenir Book" panose="020B0503020203020204" pitchFamily="34" charset="-78"/>
                </a:rPr>
                <a:t>A</a:t>
              </a:r>
              <a:r>
                <a:rPr lang="en-US" sz="1800" dirty="0" smtClean="0">
                  <a:latin typeface="Avenir Book" panose="020B0503020203020204" pitchFamily="34" charset="-78"/>
                  <a:cs typeface="Avenir Book" panose="020B0503020203020204" pitchFamily="34" charset="-78"/>
                </a:rPr>
                <a:t>ll </a:t>
              </a:r>
              <a:r>
                <a:rPr lang="en-US" sz="1800" dirty="0">
                  <a:latin typeface="Avenir Book" panose="020B0503020203020204" pitchFamily="34" charset="-78"/>
                  <a:cs typeface="Avenir Book" panose="020B0503020203020204" pitchFamily="34" charset="-78"/>
                </a:rPr>
                <a:t>routers have complete topology, link cost info</a:t>
              </a:r>
            </a:p>
            <a:p>
              <a:pPr>
                <a:spcBef>
                  <a:spcPts val="300"/>
                </a:spcBef>
                <a:buFont typeface="Arial" panose="020B0604020202020204" pitchFamily="34" charset="0"/>
                <a:buChar char="•"/>
              </a:pPr>
              <a:r>
                <a:rPr lang="en-US" altLang="ja-JP" sz="1800" dirty="0" smtClean="0">
                  <a:solidFill>
                    <a:srgbClr val="000099"/>
                  </a:solidFill>
                  <a:latin typeface="Avenir Book" panose="020B0503020203020204" pitchFamily="34" charset="-78"/>
                  <a:cs typeface="Avenir Book" panose="020B0503020203020204" pitchFamily="34" charset="-78"/>
                </a:rPr>
                <a:t>“Link </a:t>
              </a:r>
              <a:r>
                <a:rPr lang="en-US" altLang="ja-JP" sz="1800" dirty="0">
                  <a:solidFill>
                    <a:srgbClr val="000099"/>
                  </a:solidFill>
                  <a:latin typeface="Avenir Book" panose="020B0503020203020204" pitchFamily="34" charset="-78"/>
                  <a:cs typeface="Avenir Book" panose="020B0503020203020204" pitchFamily="34" charset="-78"/>
                </a:rPr>
                <a:t>state” </a:t>
              </a:r>
              <a:r>
                <a:rPr lang="en-US" altLang="ja-JP" sz="1800" dirty="0">
                  <a:latin typeface="Avenir Book" panose="020B0503020203020204" pitchFamily="34" charset="-78"/>
                  <a:cs typeface="Avenir Book" panose="020B0503020203020204" pitchFamily="34" charset="-78"/>
                </a:rPr>
                <a:t>algorithms</a:t>
              </a:r>
            </a:p>
            <a:p>
              <a:pPr>
                <a:buFont typeface="Wingdings" charset="0"/>
                <a:buNone/>
              </a:pPr>
              <a:endParaRPr lang="en-US" sz="1800" dirty="0">
                <a:solidFill>
                  <a:srgbClr val="000099"/>
                </a:solidFill>
                <a:latin typeface="Avenir Book" panose="020B0503020203020204" pitchFamily="34" charset="-78"/>
                <a:cs typeface="Avenir Book" panose="020B0503020203020204" pitchFamily="34" charset="-78"/>
              </a:endParaRPr>
            </a:p>
          </p:txBody>
        </p:sp>
      </p:grpSp>
      <p:grpSp>
        <p:nvGrpSpPr>
          <p:cNvPr id="12" name="Group 11">
            <a:extLst>
              <a:ext uri="{FF2B5EF4-FFF2-40B4-BE49-F238E27FC236}">
                <a16:creationId xmlns:a16="http://schemas.microsoft.com/office/drawing/2014/main" id="{2E6E0791-AA52-904B-8ABE-26FDED6C5706}"/>
              </a:ext>
            </a:extLst>
          </p:cNvPr>
          <p:cNvGrpSpPr/>
          <p:nvPr/>
        </p:nvGrpSpPr>
        <p:grpSpPr>
          <a:xfrm>
            <a:off x="4130442" y="3110901"/>
            <a:ext cx="4634681" cy="1843549"/>
            <a:chOff x="3465869" y="4326195"/>
            <a:chExt cx="6179575" cy="2458065"/>
          </a:xfrm>
        </p:grpSpPr>
        <p:sp>
          <p:nvSpPr>
            <p:cNvPr id="11" name="Rectangle 10">
              <a:extLst>
                <a:ext uri="{FF2B5EF4-FFF2-40B4-BE49-F238E27FC236}">
                  <a16:creationId xmlns:a16="http://schemas.microsoft.com/office/drawing/2014/main" id="{F51E5A78-7BA0-F648-A6EF-E28CE96CE5C2}"/>
                </a:ext>
              </a:extLst>
            </p:cNvPr>
            <p:cNvSpPr/>
            <p:nvPr/>
          </p:nvSpPr>
          <p:spPr>
            <a:xfrm>
              <a:off x="6002594" y="4365523"/>
              <a:ext cx="147483" cy="1799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82" name="Rectangle 3">
              <a:extLst>
                <a:ext uri="{FF2B5EF4-FFF2-40B4-BE49-F238E27FC236}">
                  <a16:creationId xmlns:a16="http://schemas.microsoft.com/office/drawing/2014/main" id="{3400BCC6-9926-3649-91F6-F0B8B87FE1A0}"/>
                </a:ext>
              </a:extLst>
            </p:cNvPr>
            <p:cNvSpPr txBox="1">
              <a:spLocks noChangeArrowheads="1"/>
            </p:cNvSpPr>
            <p:nvPr/>
          </p:nvSpPr>
          <p:spPr>
            <a:xfrm>
              <a:off x="3465869" y="4326195"/>
              <a:ext cx="6179575" cy="2458065"/>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631" indent="0">
                <a:spcBef>
                  <a:spcPts val="300"/>
                </a:spcBef>
                <a:buNone/>
              </a:pPr>
              <a:r>
                <a:rPr lang="en-US" sz="2100" dirty="0">
                  <a:solidFill>
                    <a:srgbClr val="C00000"/>
                  </a:solidFill>
                  <a:latin typeface="Avenir Book" panose="020B0503020203020204" pitchFamily="34" charset="-78"/>
                  <a:cs typeface="Avenir Book" panose="020B0503020203020204" pitchFamily="34" charset="-78"/>
                </a:rPr>
                <a:t>D</a:t>
              </a:r>
              <a:r>
                <a:rPr lang="en-US" sz="2100" dirty="0" smtClean="0">
                  <a:solidFill>
                    <a:srgbClr val="C00000"/>
                  </a:solidFill>
                  <a:latin typeface="Avenir Book" panose="020B0503020203020204" pitchFamily="34" charset="-78"/>
                  <a:cs typeface="Avenir Book" panose="020B0503020203020204" pitchFamily="34" charset="-78"/>
                </a:rPr>
                <a:t>ecentralized</a:t>
              </a:r>
              <a:r>
                <a:rPr lang="en-US" sz="2100" dirty="0">
                  <a:solidFill>
                    <a:srgbClr val="C00000"/>
                  </a:solidFill>
                  <a:latin typeface="Avenir Book" panose="020B0503020203020204" pitchFamily="34" charset="-78"/>
                  <a:cs typeface="Avenir Book" panose="020B0503020203020204" pitchFamily="34" charset="-78"/>
                </a:rPr>
                <a:t>: </a:t>
              </a:r>
              <a:r>
                <a:rPr lang="en-US" sz="1800" dirty="0">
                  <a:latin typeface="Avenir Book" panose="020B0503020203020204" pitchFamily="34" charset="-78"/>
                  <a:cs typeface="Avenir Book" panose="020B0503020203020204" pitchFamily="34" charset="-78"/>
                </a:rPr>
                <a:t>iterative process of computation, exchange of info with neighbors</a:t>
              </a:r>
            </a:p>
            <a:p>
              <a:pPr marL="305991" indent="-175022">
                <a:spcBef>
                  <a:spcPts val="300"/>
                </a:spcBef>
                <a:buClr>
                  <a:srgbClr val="0000A8"/>
                </a:buClr>
                <a:buFont typeface="Arial" panose="020B0604020202020204" pitchFamily="34" charset="0"/>
                <a:buChar char="•"/>
              </a:pPr>
              <a:r>
                <a:rPr lang="en-US" sz="1800" dirty="0">
                  <a:latin typeface="Avenir Book" panose="020B0503020203020204" pitchFamily="34" charset="-78"/>
                  <a:cs typeface="Avenir Book" panose="020B0503020203020204" pitchFamily="34" charset="-78"/>
                </a:rPr>
                <a:t>R</a:t>
              </a:r>
              <a:r>
                <a:rPr lang="en-US" sz="1800" dirty="0" smtClean="0">
                  <a:latin typeface="Avenir Book" panose="020B0503020203020204" pitchFamily="34" charset="-78"/>
                  <a:cs typeface="Avenir Book" panose="020B0503020203020204" pitchFamily="34" charset="-78"/>
                </a:rPr>
                <a:t>outers </a:t>
              </a:r>
              <a:r>
                <a:rPr lang="en-US" sz="1800" dirty="0">
                  <a:latin typeface="Avenir Book" panose="020B0503020203020204" pitchFamily="34" charset="-78"/>
                  <a:cs typeface="Avenir Book" panose="020B0503020203020204" pitchFamily="34" charset="-78"/>
                </a:rPr>
                <a:t>initially only know link costs to attached neighbors</a:t>
              </a:r>
            </a:p>
            <a:p>
              <a:pPr marL="305991" indent="-175022">
                <a:spcBef>
                  <a:spcPts val="300"/>
                </a:spcBef>
                <a:buClr>
                  <a:srgbClr val="0000A8"/>
                </a:buClr>
                <a:buFont typeface="Arial" panose="020B0604020202020204" pitchFamily="34" charset="0"/>
                <a:buChar char="•"/>
              </a:pPr>
              <a:r>
                <a:rPr lang="en-US" altLang="ja-JP" sz="1800" dirty="0" smtClean="0">
                  <a:solidFill>
                    <a:srgbClr val="000099"/>
                  </a:solidFill>
                  <a:latin typeface="Avenir Book" panose="020B0503020203020204" pitchFamily="34" charset="-78"/>
                  <a:cs typeface="Avenir Book" panose="020B0503020203020204" pitchFamily="34" charset="-78"/>
                </a:rPr>
                <a:t>“Distance </a:t>
              </a:r>
              <a:r>
                <a:rPr lang="en-US" altLang="ja-JP" sz="1800" dirty="0">
                  <a:solidFill>
                    <a:srgbClr val="000099"/>
                  </a:solidFill>
                  <a:latin typeface="Avenir Book" panose="020B0503020203020204" pitchFamily="34" charset="-78"/>
                  <a:cs typeface="Avenir Book" panose="020B0503020203020204" pitchFamily="34" charset="-78"/>
                </a:rPr>
                <a:t>vector” </a:t>
              </a:r>
              <a:r>
                <a:rPr lang="en-US" altLang="ja-JP" sz="1800" dirty="0">
                  <a:latin typeface="Avenir Book" panose="020B0503020203020204" pitchFamily="34" charset="-78"/>
                  <a:cs typeface="Avenir Book" panose="020B0503020203020204" pitchFamily="34" charset="-78"/>
                </a:rPr>
                <a:t>algorithms</a:t>
              </a:r>
              <a:endParaRPr lang="en-US" sz="1800" dirty="0">
                <a:latin typeface="Avenir Book" panose="020B0503020203020204" pitchFamily="34" charset="-78"/>
                <a:cs typeface="Avenir Book" panose="020B0503020203020204" pitchFamily="34" charset="-78"/>
              </a:endParaRPr>
            </a:p>
          </p:txBody>
        </p:sp>
      </p:grpSp>
      <p:sp>
        <p:nvSpPr>
          <p:cNvPr id="91" name="TextBox 90">
            <a:extLst>
              <a:ext uri="{FF2B5EF4-FFF2-40B4-BE49-F238E27FC236}">
                <a16:creationId xmlns:a16="http://schemas.microsoft.com/office/drawing/2014/main" id="{9CA84E65-C3D2-EE42-B4E7-C5FF4CE4FA7B}"/>
              </a:ext>
            </a:extLst>
          </p:cNvPr>
          <p:cNvSpPr txBox="1"/>
          <p:nvPr/>
        </p:nvSpPr>
        <p:spPr>
          <a:xfrm>
            <a:off x="720350" y="2275775"/>
            <a:ext cx="940209" cy="715581"/>
          </a:xfrm>
          <a:prstGeom prst="rect">
            <a:avLst/>
          </a:prstGeom>
          <a:noFill/>
        </p:spPr>
        <p:txBody>
          <a:bodyPr wrap="square" rtlCol="0">
            <a:spAutoFit/>
          </a:bodyPr>
          <a:lstStyle/>
          <a:p>
            <a:r>
              <a:rPr lang="en-US" sz="1350" dirty="0">
                <a:latin typeface="Avenir Book" panose="020B0503020203020204" pitchFamily="34" charset="-78"/>
                <a:cs typeface="Avenir Book" panose="020B0503020203020204" pitchFamily="34" charset="-78"/>
              </a:rPr>
              <a:t>How fast do routes change?</a:t>
            </a:r>
          </a:p>
        </p:txBody>
      </p:sp>
      <p:sp>
        <p:nvSpPr>
          <p:cNvPr id="94" name="Rectangle 93">
            <a:extLst>
              <a:ext uri="{FF2B5EF4-FFF2-40B4-BE49-F238E27FC236}">
                <a16:creationId xmlns:a16="http://schemas.microsoft.com/office/drawing/2014/main" id="{4D26FE6B-7647-B846-9799-98FEB9D0A654}"/>
              </a:ext>
            </a:extLst>
          </p:cNvPr>
          <p:cNvSpPr/>
          <p:nvPr/>
        </p:nvSpPr>
        <p:spPr>
          <a:xfrm>
            <a:off x="9106917" y="904176"/>
            <a:ext cx="132736" cy="774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nvGrpSpPr>
          <p:cNvPr id="17" name="Group 16">
            <a:extLst>
              <a:ext uri="{FF2B5EF4-FFF2-40B4-BE49-F238E27FC236}">
                <a16:creationId xmlns:a16="http://schemas.microsoft.com/office/drawing/2014/main" id="{A4812886-28EC-D241-90C7-5E720368CE84}"/>
              </a:ext>
            </a:extLst>
          </p:cNvPr>
          <p:cNvGrpSpPr/>
          <p:nvPr/>
        </p:nvGrpSpPr>
        <p:grpSpPr>
          <a:xfrm>
            <a:off x="8033608" y="1981297"/>
            <a:ext cx="2588707" cy="1780206"/>
            <a:chOff x="8740391" y="2620951"/>
            <a:chExt cx="3451609" cy="2373608"/>
          </a:xfrm>
        </p:grpSpPr>
        <p:sp>
          <p:nvSpPr>
            <p:cNvPr id="15" name="Rectangle 14">
              <a:extLst>
                <a:ext uri="{FF2B5EF4-FFF2-40B4-BE49-F238E27FC236}">
                  <a16:creationId xmlns:a16="http://schemas.microsoft.com/office/drawing/2014/main" id="{9F87E6BF-15DE-A246-9A08-7C8063E9BE3B}"/>
                </a:ext>
              </a:extLst>
            </p:cNvPr>
            <p:cNvSpPr/>
            <p:nvPr/>
          </p:nvSpPr>
          <p:spPr>
            <a:xfrm>
              <a:off x="8922775" y="3314699"/>
              <a:ext cx="2580968" cy="210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96" name="Rectangle 4">
              <a:extLst>
                <a:ext uri="{FF2B5EF4-FFF2-40B4-BE49-F238E27FC236}">
                  <a16:creationId xmlns:a16="http://schemas.microsoft.com/office/drawing/2014/main" id="{A5264CD0-EF94-D444-B0AF-8FAAE7055B9A}"/>
                </a:ext>
              </a:extLst>
            </p:cNvPr>
            <p:cNvSpPr txBox="1">
              <a:spLocks noChangeArrowheads="1"/>
            </p:cNvSpPr>
            <p:nvPr/>
          </p:nvSpPr>
          <p:spPr>
            <a:xfrm>
              <a:off x="8740391" y="2620951"/>
              <a:ext cx="3451609" cy="2373608"/>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863" indent="-42863">
                <a:buNone/>
                <a:defRPr/>
              </a:pPr>
              <a:r>
                <a:rPr lang="en-US" sz="2100" dirty="0">
                  <a:solidFill>
                    <a:srgbClr val="CC0000"/>
                  </a:solidFill>
                  <a:latin typeface="Avenir Book" panose="020B0503020203020204" pitchFamily="34" charset="-78"/>
                  <a:cs typeface="Avenir Book" panose="020B0503020203020204" pitchFamily="34" charset="-78"/>
                </a:rPr>
                <a:t>D</a:t>
              </a:r>
              <a:r>
                <a:rPr lang="en-US" sz="2100" dirty="0" smtClean="0">
                  <a:solidFill>
                    <a:srgbClr val="CC0000"/>
                  </a:solidFill>
                  <a:latin typeface="Avenir Book" panose="020B0503020203020204" pitchFamily="34" charset="-78"/>
                  <a:cs typeface="Avenir Book" panose="020B0503020203020204" pitchFamily="34" charset="-78"/>
                </a:rPr>
                <a:t>ynamic</a:t>
              </a:r>
              <a:r>
                <a:rPr lang="en-US" sz="1800" dirty="0">
                  <a:solidFill>
                    <a:srgbClr val="CC0000"/>
                  </a:solidFill>
                  <a:latin typeface="Avenir Book" panose="020B0503020203020204" pitchFamily="34" charset="-78"/>
                  <a:cs typeface="Avenir Book" panose="020B0503020203020204" pitchFamily="34" charset="-78"/>
                </a:rPr>
                <a:t>: </a:t>
              </a:r>
              <a:r>
                <a:rPr lang="en-US" sz="1800" dirty="0">
                  <a:latin typeface="Avenir Book" panose="020B0503020203020204" pitchFamily="34" charset="-78"/>
                  <a:cs typeface="Avenir Book" panose="020B0503020203020204" pitchFamily="34" charset="-78"/>
                </a:rPr>
                <a:t>routes change more quickly</a:t>
              </a:r>
            </a:p>
            <a:p>
              <a:pPr marL="261938" lvl="1" indent="-175022">
                <a:spcBef>
                  <a:spcPts val="300"/>
                </a:spcBef>
                <a:defRPr/>
              </a:pPr>
              <a:r>
                <a:rPr lang="en-US" sz="1800" dirty="0">
                  <a:latin typeface="Avenir Book" panose="020B0503020203020204" pitchFamily="34" charset="-78"/>
                  <a:cs typeface="Avenir Book" panose="020B0503020203020204" pitchFamily="34" charset="-78"/>
                </a:rPr>
                <a:t>periodic updates or in response to link cost changes</a:t>
              </a:r>
            </a:p>
          </p:txBody>
        </p:sp>
      </p:grpSp>
      <p:grpSp>
        <p:nvGrpSpPr>
          <p:cNvPr id="16" name="Group 15">
            <a:extLst>
              <a:ext uri="{FF2B5EF4-FFF2-40B4-BE49-F238E27FC236}">
                <a16:creationId xmlns:a16="http://schemas.microsoft.com/office/drawing/2014/main" id="{73C4129E-0B83-3343-863D-606A39998A89}"/>
              </a:ext>
            </a:extLst>
          </p:cNvPr>
          <p:cNvGrpSpPr/>
          <p:nvPr/>
        </p:nvGrpSpPr>
        <p:grpSpPr>
          <a:xfrm>
            <a:off x="2463654" y="2275775"/>
            <a:ext cx="2266678" cy="907025"/>
            <a:chOff x="1313787" y="3013586"/>
            <a:chExt cx="3022237" cy="1209367"/>
          </a:xfrm>
        </p:grpSpPr>
        <p:sp>
          <p:nvSpPr>
            <p:cNvPr id="98" name="Rectangle 97">
              <a:extLst>
                <a:ext uri="{FF2B5EF4-FFF2-40B4-BE49-F238E27FC236}">
                  <a16:creationId xmlns:a16="http://schemas.microsoft.com/office/drawing/2014/main" id="{D0862584-87FB-1B45-8C6F-1E2A810A4276}"/>
                </a:ext>
              </a:extLst>
            </p:cNvPr>
            <p:cNvSpPr/>
            <p:nvPr/>
          </p:nvSpPr>
          <p:spPr>
            <a:xfrm>
              <a:off x="1465006" y="3314699"/>
              <a:ext cx="2531807" cy="224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95" name="Rectangle 3">
              <a:extLst>
                <a:ext uri="{FF2B5EF4-FFF2-40B4-BE49-F238E27FC236}">
                  <a16:creationId xmlns:a16="http://schemas.microsoft.com/office/drawing/2014/main" id="{28CA3E4A-EC8F-1F42-89F5-9571CBDD8106}"/>
                </a:ext>
              </a:extLst>
            </p:cNvPr>
            <p:cNvSpPr txBox="1">
              <a:spLocks noChangeArrowheads="1"/>
            </p:cNvSpPr>
            <p:nvPr/>
          </p:nvSpPr>
          <p:spPr>
            <a:xfrm>
              <a:off x="1313787" y="3013586"/>
              <a:ext cx="3022237" cy="120936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631" indent="0">
                <a:spcBef>
                  <a:spcPts val="300"/>
                </a:spcBef>
                <a:buNone/>
              </a:pPr>
              <a:r>
                <a:rPr lang="en-US" sz="2100" dirty="0">
                  <a:solidFill>
                    <a:srgbClr val="C00000"/>
                  </a:solidFill>
                  <a:latin typeface="Avenir Book" panose="020B0503020203020204" pitchFamily="34" charset="-78"/>
                  <a:cs typeface="Avenir Book" panose="020B0503020203020204" pitchFamily="34" charset="-78"/>
                </a:rPr>
                <a:t>S</a:t>
              </a:r>
              <a:r>
                <a:rPr lang="en-US" sz="2100" dirty="0" smtClean="0">
                  <a:solidFill>
                    <a:srgbClr val="C00000"/>
                  </a:solidFill>
                  <a:latin typeface="Avenir Book" panose="020B0503020203020204" pitchFamily="34" charset="-78"/>
                  <a:cs typeface="Avenir Book" panose="020B0503020203020204" pitchFamily="34" charset="-78"/>
                </a:rPr>
                <a:t>tatic</a:t>
              </a:r>
              <a:r>
                <a:rPr lang="en-US" sz="2100" dirty="0">
                  <a:solidFill>
                    <a:srgbClr val="C00000"/>
                  </a:solidFill>
                  <a:latin typeface="Avenir Book" panose="020B0503020203020204" pitchFamily="34" charset="-78"/>
                  <a:cs typeface="Avenir Book" panose="020B0503020203020204" pitchFamily="34" charset="-78"/>
                </a:rPr>
                <a:t>: </a:t>
              </a:r>
              <a:r>
                <a:rPr lang="en-US" sz="1800" dirty="0">
                  <a:latin typeface="Avenir Book" panose="020B0503020203020204" pitchFamily="34" charset="-78"/>
                  <a:cs typeface="Avenir Book" panose="020B0503020203020204" pitchFamily="34" charset="-78"/>
                </a:rPr>
                <a:t>routes change slowly over time</a:t>
              </a:r>
              <a:endParaRPr lang="en-US" sz="1800" dirty="0">
                <a:solidFill>
                  <a:srgbClr val="000099"/>
                </a:solidFill>
                <a:latin typeface="Avenir Book" panose="020B0503020203020204" pitchFamily="34" charset="-78"/>
                <a:cs typeface="Avenir Book" panose="020B0503020203020204" pitchFamily="34" charset="-78"/>
              </a:endParaRPr>
            </a:p>
          </p:txBody>
        </p:sp>
      </p:grpSp>
      <p:sp>
        <p:nvSpPr>
          <p:cNvPr id="19" name="TextBox 18">
            <a:extLst>
              <a:ext uri="{FF2B5EF4-FFF2-40B4-BE49-F238E27FC236}">
                <a16:creationId xmlns:a16="http://schemas.microsoft.com/office/drawing/2014/main" id="{506C293B-8D3D-2544-91D8-2533CD0AF99D}"/>
              </a:ext>
            </a:extLst>
          </p:cNvPr>
          <p:cNvSpPr txBox="1"/>
          <p:nvPr/>
        </p:nvSpPr>
        <p:spPr>
          <a:xfrm>
            <a:off x="4589159" y="4903192"/>
            <a:ext cx="3015569"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u="none" strike="noStrike" kern="1200" cap="none" spc="0" normalizeH="0" baseline="0" noProof="0" dirty="0" smtClean="0">
                <a:ln>
                  <a:noFill/>
                </a:ln>
                <a:solidFill>
                  <a:prstClr val="black"/>
                </a:solidFill>
                <a:effectLst/>
                <a:uLnTx/>
                <a:uFillTx/>
                <a:latin typeface="Avenir Book" panose="020B0503020203020204" pitchFamily="34" charset="-78"/>
                <a:cs typeface="Avenir Book" panose="020B0503020203020204" pitchFamily="34" charset="-78"/>
              </a:rPr>
              <a:t>Global </a:t>
            </a:r>
            <a:r>
              <a:rPr kumimoji="0" lang="en-US" sz="135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or decentralized information?</a:t>
            </a:r>
          </a:p>
        </p:txBody>
      </p:sp>
    </p:spTree>
    <p:extLst>
      <p:ext uri="{BB962C8B-B14F-4D97-AF65-F5344CB8AC3E}">
        <p14:creationId xmlns:p14="http://schemas.microsoft.com/office/powerpoint/2010/main" val="51485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lstStyle/>
          <a:p>
            <a:pPr algn="ctr" eaLnBrk="1" hangingPunct="1"/>
            <a:r>
              <a:rPr lang="en-GB" dirty="0">
                <a:latin typeface="Avenir Book" panose="020B0503020203020204" pitchFamily="34" charset="-78"/>
                <a:cs typeface="Avenir Book" panose="020B0503020203020204" pitchFamily="34" charset="-78"/>
              </a:rPr>
              <a:t>Link State Routing Protocol</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0779928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2477766" y="410929"/>
            <a:ext cx="7269898" cy="670967"/>
          </a:xfrm>
        </p:spPr>
        <p:txBody>
          <a:bodyPr>
            <a:normAutofit fontScale="90000"/>
          </a:bodyPr>
          <a:lstStyle/>
          <a:p>
            <a:r>
              <a:rPr lang="en-US" dirty="0">
                <a:latin typeface="Avenir Book" panose="020B0503020203020204" pitchFamily="34" charset="-78"/>
                <a:cs typeface="Avenir Book" panose="020B0503020203020204" pitchFamily="34" charset="-78"/>
              </a:rPr>
              <a:t>Graph </a:t>
            </a:r>
            <a:r>
              <a:rPr lang="en-US" dirty="0" smtClean="0">
                <a:latin typeface="Avenir Book" panose="020B0503020203020204" pitchFamily="34" charset="-78"/>
                <a:cs typeface="Avenir Book" panose="020B0503020203020204" pitchFamily="34" charset="-78"/>
              </a:rPr>
              <a:t>Abstraction</a:t>
            </a:r>
            <a:r>
              <a:rPr lang="en-US" dirty="0">
                <a:latin typeface="Avenir Book" panose="020B0503020203020204" pitchFamily="34" charset="-78"/>
                <a:cs typeface="Avenir Book" panose="020B0503020203020204" pitchFamily="34" charset="-78"/>
              </a:rPr>
              <a:t>: </a:t>
            </a:r>
            <a:r>
              <a:rPr lang="en-US" dirty="0" smtClean="0">
                <a:latin typeface="Avenir Book" panose="020B0503020203020204" pitchFamily="34" charset="-78"/>
                <a:cs typeface="Avenir Book" panose="020B0503020203020204" pitchFamily="34" charset="-78"/>
              </a:rPr>
              <a:t>Link </a:t>
            </a:r>
            <a:r>
              <a:rPr lang="en-US" dirty="0">
                <a:latin typeface="Avenir Book" panose="020B0503020203020204" pitchFamily="34" charset="-78"/>
                <a:cs typeface="Avenir Book" panose="020B0503020203020204" pitchFamily="34" charset="-78"/>
              </a:rPr>
              <a:t>C</a:t>
            </a:r>
            <a:r>
              <a:rPr lang="en-US" dirty="0" smtClean="0">
                <a:latin typeface="Avenir Book" panose="020B0503020203020204" pitchFamily="34" charset="-78"/>
                <a:cs typeface="Avenir Book" panose="020B0503020203020204" pitchFamily="34" charset="-78"/>
              </a:rPr>
              <a:t>osts</a:t>
            </a:r>
            <a:endParaRPr lang="en-US" dirty="0">
              <a:latin typeface="Avenir Book" panose="020B0503020203020204" pitchFamily="34" charset="-78"/>
              <a:cs typeface="Avenir Book" panose="020B0503020203020204" pitchFamily="34" charset="-78"/>
            </a:endParaRPr>
          </a:p>
        </p:txBody>
      </p:sp>
      <p:grpSp>
        <p:nvGrpSpPr>
          <p:cNvPr id="611" name="Group 2">
            <a:extLst>
              <a:ext uri="{FF2B5EF4-FFF2-40B4-BE49-F238E27FC236}">
                <a16:creationId xmlns:a16="http://schemas.microsoft.com/office/drawing/2014/main" id="{8F3AF934-05FC-1741-9920-1E37F407434E}"/>
              </a:ext>
            </a:extLst>
          </p:cNvPr>
          <p:cNvGrpSpPr>
            <a:grpSpLocks/>
          </p:cNvGrpSpPr>
          <p:nvPr/>
        </p:nvGrpSpPr>
        <p:grpSpPr bwMode="auto">
          <a:xfrm>
            <a:off x="2143531" y="1450330"/>
            <a:ext cx="2678906" cy="1684735"/>
            <a:chOff x="3162" y="1071"/>
            <a:chExt cx="2250" cy="1415"/>
          </a:xfrm>
        </p:grpSpPr>
        <p:sp>
          <p:nvSpPr>
            <p:cNvPr id="612" name="Freeform 3">
              <a:extLst>
                <a:ext uri="{FF2B5EF4-FFF2-40B4-BE49-F238E27FC236}">
                  <a16:creationId xmlns:a16="http://schemas.microsoft.com/office/drawing/2014/main" id="{453067FB-5417-D747-A9D1-7A886199D86C}"/>
                </a:ext>
              </a:extLst>
            </p:cNvPr>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3" name="Freeform 4">
              <a:extLst>
                <a:ext uri="{FF2B5EF4-FFF2-40B4-BE49-F238E27FC236}">
                  <a16:creationId xmlns:a16="http://schemas.microsoft.com/office/drawing/2014/main" id="{33DAED7D-3A7B-904E-9B5E-9FC4FC3D1E38}"/>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4" name="Oval 5">
              <a:extLst>
                <a:ext uri="{FF2B5EF4-FFF2-40B4-BE49-F238E27FC236}">
                  <a16:creationId xmlns:a16="http://schemas.microsoft.com/office/drawing/2014/main" id="{2170DD72-9E40-764D-9C66-5662F5C98D05}"/>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5" name="Line 6">
              <a:extLst>
                <a:ext uri="{FF2B5EF4-FFF2-40B4-BE49-F238E27FC236}">
                  <a16:creationId xmlns:a16="http://schemas.microsoft.com/office/drawing/2014/main" id="{AD1E8D51-D03D-3E44-9ECF-8CEF9C546F90}"/>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6" name="Line 7">
              <a:extLst>
                <a:ext uri="{FF2B5EF4-FFF2-40B4-BE49-F238E27FC236}">
                  <a16:creationId xmlns:a16="http://schemas.microsoft.com/office/drawing/2014/main" id="{EF7881A8-F3AA-5647-81DD-BFEC3F67F959}"/>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7" name="Rectangle 8">
              <a:extLst>
                <a:ext uri="{FF2B5EF4-FFF2-40B4-BE49-F238E27FC236}">
                  <a16:creationId xmlns:a16="http://schemas.microsoft.com/office/drawing/2014/main" id="{9DDD93A0-0B9F-214B-88D4-CA45AABB318B}"/>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8" name="Oval 9">
              <a:extLst>
                <a:ext uri="{FF2B5EF4-FFF2-40B4-BE49-F238E27FC236}">
                  <a16:creationId xmlns:a16="http://schemas.microsoft.com/office/drawing/2014/main" id="{D83D8A8A-8F8F-A047-B67A-4E57193F1399}"/>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9" name="Oval 10">
              <a:extLst>
                <a:ext uri="{FF2B5EF4-FFF2-40B4-BE49-F238E27FC236}">
                  <a16:creationId xmlns:a16="http://schemas.microsoft.com/office/drawing/2014/main" id="{21DC2241-7526-B048-963D-024ABCFF5D20}"/>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0" name="Line 11">
              <a:extLst>
                <a:ext uri="{FF2B5EF4-FFF2-40B4-BE49-F238E27FC236}">
                  <a16:creationId xmlns:a16="http://schemas.microsoft.com/office/drawing/2014/main" id="{137382C1-9446-A94A-A118-0B9E495EDA6B}"/>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1" name="Line 12">
              <a:extLst>
                <a:ext uri="{FF2B5EF4-FFF2-40B4-BE49-F238E27FC236}">
                  <a16:creationId xmlns:a16="http://schemas.microsoft.com/office/drawing/2014/main" id="{04A9146B-C80E-C141-9048-092B193CAB0B}"/>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2" name="Rectangle 13">
              <a:extLst>
                <a:ext uri="{FF2B5EF4-FFF2-40B4-BE49-F238E27FC236}">
                  <a16:creationId xmlns:a16="http://schemas.microsoft.com/office/drawing/2014/main" id="{E3CEEEB9-7637-A644-99B6-2A13DFD47D3A}"/>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3" name="Oval 14">
              <a:extLst>
                <a:ext uri="{FF2B5EF4-FFF2-40B4-BE49-F238E27FC236}">
                  <a16:creationId xmlns:a16="http://schemas.microsoft.com/office/drawing/2014/main" id="{C107E8DA-8746-AF42-A141-86F28CAF62DC}"/>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4" name="Oval 15">
              <a:extLst>
                <a:ext uri="{FF2B5EF4-FFF2-40B4-BE49-F238E27FC236}">
                  <a16:creationId xmlns:a16="http://schemas.microsoft.com/office/drawing/2014/main" id="{5F2BA590-63EE-0C46-A5CA-02573C500CC0}"/>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5" name="Line 16">
              <a:extLst>
                <a:ext uri="{FF2B5EF4-FFF2-40B4-BE49-F238E27FC236}">
                  <a16:creationId xmlns:a16="http://schemas.microsoft.com/office/drawing/2014/main" id="{11080E94-1F03-714E-8AB1-3B4DEA4A9AA9}"/>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6" name="Line 17">
              <a:extLst>
                <a:ext uri="{FF2B5EF4-FFF2-40B4-BE49-F238E27FC236}">
                  <a16:creationId xmlns:a16="http://schemas.microsoft.com/office/drawing/2014/main" id="{FE188877-FC11-9F4C-9A67-6A13C778D425}"/>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7" name="Rectangle 18">
              <a:extLst>
                <a:ext uri="{FF2B5EF4-FFF2-40B4-BE49-F238E27FC236}">
                  <a16:creationId xmlns:a16="http://schemas.microsoft.com/office/drawing/2014/main" id="{AB0D0A23-CA41-9C45-8823-F5E417571B82}"/>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8" name="Oval 19">
              <a:extLst>
                <a:ext uri="{FF2B5EF4-FFF2-40B4-BE49-F238E27FC236}">
                  <a16:creationId xmlns:a16="http://schemas.microsoft.com/office/drawing/2014/main" id="{A3557876-CBC0-904A-8546-3AF399CF148A}"/>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9" name="Oval 20">
              <a:extLst>
                <a:ext uri="{FF2B5EF4-FFF2-40B4-BE49-F238E27FC236}">
                  <a16:creationId xmlns:a16="http://schemas.microsoft.com/office/drawing/2014/main" id="{C3E2692B-8831-754F-9E6E-008C343B6B61}"/>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0" name="Line 21">
              <a:extLst>
                <a:ext uri="{FF2B5EF4-FFF2-40B4-BE49-F238E27FC236}">
                  <a16:creationId xmlns:a16="http://schemas.microsoft.com/office/drawing/2014/main" id="{9123636B-BAFA-2440-8260-5EA0CA220D6F}"/>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1" name="Line 22">
              <a:extLst>
                <a:ext uri="{FF2B5EF4-FFF2-40B4-BE49-F238E27FC236}">
                  <a16:creationId xmlns:a16="http://schemas.microsoft.com/office/drawing/2014/main" id="{EFE8FE51-3AD2-4745-ADE0-A43C031219CA}"/>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2" name="Rectangle 23">
              <a:extLst>
                <a:ext uri="{FF2B5EF4-FFF2-40B4-BE49-F238E27FC236}">
                  <a16:creationId xmlns:a16="http://schemas.microsoft.com/office/drawing/2014/main" id="{FD42180D-C903-D144-9E3E-AD4A52F5CF93}"/>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3" name="Oval 24">
              <a:extLst>
                <a:ext uri="{FF2B5EF4-FFF2-40B4-BE49-F238E27FC236}">
                  <a16:creationId xmlns:a16="http://schemas.microsoft.com/office/drawing/2014/main" id="{F07CE376-92DE-2A4B-8855-4035B688D7D8}"/>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4" name="Oval 25">
              <a:extLst>
                <a:ext uri="{FF2B5EF4-FFF2-40B4-BE49-F238E27FC236}">
                  <a16:creationId xmlns:a16="http://schemas.microsoft.com/office/drawing/2014/main" id="{E4EA7D36-77DD-114A-A537-3E5E6AF3A920}"/>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5" name="Line 26">
              <a:extLst>
                <a:ext uri="{FF2B5EF4-FFF2-40B4-BE49-F238E27FC236}">
                  <a16:creationId xmlns:a16="http://schemas.microsoft.com/office/drawing/2014/main" id="{B4B8F4B2-F24A-4049-A3F6-305EE1D36163}"/>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6" name="Line 27">
              <a:extLst>
                <a:ext uri="{FF2B5EF4-FFF2-40B4-BE49-F238E27FC236}">
                  <a16:creationId xmlns:a16="http://schemas.microsoft.com/office/drawing/2014/main" id="{A5D15F50-B753-C442-91B9-889011830AC6}"/>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7" name="Rectangle 28">
              <a:extLst>
                <a:ext uri="{FF2B5EF4-FFF2-40B4-BE49-F238E27FC236}">
                  <a16:creationId xmlns:a16="http://schemas.microsoft.com/office/drawing/2014/main" id="{629ABB40-A5DD-844A-ABE9-8F6A1075B33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8" name="Oval 29">
              <a:extLst>
                <a:ext uri="{FF2B5EF4-FFF2-40B4-BE49-F238E27FC236}">
                  <a16:creationId xmlns:a16="http://schemas.microsoft.com/office/drawing/2014/main" id="{FE70825F-F5BB-2A42-A076-DCF34282568A}"/>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9" name="Oval 30">
              <a:extLst>
                <a:ext uri="{FF2B5EF4-FFF2-40B4-BE49-F238E27FC236}">
                  <a16:creationId xmlns:a16="http://schemas.microsoft.com/office/drawing/2014/main" id="{E5C07A67-14B1-2749-8C45-CCF8A7156D5A}"/>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0" name="Line 31">
              <a:extLst>
                <a:ext uri="{FF2B5EF4-FFF2-40B4-BE49-F238E27FC236}">
                  <a16:creationId xmlns:a16="http://schemas.microsoft.com/office/drawing/2014/main" id="{0542E5EA-1D03-AB4F-9FEC-B3A92BC33B70}"/>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1" name="Line 32">
              <a:extLst>
                <a:ext uri="{FF2B5EF4-FFF2-40B4-BE49-F238E27FC236}">
                  <a16:creationId xmlns:a16="http://schemas.microsoft.com/office/drawing/2014/main" id="{5443EC84-61B8-B843-A6E1-5A4F636A64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2" name="Rectangle 33">
              <a:extLst>
                <a:ext uri="{FF2B5EF4-FFF2-40B4-BE49-F238E27FC236}">
                  <a16:creationId xmlns:a16="http://schemas.microsoft.com/office/drawing/2014/main" id="{9782BC94-E1A7-5740-A6A1-585BA6B4E039}"/>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3" name="Oval 34">
              <a:extLst>
                <a:ext uri="{FF2B5EF4-FFF2-40B4-BE49-F238E27FC236}">
                  <a16:creationId xmlns:a16="http://schemas.microsoft.com/office/drawing/2014/main" id="{347E1E2B-9AA3-814E-88C5-98C1961995D2}"/>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4" name="Freeform 35">
              <a:extLst>
                <a:ext uri="{FF2B5EF4-FFF2-40B4-BE49-F238E27FC236}">
                  <a16:creationId xmlns:a16="http://schemas.microsoft.com/office/drawing/2014/main" id="{321283E4-4A33-8C40-9132-D98702BFF0D3}"/>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5" name="Freeform 36">
              <a:extLst>
                <a:ext uri="{FF2B5EF4-FFF2-40B4-BE49-F238E27FC236}">
                  <a16:creationId xmlns:a16="http://schemas.microsoft.com/office/drawing/2014/main" id="{E75C929F-25A5-CE44-BC4C-F4689510C261}"/>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6" name="Freeform 37">
              <a:extLst>
                <a:ext uri="{FF2B5EF4-FFF2-40B4-BE49-F238E27FC236}">
                  <a16:creationId xmlns:a16="http://schemas.microsoft.com/office/drawing/2014/main" id="{145717E6-3976-BF4C-B776-D1C932E8D60A}"/>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7" name="Freeform 38">
              <a:extLst>
                <a:ext uri="{FF2B5EF4-FFF2-40B4-BE49-F238E27FC236}">
                  <a16:creationId xmlns:a16="http://schemas.microsoft.com/office/drawing/2014/main" id="{A208B769-70F6-9E4C-960A-A8DFC0ECA40A}"/>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8" name="Freeform 39">
              <a:extLst>
                <a:ext uri="{FF2B5EF4-FFF2-40B4-BE49-F238E27FC236}">
                  <a16:creationId xmlns:a16="http://schemas.microsoft.com/office/drawing/2014/main" id="{B59A27ED-2064-ED4C-B8FC-0E8B32DB7B8A}"/>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9" name="Freeform 40">
              <a:extLst>
                <a:ext uri="{FF2B5EF4-FFF2-40B4-BE49-F238E27FC236}">
                  <a16:creationId xmlns:a16="http://schemas.microsoft.com/office/drawing/2014/main" id="{121316DC-42A4-644A-9197-5C50258A0563}"/>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0" name="Freeform 41">
              <a:extLst>
                <a:ext uri="{FF2B5EF4-FFF2-40B4-BE49-F238E27FC236}">
                  <a16:creationId xmlns:a16="http://schemas.microsoft.com/office/drawing/2014/main" id="{12DEF568-9364-4644-9D5B-A432330238D4}"/>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1" name="Freeform 42">
              <a:extLst>
                <a:ext uri="{FF2B5EF4-FFF2-40B4-BE49-F238E27FC236}">
                  <a16:creationId xmlns:a16="http://schemas.microsoft.com/office/drawing/2014/main" id="{DFA2F297-7F20-564C-A937-26867B0AEE3B}"/>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2" name="Freeform 43">
              <a:extLst>
                <a:ext uri="{FF2B5EF4-FFF2-40B4-BE49-F238E27FC236}">
                  <a16:creationId xmlns:a16="http://schemas.microsoft.com/office/drawing/2014/main" id="{62A27136-D795-774F-8FF9-34713D46471F}"/>
                </a:ext>
              </a:extLst>
            </p:cNvPr>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53" name="Group 44">
              <a:extLst>
                <a:ext uri="{FF2B5EF4-FFF2-40B4-BE49-F238E27FC236}">
                  <a16:creationId xmlns:a16="http://schemas.microsoft.com/office/drawing/2014/main" id="{C99C2CD4-C4EA-C04D-8AAE-36D8B62990BB}"/>
                </a:ext>
              </a:extLst>
            </p:cNvPr>
            <p:cNvGrpSpPr>
              <a:grpSpLocks/>
            </p:cNvGrpSpPr>
            <p:nvPr/>
          </p:nvGrpSpPr>
          <p:grpSpPr bwMode="auto">
            <a:xfrm>
              <a:off x="3262" y="1744"/>
              <a:ext cx="245" cy="271"/>
              <a:chOff x="2934" y="2425"/>
              <a:chExt cx="249" cy="271"/>
            </a:xfrm>
          </p:grpSpPr>
          <p:sp>
            <p:nvSpPr>
              <p:cNvPr id="679" name="Rectangle 45">
                <a:extLst>
                  <a:ext uri="{FF2B5EF4-FFF2-40B4-BE49-F238E27FC236}">
                    <a16:creationId xmlns:a16="http://schemas.microsoft.com/office/drawing/2014/main" id="{1CABD7F6-8165-8E4A-BE47-7EF07B5564ED}"/>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80" name="Text Box 46">
                <a:extLst>
                  <a:ext uri="{FF2B5EF4-FFF2-40B4-BE49-F238E27FC236}">
                    <a16:creationId xmlns:a16="http://schemas.microsoft.com/office/drawing/2014/main" id="{92427952-B2CD-2346-8330-8A5FCBC2B9F6}"/>
                  </a:ext>
                </a:extLst>
              </p:cNvPr>
              <p:cNvSpPr txBox="1">
                <a:spLocks noChangeArrowheads="1"/>
              </p:cNvSpPr>
              <p:nvPr/>
            </p:nvSpPr>
            <p:spPr bwMode="auto">
              <a:xfrm>
                <a:off x="2934" y="2425"/>
                <a:ext cx="24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654" name="Group 47">
              <a:extLst>
                <a:ext uri="{FF2B5EF4-FFF2-40B4-BE49-F238E27FC236}">
                  <a16:creationId xmlns:a16="http://schemas.microsoft.com/office/drawing/2014/main" id="{976C96E8-0AD3-E941-A9F5-DF3E1A47DBD2}"/>
                </a:ext>
              </a:extLst>
            </p:cNvPr>
            <p:cNvGrpSpPr>
              <a:grpSpLocks/>
            </p:cNvGrpSpPr>
            <p:nvPr/>
          </p:nvGrpSpPr>
          <p:grpSpPr bwMode="auto">
            <a:xfrm>
              <a:off x="4437" y="2128"/>
              <a:ext cx="236" cy="271"/>
              <a:chOff x="2938" y="2425"/>
              <a:chExt cx="240" cy="271"/>
            </a:xfrm>
          </p:grpSpPr>
          <p:sp>
            <p:nvSpPr>
              <p:cNvPr id="677" name="Rectangle 48">
                <a:extLst>
                  <a:ext uri="{FF2B5EF4-FFF2-40B4-BE49-F238E27FC236}">
                    <a16:creationId xmlns:a16="http://schemas.microsoft.com/office/drawing/2014/main" id="{8916E3C2-1E79-4642-85BC-BCB2EADB203E}"/>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8" name="Text Box 49">
                <a:extLst>
                  <a:ext uri="{FF2B5EF4-FFF2-40B4-BE49-F238E27FC236}">
                    <a16:creationId xmlns:a16="http://schemas.microsoft.com/office/drawing/2014/main" id="{031FB18A-DC18-F847-BA60-BD8DC2013EBD}"/>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655" name="Group 50">
              <a:extLst>
                <a:ext uri="{FF2B5EF4-FFF2-40B4-BE49-F238E27FC236}">
                  <a16:creationId xmlns:a16="http://schemas.microsoft.com/office/drawing/2014/main" id="{15EC6BC8-2051-9B43-8474-12F5179EE95D}"/>
                </a:ext>
              </a:extLst>
            </p:cNvPr>
            <p:cNvGrpSpPr>
              <a:grpSpLocks/>
            </p:cNvGrpSpPr>
            <p:nvPr/>
          </p:nvGrpSpPr>
          <p:grpSpPr bwMode="auto">
            <a:xfrm>
              <a:off x="3754" y="2095"/>
              <a:ext cx="252" cy="310"/>
              <a:chOff x="2931" y="2395"/>
              <a:chExt cx="253" cy="310"/>
            </a:xfrm>
          </p:grpSpPr>
          <p:sp>
            <p:nvSpPr>
              <p:cNvPr id="675" name="Rectangle 51">
                <a:extLst>
                  <a:ext uri="{FF2B5EF4-FFF2-40B4-BE49-F238E27FC236}">
                    <a16:creationId xmlns:a16="http://schemas.microsoft.com/office/drawing/2014/main" id="{1AF33268-294F-4241-927A-6DBA3F2D728D}"/>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6" name="Text Box 52">
                <a:extLst>
                  <a:ext uri="{FF2B5EF4-FFF2-40B4-BE49-F238E27FC236}">
                    <a16:creationId xmlns:a16="http://schemas.microsoft.com/office/drawing/2014/main" id="{8B945CFB-A2BC-1D42-84E4-882BBC95E28F}"/>
                  </a:ext>
                </a:extLst>
              </p:cNvPr>
              <p:cNvSpPr txBox="1">
                <a:spLocks noChangeArrowheads="1"/>
              </p:cNvSpPr>
              <p:nvPr/>
            </p:nvSpPr>
            <p:spPr bwMode="auto">
              <a:xfrm>
                <a:off x="2931" y="2395"/>
                <a:ext cx="253"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x</a:t>
                </a:r>
              </a:p>
            </p:txBody>
          </p:sp>
        </p:grpSp>
        <p:grpSp>
          <p:nvGrpSpPr>
            <p:cNvPr id="656" name="Group 53">
              <a:extLst>
                <a:ext uri="{FF2B5EF4-FFF2-40B4-BE49-F238E27FC236}">
                  <a16:creationId xmlns:a16="http://schemas.microsoft.com/office/drawing/2014/main" id="{FDD8B679-D777-2E4D-9A1F-C71EC712AEB9}"/>
                </a:ext>
              </a:extLst>
            </p:cNvPr>
            <p:cNvGrpSpPr>
              <a:grpSpLocks/>
            </p:cNvGrpSpPr>
            <p:nvPr/>
          </p:nvGrpSpPr>
          <p:grpSpPr bwMode="auto">
            <a:xfrm>
              <a:off x="4413" y="1438"/>
              <a:ext cx="272" cy="271"/>
              <a:chOff x="2920" y="2425"/>
              <a:chExt cx="276" cy="271"/>
            </a:xfrm>
          </p:grpSpPr>
          <p:sp>
            <p:nvSpPr>
              <p:cNvPr id="673" name="Rectangle 54">
                <a:extLst>
                  <a:ext uri="{FF2B5EF4-FFF2-40B4-BE49-F238E27FC236}">
                    <a16:creationId xmlns:a16="http://schemas.microsoft.com/office/drawing/2014/main" id="{6EA1D1BF-D644-594E-9DC3-6D0351A4B43B}"/>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4" name="Text Box 55">
                <a:extLst>
                  <a:ext uri="{FF2B5EF4-FFF2-40B4-BE49-F238E27FC236}">
                    <a16:creationId xmlns:a16="http://schemas.microsoft.com/office/drawing/2014/main" id="{8FCBB617-DEFB-9744-B8A4-4E1E68D8A3D0}"/>
                  </a:ext>
                </a:extLst>
              </p:cNvPr>
              <p:cNvSpPr txBox="1">
                <a:spLocks noChangeArrowheads="1"/>
              </p:cNvSpPr>
              <p:nvPr/>
            </p:nvSpPr>
            <p:spPr bwMode="auto">
              <a:xfrm>
                <a:off x="2920" y="2425"/>
                <a:ext cx="27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657" name="Group 56">
              <a:extLst>
                <a:ext uri="{FF2B5EF4-FFF2-40B4-BE49-F238E27FC236}">
                  <a16:creationId xmlns:a16="http://schemas.microsoft.com/office/drawing/2014/main" id="{28C30620-9B81-5A4E-A97C-60B4E0E32A0C}"/>
                </a:ext>
              </a:extLst>
            </p:cNvPr>
            <p:cNvGrpSpPr>
              <a:grpSpLocks/>
            </p:cNvGrpSpPr>
            <p:nvPr/>
          </p:nvGrpSpPr>
          <p:grpSpPr bwMode="auto">
            <a:xfrm>
              <a:off x="3747" y="1438"/>
              <a:ext cx="236" cy="271"/>
              <a:chOff x="2938" y="2425"/>
              <a:chExt cx="240" cy="271"/>
            </a:xfrm>
          </p:grpSpPr>
          <p:sp>
            <p:nvSpPr>
              <p:cNvPr id="671" name="Rectangle 57">
                <a:extLst>
                  <a:ext uri="{FF2B5EF4-FFF2-40B4-BE49-F238E27FC236}">
                    <a16:creationId xmlns:a16="http://schemas.microsoft.com/office/drawing/2014/main" id="{1A44830E-FAAD-D047-825F-D463DC07C53C}"/>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2" name="Text Box 58">
                <a:extLst>
                  <a:ext uri="{FF2B5EF4-FFF2-40B4-BE49-F238E27FC236}">
                    <a16:creationId xmlns:a16="http://schemas.microsoft.com/office/drawing/2014/main" id="{4A4BE0CE-ED8E-064B-AF09-AA4FC512E02E}"/>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658" name="Group 59">
              <a:extLst>
                <a:ext uri="{FF2B5EF4-FFF2-40B4-BE49-F238E27FC236}">
                  <a16:creationId xmlns:a16="http://schemas.microsoft.com/office/drawing/2014/main" id="{C1F4D6C9-E81E-624A-B436-921840F8DFA8}"/>
                </a:ext>
              </a:extLst>
            </p:cNvPr>
            <p:cNvGrpSpPr>
              <a:grpSpLocks/>
            </p:cNvGrpSpPr>
            <p:nvPr/>
          </p:nvGrpSpPr>
          <p:grpSpPr bwMode="auto">
            <a:xfrm>
              <a:off x="5004" y="1756"/>
              <a:ext cx="237" cy="310"/>
              <a:chOff x="2936" y="2395"/>
              <a:chExt cx="240" cy="310"/>
            </a:xfrm>
          </p:grpSpPr>
          <p:sp>
            <p:nvSpPr>
              <p:cNvPr id="669" name="Rectangle 60">
                <a:extLst>
                  <a:ext uri="{FF2B5EF4-FFF2-40B4-BE49-F238E27FC236}">
                    <a16:creationId xmlns:a16="http://schemas.microsoft.com/office/drawing/2014/main" id="{245262F4-4026-E949-9DCB-BB9B5D9D526B}"/>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0" name="Text Box 61">
                <a:extLst>
                  <a:ext uri="{FF2B5EF4-FFF2-40B4-BE49-F238E27FC236}">
                    <a16:creationId xmlns:a16="http://schemas.microsoft.com/office/drawing/2014/main" id="{AEB3CE28-3923-3C4E-B064-B7F0BA975A57}"/>
                  </a:ext>
                </a:extLst>
              </p:cNvPr>
              <p:cNvSpPr txBox="1">
                <a:spLocks noChangeArrowheads="1"/>
              </p:cNvSpPr>
              <p:nvPr/>
            </p:nvSpPr>
            <p:spPr bwMode="auto">
              <a:xfrm>
                <a:off x="2936" y="2395"/>
                <a:ext cx="24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z</a:t>
                </a:r>
              </a:p>
            </p:txBody>
          </p:sp>
        </p:grpSp>
        <p:sp>
          <p:nvSpPr>
            <p:cNvPr id="659" name="Text Box 62">
              <a:extLst>
                <a:ext uri="{FF2B5EF4-FFF2-40B4-BE49-F238E27FC236}">
                  <a16:creationId xmlns:a16="http://schemas.microsoft.com/office/drawing/2014/main" id="{701B1242-762A-7549-8469-E0E6A324702A}"/>
                </a:ext>
              </a:extLst>
            </p:cNvPr>
            <p:cNvSpPr txBox="1">
              <a:spLocks noChangeArrowheads="1"/>
            </p:cNvSpPr>
            <p:nvPr/>
          </p:nvSpPr>
          <p:spPr bwMode="auto">
            <a:xfrm>
              <a:off x="3474" y="1568"/>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0" name="Text Box 63">
              <a:extLst>
                <a:ext uri="{FF2B5EF4-FFF2-40B4-BE49-F238E27FC236}">
                  <a16:creationId xmlns:a16="http://schemas.microsoft.com/office/drawing/2014/main" id="{92C7415C-205B-0141-A835-E28CCFE34A27}"/>
                </a:ext>
              </a:extLst>
            </p:cNvPr>
            <p:cNvSpPr txBox="1">
              <a:spLocks noChangeArrowheads="1"/>
            </p:cNvSpPr>
            <p:nvPr/>
          </p:nvSpPr>
          <p:spPr bwMode="auto">
            <a:xfrm>
              <a:off x="3822" y="1787"/>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1" name="Text Box 64">
              <a:extLst>
                <a:ext uri="{FF2B5EF4-FFF2-40B4-BE49-F238E27FC236}">
                  <a16:creationId xmlns:a16="http://schemas.microsoft.com/office/drawing/2014/main" id="{F0F0E459-A754-BC42-AAB4-E313BB45E849}"/>
                </a:ext>
              </a:extLst>
            </p:cNvPr>
            <p:cNvSpPr txBox="1">
              <a:spLocks noChangeArrowheads="1"/>
            </p:cNvSpPr>
            <p:nvPr/>
          </p:nvSpPr>
          <p:spPr bwMode="auto">
            <a:xfrm>
              <a:off x="3387" y="200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2" name="Text Box 65">
              <a:extLst>
                <a:ext uri="{FF2B5EF4-FFF2-40B4-BE49-F238E27FC236}">
                  <a16:creationId xmlns:a16="http://schemas.microsoft.com/office/drawing/2014/main" id="{5A0B6924-9D83-BD4A-8CFE-9500663C144B}"/>
                </a:ext>
              </a:extLst>
            </p:cNvPr>
            <p:cNvSpPr txBox="1">
              <a:spLocks noChangeArrowheads="1"/>
            </p:cNvSpPr>
            <p:nvPr/>
          </p:nvSpPr>
          <p:spPr bwMode="auto">
            <a:xfrm>
              <a:off x="4206" y="188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3" name="Text Box 66">
              <a:extLst>
                <a:ext uri="{FF2B5EF4-FFF2-40B4-BE49-F238E27FC236}">
                  <a16:creationId xmlns:a16="http://schemas.microsoft.com/office/drawing/2014/main" id="{6E3E3D55-9237-C845-9A8D-D340C3E115D1}"/>
                </a:ext>
              </a:extLst>
            </p:cNvPr>
            <p:cNvSpPr txBox="1">
              <a:spLocks noChangeArrowheads="1"/>
            </p:cNvSpPr>
            <p:nvPr/>
          </p:nvSpPr>
          <p:spPr bwMode="auto">
            <a:xfrm>
              <a:off x="4143" y="2234"/>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4" name="Text Box 67">
              <a:extLst>
                <a:ext uri="{FF2B5EF4-FFF2-40B4-BE49-F238E27FC236}">
                  <a16:creationId xmlns:a16="http://schemas.microsoft.com/office/drawing/2014/main" id="{D025C99C-DFC7-0A4F-8AAA-17320A7C5C47}"/>
                </a:ext>
              </a:extLst>
            </p:cNvPr>
            <p:cNvSpPr txBox="1">
              <a:spLocks noChangeArrowheads="1"/>
            </p:cNvSpPr>
            <p:nvPr/>
          </p:nvSpPr>
          <p:spPr bwMode="auto">
            <a:xfrm>
              <a:off x="4503" y="180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5" name="Text Box 68">
              <a:extLst>
                <a:ext uri="{FF2B5EF4-FFF2-40B4-BE49-F238E27FC236}">
                  <a16:creationId xmlns:a16="http://schemas.microsoft.com/office/drawing/2014/main" id="{30F29813-395E-A44E-BB9F-87C86902AF0B}"/>
                </a:ext>
              </a:extLst>
            </p:cNvPr>
            <p:cNvSpPr txBox="1">
              <a:spLocks noChangeArrowheads="1"/>
            </p:cNvSpPr>
            <p:nvPr/>
          </p:nvSpPr>
          <p:spPr bwMode="auto">
            <a:xfrm>
              <a:off x="4863" y="2069"/>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6" name="Text Box 69">
              <a:extLst>
                <a:ext uri="{FF2B5EF4-FFF2-40B4-BE49-F238E27FC236}">
                  <a16:creationId xmlns:a16="http://schemas.microsoft.com/office/drawing/2014/main" id="{2B974974-7BCD-014C-BD76-E756B6797CED}"/>
                </a:ext>
              </a:extLst>
            </p:cNvPr>
            <p:cNvSpPr txBox="1">
              <a:spLocks noChangeArrowheads="1"/>
            </p:cNvSpPr>
            <p:nvPr/>
          </p:nvSpPr>
          <p:spPr bwMode="auto">
            <a:xfrm>
              <a:off x="4836" y="153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7" name="Text Box 70">
              <a:extLst>
                <a:ext uri="{FF2B5EF4-FFF2-40B4-BE49-F238E27FC236}">
                  <a16:creationId xmlns:a16="http://schemas.microsoft.com/office/drawing/2014/main" id="{F094EC90-E0AA-CB45-95E4-B52B0E9BC42E}"/>
                </a:ext>
              </a:extLst>
            </p:cNvPr>
            <p:cNvSpPr txBox="1">
              <a:spLocks noChangeArrowheads="1"/>
            </p:cNvSpPr>
            <p:nvPr/>
          </p:nvSpPr>
          <p:spPr bwMode="auto">
            <a:xfrm>
              <a:off x="4101" y="138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8" name="Text Box 71">
              <a:extLst>
                <a:ext uri="{FF2B5EF4-FFF2-40B4-BE49-F238E27FC236}">
                  <a16:creationId xmlns:a16="http://schemas.microsoft.com/office/drawing/2014/main" id="{CBA2DE5C-9821-9E47-AB4D-09462934E67F}"/>
                </a:ext>
              </a:extLst>
            </p:cNvPr>
            <p:cNvSpPr txBox="1">
              <a:spLocks noChangeArrowheads="1"/>
            </p:cNvSpPr>
            <p:nvPr/>
          </p:nvSpPr>
          <p:spPr bwMode="auto">
            <a:xfrm>
              <a:off x="3750" y="111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682" name="Text Box 72">
            <a:extLst>
              <a:ext uri="{FF2B5EF4-FFF2-40B4-BE49-F238E27FC236}">
                <a16:creationId xmlns:a16="http://schemas.microsoft.com/office/drawing/2014/main" id="{36F192F0-85DA-A647-A8F9-5CBF1CE818A0}"/>
              </a:ext>
            </a:extLst>
          </p:cNvPr>
          <p:cNvSpPr txBox="1">
            <a:spLocks noChangeArrowheads="1"/>
          </p:cNvSpPr>
          <p:nvPr/>
        </p:nvSpPr>
        <p:spPr bwMode="auto">
          <a:xfrm>
            <a:off x="2273194" y="3407486"/>
            <a:ext cx="2215671"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100" dirty="0">
                <a:latin typeface="Avenir Book" panose="020B0503020203020204" pitchFamily="34" charset="-78"/>
                <a:cs typeface="Avenir Book" panose="020B0503020203020204" pitchFamily="34" charset="-78"/>
              </a:rPr>
              <a:t>G</a:t>
            </a:r>
            <a:r>
              <a:rPr lang="en-US" sz="2100" dirty="0" smtClean="0">
                <a:latin typeface="Avenir Book" panose="020B0503020203020204" pitchFamily="34" charset="-78"/>
                <a:cs typeface="Avenir Book" panose="020B0503020203020204" pitchFamily="34" charset="-78"/>
              </a:rPr>
              <a:t>raph</a:t>
            </a:r>
            <a:r>
              <a:rPr lang="en-US" sz="2100" dirty="0">
                <a:latin typeface="Avenir Book" panose="020B0503020203020204" pitchFamily="34" charset="-78"/>
                <a:cs typeface="Avenir Book" panose="020B0503020203020204" pitchFamily="34" charset="-78"/>
              </a:rPr>
              <a:t>: G = (N,E)</a:t>
            </a:r>
          </a:p>
          <a:p>
            <a:pPr eaLnBrk="1" hangingPunct="1"/>
            <a:endParaRPr lang="en-US" sz="2100" dirty="0">
              <a:latin typeface="Avenir Book" panose="020B0503020203020204" pitchFamily="34" charset="-78"/>
              <a:cs typeface="Avenir Book" panose="020B0503020203020204" pitchFamily="34" charset="-78"/>
            </a:endParaRPr>
          </a:p>
        </p:txBody>
      </p:sp>
      <p:sp>
        <p:nvSpPr>
          <p:cNvPr id="2" name="TextBox 1">
            <a:extLst>
              <a:ext uri="{FF2B5EF4-FFF2-40B4-BE49-F238E27FC236}">
                <a16:creationId xmlns:a16="http://schemas.microsoft.com/office/drawing/2014/main" id="{0D50443A-E126-1D4D-BD75-6130D04D9E32}"/>
              </a:ext>
            </a:extLst>
          </p:cNvPr>
          <p:cNvSpPr txBox="1"/>
          <p:nvPr/>
        </p:nvSpPr>
        <p:spPr>
          <a:xfrm>
            <a:off x="5307062" y="1545810"/>
            <a:ext cx="5155375" cy="1754326"/>
          </a:xfrm>
          <a:prstGeom prst="rect">
            <a:avLst/>
          </a:prstGeom>
          <a:noFill/>
        </p:spPr>
        <p:txBody>
          <a:bodyPr wrap="square" rtlCol="0">
            <a:spAutoFit/>
          </a:bodyPr>
          <a:lstStyle/>
          <a:p>
            <a:r>
              <a:rPr lang="en-US" dirty="0">
                <a:latin typeface="Avenir Book" panose="020B0503020203020204" pitchFamily="34" charset="-78"/>
                <a:cs typeface="Avenir Book" panose="020B0503020203020204" pitchFamily="34" charset="-78"/>
              </a:rPr>
              <a:t>c</a:t>
            </a:r>
            <a:r>
              <a:rPr lang="en-US" baseline="-25000" dirty="0">
                <a:latin typeface="Avenir Book" panose="020B0503020203020204" pitchFamily="34" charset="-78"/>
                <a:cs typeface="Avenir Book" panose="020B0503020203020204" pitchFamily="34" charset="-78"/>
              </a:rPr>
              <a:t>a,b</a:t>
            </a:r>
            <a:r>
              <a:rPr lang="en-US" dirty="0">
                <a:latin typeface="Avenir Book" panose="020B0503020203020204" pitchFamily="34" charset="-78"/>
                <a:cs typeface="Avenir Book" panose="020B0503020203020204" pitchFamily="34" charset="-78"/>
              </a:rPr>
              <a:t>: cost of </a:t>
            </a:r>
            <a:r>
              <a:rPr lang="en-US" dirty="0">
                <a:solidFill>
                  <a:srgbClr val="0000A8"/>
                </a:solidFill>
                <a:latin typeface="Avenir Book" panose="020B0503020203020204" pitchFamily="34" charset="-78"/>
                <a:cs typeface="Avenir Book" panose="020B0503020203020204" pitchFamily="34" charset="-78"/>
              </a:rPr>
              <a:t>direct</a:t>
            </a:r>
            <a:r>
              <a:rPr lang="en-US" dirty="0">
                <a:latin typeface="Avenir Book" panose="020B0503020203020204" pitchFamily="34" charset="-78"/>
                <a:cs typeface="Avenir Book" panose="020B0503020203020204" pitchFamily="34" charset="-78"/>
              </a:rPr>
              <a:t> link connecting a and b</a:t>
            </a:r>
          </a:p>
          <a:p>
            <a:r>
              <a:rPr lang="en-US" dirty="0">
                <a:latin typeface="Avenir Book" panose="020B0503020203020204" pitchFamily="34" charset="-78"/>
                <a:cs typeface="Avenir Book" panose="020B0503020203020204" pitchFamily="34" charset="-78"/>
              </a:rPr>
              <a:t>             e.g., c</a:t>
            </a:r>
            <a:r>
              <a:rPr lang="en-US" baseline="-25000" dirty="0">
                <a:latin typeface="Avenir Book" panose="020B0503020203020204" pitchFamily="34" charset="-78"/>
                <a:cs typeface="Avenir Book" panose="020B0503020203020204" pitchFamily="34" charset="-78"/>
              </a:rPr>
              <a:t>w,z </a:t>
            </a:r>
            <a:r>
              <a:rPr lang="en-US" dirty="0">
                <a:latin typeface="Avenir Book" panose="020B0503020203020204" pitchFamily="34" charset="-78"/>
                <a:cs typeface="Avenir Book" panose="020B0503020203020204" pitchFamily="34" charset="-78"/>
              </a:rPr>
              <a:t>= 5, c</a:t>
            </a:r>
            <a:r>
              <a:rPr lang="en-US" baseline="-25000" dirty="0">
                <a:latin typeface="Avenir Book" panose="020B0503020203020204" pitchFamily="34" charset="-78"/>
                <a:cs typeface="Avenir Book" panose="020B0503020203020204" pitchFamily="34" charset="-78"/>
              </a:rPr>
              <a:t>u,z </a:t>
            </a:r>
            <a:r>
              <a:rPr lang="en-US" dirty="0">
                <a:latin typeface="Avenir Book" panose="020B0503020203020204" pitchFamily="34" charset="-78"/>
                <a:cs typeface="Avenir Book" panose="020B0503020203020204" pitchFamily="34" charset="-78"/>
              </a:rPr>
              <a:t>= ∞</a:t>
            </a:r>
          </a:p>
          <a:p>
            <a:endParaRPr lang="en-US" dirty="0">
              <a:latin typeface="Avenir Book" panose="020B0503020203020204" pitchFamily="34" charset="-78"/>
              <a:cs typeface="Avenir Book" panose="020B0503020203020204" pitchFamily="34" charset="-78"/>
            </a:endParaRPr>
          </a:p>
          <a:p>
            <a:pPr marL="601266" lvl="1"/>
            <a:r>
              <a:rPr lang="en-US" dirty="0">
                <a:latin typeface="Avenir Book" panose="020B0503020203020204" pitchFamily="34" charset="-78"/>
                <a:cs typeface="Avenir Book" panose="020B0503020203020204" pitchFamily="34" charset="-78"/>
              </a:rPr>
              <a:t>cost defined by network operator: could always be 1, or inversely related to bandwidth, or </a:t>
            </a:r>
            <a:r>
              <a:rPr lang="en-US" dirty="0" smtClean="0">
                <a:latin typeface="Avenir Book" panose="020B0503020203020204" pitchFamily="34" charset="-78"/>
                <a:cs typeface="Avenir Book" panose="020B0503020203020204" pitchFamily="34" charset="-78"/>
              </a:rPr>
              <a:t>related </a:t>
            </a:r>
            <a:r>
              <a:rPr lang="en-US" dirty="0">
                <a:latin typeface="Avenir Book" panose="020B0503020203020204" pitchFamily="34" charset="-78"/>
                <a:cs typeface="Avenir Book" panose="020B0503020203020204" pitchFamily="34" charset="-78"/>
              </a:rPr>
              <a:t>to congestion</a:t>
            </a:r>
          </a:p>
        </p:txBody>
      </p:sp>
      <p:sp>
        <p:nvSpPr>
          <p:cNvPr id="76" name="Text Box 72">
            <a:extLst>
              <a:ext uri="{FF2B5EF4-FFF2-40B4-BE49-F238E27FC236}">
                <a16:creationId xmlns:a16="http://schemas.microsoft.com/office/drawing/2014/main" id="{BFBE2A81-FFD1-7B4E-9584-A27B7DB3EE76}"/>
              </a:ext>
            </a:extLst>
          </p:cNvPr>
          <p:cNvSpPr txBox="1">
            <a:spLocks noChangeArrowheads="1"/>
          </p:cNvSpPr>
          <p:nvPr/>
        </p:nvSpPr>
        <p:spPr bwMode="auto">
          <a:xfrm>
            <a:off x="2443109" y="3886808"/>
            <a:ext cx="4357283"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100" dirty="0">
                <a:latin typeface="Avenir Book" panose="020B0503020203020204" pitchFamily="34" charset="-78"/>
                <a:cs typeface="Avenir Book" panose="020B0503020203020204" pitchFamily="34" charset="-78"/>
              </a:rPr>
              <a:t>N: set of routers = { u, v, w, x, y, z }</a:t>
            </a:r>
          </a:p>
        </p:txBody>
      </p:sp>
      <p:sp>
        <p:nvSpPr>
          <p:cNvPr id="77" name="Text Box 72">
            <a:extLst>
              <a:ext uri="{FF2B5EF4-FFF2-40B4-BE49-F238E27FC236}">
                <a16:creationId xmlns:a16="http://schemas.microsoft.com/office/drawing/2014/main" id="{EE3DED54-15B8-EA4D-AA68-CD285B8DE31C}"/>
              </a:ext>
            </a:extLst>
          </p:cNvPr>
          <p:cNvSpPr txBox="1">
            <a:spLocks noChangeArrowheads="1"/>
          </p:cNvSpPr>
          <p:nvPr/>
        </p:nvSpPr>
        <p:spPr bwMode="auto">
          <a:xfrm>
            <a:off x="2443107" y="4314003"/>
            <a:ext cx="8106706"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100" dirty="0">
                <a:latin typeface="Avenir Book" panose="020B0503020203020204" pitchFamily="34" charset="-78"/>
                <a:cs typeface="Avenir Book" panose="020B0503020203020204" pitchFamily="34" charset="-78"/>
              </a:rPr>
              <a:t>E: set of links =</a:t>
            </a:r>
            <a:r>
              <a:rPr lang="en-US" dirty="0">
                <a:latin typeface="Avenir Book" panose="020B0503020203020204" pitchFamily="34" charset="-78"/>
                <a:cs typeface="Avenir Book" panose="020B0503020203020204" pitchFamily="34" charset="-78"/>
              </a:rPr>
              <a:t>{</a:t>
            </a:r>
            <a:r>
              <a:rPr lang="en-US" sz="2700" dirty="0">
                <a:latin typeface="Avenir Book" panose="020B0503020203020204" pitchFamily="34" charset="-78"/>
                <a:cs typeface="Avenir Book" panose="020B0503020203020204" pitchFamily="34" charset="-78"/>
              </a:rPr>
              <a:t> </a:t>
            </a:r>
            <a:r>
              <a:rPr lang="en-US" sz="2100" dirty="0">
                <a:latin typeface="Avenir Book" panose="020B0503020203020204" pitchFamily="34" charset="-78"/>
                <a:cs typeface="Avenir Book" panose="020B0503020203020204" pitchFamily="34" charset="-78"/>
              </a:rPr>
              <a:t>(u,v), (u,x), (v,x), (v,w), (x,w), (x,y), (w,y), (w,z), (y,z) </a:t>
            </a:r>
            <a:r>
              <a:rPr lang="en-US" dirty="0">
                <a:latin typeface="Avenir Book" panose="020B0503020203020204" pitchFamily="34" charset="-78"/>
                <a:cs typeface="Avenir Book" panose="020B0503020203020204" pitchFamily="34" charset="-78"/>
              </a:rPr>
              <a:t>}</a:t>
            </a:r>
            <a:endParaRPr lang="en-US" sz="21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00311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6"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1607127" y="254906"/>
            <a:ext cx="9016537" cy="670967"/>
          </a:xfrm>
        </p:spPr>
        <p:txBody>
          <a:bodyPr>
            <a:normAutofit fontScale="90000"/>
          </a:bodyPr>
          <a:lstStyle/>
          <a:p>
            <a:pPr algn="ctr"/>
            <a:r>
              <a:rPr lang="en-US" b="0" dirty="0" smtClean="0">
                <a:latin typeface="Avenir Book" panose="020B0503020203020204" pitchFamily="34" charset="-78"/>
                <a:cs typeface="Avenir Book" panose="020B0503020203020204" pitchFamily="34" charset="-78"/>
              </a:rPr>
              <a:t>Link-state </a:t>
            </a:r>
            <a:r>
              <a:rPr lang="en-US" dirty="0">
                <a:latin typeface="Avenir Book" panose="020B0503020203020204" pitchFamily="34" charset="-78"/>
                <a:cs typeface="Avenir Book" panose="020B0503020203020204" pitchFamily="34" charset="-78"/>
              </a:rPr>
              <a:t>R</a:t>
            </a:r>
            <a:r>
              <a:rPr lang="en-US" b="0" dirty="0" smtClean="0">
                <a:latin typeface="Avenir Book" panose="020B0503020203020204" pitchFamily="34" charset="-78"/>
                <a:cs typeface="Avenir Book" panose="020B0503020203020204" pitchFamily="34" charset="-78"/>
              </a:rPr>
              <a:t>outing </a:t>
            </a:r>
            <a:r>
              <a:rPr lang="en-US" dirty="0">
                <a:latin typeface="Avenir Book" panose="020B0503020203020204" pitchFamily="34" charset="-78"/>
                <a:cs typeface="Avenir Book" panose="020B0503020203020204" pitchFamily="34" charset="-78"/>
              </a:rPr>
              <a:t>A</a:t>
            </a:r>
            <a:r>
              <a:rPr lang="en-US" b="0" dirty="0" smtClean="0">
                <a:latin typeface="Avenir Book" panose="020B0503020203020204" pitchFamily="34" charset="-78"/>
                <a:cs typeface="Avenir Book" panose="020B0503020203020204" pitchFamily="34" charset="-78"/>
              </a:rPr>
              <a:t>lgorithm</a:t>
            </a:r>
            <a:endParaRPr lang="en-US" b="0" dirty="0">
              <a:latin typeface="Avenir Book" panose="020B0503020203020204" pitchFamily="34" charset="-78"/>
              <a:cs typeface="Avenir Book" panose="020B0503020203020204" pitchFamily="34" charset="-78"/>
            </a:endParaRPr>
          </a:p>
        </p:txBody>
      </p:sp>
      <p:sp>
        <p:nvSpPr>
          <p:cNvPr id="23" name="Rectangle 3">
            <a:extLst>
              <a:ext uri="{FF2B5EF4-FFF2-40B4-BE49-F238E27FC236}">
                <a16:creationId xmlns:a16="http://schemas.microsoft.com/office/drawing/2014/main" id="{AE9CCC8F-9B64-9843-9FF6-322BE507C6B3}"/>
              </a:ext>
            </a:extLst>
          </p:cNvPr>
          <p:cNvSpPr txBox="1">
            <a:spLocks noChangeArrowheads="1"/>
          </p:cNvSpPr>
          <p:nvPr/>
        </p:nvSpPr>
        <p:spPr>
          <a:xfrm>
            <a:off x="2043699" y="1261982"/>
            <a:ext cx="9211733" cy="367784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smtClean="0">
                <a:latin typeface="Avenir Book" panose="020B0503020203020204" pitchFamily="34" charset="-78"/>
                <a:cs typeface="Avenir Book" panose="020B0503020203020204" pitchFamily="34" charset="-78"/>
              </a:rPr>
              <a:t>Runs in two steps</a:t>
            </a:r>
          </a:p>
          <a:p>
            <a:endParaRPr lang="en-US" sz="2100" dirty="0" smtClean="0">
              <a:latin typeface="Avenir Book" panose="020B0503020203020204" pitchFamily="34" charset="-78"/>
              <a:cs typeface="Avenir Book" panose="020B0503020203020204" pitchFamily="34" charset="-78"/>
            </a:endParaRPr>
          </a:p>
          <a:p>
            <a:r>
              <a:rPr lang="en-US" sz="2100" dirty="0" smtClean="0">
                <a:solidFill>
                  <a:srgbClr val="0000A8"/>
                </a:solidFill>
                <a:latin typeface="Avenir Book" panose="020B0503020203020204" pitchFamily="34" charset="-78"/>
                <a:cs typeface="Avenir Book" panose="020B0503020203020204" pitchFamily="34" charset="-78"/>
              </a:rPr>
              <a:t>Step1: </a:t>
            </a:r>
            <a:r>
              <a:rPr lang="en-US" sz="2100" dirty="0">
                <a:latin typeface="Avenir Book" panose="020B0503020203020204" pitchFamily="34" charset="-78"/>
                <a:cs typeface="Avenir Book" panose="020B0503020203020204" pitchFamily="34" charset="-78"/>
              </a:rPr>
              <a:t>L</a:t>
            </a:r>
            <a:r>
              <a:rPr lang="en-US" sz="2100" dirty="0" smtClean="0">
                <a:latin typeface="Avenir Book" panose="020B0503020203020204" pitchFamily="34" charset="-78"/>
                <a:cs typeface="Avenir Book" panose="020B0503020203020204" pitchFamily="34" charset="-78"/>
              </a:rPr>
              <a:t>earning the network topology</a:t>
            </a:r>
          </a:p>
          <a:p>
            <a:pPr lvl="1"/>
            <a:r>
              <a:rPr lang="en-US" sz="1800" dirty="0" smtClean="0">
                <a:latin typeface="Avenir Book" panose="020B0503020203020204" pitchFamily="34" charset="-78"/>
                <a:cs typeface="Avenir Book" panose="020B0503020203020204" pitchFamily="34" charset="-78"/>
              </a:rPr>
              <a:t>Nodes flood the information about their neighbors and their link costs in </a:t>
            </a:r>
            <a:r>
              <a:rPr lang="en-US" sz="1800" dirty="0" smtClean="0">
                <a:solidFill>
                  <a:srgbClr val="FF0000"/>
                </a:solidFill>
                <a:latin typeface="Avenir Book" panose="020B0503020203020204" pitchFamily="34" charset="-78"/>
                <a:cs typeface="Avenir Book" panose="020B0503020203020204" pitchFamily="34" charset="-78"/>
              </a:rPr>
              <a:t>Link State Packets</a:t>
            </a:r>
            <a:endParaRPr lang="en-US" altLang="ja-JP" sz="1800" dirty="0" smtClean="0">
              <a:solidFill>
                <a:srgbClr val="FF0000"/>
              </a:solidFill>
              <a:latin typeface="Avenir Book" panose="020B0503020203020204" pitchFamily="34" charset="-78"/>
              <a:cs typeface="Avenir Book" panose="020B0503020203020204" pitchFamily="34" charset="-78"/>
            </a:endParaRPr>
          </a:p>
          <a:p>
            <a:pPr lvl="1"/>
            <a:r>
              <a:rPr lang="en-US" sz="1800" dirty="0" smtClean="0">
                <a:latin typeface="Avenir Book" panose="020B0503020203020204" pitchFamily="34" charset="-78"/>
                <a:cs typeface="Avenir Book" panose="020B0503020203020204" pitchFamily="34" charset="-78"/>
              </a:rPr>
              <a:t>All </a:t>
            </a:r>
            <a:r>
              <a:rPr lang="en-US" sz="1800" dirty="0">
                <a:latin typeface="Avenir Book" panose="020B0503020203020204" pitchFamily="34" charset="-78"/>
                <a:cs typeface="Avenir Book" panose="020B0503020203020204" pitchFamily="34" charset="-78"/>
              </a:rPr>
              <a:t>nodes </a:t>
            </a:r>
            <a:r>
              <a:rPr lang="en-US" sz="1800" dirty="0" smtClean="0">
                <a:latin typeface="Avenir Book" panose="020B0503020203020204" pitchFamily="34" charset="-78"/>
                <a:cs typeface="Avenir Book" panose="020B0503020203020204" pitchFamily="34" charset="-78"/>
              </a:rPr>
              <a:t>learn the entire network topology</a:t>
            </a:r>
          </a:p>
          <a:p>
            <a:pPr lvl="1"/>
            <a:endParaRPr lang="en-US" sz="1800" dirty="0">
              <a:latin typeface="Avenir Book" panose="020B0503020203020204" pitchFamily="34" charset="-78"/>
              <a:cs typeface="Avenir Book" panose="020B0503020203020204" pitchFamily="34" charset="-78"/>
            </a:endParaRPr>
          </a:p>
          <a:p>
            <a:r>
              <a:rPr lang="en-US" sz="2100" dirty="0" smtClean="0">
                <a:solidFill>
                  <a:srgbClr val="0000A8"/>
                </a:solidFill>
                <a:latin typeface="Avenir Book" panose="020B0503020203020204" pitchFamily="34" charset="-78"/>
                <a:cs typeface="Avenir Book" panose="020B0503020203020204" pitchFamily="34" charset="-78"/>
              </a:rPr>
              <a:t>Step2: </a:t>
            </a:r>
            <a:r>
              <a:rPr lang="en-US" sz="2100" dirty="0">
                <a:latin typeface="Avenir Book" panose="020B0503020203020204" pitchFamily="34" charset="-78"/>
                <a:cs typeface="Avenir Book" panose="020B0503020203020204" pitchFamily="34" charset="-78"/>
              </a:rPr>
              <a:t>F</a:t>
            </a:r>
            <a:r>
              <a:rPr lang="en-US" sz="2100" dirty="0" smtClean="0">
                <a:latin typeface="Avenir Book" panose="020B0503020203020204" pitchFamily="34" charset="-78"/>
                <a:cs typeface="Avenir Book" panose="020B0503020203020204" pitchFamily="34" charset="-78"/>
              </a:rPr>
              <a:t>inding the shortest path</a:t>
            </a:r>
          </a:p>
          <a:p>
            <a:pPr lvl="1"/>
            <a:r>
              <a:rPr lang="en-US" sz="1800" dirty="0" smtClean="0">
                <a:latin typeface="Avenir Book" panose="020B0503020203020204" pitchFamily="34" charset="-78"/>
                <a:cs typeface="Avenir Book" panose="020B0503020203020204" pitchFamily="34" charset="-78"/>
              </a:rPr>
              <a:t>Each node runs </a:t>
            </a:r>
            <a:r>
              <a:rPr lang="en-US" sz="1800" dirty="0" err="1" smtClean="0">
                <a:solidFill>
                  <a:srgbClr val="FF0000"/>
                </a:solidFill>
                <a:latin typeface="Avenir Book" panose="020B0503020203020204" pitchFamily="34" charset="-78"/>
                <a:cs typeface="Avenir Book" panose="020B0503020203020204" pitchFamily="34" charset="-78"/>
              </a:rPr>
              <a:t>Dijkstra’s</a:t>
            </a:r>
            <a:r>
              <a:rPr lang="en-US" sz="1800" dirty="0" smtClean="0">
                <a:solidFill>
                  <a:srgbClr val="FF0000"/>
                </a:solidFill>
                <a:latin typeface="Avenir Book" panose="020B0503020203020204" pitchFamily="34" charset="-78"/>
                <a:cs typeface="Avenir Book" panose="020B0503020203020204" pitchFamily="34" charset="-78"/>
              </a:rPr>
              <a:t> algorithm </a:t>
            </a:r>
            <a:r>
              <a:rPr lang="en-US" sz="1800" dirty="0" smtClean="0">
                <a:latin typeface="Avenir Book" panose="020B0503020203020204" pitchFamily="34" charset="-78"/>
                <a:cs typeface="Avenir Book" panose="020B0503020203020204" pitchFamily="34" charset="-78"/>
              </a:rPr>
              <a:t>to find out the shortest path (or least cost path) corresponding to each destination</a:t>
            </a:r>
            <a:endParaRPr lang="en-US" sz="18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39369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dissolve">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dissolve">
                                      <p:cBhvr>
                                        <p:cTn id="12" dur="500"/>
                                        <p:tgtEl>
                                          <p:spTgt spid="23">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animEffect transition="in" filter="dissolve">
                                      <p:cBhvr>
                                        <p:cTn id="15" dur="500"/>
                                        <p:tgtEl>
                                          <p:spTgt spid="2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xEl>
                                              <p:pRg st="4" end="4"/>
                                            </p:txEl>
                                          </p:spTgt>
                                        </p:tgtEl>
                                        <p:attrNameLst>
                                          <p:attrName>style.visibility</p:attrName>
                                        </p:attrNameLst>
                                      </p:cBhvr>
                                      <p:to>
                                        <p:strVal val="visible"/>
                                      </p:to>
                                    </p:set>
                                    <p:animEffect transition="in" filter="dissolve">
                                      <p:cBhvr>
                                        <p:cTn id="18" dur="500"/>
                                        <p:tgtEl>
                                          <p:spTgt spid="2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
                                            <p:txEl>
                                              <p:pRg st="6" end="6"/>
                                            </p:txEl>
                                          </p:spTgt>
                                        </p:tgtEl>
                                        <p:attrNameLst>
                                          <p:attrName>style.visibility</p:attrName>
                                        </p:attrNameLst>
                                      </p:cBhvr>
                                      <p:to>
                                        <p:strVal val="visible"/>
                                      </p:to>
                                    </p:set>
                                    <p:animEffect transition="in" filter="dissolve">
                                      <p:cBhvr>
                                        <p:cTn id="23" dur="500"/>
                                        <p:tgtEl>
                                          <p:spTgt spid="23">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3">
                                            <p:txEl>
                                              <p:pRg st="7" end="7"/>
                                            </p:txEl>
                                          </p:spTgt>
                                        </p:tgtEl>
                                        <p:attrNameLst>
                                          <p:attrName>style.visibility</p:attrName>
                                        </p:attrNameLst>
                                      </p:cBhvr>
                                      <p:to>
                                        <p:strVal val="visible"/>
                                      </p:to>
                                    </p:set>
                                    <p:animEffect transition="in" filter="dissolve">
                                      <p:cBhvr>
                                        <p:cTn id="26"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1969254" y="268736"/>
            <a:ext cx="8384722" cy="670967"/>
          </a:xfrm>
        </p:spPr>
        <p:txBody>
          <a:bodyPr>
            <a:normAutofit fontScale="90000"/>
          </a:bodyPr>
          <a:lstStyle/>
          <a:p>
            <a:pPr algn="ctr"/>
            <a:r>
              <a:rPr lang="en-US" dirty="0">
                <a:latin typeface="Avenir Book" panose="020B0503020203020204" pitchFamily="34" charset="-78"/>
                <a:cs typeface="Avenir Book" panose="020B0503020203020204" pitchFamily="34" charset="-78"/>
              </a:rPr>
              <a:t>Learning </a:t>
            </a:r>
            <a:r>
              <a:rPr lang="en-US" dirty="0" smtClean="0">
                <a:latin typeface="Avenir Book" panose="020B0503020203020204" pitchFamily="34" charset="-78"/>
                <a:cs typeface="Avenir Book" panose="020B0503020203020204" pitchFamily="34" charset="-78"/>
              </a:rPr>
              <a:t>the Network Topology</a:t>
            </a:r>
            <a:endParaRPr lang="en-US" dirty="0">
              <a:latin typeface="Avenir Book" panose="020B0503020203020204" pitchFamily="34" charset="-78"/>
              <a:cs typeface="Avenir Book" panose="020B0503020203020204" pitchFamily="34" charset="-78"/>
            </a:endParaRPr>
          </a:p>
        </p:txBody>
      </p:sp>
      <p:grpSp>
        <p:nvGrpSpPr>
          <p:cNvPr id="259" name="Group 16">
            <a:extLst>
              <a:ext uri="{FF2B5EF4-FFF2-40B4-BE49-F238E27FC236}">
                <a16:creationId xmlns:a16="http://schemas.microsoft.com/office/drawing/2014/main" id="{F6D427A6-9405-2D4E-BC72-78E69E64A628}"/>
              </a:ext>
            </a:extLst>
          </p:cNvPr>
          <p:cNvGrpSpPr>
            <a:grpSpLocks/>
          </p:cNvGrpSpPr>
          <p:nvPr/>
        </p:nvGrpSpPr>
        <p:grpSpPr bwMode="auto">
          <a:xfrm>
            <a:off x="4590887" y="1147144"/>
            <a:ext cx="2678906" cy="1684735"/>
            <a:chOff x="3162" y="1071"/>
            <a:chExt cx="2250" cy="1415"/>
          </a:xfrm>
        </p:grpSpPr>
        <p:sp>
          <p:nvSpPr>
            <p:cNvPr id="260" name="Freeform 17">
              <a:extLst>
                <a:ext uri="{FF2B5EF4-FFF2-40B4-BE49-F238E27FC236}">
                  <a16:creationId xmlns:a16="http://schemas.microsoft.com/office/drawing/2014/main" id="{B59803F6-669E-C147-9AA7-07A510F23C39}"/>
                </a:ext>
              </a:extLst>
            </p:cNvPr>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1" name="Freeform 18">
              <a:extLst>
                <a:ext uri="{FF2B5EF4-FFF2-40B4-BE49-F238E27FC236}">
                  <a16:creationId xmlns:a16="http://schemas.microsoft.com/office/drawing/2014/main" id="{4CE8143F-BB5D-1548-A2D1-0B3C05E2D172}"/>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2" name="Oval 19">
              <a:extLst>
                <a:ext uri="{FF2B5EF4-FFF2-40B4-BE49-F238E27FC236}">
                  <a16:creationId xmlns:a16="http://schemas.microsoft.com/office/drawing/2014/main" id="{CB2328B2-500E-0643-881F-169F140BD4A3}"/>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3" name="Line 20">
              <a:extLst>
                <a:ext uri="{FF2B5EF4-FFF2-40B4-BE49-F238E27FC236}">
                  <a16:creationId xmlns:a16="http://schemas.microsoft.com/office/drawing/2014/main" id="{EC0FDC3E-2336-EF44-B445-144049FF3B49}"/>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4" name="Line 21">
              <a:extLst>
                <a:ext uri="{FF2B5EF4-FFF2-40B4-BE49-F238E27FC236}">
                  <a16:creationId xmlns:a16="http://schemas.microsoft.com/office/drawing/2014/main" id="{07B5F04F-0C18-CE48-93A1-4B267BBE4FAF}"/>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5" name="Rectangle 22">
              <a:extLst>
                <a:ext uri="{FF2B5EF4-FFF2-40B4-BE49-F238E27FC236}">
                  <a16:creationId xmlns:a16="http://schemas.microsoft.com/office/drawing/2014/main" id="{0C43506A-1E78-F54A-910F-D37EBC1EF67F}"/>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6" name="Oval 23">
              <a:extLst>
                <a:ext uri="{FF2B5EF4-FFF2-40B4-BE49-F238E27FC236}">
                  <a16:creationId xmlns:a16="http://schemas.microsoft.com/office/drawing/2014/main" id="{27A71FF2-F42F-2844-AC5E-37F186F80F5F}"/>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7" name="Oval 24">
              <a:extLst>
                <a:ext uri="{FF2B5EF4-FFF2-40B4-BE49-F238E27FC236}">
                  <a16:creationId xmlns:a16="http://schemas.microsoft.com/office/drawing/2014/main" id="{9C47D8B7-EC1D-C743-87B3-403B84D4AD21}"/>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8" name="Line 25">
              <a:extLst>
                <a:ext uri="{FF2B5EF4-FFF2-40B4-BE49-F238E27FC236}">
                  <a16:creationId xmlns:a16="http://schemas.microsoft.com/office/drawing/2014/main" id="{BEC31F1C-3B0C-3040-AD04-6FCA0D057A34}"/>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9" name="Line 26">
              <a:extLst>
                <a:ext uri="{FF2B5EF4-FFF2-40B4-BE49-F238E27FC236}">
                  <a16:creationId xmlns:a16="http://schemas.microsoft.com/office/drawing/2014/main" id="{56212EB3-C962-DA44-8730-7936B2191ABD}"/>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0" name="Rectangle 27">
              <a:extLst>
                <a:ext uri="{FF2B5EF4-FFF2-40B4-BE49-F238E27FC236}">
                  <a16:creationId xmlns:a16="http://schemas.microsoft.com/office/drawing/2014/main" id="{70DA0FF6-1A2B-FA4D-8CF4-CF4512C72289}"/>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1" name="Oval 28">
              <a:extLst>
                <a:ext uri="{FF2B5EF4-FFF2-40B4-BE49-F238E27FC236}">
                  <a16:creationId xmlns:a16="http://schemas.microsoft.com/office/drawing/2014/main" id="{91BA553D-89DC-1440-84C3-F0FFE0B7EE06}"/>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2" name="Oval 29">
              <a:extLst>
                <a:ext uri="{FF2B5EF4-FFF2-40B4-BE49-F238E27FC236}">
                  <a16:creationId xmlns:a16="http://schemas.microsoft.com/office/drawing/2014/main" id="{5F155988-DD8E-7949-85F9-F8B730D85581}"/>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3" name="Line 30">
              <a:extLst>
                <a:ext uri="{FF2B5EF4-FFF2-40B4-BE49-F238E27FC236}">
                  <a16:creationId xmlns:a16="http://schemas.microsoft.com/office/drawing/2014/main" id="{007AA526-21E2-1449-A457-DC487F6259BF}"/>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4" name="Line 31">
              <a:extLst>
                <a:ext uri="{FF2B5EF4-FFF2-40B4-BE49-F238E27FC236}">
                  <a16:creationId xmlns:a16="http://schemas.microsoft.com/office/drawing/2014/main" id="{A7D6DEE1-2254-2340-92B2-4425F8E4149C}"/>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5" name="Rectangle 32">
              <a:extLst>
                <a:ext uri="{FF2B5EF4-FFF2-40B4-BE49-F238E27FC236}">
                  <a16:creationId xmlns:a16="http://schemas.microsoft.com/office/drawing/2014/main" id="{CD0F76A8-F2F6-A040-A641-8C6DD2B4D0BA}"/>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9" name="Oval 33">
              <a:extLst>
                <a:ext uri="{FF2B5EF4-FFF2-40B4-BE49-F238E27FC236}">
                  <a16:creationId xmlns:a16="http://schemas.microsoft.com/office/drawing/2014/main" id="{021DFE64-FE6B-AF4B-A487-798FD40EE4E9}"/>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5" name="Oval 34">
              <a:extLst>
                <a:ext uri="{FF2B5EF4-FFF2-40B4-BE49-F238E27FC236}">
                  <a16:creationId xmlns:a16="http://schemas.microsoft.com/office/drawing/2014/main" id="{D7221543-9DA7-9C4F-BF64-841725D580D9}"/>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6" name="Line 35">
              <a:extLst>
                <a:ext uri="{FF2B5EF4-FFF2-40B4-BE49-F238E27FC236}">
                  <a16:creationId xmlns:a16="http://schemas.microsoft.com/office/drawing/2014/main" id="{3AA9DB23-022C-B843-ACB1-9CD5A8D48918}"/>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7" name="Line 36">
              <a:extLst>
                <a:ext uri="{FF2B5EF4-FFF2-40B4-BE49-F238E27FC236}">
                  <a16:creationId xmlns:a16="http://schemas.microsoft.com/office/drawing/2014/main" id="{AAE6AF87-B018-8A44-81E6-B8267ADC39E9}"/>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8" name="Rectangle 37">
              <a:extLst>
                <a:ext uri="{FF2B5EF4-FFF2-40B4-BE49-F238E27FC236}">
                  <a16:creationId xmlns:a16="http://schemas.microsoft.com/office/drawing/2014/main" id="{E486C5EC-F3AE-514D-8BFC-C15DDC7BC42F}"/>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3" name="Oval 38">
              <a:extLst>
                <a:ext uri="{FF2B5EF4-FFF2-40B4-BE49-F238E27FC236}">
                  <a16:creationId xmlns:a16="http://schemas.microsoft.com/office/drawing/2014/main" id="{D570042E-655B-9244-B2DE-DD6B84D18E36}"/>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4" name="Oval 39">
              <a:extLst>
                <a:ext uri="{FF2B5EF4-FFF2-40B4-BE49-F238E27FC236}">
                  <a16:creationId xmlns:a16="http://schemas.microsoft.com/office/drawing/2014/main" id="{209FDC48-A133-7C43-A4F4-AEC33B2394DC}"/>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5" name="Line 40">
              <a:extLst>
                <a:ext uri="{FF2B5EF4-FFF2-40B4-BE49-F238E27FC236}">
                  <a16:creationId xmlns:a16="http://schemas.microsoft.com/office/drawing/2014/main" id="{6C737D5E-249D-704B-8624-06BC6AF83FC8}"/>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6" name="Line 41">
              <a:extLst>
                <a:ext uri="{FF2B5EF4-FFF2-40B4-BE49-F238E27FC236}">
                  <a16:creationId xmlns:a16="http://schemas.microsoft.com/office/drawing/2014/main" id="{2BB65E91-5543-2A4A-83D1-AF4BD2A561BA}"/>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7" name="Rectangle 42">
              <a:extLst>
                <a:ext uri="{FF2B5EF4-FFF2-40B4-BE49-F238E27FC236}">
                  <a16:creationId xmlns:a16="http://schemas.microsoft.com/office/drawing/2014/main" id="{31754303-C1B0-564A-BC8B-D1994E2260A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8" name="Oval 43">
              <a:extLst>
                <a:ext uri="{FF2B5EF4-FFF2-40B4-BE49-F238E27FC236}">
                  <a16:creationId xmlns:a16="http://schemas.microsoft.com/office/drawing/2014/main" id="{5EBC6ED3-D791-D849-8DF4-6EEC31DF9218}"/>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9" name="Oval 44">
              <a:extLst>
                <a:ext uri="{FF2B5EF4-FFF2-40B4-BE49-F238E27FC236}">
                  <a16:creationId xmlns:a16="http://schemas.microsoft.com/office/drawing/2014/main" id="{69D4B18F-1B3D-AA47-B609-E5E0116A4B8C}"/>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3" name="Line 45">
              <a:extLst>
                <a:ext uri="{FF2B5EF4-FFF2-40B4-BE49-F238E27FC236}">
                  <a16:creationId xmlns:a16="http://schemas.microsoft.com/office/drawing/2014/main" id="{6B623BCC-754E-AD43-A91B-5BE9046197D9}"/>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5" name="Line 46">
              <a:extLst>
                <a:ext uri="{FF2B5EF4-FFF2-40B4-BE49-F238E27FC236}">
                  <a16:creationId xmlns:a16="http://schemas.microsoft.com/office/drawing/2014/main" id="{70C54C4E-9E9A-CB4F-9BAD-759F10AB73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7" name="Rectangle 47">
              <a:extLst>
                <a:ext uri="{FF2B5EF4-FFF2-40B4-BE49-F238E27FC236}">
                  <a16:creationId xmlns:a16="http://schemas.microsoft.com/office/drawing/2014/main" id="{48B02502-224F-614A-AF74-CA45B87B4FC2}"/>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2" name="Oval 48">
              <a:extLst>
                <a:ext uri="{FF2B5EF4-FFF2-40B4-BE49-F238E27FC236}">
                  <a16:creationId xmlns:a16="http://schemas.microsoft.com/office/drawing/2014/main" id="{1CBE76C4-29B1-DF47-8C80-E056EC01FEE0}"/>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Freeform 49">
              <a:extLst>
                <a:ext uri="{FF2B5EF4-FFF2-40B4-BE49-F238E27FC236}">
                  <a16:creationId xmlns:a16="http://schemas.microsoft.com/office/drawing/2014/main" id="{F7C58F3A-0B59-CE40-8968-EFD5B03D593E}"/>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8" name="Freeform 50">
              <a:extLst>
                <a:ext uri="{FF2B5EF4-FFF2-40B4-BE49-F238E27FC236}">
                  <a16:creationId xmlns:a16="http://schemas.microsoft.com/office/drawing/2014/main" id="{5CA0B20D-583A-724F-8F77-3D2EE0DD0137}"/>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3" name="Freeform 51">
              <a:extLst>
                <a:ext uri="{FF2B5EF4-FFF2-40B4-BE49-F238E27FC236}">
                  <a16:creationId xmlns:a16="http://schemas.microsoft.com/office/drawing/2014/main" id="{F9705D5A-4067-4E46-97EF-A4A7592F8062}"/>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4" name="Freeform 52">
              <a:extLst>
                <a:ext uri="{FF2B5EF4-FFF2-40B4-BE49-F238E27FC236}">
                  <a16:creationId xmlns:a16="http://schemas.microsoft.com/office/drawing/2014/main" id="{22C3BA86-2C31-C244-BCC8-F79B83E99BAE}"/>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5" name="Freeform 53">
              <a:extLst>
                <a:ext uri="{FF2B5EF4-FFF2-40B4-BE49-F238E27FC236}">
                  <a16:creationId xmlns:a16="http://schemas.microsoft.com/office/drawing/2014/main" id="{36BA8254-18D7-D841-8B10-CF1677FF4B4C}"/>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6" name="Freeform 54">
              <a:extLst>
                <a:ext uri="{FF2B5EF4-FFF2-40B4-BE49-F238E27FC236}">
                  <a16:creationId xmlns:a16="http://schemas.microsoft.com/office/drawing/2014/main" id="{FDD9D6F7-B6B7-8C4F-B4CD-8A42B44DA874}"/>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7" name="Freeform 55">
              <a:extLst>
                <a:ext uri="{FF2B5EF4-FFF2-40B4-BE49-F238E27FC236}">
                  <a16:creationId xmlns:a16="http://schemas.microsoft.com/office/drawing/2014/main" id="{0EEE8685-1A2C-124B-AEBC-CE60F95275A6}"/>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8" name="Freeform 56">
              <a:extLst>
                <a:ext uri="{FF2B5EF4-FFF2-40B4-BE49-F238E27FC236}">
                  <a16:creationId xmlns:a16="http://schemas.microsoft.com/office/drawing/2014/main" id="{CDFCCD1A-99F5-3248-A9D4-80A4A3508E86}"/>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9" name="Freeform 57">
              <a:extLst>
                <a:ext uri="{FF2B5EF4-FFF2-40B4-BE49-F238E27FC236}">
                  <a16:creationId xmlns:a16="http://schemas.microsoft.com/office/drawing/2014/main" id="{8158BEB1-D7DD-304F-93D8-B63A3B9F79D7}"/>
                </a:ext>
              </a:extLst>
            </p:cNvPr>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50" name="Group 58">
              <a:extLst>
                <a:ext uri="{FF2B5EF4-FFF2-40B4-BE49-F238E27FC236}">
                  <a16:creationId xmlns:a16="http://schemas.microsoft.com/office/drawing/2014/main" id="{5708D0AB-39B8-5F4D-964A-583102F20F6D}"/>
                </a:ext>
              </a:extLst>
            </p:cNvPr>
            <p:cNvGrpSpPr>
              <a:grpSpLocks/>
            </p:cNvGrpSpPr>
            <p:nvPr/>
          </p:nvGrpSpPr>
          <p:grpSpPr bwMode="auto">
            <a:xfrm>
              <a:off x="3262" y="1744"/>
              <a:ext cx="245" cy="271"/>
              <a:chOff x="2934" y="2425"/>
              <a:chExt cx="249" cy="271"/>
            </a:xfrm>
          </p:grpSpPr>
          <p:sp>
            <p:nvSpPr>
              <p:cNvPr id="476" name="Rectangle 59">
                <a:extLst>
                  <a:ext uri="{FF2B5EF4-FFF2-40B4-BE49-F238E27FC236}">
                    <a16:creationId xmlns:a16="http://schemas.microsoft.com/office/drawing/2014/main" id="{698B8676-76A7-4C47-8D65-7AD44E1F849C}"/>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7" name="Text Box 60">
                <a:extLst>
                  <a:ext uri="{FF2B5EF4-FFF2-40B4-BE49-F238E27FC236}">
                    <a16:creationId xmlns:a16="http://schemas.microsoft.com/office/drawing/2014/main" id="{5163CA4B-303D-0E4C-B36C-0EB9193499CB}"/>
                  </a:ext>
                </a:extLst>
              </p:cNvPr>
              <p:cNvSpPr txBox="1">
                <a:spLocks noChangeArrowheads="1"/>
              </p:cNvSpPr>
              <p:nvPr/>
            </p:nvSpPr>
            <p:spPr bwMode="auto">
              <a:xfrm>
                <a:off x="2934" y="2425"/>
                <a:ext cx="249"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1" name="Group 61">
              <a:extLst>
                <a:ext uri="{FF2B5EF4-FFF2-40B4-BE49-F238E27FC236}">
                  <a16:creationId xmlns:a16="http://schemas.microsoft.com/office/drawing/2014/main" id="{22504589-6EDA-CD46-9F6D-B4E53859C7BB}"/>
                </a:ext>
              </a:extLst>
            </p:cNvPr>
            <p:cNvGrpSpPr>
              <a:grpSpLocks/>
            </p:cNvGrpSpPr>
            <p:nvPr/>
          </p:nvGrpSpPr>
          <p:grpSpPr bwMode="auto">
            <a:xfrm>
              <a:off x="4437" y="2128"/>
              <a:ext cx="236" cy="271"/>
              <a:chOff x="2938" y="2425"/>
              <a:chExt cx="240" cy="271"/>
            </a:xfrm>
          </p:grpSpPr>
          <p:sp>
            <p:nvSpPr>
              <p:cNvPr id="474" name="Rectangle 62">
                <a:extLst>
                  <a:ext uri="{FF2B5EF4-FFF2-40B4-BE49-F238E27FC236}">
                    <a16:creationId xmlns:a16="http://schemas.microsoft.com/office/drawing/2014/main" id="{B5EB60BB-0E5E-C14B-B24B-878829D35E80}"/>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5" name="Text Box 63">
                <a:extLst>
                  <a:ext uri="{FF2B5EF4-FFF2-40B4-BE49-F238E27FC236}">
                    <a16:creationId xmlns:a16="http://schemas.microsoft.com/office/drawing/2014/main" id="{AC01CA65-68FA-E340-BE13-4C47DBA310D1}"/>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2" name="Group 64">
              <a:extLst>
                <a:ext uri="{FF2B5EF4-FFF2-40B4-BE49-F238E27FC236}">
                  <a16:creationId xmlns:a16="http://schemas.microsoft.com/office/drawing/2014/main" id="{7E66326C-FC5C-CB48-9635-4D30ECB15D8D}"/>
                </a:ext>
              </a:extLst>
            </p:cNvPr>
            <p:cNvGrpSpPr>
              <a:grpSpLocks/>
            </p:cNvGrpSpPr>
            <p:nvPr/>
          </p:nvGrpSpPr>
          <p:grpSpPr bwMode="auto">
            <a:xfrm>
              <a:off x="3754" y="2095"/>
              <a:ext cx="252" cy="310"/>
              <a:chOff x="2931" y="2395"/>
              <a:chExt cx="253" cy="310"/>
            </a:xfrm>
          </p:grpSpPr>
          <p:sp>
            <p:nvSpPr>
              <p:cNvPr id="472" name="Rectangle 65">
                <a:extLst>
                  <a:ext uri="{FF2B5EF4-FFF2-40B4-BE49-F238E27FC236}">
                    <a16:creationId xmlns:a16="http://schemas.microsoft.com/office/drawing/2014/main" id="{6BF35853-D616-6B43-8985-14AABE1F752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3" name="Text Box 66">
                <a:extLst>
                  <a:ext uri="{FF2B5EF4-FFF2-40B4-BE49-F238E27FC236}">
                    <a16:creationId xmlns:a16="http://schemas.microsoft.com/office/drawing/2014/main" id="{3282D7A0-A2E9-7F4B-A22E-01546569C593}"/>
                  </a:ext>
                </a:extLst>
              </p:cNvPr>
              <p:cNvSpPr txBox="1">
                <a:spLocks noChangeArrowheads="1"/>
              </p:cNvSpPr>
              <p:nvPr/>
            </p:nvSpPr>
            <p:spPr bwMode="auto">
              <a:xfrm>
                <a:off x="2931" y="2395"/>
                <a:ext cx="253"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x</a:t>
                </a:r>
              </a:p>
            </p:txBody>
          </p:sp>
        </p:grpSp>
        <p:grpSp>
          <p:nvGrpSpPr>
            <p:cNvPr id="453" name="Group 67">
              <a:extLst>
                <a:ext uri="{FF2B5EF4-FFF2-40B4-BE49-F238E27FC236}">
                  <a16:creationId xmlns:a16="http://schemas.microsoft.com/office/drawing/2014/main" id="{3104BBAE-4F76-E649-85DB-F84D22362B81}"/>
                </a:ext>
              </a:extLst>
            </p:cNvPr>
            <p:cNvGrpSpPr>
              <a:grpSpLocks/>
            </p:cNvGrpSpPr>
            <p:nvPr/>
          </p:nvGrpSpPr>
          <p:grpSpPr bwMode="auto">
            <a:xfrm>
              <a:off x="4413" y="1438"/>
              <a:ext cx="272" cy="271"/>
              <a:chOff x="2920" y="2425"/>
              <a:chExt cx="276" cy="271"/>
            </a:xfrm>
          </p:grpSpPr>
          <p:sp>
            <p:nvSpPr>
              <p:cNvPr id="470" name="Rectangle 68">
                <a:extLst>
                  <a:ext uri="{FF2B5EF4-FFF2-40B4-BE49-F238E27FC236}">
                    <a16:creationId xmlns:a16="http://schemas.microsoft.com/office/drawing/2014/main" id="{0CEE42FC-526E-AB47-8798-637A6484857F}"/>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1" name="Text Box 69">
                <a:extLst>
                  <a:ext uri="{FF2B5EF4-FFF2-40B4-BE49-F238E27FC236}">
                    <a16:creationId xmlns:a16="http://schemas.microsoft.com/office/drawing/2014/main" id="{BD20AA39-4C83-B348-A22B-DC09D5E67986}"/>
                  </a:ext>
                </a:extLst>
              </p:cNvPr>
              <p:cNvSpPr txBox="1">
                <a:spLocks noChangeArrowheads="1"/>
              </p:cNvSpPr>
              <p:nvPr/>
            </p:nvSpPr>
            <p:spPr bwMode="auto">
              <a:xfrm>
                <a:off x="2920" y="2425"/>
                <a:ext cx="27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4" name="Group 70">
              <a:extLst>
                <a:ext uri="{FF2B5EF4-FFF2-40B4-BE49-F238E27FC236}">
                  <a16:creationId xmlns:a16="http://schemas.microsoft.com/office/drawing/2014/main" id="{76A8AB1F-2271-4C40-97FF-558125D0E3D2}"/>
                </a:ext>
              </a:extLst>
            </p:cNvPr>
            <p:cNvGrpSpPr>
              <a:grpSpLocks/>
            </p:cNvGrpSpPr>
            <p:nvPr/>
          </p:nvGrpSpPr>
          <p:grpSpPr bwMode="auto">
            <a:xfrm>
              <a:off x="3747" y="1438"/>
              <a:ext cx="236" cy="271"/>
              <a:chOff x="2938" y="2425"/>
              <a:chExt cx="240" cy="271"/>
            </a:xfrm>
          </p:grpSpPr>
          <p:sp>
            <p:nvSpPr>
              <p:cNvPr id="468" name="Rectangle 71">
                <a:extLst>
                  <a:ext uri="{FF2B5EF4-FFF2-40B4-BE49-F238E27FC236}">
                    <a16:creationId xmlns:a16="http://schemas.microsoft.com/office/drawing/2014/main" id="{8A1243C8-B070-1144-AFC1-660A0D476384}"/>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9" name="Text Box 72">
                <a:extLst>
                  <a:ext uri="{FF2B5EF4-FFF2-40B4-BE49-F238E27FC236}">
                    <a16:creationId xmlns:a16="http://schemas.microsoft.com/office/drawing/2014/main" id="{0A633A5D-CB9F-9D4A-9828-FA8DAB76D822}"/>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55" name="Group 73">
              <a:extLst>
                <a:ext uri="{FF2B5EF4-FFF2-40B4-BE49-F238E27FC236}">
                  <a16:creationId xmlns:a16="http://schemas.microsoft.com/office/drawing/2014/main" id="{1F39B98B-5A5F-9A45-8998-1BA51D5362D8}"/>
                </a:ext>
              </a:extLst>
            </p:cNvPr>
            <p:cNvGrpSpPr>
              <a:grpSpLocks/>
            </p:cNvGrpSpPr>
            <p:nvPr/>
          </p:nvGrpSpPr>
          <p:grpSpPr bwMode="auto">
            <a:xfrm>
              <a:off x="5004" y="1756"/>
              <a:ext cx="237" cy="310"/>
              <a:chOff x="2936" y="2395"/>
              <a:chExt cx="240" cy="310"/>
            </a:xfrm>
          </p:grpSpPr>
          <p:sp>
            <p:nvSpPr>
              <p:cNvPr id="466" name="Rectangle 74">
                <a:extLst>
                  <a:ext uri="{FF2B5EF4-FFF2-40B4-BE49-F238E27FC236}">
                    <a16:creationId xmlns:a16="http://schemas.microsoft.com/office/drawing/2014/main" id="{6D133BDC-CBD5-E04A-956A-CB070C46E616}"/>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7" name="Text Box 75">
                <a:extLst>
                  <a:ext uri="{FF2B5EF4-FFF2-40B4-BE49-F238E27FC236}">
                    <a16:creationId xmlns:a16="http://schemas.microsoft.com/office/drawing/2014/main" id="{E22274D1-6BF0-6F4F-AA7F-923617C44471}"/>
                  </a:ext>
                </a:extLst>
              </p:cNvPr>
              <p:cNvSpPr txBox="1">
                <a:spLocks noChangeArrowheads="1"/>
              </p:cNvSpPr>
              <p:nvPr/>
            </p:nvSpPr>
            <p:spPr bwMode="auto">
              <a:xfrm>
                <a:off x="2936" y="2395"/>
                <a:ext cx="24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z</a:t>
                </a:r>
              </a:p>
            </p:txBody>
          </p:sp>
        </p:grpSp>
        <p:sp>
          <p:nvSpPr>
            <p:cNvPr id="456" name="Text Box 76">
              <a:extLst>
                <a:ext uri="{FF2B5EF4-FFF2-40B4-BE49-F238E27FC236}">
                  <a16:creationId xmlns:a16="http://schemas.microsoft.com/office/drawing/2014/main" id="{E87F994C-88BC-7843-84FF-C20876A28AD3}"/>
                </a:ext>
              </a:extLst>
            </p:cNvPr>
            <p:cNvSpPr txBox="1">
              <a:spLocks noChangeArrowheads="1"/>
            </p:cNvSpPr>
            <p:nvPr/>
          </p:nvSpPr>
          <p:spPr bwMode="auto">
            <a:xfrm>
              <a:off x="3474" y="1568"/>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7" name="Text Box 77">
              <a:extLst>
                <a:ext uri="{FF2B5EF4-FFF2-40B4-BE49-F238E27FC236}">
                  <a16:creationId xmlns:a16="http://schemas.microsoft.com/office/drawing/2014/main" id="{D6E661FA-C756-184B-8F8C-454F6D2F20C6}"/>
                </a:ext>
              </a:extLst>
            </p:cNvPr>
            <p:cNvSpPr txBox="1">
              <a:spLocks noChangeArrowheads="1"/>
            </p:cNvSpPr>
            <p:nvPr/>
          </p:nvSpPr>
          <p:spPr bwMode="auto">
            <a:xfrm>
              <a:off x="3822" y="1787"/>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8" name="Text Box 78">
              <a:extLst>
                <a:ext uri="{FF2B5EF4-FFF2-40B4-BE49-F238E27FC236}">
                  <a16:creationId xmlns:a16="http://schemas.microsoft.com/office/drawing/2014/main" id="{7AAD1753-0153-BE49-9A5A-86A6144677D4}"/>
                </a:ext>
              </a:extLst>
            </p:cNvPr>
            <p:cNvSpPr txBox="1">
              <a:spLocks noChangeArrowheads="1"/>
            </p:cNvSpPr>
            <p:nvPr/>
          </p:nvSpPr>
          <p:spPr bwMode="auto">
            <a:xfrm>
              <a:off x="3387" y="200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59" name="Text Box 79">
              <a:extLst>
                <a:ext uri="{FF2B5EF4-FFF2-40B4-BE49-F238E27FC236}">
                  <a16:creationId xmlns:a16="http://schemas.microsoft.com/office/drawing/2014/main" id="{CE9F4FB6-1319-824C-8EE6-E829F9B81392}"/>
                </a:ext>
              </a:extLst>
            </p:cNvPr>
            <p:cNvSpPr txBox="1">
              <a:spLocks noChangeArrowheads="1"/>
            </p:cNvSpPr>
            <p:nvPr/>
          </p:nvSpPr>
          <p:spPr bwMode="auto">
            <a:xfrm>
              <a:off x="4206" y="1880"/>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0" name="Text Box 80">
              <a:extLst>
                <a:ext uri="{FF2B5EF4-FFF2-40B4-BE49-F238E27FC236}">
                  <a16:creationId xmlns:a16="http://schemas.microsoft.com/office/drawing/2014/main" id="{C479D34B-E495-6941-B1B8-7C27A07FA48D}"/>
                </a:ext>
              </a:extLst>
            </p:cNvPr>
            <p:cNvSpPr txBox="1">
              <a:spLocks noChangeArrowheads="1"/>
            </p:cNvSpPr>
            <p:nvPr/>
          </p:nvSpPr>
          <p:spPr bwMode="auto">
            <a:xfrm>
              <a:off x="4143" y="2234"/>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1" name="Text Box 81">
              <a:extLst>
                <a:ext uri="{FF2B5EF4-FFF2-40B4-BE49-F238E27FC236}">
                  <a16:creationId xmlns:a16="http://schemas.microsoft.com/office/drawing/2014/main" id="{651E935E-97A1-694E-90ED-DA0D52808F61}"/>
                </a:ext>
              </a:extLst>
            </p:cNvPr>
            <p:cNvSpPr txBox="1">
              <a:spLocks noChangeArrowheads="1"/>
            </p:cNvSpPr>
            <p:nvPr/>
          </p:nvSpPr>
          <p:spPr bwMode="auto">
            <a:xfrm>
              <a:off x="4503" y="180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2" name="Text Box 82">
              <a:extLst>
                <a:ext uri="{FF2B5EF4-FFF2-40B4-BE49-F238E27FC236}">
                  <a16:creationId xmlns:a16="http://schemas.microsoft.com/office/drawing/2014/main" id="{BCE34168-89E8-CA4E-B734-D7785C5D44A4}"/>
                </a:ext>
              </a:extLst>
            </p:cNvPr>
            <p:cNvSpPr txBox="1">
              <a:spLocks noChangeArrowheads="1"/>
            </p:cNvSpPr>
            <p:nvPr/>
          </p:nvSpPr>
          <p:spPr bwMode="auto">
            <a:xfrm>
              <a:off x="4863" y="2069"/>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3" name="Text Box 83">
              <a:extLst>
                <a:ext uri="{FF2B5EF4-FFF2-40B4-BE49-F238E27FC236}">
                  <a16:creationId xmlns:a16="http://schemas.microsoft.com/office/drawing/2014/main" id="{E61D1248-702D-AA4E-A62B-3B6DB8874302}"/>
                </a:ext>
              </a:extLst>
            </p:cNvPr>
            <p:cNvSpPr txBox="1">
              <a:spLocks noChangeArrowheads="1"/>
            </p:cNvSpPr>
            <p:nvPr/>
          </p:nvSpPr>
          <p:spPr bwMode="auto">
            <a:xfrm>
              <a:off x="4836" y="153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4" name="Text Box 84">
              <a:extLst>
                <a:ext uri="{FF2B5EF4-FFF2-40B4-BE49-F238E27FC236}">
                  <a16:creationId xmlns:a16="http://schemas.microsoft.com/office/drawing/2014/main" id="{8E7448E7-B23E-9A4A-947C-66285C7E1020}"/>
                </a:ext>
              </a:extLst>
            </p:cNvPr>
            <p:cNvSpPr txBox="1">
              <a:spLocks noChangeArrowheads="1"/>
            </p:cNvSpPr>
            <p:nvPr/>
          </p:nvSpPr>
          <p:spPr bwMode="auto">
            <a:xfrm>
              <a:off x="4101" y="1382"/>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65" name="Text Box 85">
              <a:extLst>
                <a:ext uri="{FF2B5EF4-FFF2-40B4-BE49-F238E27FC236}">
                  <a16:creationId xmlns:a16="http://schemas.microsoft.com/office/drawing/2014/main" id="{EFA31E11-E078-ED44-8DB8-4912DC480664}"/>
                </a:ext>
              </a:extLst>
            </p:cNvPr>
            <p:cNvSpPr txBox="1">
              <a:spLocks noChangeArrowheads="1"/>
            </p:cNvSpPr>
            <p:nvPr/>
          </p:nvSpPr>
          <p:spPr bwMode="auto">
            <a:xfrm>
              <a:off x="3750" y="1115"/>
              <a:ext cx="2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24" name="Group 23">
            <a:extLst>
              <a:ext uri="{FF2B5EF4-FFF2-40B4-BE49-F238E27FC236}">
                <a16:creationId xmlns:a16="http://schemas.microsoft.com/office/drawing/2014/main" id="{6CB75B83-340D-DF48-B11B-E4763431618C}"/>
              </a:ext>
            </a:extLst>
          </p:cNvPr>
          <p:cNvGrpSpPr/>
          <p:nvPr/>
        </p:nvGrpSpPr>
        <p:grpSpPr>
          <a:xfrm>
            <a:off x="278139" y="3128051"/>
            <a:ext cx="1782860" cy="1831364"/>
            <a:chOff x="7255500" y="4063153"/>
            <a:chExt cx="2377147" cy="2441819"/>
          </a:xfrm>
        </p:grpSpPr>
        <p:sp>
          <p:nvSpPr>
            <p:cNvPr id="329"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37714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u</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22" name="Group 21">
              <a:extLst>
                <a:ext uri="{FF2B5EF4-FFF2-40B4-BE49-F238E27FC236}">
                  <a16:creationId xmlns:a16="http://schemas.microsoft.com/office/drawing/2014/main" id="{5A06AC3B-3519-6940-83CC-F298AC6E1530}"/>
                </a:ext>
              </a:extLst>
            </p:cNvPr>
            <p:cNvGrpSpPr/>
            <p:nvPr/>
          </p:nvGrpSpPr>
          <p:grpSpPr>
            <a:xfrm>
              <a:off x="7358350" y="4506185"/>
              <a:ext cx="1981039" cy="1998787"/>
              <a:chOff x="9164000" y="1751411"/>
              <a:chExt cx="1981039" cy="1998787"/>
            </a:xfrm>
          </p:grpSpPr>
          <p:sp>
            <p:nvSpPr>
              <p:cNvPr id="21" name="Rectangle 20">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 name="Rectangle 1">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7" name="TextBox 6">
                <a:extLst>
                  <a:ext uri="{FF2B5EF4-FFF2-40B4-BE49-F238E27FC236}">
                    <a16:creationId xmlns:a16="http://schemas.microsoft.com/office/drawing/2014/main" id="{7507A910-2025-F047-93E1-3DCFBCE13ED1}"/>
                  </a:ext>
                </a:extLst>
              </p:cNvPr>
              <p:cNvSpPr txBox="1"/>
              <p:nvPr/>
            </p:nvSpPr>
            <p:spPr>
              <a:xfrm>
                <a:off x="9540151" y="2060295"/>
                <a:ext cx="468504" cy="1369605"/>
              </a:xfrm>
              <a:prstGeom prst="rect">
                <a:avLst/>
              </a:prstGeom>
              <a:noFill/>
            </p:spPr>
            <p:txBody>
              <a:bodyPr wrap="none" rtlCol="0">
                <a:spAutoFit/>
              </a:bodyPr>
              <a:lstStyle/>
              <a:p>
                <a:pPr algn="ctr">
                  <a:lnSpc>
                    <a:spcPct val="90000"/>
                  </a:lnSpc>
                </a:pPr>
                <a:r>
                  <a:rPr lang="en-US" dirty="0">
                    <a:latin typeface="Avenir Book" panose="020B0503020203020204" pitchFamily="34" charset="-78"/>
                    <a:cs typeface="Avenir Book" panose="020B0503020203020204" pitchFamily="34" charset="-78"/>
                  </a:rPr>
                  <a:t>v</a:t>
                </a:r>
              </a:p>
              <a:p>
                <a:pPr algn="ctr">
                  <a:lnSpc>
                    <a:spcPct val="90000"/>
                  </a:lnSpc>
                </a:pPr>
                <a:r>
                  <a:rPr lang="en-US" dirty="0">
                    <a:latin typeface="Avenir Book" panose="020B0503020203020204" pitchFamily="34" charset="-78"/>
                    <a:cs typeface="Avenir Book" panose="020B0503020203020204" pitchFamily="34" charset="-78"/>
                  </a:rPr>
                  <a:t>x</a:t>
                </a:r>
              </a:p>
              <a:p>
                <a:pPr algn="ctr">
                  <a:lnSpc>
                    <a:spcPct val="90000"/>
                  </a:lnSpc>
                </a:pPr>
                <a:r>
                  <a:rPr lang="en-US" dirty="0" smtClean="0">
                    <a:latin typeface="Avenir Book" panose="020B0503020203020204" pitchFamily="34" charset="-78"/>
                    <a:cs typeface="Avenir Book" panose="020B0503020203020204" pitchFamily="34" charset="-78"/>
                  </a:rPr>
                  <a:t>w</a:t>
                </a:r>
                <a:endParaRPr lang="en-US" dirty="0">
                  <a:latin typeface="Avenir Book" panose="020B0503020203020204" pitchFamily="34" charset="-78"/>
                  <a:cs typeface="Avenir Book" panose="020B0503020203020204" pitchFamily="34" charset="-78"/>
                </a:endParaRP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330" name="TextBox 329">
                <a:extLst>
                  <a:ext uri="{FF2B5EF4-FFF2-40B4-BE49-F238E27FC236}">
                    <a16:creationId xmlns:a16="http://schemas.microsoft.com/office/drawing/2014/main" id="{D2ECC22B-FD29-854E-98E6-577039BEAFC8}"/>
                  </a:ext>
                </a:extLst>
              </p:cNvPr>
              <p:cNvSpPr txBox="1"/>
              <p:nvPr/>
            </p:nvSpPr>
            <p:spPr>
              <a:xfrm>
                <a:off x="10420796" y="2096726"/>
                <a:ext cx="417208" cy="1120307"/>
              </a:xfrm>
              <a:prstGeom prst="rect">
                <a:avLst/>
              </a:prstGeom>
              <a:noFill/>
            </p:spPr>
            <p:txBody>
              <a:bodyPr wrap="none" rtlCol="0">
                <a:spAutoFit/>
              </a:bodyPr>
              <a:lstStyle/>
              <a:p>
                <a:pPr>
                  <a:lnSpc>
                    <a:spcPct val="90000"/>
                  </a:lnSpc>
                </a:pPr>
                <a:r>
                  <a:rPr lang="en-US" dirty="0" smtClean="0">
                    <a:latin typeface="Avenir Book" panose="020B0503020203020204" pitchFamily="34" charset="-78"/>
                    <a:cs typeface="Avenir Book" panose="020B0503020203020204" pitchFamily="34" charset="-78"/>
                  </a:rPr>
                  <a:t>2</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1</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5</a:t>
                </a:r>
                <a:endParaRPr lang="en-US" dirty="0">
                  <a:latin typeface="Avenir Book" panose="020B0503020203020204" pitchFamily="34" charset="-78"/>
                  <a:cs typeface="Avenir Book" panose="020B0503020203020204" pitchFamily="34" charset="-78"/>
                </a:endParaRPr>
              </a:p>
            </p:txBody>
          </p:sp>
          <p:sp>
            <p:nvSpPr>
              <p:cNvPr id="8" name="TextBox 7">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331" name="TextBox 330">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10" name="Straight Connector 9">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151" name="Group 150">
            <a:extLst>
              <a:ext uri="{FF2B5EF4-FFF2-40B4-BE49-F238E27FC236}">
                <a16:creationId xmlns:a16="http://schemas.microsoft.com/office/drawing/2014/main" id="{6CB75B83-340D-DF48-B11B-E4763431618C}"/>
              </a:ext>
            </a:extLst>
          </p:cNvPr>
          <p:cNvGrpSpPr/>
          <p:nvPr/>
        </p:nvGrpSpPr>
        <p:grpSpPr>
          <a:xfrm>
            <a:off x="2255666" y="3141658"/>
            <a:ext cx="1701107" cy="1831364"/>
            <a:chOff x="7255500" y="4063153"/>
            <a:chExt cx="2268143" cy="2441819"/>
          </a:xfrm>
        </p:grpSpPr>
        <p:sp>
          <p:nvSpPr>
            <p:cNvPr id="152"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26814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v</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153" name="Group 152">
              <a:extLst>
                <a:ext uri="{FF2B5EF4-FFF2-40B4-BE49-F238E27FC236}">
                  <a16:creationId xmlns:a16="http://schemas.microsoft.com/office/drawing/2014/main" id="{5A06AC3B-3519-6940-83CC-F298AC6E1530}"/>
                </a:ext>
              </a:extLst>
            </p:cNvPr>
            <p:cNvGrpSpPr/>
            <p:nvPr/>
          </p:nvGrpSpPr>
          <p:grpSpPr>
            <a:xfrm>
              <a:off x="7358350" y="4506185"/>
              <a:ext cx="1981039" cy="1998787"/>
              <a:chOff x="9164000" y="1751411"/>
              <a:chExt cx="1981039" cy="1998787"/>
            </a:xfrm>
          </p:grpSpPr>
          <p:sp>
            <p:nvSpPr>
              <p:cNvPr id="154" name="Rectangle 153">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55" name="Rectangle 154">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56" name="TextBox 155">
                <a:extLst>
                  <a:ext uri="{FF2B5EF4-FFF2-40B4-BE49-F238E27FC236}">
                    <a16:creationId xmlns:a16="http://schemas.microsoft.com/office/drawing/2014/main" id="{7507A910-2025-F047-93E1-3DCFBCE13ED1}"/>
                  </a:ext>
                </a:extLst>
              </p:cNvPr>
              <p:cNvSpPr txBox="1"/>
              <p:nvPr/>
            </p:nvSpPr>
            <p:spPr>
              <a:xfrm>
                <a:off x="9540151" y="2060295"/>
                <a:ext cx="468504" cy="1369605"/>
              </a:xfrm>
              <a:prstGeom prst="rect">
                <a:avLst/>
              </a:prstGeom>
              <a:noFill/>
            </p:spPr>
            <p:txBody>
              <a:bodyPr wrap="none" rtlCol="0">
                <a:spAutoFit/>
              </a:bodyPr>
              <a:lstStyle/>
              <a:p>
                <a:pPr algn="ctr">
                  <a:lnSpc>
                    <a:spcPct val="90000"/>
                  </a:lnSpc>
                </a:pPr>
                <a:r>
                  <a:rPr lang="en-US" dirty="0">
                    <a:latin typeface="Avenir Book" panose="020B0503020203020204" pitchFamily="34" charset="-78"/>
                    <a:cs typeface="Avenir Book" panose="020B0503020203020204" pitchFamily="34" charset="-78"/>
                  </a:rPr>
                  <a:t>u</a:t>
                </a:r>
              </a:p>
              <a:p>
                <a:pPr algn="ctr">
                  <a:lnSpc>
                    <a:spcPct val="90000"/>
                  </a:lnSpc>
                </a:pPr>
                <a:r>
                  <a:rPr lang="en-US" dirty="0">
                    <a:latin typeface="Avenir Book" panose="020B0503020203020204" pitchFamily="34" charset="-78"/>
                    <a:cs typeface="Avenir Book" panose="020B0503020203020204" pitchFamily="34" charset="-78"/>
                  </a:rPr>
                  <a:t>x</a:t>
                </a:r>
              </a:p>
              <a:p>
                <a:pPr algn="ctr">
                  <a:lnSpc>
                    <a:spcPct val="90000"/>
                  </a:lnSpc>
                </a:pPr>
                <a:r>
                  <a:rPr lang="en-US" dirty="0" smtClean="0">
                    <a:latin typeface="Avenir Book" panose="020B0503020203020204" pitchFamily="34" charset="-78"/>
                    <a:cs typeface="Avenir Book" panose="020B0503020203020204" pitchFamily="34" charset="-78"/>
                  </a:rPr>
                  <a:t>w</a:t>
                </a:r>
                <a:endParaRPr lang="en-US" dirty="0">
                  <a:latin typeface="Avenir Book" panose="020B0503020203020204" pitchFamily="34" charset="-78"/>
                  <a:cs typeface="Avenir Book" panose="020B0503020203020204" pitchFamily="34" charset="-78"/>
                </a:endParaRP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157" name="TextBox 156">
                <a:extLst>
                  <a:ext uri="{FF2B5EF4-FFF2-40B4-BE49-F238E27FC236}">
                    <a16:creationId xmlns:a16="http://schemas.microsoft.com/office/drawing/2014/main" id="{D2ECC22B-FD29-854E-98E6-577039BEAFC8}"/>
                  </a:ext>
                </a:extLst>
              </p:cNvPr>
              <p:cNvSpPr txBox="1"/>
              <p:nvPr/>
            </p:nvSpPr>
            <p:spPr>
              <a:xfrm>
                <a:off x="10420796" y="2096726"/>
                <a:ext cx="417208" cy="1120307"/>
              </a:xfrm>
              <a:prstGeom prst="rect">
                <a:avLst/>
              </a:prstGeom>
              <a:noFill/>
            </p:spPr>
            <p:txBody>
              <a:bodyPr wrap="none" rtlCol="0">
                <a:spAutoFit/>
              </a:bodyPr>
              <a:lstStyle/>
              <a:p>
                <a:pPr>
                  <a:lnSpc>
                    <a:spcPct val="90000"/>
                  </a:lnSpc>
                </a:pPr>
                <a:r>
                  <a:rPr lang="en-US" dirty="0" smtClean="0">
                    <a:latin typeface="Avenir Book" panose="020B0503020203020204" pitchFamily="34" charset="-78"/>
                    <a:cs typeface="Avenir Book" panose="020B0503020203020204" pitchFamily="34" charset="-78"/>
                  </a:rPr>
                  <a:t>2</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2</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3</a:t>
                </a:r>
                <a:endParaRPr lang="en-US" dirty="0">
                  <a:latin typeface="Avenir Book" panose="020B0503020203020204" pitchFamily="34" charset="-78"/>
                  <a:cs typeface="Avenir Book" panose="020B0503020203020204" pitchFamily="34" charset="-78"/>
                </a:endParaRPr>
              </a:p>
            </p:txBody>
          </p:sp>
          <p:sp>
            <p:nvSpPr>
              <p:cNvPr id="158" name="TextBox 157">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159" name="TextBox 158">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160" name="Straight Connector 159">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162" name="Group 161">
            <a:extLst>
              <a:ext uri="{FF2B5EF4-FFF2-40B4-BE49-F238E27FC236}">
                <a16:creationId xmlns:a16="http://schemas.microsoft.com/office/drawing/2014/main" id="{6CB75B83-340D-DF48-B11B-E4763431618C}"/>
              </a:ext>
            </a:extLst>
          </p:cNvPr>
          <p:cNvGrpSpPr/>
          <p:nvPr/>
        </p:nvGrpSpPr>
        <p:grpSpPr>
          <a:xfrm>
            <a:off x="4233192" y="3141658"/>
            <a:ext cx="1757212" cy="2089739"/>
            <a:chOff x="7255500" y="4063153"/>
            <a:chExt cx="2342950" cy="2786319"/>
          </a:xfrm>
        </p:grpSpPr>
        <p:sp>
          <p:nvSpPr>
            <p:cNvPr id="163"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34295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w</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164" name="Group 163">
              <a:extLst>
                <a:ext uri="{FF2B5EF4-FFF2-40B4-BE49-F238E27FC236}">
                  <a16:creationId xmlns:a16="http://schemas.microsoft.com/office/drawing/2014/main" id="{5A06AC3B-3519-6940-83CC-F298AC6E1530}"/>
                </a:ext>
              </a:extLst>
            </p:cNvPr>
            <p:cNvGrpSpPr/>
            <p:nvPr/>
          </p:nvGrpSpPr>
          <p:grpSpPr>
            <a:xfrm>
              <a:off x="7358350" y="4506185"/>
              <a:ext cx="1981039" cy="2343287"/>
              <a:chOff x="9164000" y="1751411"/>
              <a:chExt cx="1981039" cy="2343287"/>
            </a:xfrm>
          </p:grpSpPr>
          <p:sp>
            <p:nvSpPr>
              <p:cNvPr id="165" name="Rectangle 164">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66" name="Rectangle 165">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67" name="TextBox 166">
                <a:extLst>
                  <a:ext uri="{FF2B5EF4-FFF2-40B4-BE49-F238E27FC236}">
                    <a16:creationId xmlns:a16="http://schemas.microsoft.com/office/drawing/2014/main" id="{7507A910-2025-F047-93E1-3DCFBCE13ED1}"/>
                  </a:ext>
                </a:extLst>
              </p:cNvPr>
              <p:cNvSpPr txBox="1"/>
              <p:nvPr/>
            </p:nvSpPr>
            <p:spPr>
              <a:xfrm>
                <a:off x="9562592" y="2060295"/>
                <a:ext cx="423620" cy="2034403"/>
              </a:xfrm>
              <a:prstGeom prst="rect">
                <a:avLst/>
              </a:prstGeom>
              <a:noFill/>
            </p:spPr>
            <p:txBody>
              <a:bodyPr wrap="none" rtlCol="0">
                <a:spAutoFit/>
              </a:bodyPr>
              <a:lstStyle/>
              <a:p>
                <a:pPr algn="ctr">
                  <a:lnSpc>
                    <a:spcPct val="90000"/>
                  </a:lnSpc>
                </a:pPr>
                <a:r>
                  <a:rPr lang="en-US" dirty="0" smtClean="0">
                    <a:latin typeface="Avenir Book" panose="020B0503020203020204" pitchFamily="34" charset="-78"/>
                    <a:cs typeface="Avenir Book" panose="020B0503020203020204" pitchFamily="34" charset="-78"/>
                  </a:rPr>
                  <a:t>u</a:t>
                </a:r>
              </a:p>
              <a:p>
                <a:pPr algn="ctr">
                  <a:lnSpc>
                    <a:spcPct val="90000"/>
                  </a:lnSpc>
                </a:pPr>
                <a:r>
                  <a:rPr lang="en-US" dirty="0" smtClean="0">
                    <a:latin typeface="Avenir Book" panose="020B0503020203020204" pitchFamily="34" charset="-78"/>
                    <a:cs typeface="Avenir Book" panose="020B0503020203020204" pitchFamily="34" charset="-78"/>
                  </a:rPr>
                  <a:t>v</a:t>
                </a:r>
                <a:endParaRPr lang="en-US" dirty="0">
                  <a:latin typeface="Avenir Book" panose="020B0503020203020204" pitchFamily="34" charset="-78"/>
                  <a:cs typeface="Avenir Book" panose="020B0503020203020204" pitchFamily="34" charset="-78"/>
                </a:endParaRPr>
              </a:p>
              <a:p>
                <a:pPr algn="ctr">
                  <a:lnSpc>
                    <a:spcPct val="90000"/>
                  </a:lnSpc>
                </a:pPr>
                <a:r>
                  <a:rPr lang="en-US" dirty="0">
                    <a:latin typeface="Avenir Book" panose="020B0503020203020204" pitchFamily="34" charset="-78"/>
                    <a:cs typeface="Avenir Book" panose="020B0503020203020204" pitchFamily="34" charset="-78"/>
                  </a:rPr>
                  <a:t>x</a:t>
                </a:r>
              </a:p>
              <a:p>
                <a:pPr algn="ctr">
                  <a:lnSpc>
                    <a:spcPct val="90000"/>
                  </a:lnSpc>
                </a:pPr>
                <a:r>
                  <a:rPr lang="en-US" dirty="0">
                    <a:latin typeface="Avenir Book" panose="020B0503020203020204" pitchFamily="34" charset="-78"/>
                    <a:cs typeface="Avenir Book" panose="020B0503020203020204" pitchFamily="34" charset="-78"/>
                  </a:rPr>
                  <a:t>y</a:t>
                </a:r>
                <a:endParaRPr lang="en-US" dirty="0" smtClean="0">
                  <a:latin typeface="Avenir Book" panose="020B0503020203020204" pitchFamily="34" charset="-78"/>
                  <a:cs typeface="Avenir Book" panose="020B0503020203020204" pitchFamily="34" charset="-78"/>
                </a:endParaRPr>
              </a:p>
              <a:p>
                <a:pPr algn="ctr">
                  <a:lnSpc>
                    <a:spcPct val="90000"/>
                  </a:lnSpc>
                </a:pPr>
                <a:r>
                  <a:rPr lang="en-US" dirty="0">
                    <a:latin typeface="Avenir Book" panose="020B0503020203020204" pitchFamily="34" charset="-78"/>
                    <a:cs typeface="Avenir Book" panose="020B0503020203020204" pitchFamily="34" charset="-78"/>
                  </a:rPr>
                  <a:t>z</a:t>
                </a: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168" name="TextBox 167">
                <a:extLst>
                  <a:ext uri="{FF2B5EF4-FFF2-40B4-BE49-F238E27FC236}">
                    <a16:creationId xmlns:a16="http://schemas.microsoft.com/office/drawing/2014/main" id="{D2ECC22B-FD29-854E-98E6-577039BEAFC8}"/>
                  </a:ext>
                </a:extLst>
              </p:cNvPr>
              <p:cNvSpPr txBox="1"/>
              <p:nvPr/>
            </p:nvSpPr>
            <p:spPr>
              <a:xfrm>
                <a:off x="10420796" y="2096726"/>
                <a:ext cx="417208" cy="1785104"/>
              </a:xfrm>
              <a:prstGeom prst="rect">
                <a:avLst/>
              </a:prstGeom>
              <a:noFill/>
            </p:spPr>
            <p:txBody>
              <a:bodyPr wrap="none" rtlCol="0">
                <a:spAutoFit/>
              </a:bodyPr>
              <a:lstStyle/>
              <a:p>
                <a:pPr>
                  <a:lnSpc>
                    <a:spcPct val="90000"/>
                  </a:lnSpc>
                </a:pPr>
                <a:r>
                  <a:rPr lang="en-US" dirty="0" smtClean="0">
                    <a:latin typeface="Avenir Book" panose="020B0503020203020204" pitchFamily="34" charset="-78"/>
                    <a:cs typeface="Avenir Book" panose="020B0503020203020204" pitchFamily="34" charset="-78"/>
                  </a:rPr>
                  <a:t>5</a:t>
                </a:r>
              </a:p>
              <a:p>
                <a:pPr>
                  <a:lnSpc>
                    <a:spcPct val="90000"/>
                  </a:lnSpc>
                </a:pPr>
                <a:r>
                  <a:rPr lang="en-US" dirty="0" smtClean="0">
                    <a:latin typeface="Avenir Book" panose="020B0503020203020204" pitchFamily="34" charset="-78"/>
                    <a:cs typeface="Avenir Book" panose="020B0503020203020204" pitchFamily="34" charset="-78"/>
                  </a:rPr>
                  <a:t>3</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3</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1</a:t>
                </a:r>
              </a:p>
              <a:p>
                <a:pPr>
                  <a:lnSpc>
                    <a:spcPct val="90000"/>
                  </a:lnSpc>
                </a:pPr>
                <a:r>
                  <a:rPr lang="en-US" dirty="0">
                    <a:latin typeface="Avenir Book" panose="020B0503020203020204" pitchFamily="34" charset="-78"/>
                    <a:cs typeface="Avenir Book" panose="020B0503020203020204" pitchFamily="34" charset="-78"/>
                  </a:rPr>
                  <a:t>5</a:t>
                </a:r>
              </a:p>
            </p:txBody>
          </p:sp>
          <p:sp>
            <p:nvSpPr>
              <p:cNvPr id="169" name="TextBox 168">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170" name="TextBox 169">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171" name="Straight Connector 170">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173" name="Group 172">
            <a:extLst>
              <a:ext uri="{FF2B5EF4-FFF2-40B4-BE49-F238E27FC236}">
                <a16:creationId xmlns:a16="http://schemas.microsoft.com/office/drawing/2014/main" id="{6CB75B83-340D-DF48-B11B-E4763431618C}"/>
              </a:ext>
            </a:extLst>
          </p:cNvPr>
          <p:cNvGrpSpPr/>
          <p:nvPr/>
        </p:nvGrpSpPr>
        <p:grpSpPr>
          <a:xfrm>
            <a:off x="6255578" y="3152329"/>
            <a:ext cx="1701107" cy="1840440"/>
            <a:chOff x="7255500" y="4063153"/>
            <a:chExt cx="2268143" cy="2453920"/>
          </a:xfrm>
        </p:grpSpPr>
        <p:sp>
          <p:nvSpPr>
            <p:cNvPr id="174"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26814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x</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175" name="Group 174">
              <a:extLst>
                <a:ext uri="{FF2B5EF4-FFF2-40B4-BE49-F238E27FC236}">
                  <a16:creationId xmlns:a16="http://schemas.microsoft.com/office/drawing/2014/main" id="{5A06AC3B-3519-6940-83CC-F298AC6E1530}"/>
                </a:ext>
              </a:extLst>
            </p:cNvPr>
            <p:cNvGrpSpPr/>
            <p:nvPr/>
          </p:nvGrpSpPr>
          <p:grpSpPr>
            <a:xfrm>
              <a:off x="7358350" y="4506185"/>
              <a:ext cx="1981039" cy="2010888"/>
              <a:chOff x="9164000" y="1751411"/>
              <a:chExt cx="1981039" cy="2010888"/>
            </a:xfrm>
          </p:grpSpPr>
          <p:sp>
            <p:nvSpPr>
              <p:cNvPr id="176" name="Rectangle 175">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77" name="Rectangle 176">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78" name="TextBox 177">
                <a:extLst>
                  <a:ext uri="{FF2B5EF4-FFF2-40B4-BE49-F238E27FC236}">
                    <a16:creationId xmlns:a16="http://schemas.microsoft.com/office/drawing/2014/main" id="{7507A910-2025-F047-93E1-3DCFBCE13ED1}"/>
                  </a:ext>
                </a:extLst>
              </p:cNvPr>
              <p:cNvSpPr txBox="1"/>
              <p:nvPr/>
            </p:nvSpPr>
            <p:spPr>
              <a:xfrm>
                <a:off x="9540151" y="2060295"/>
                <a:ext cx="468504" cy="1702004"/>
              </a:xfrm>
              <a:prstGeom prst="rect">
                <a:avLst/>
              </a:prstGeom>
              <a:noFill/>
            </p:spPr>
            <p:txBody>
              <a:bodyPr wrap="none" rtlCol="0">
                <a:spAutoFit/>
              </a:bodyPr>
              <a:lstStyle/>
              <a:p>
                <a:pPr algn="ctr">
                  <a:lnSpc>
                    <a:spcPct val="90000"/>
                  </a:lnSpc>
                </a:pPr>
                <a:r>
                  <a:rPr lang="en-US" dirty="0" smtClean="0">
                    <a:latin typeface="Avenir Book" panose="020B0503020203020204" pitchFamily="34" charset="-78"/>
                    <a:cs typeface="Avenir Book" panose="020B0503020203020204" pitchFamily="34" charset="-78"/>
                  </a:rPr>
                  <a:t>u</a:t>
                </a:r>
              </a:p>
              <a:p>
                <a:pPr algn="ctr">
                  <a:lnSpc>
                    <a:spcPct val="90000"/>
                  </a:lnSpc>
                </a:pPr>
                <a:r>
                  <a:rPr lang="en-US" dirty="0" smtClean="0">
                    <a:latin typeface="Avenir Book" panose="020B0503020203020204" pitchFamily="34" charset="-78"/>
                    <a:cs typeface="Avenir Book" panose="020B0503020203020204" pitchFamily="34" charset="-78"/>
                  </a:rPr>
                  <a:t>v</a:t>
                </a:r>
                <a:endParaRPr lang="en-US" dirty="0">
                  <a:latin typeface="Avenir Book" panose="020B0503020203020204" pitchFamily="34" charset="-78"/>
                  <a:cs typeface="Avenir Book" panose="020B0503020203020204" pitchFamily="34" charset="-78"/>
                </a:endParaRPr>
              </a:p>
              <a:p>
                <a:pPr algn="ctr">
                  <a:lnSpc>
                    <a:spcPct val="90000"/>
                  </a:lnSpc>
                </a:pPr>
                <a:r>
                  <a:rPr lang="en-US" dirty="0" smtClean="0">
                    <a:latin typeface="Avenir Book" panose="020B0503020203020204" pitchFamily="34" charset="-78"/>
                    <a:cs typeface="Avenir Book" panose="020B0503020203020204" pitchFamily="34" charset="-78"/>
                  </a:rPr>
                  <a:t>w</a:t>
                </a:r>
                <a:endParaRPr lang="en-US" dirty="0">
                  <a:latin typeface="Avenir Book" panose="020B0503020203020204" pitchFamily="34" charset="-78"/>
                  <a:cs typeface="Avenir Book" panose="020B0503020203020204" pitchFamily="34" charset="-78"/>
                </a:endParaRPr>
              </a:p>
              <a:p>
                <a:pPr algn="ctr">
                  <a:lnSpc>
                    <a:spcPct val="90000"/>
                  </a:lnSpc>
                </a:pPr>
                <a:r>
                  <a:rPr lang="en-US" dirty="0" smtClean="0">
                    <a:latin typeface="Avenir Book" panose="020B0503020203020204" pitchFamily="34" charset="-78"/>
                    <a:cs typeface="Avenir Book" panose="020B0503020203020204" pitchFamily="34" charset="-78"/>
                  </a:rPr>
                  <a:t>y</a:t>
                </a:r>
                <a:endParaRPr lang="en-US" dirty="0">
                  <a:latin typeface="Avenir Book" panose="020B0503020203020204" pitchFamily="34" charset="-78"/>
                  <a:cs typeface="Avenir Book" panose="020B0503020203020204" pitchFamily="34" charset="-78"/>
                </a:endParaRP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179" name="TextBox 178">
                <a:extLst>
                  <a:ext uri="{FF2B5EF4-FFF2-40B4-BE49-F238E27FC236}">
                    <a16:creationId xmlns:a16="http://schemas.microsoft.com/office/drawing/2014/main" id="{D2ECC22B-FD29-854E-98E6-577039BEAFC8}"/>
                  </a:ext>
                </a:extLst>
              </p:cNvPr>
              <p:cNvSpPr txBox="1"/>
              <p:nvPr/>
            </p:nvSpPr>
            <p:spPr>
              <a:xfrm>
                <a:off x="10420796" y="2096726"/>
                <a:ext cx="417208" cy="1452705"/>
              </a:xfrm>
              <a:prstGeom prst="rect">
                <a:avLst/>
              </a:prstGeom>
              <a:noFill/>
            </p:spPr>
            <p:txBody>
              <a:bodyPr wrap="none" rtlCol="0">
                <a:spAutoFit/>
              </a:bodyPr>
              <a:lstStyle/>
              <a:p>
                <a:pPr>
                  <a:lnSpc>
                    <a:spcPct val="90000"/>
                  </a:lnSpc>
                </a:pPr>
                <a:r>
                  <a:rPr lang="en-US" dirty="0" smtClean="0">
                    <a:latin typeface="Avenir Book" panose="020B0503020203020204" pitchFamily="34" charset="-78"/>
                    <a:cs typeface="Avenir Book" panose="020B0503020203020204" pitchFamily="34" charset="-78"/>
                  </a:rPr>
                  <a:t>1</a:t>
                </a:r>
              </a:p>
              <a:p>
                <a:pPr>
                  <a:lnSpc>
                    <a:spcPct val="90000"/>
                  </a:lnSpc>
                </a:pPr>
                <a:r>
                  <a:rPr lang="en-US" dirty="0" smtClean="0">
                    <a:latin typeface="Avenir Book" panose="020B0503020203020204" pitchFamily="34" charset="-78"/>
                    <a:cs typeface="Avenir Book" panose="020B0503020203020204" pitchFamily="34" charset="-78"/>
                  </a:rPr>
                  <a:t>2</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3</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1</a:t>
                </a:r>
                <a:endParaRPr lang="en-US" dirty="0">
                  <a:latin typeface="Avenir Book" panose="020B0503020203020204" pitchFamily="34" charset="-78"/>
                  <a:cs typeface="Avenir Book" panose="020B0503020203020204" pitchFamily="34" charset="-78"/>
                </a:endParaRPr>
              </a:p>
            </p:txBody>
          </p:sp>
          <p:sp>
            <p:nvSpPr>
              <p:cNvPr id="180" name="TextBox 179">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181" name="TextBox 180">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182" name="Straight Connector 181">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184" name="Group 183">
            <a:extLst>
              <a:ext uri="{FF2B5EF4-FFF2-40B4-BE49-F238E27FC236}">
                <a16:creationId xmlns:a16="http://schemas.microsoft.com/office/drawing/2014/main" id="{6CB75B83-340D-DF48-B11B-E4763431618C}"/>
              </a:ext>
            </a:extLst>
          </p:cNvPr>
          <p:cNvGrpSpPr/>
          <p:nvPr/>
        </p:nvGrpSpPr>
        <p:grpSpPr>
          <a:xfrm>
            <a:off x="8306961" y="3141970"/>
            <a:ext cx="1701107" cy="1831364"/>
            <a:chOff x="7255500" y="4063153"/>
            <a:chExt cx="2268143" cy="2441819"/>
          </a:xfrm>
        </p:grpSpPr>
        <p:sp>
          <p:nvSpPr>
            <p:cNvPr id="185"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26814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y</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186" name="Group 185">
              <a:extLst>
                <a:ext uri="{FF2B5EF4-FFF2-40B4-BE49-F238E27FC236}">
                  <a16:creationId xmlns:a16="http://schemas.microsoft.com/office/drawing/2014/main" id="{5A06AC3B-3519-6940-83CC-F298AC6E1530}"/>
                </a:ext>
              </a:extLst>
            </p:cNvPr>
            <p:cNvGrpSpPr/>
            <p:nvPr/>
          </p:nvGrpSpPr>
          <p:grpSpPr>
            <a:xfrm>
              <a:off x="7358350" y="4506185"/>
              <a:ext cx="1981039" cy="1998787"/>
              <a:chOff x="9164000" y="1751411"/>
              <a:chExt cx="1981039" cy="1998787"/>
            </a:xfrm>
          </p:grpSpPr>
          <p:sp>
            <p:nvSpPr>
              <p:cNvPr id="187" name="Rectangle 186">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88" name="Rectangle 187">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89" name="TextBox 188">
                <a:extLst>
                  <a:ext uri="{FF2B5EF4-FFF2-40B4-BE49-F238E27FC236}">
                    <a16:creationId xmlns:a16="http://schemas.microsoft.com/office/drawing/2014/main" id="{7507A910-2025-F047-93E1-3DCFBCE13ED1}"/>
                  </a:ext>
                </a:extLst>
              </p:cNvPr>
              <p:cNvSpPr txBox="1"/>
              <p:nvPr/>
            </p:nvSpPr>
            <p:spPr>
              <a:xfrm>
                <a:off x="9540151" y="2060295"/>
                <a:ext cx="468504" cy="1369605"/>
              </a:xfrm>
              <a:prstGeom prst="rect">
                <a:avLst/>
              </a:prstGeom>
              <a:noFill/>
            </p:spPr>
            <p:txBody>
              <a:bodyPr wrap="none" rtlCol="0">
                <a:spAutoFit/>
              </a:bodyPr>
              <a:lstStyle/>
              <a:p>
                <a:pPr algn="ctr">
                  <a:lnSpc>
                    <a:spcPct val="90000"/>
                  </a:lnSpc>
                </a:pPr>
                <a:r>
                  <a:rPr lang="en-US" dirty="0" smtClean="0">
                    <a:latin typeface="Avenir Book" panose="020B0503020203020204" pitchFamily="34" charset="-78"/>
                    <a:cs typeface="Avenir Book" panose="020B0503020203020204" pitchFamily="34" charset="-78"/>
                  </a:rPr>
                  <a:t>w</a:t>
                </a:r>
                <a:endParaRPr lang="en-US" dirty="0">
                  <a:latin typeface="Avenir Book" panose="020B0503020203020204" pitchFamily="34" charset="-78"/>
                  <a:cs typeface="Avenir Book" panose="020B0503020203020204" pitchFamily="34" charset="-78"/>
                </a:endParaRPr>
              </a:p>
              <a:p>
                <a:pPr algn="ctr">
                  <a:lnSpc>
                    <a:spcPct val="90000"/>
                  </a:lnSpc>
                </a:pPr>
                <a:r>
                  <a:rPr lang="en-US" dirty="0">
                    <a:latin typeface="Avenir Book" panose="020B0503020203020204" pitchFamily="34" charset="-78"/>
                    <a:cs typeface="Avenir Book" panose="020B0503020203020204" pitchFamily="34" charset="-78"/>
                  </a:rPr>
                  <a:t>x</a:t>
                </a:r>
              </a:p>
              <a:p>
                <a:pPr algn="ctr">
                  <a:lnSpc>
                    <a:spcPct val="90000"/>
                  </a:lnSpc>
                </a:pPr>
                <a:r>
                  <a:rPr lang="en-US" dirty="0">
                    <a:latin typeface="Avenir Book" panose="020B0503020203020204" pitchFamily="34" charset="-78"/>
                    <a:cs typeface="Avenir Book" panose="020B0503020203020204" pitchFamily="34" charset="-78"/>
                  </a:rPr>
                  <a:t>z</a:t>
                </a: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190" name="TextBox 189">
                <a:extLst>
                  <a:ext uri="{FF2B5EF4-FFF2-40B4-BE49-F238E27FC236}">
                    <a16:creationId xmlns:a16="http://schemas.microsoft.com/office/drawing/2014/main" id="{D2ECC22B-FD29-854E-98E6-577039BEAFC8}"/>
                  </a:ext>
                </a:extLst>
              </p:cNvPr>
              <p:cNvSpPr txBox="1"/>
              <p:nvPr/>
            </p:nvSpPr>
            <p:spPr>
              <a:xfrm>
                <a:off x="10420796" y="2096726"/>
                <a:ext cx="417208" cy="1120307"/>
              </a:xfrm>
              <a:prstGeom prst="rect">
                <a:avLst/>
              </a:prstGeom>
              <a:noFill/>
            </p:spPr>
            <p:txBody>
              <a:bodyPr wrap="none" rtlCol="0">
                <a:spAutoFit/>
              </a:bodyPr>
              <a:lstStyle/>
              <a:p>
                <a:pPr>
                  <a:lnSpc>
                    <a:spcPct val="90000"/>
                  </a:lnSpc>
                </a:pPr>
                <a:r>
                  <a:rPr lang="en-US" dirty="0">
                    <a:latin typeface="Avenir Book" panose="020B0503020203020204" pitchFamily="34" charset="-78"/>
                    <a:cs typeface="Avenir Book" panose="020B0503020203020204" pitchFamily="34" charset="-78"/>
                  </a:rPr>
                  <a:t>1</a:t>
                </a:r>
              </a:p>
              <a:p>
                <a:pPr>
                  <a:lnSpc>
                    <a:spcPct val="90000"/>
                  </a:lnSpc>
                </a:pPr>
                <a:r>
                  <a:rPr lang="en-US" dirty="0" smtClean="0">
                    <a:latin typeface="Avenir Book" panose="020B0503020203020204" pitchFamily="34" charset="-78"/>
                    <a:cs typeface="Avenir Book" panose="020B0503020203020204" pitchFamily="34" charset="-78"/>
                  </a:rPr>
                  <a:t>1</a:t>
                </a:r>
                <a:endParaRPr lang="en-US" dirty="0">
                  <a:latin typeface="Avenir Book" panose="020B0503020203020204" pitchFamily="34" charset="-78"/>
                  <a:cs typeface="Avenir Book" panose="020B0503020203020204" pitchFamily="34" charset="-78"/>
                </a:endParaRPr>
              </a:p>
              <a:p>
                <a:pPr>
                  <a:lnSpc>
                    <a:spcPct val="90000"/>
                  </a:lnSpc>
                </a:pPr>
                <a:r>
                  <a:rPr lang="en-US" dirty="0" smtClean="0">
                    <a:latin typeface="Avenir Book" panose="020B0503020203020204" pitchFamily="34" charset="-78"/>
                    <a:cs typeface="Avenir Book" panose="020B0503020203020204" pitchFamily="34" charset="-78"/>
                  </a:rPr>
                  <a:t>2</a:t>
                </a:r>
                <a:endParaRPr lang="en-US" dirty="0">
                  <a:latin typeface="Avenir Book" panose="020B0503020203020204" pitchFamily="34" charset="-78"/>
                  <a:cs typeface="Avenir Book" panose="020B0503020203020204" pitchFamily="34" charset="-78"/>
                </a:endParaRPr>
              </a:p>
            </p:txBody>
          </p:sp>
          <p:sp>
            <p:nvSpPr>
              <p:cNvPr id="191" name="TextBox 190">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192" name="TextBox 191">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193" name="Straight Connector 192">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195" name="Group 194">
            <a:extLst>
              <a:ext uri="{FF2B5EF4-FFF2-40B4-BE49-F238E27FC236}">
                <a16:creationId xmlns:a16="http://schemas.microsoft.com/office/drawing/2014/main" id="{6CB75B83-340D-DF48-B11B-E4763431618C}"/>
              </a:ext>
            </a:extLst>
          </p:cNvPr>
          <p:cNvGrpSpPr/>
          <p:nvPr/>
        </p:nvGrpSpPr>
        <p:grpSpPr>
          <a:xfrm>
            <a:off x="10211614" y="3158596"/>
            <a:ext cx="1688283" cy="1831364"/>
            <a:chOff x="7255500" y="4063153"/>
            <a:chExt cx="2251044" cy="2441819"/>
          </a:xfrm>
        </p:grpSpPr>
        <p:sp>
          <p:nvSpPr>
            <p:cNvPr id="196"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7255500" y="4063153"/>
              <a:ext cx="2251044"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spcBef>
                  <a:spcPct val="0"/>
                </a:spcBef>
                <a:spcAft>
                  <a:spcPct val="0"/>
                </a:spcAft>
              </a:pPr>
              <a:r>
                <a:rPr lang="en-US" sz="1800" dirty="0" smtClean="0">
                  <a:solidFill>
                    <a:srgbClr val="000000"/>
                  </a:solidFill>
                  <a:latin typeface="Avenir Book" panose="020B0503020203020204" pitchFamily="34" charset="-78"/>
                  <a:cs typeface="Avenir Book" panose="020B0503020203020204" pitchFamily="34" charset="-78"/>
                </a:rPr>
                <a:t>LS packet for z</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197" name="Group 196">
              <a:extLst>
                <a:ext uri="{FF2B5EF4-FFF2-40B4-BE49-F238E27FC236}">
                  <a16:creationId xmlns:a16="http://schemas.microsoft.com/office/drawing/2014/main" id="{5A06AC3B-3519-6940-83CC-F298AC6E1530}"/>
                </a:ext>
              </a:extLst>
            </p:cNvPr>
            <p:cNvGrpSpPr/>
            <p:nvPr/>
          </p:nvGrpSpPr>
          <p:grpSpPr>
            <a:xfrm>
              <a:off x="7358350" y="4506185"/>
              <a:ext cx="1981039" cy="1998787"/>
              <a:chOff x="9164000" y="1751411"/>
              <a:chExt cx="1981039" cy="1998787"/>
            </a:xfrm>
          </p:grpSpPr>
          <p:sp>
            <p:nvSpPr>
              <p:cNvPr id="198" name="Rectangle 197">
                <a:extLst>
                  <a:ext uri="{FF2B5EF4-FFF2-40B4-BE49-F238E27FC236}">
                    <a16:creationId xmlns:a16="http://schemas.microsoft.com/office/drawing/2014/main" id="{FA510DE8-21E1-A542-BA94-C8D9DE35CF35}"/>
                  </a:ext>
                </a:extLst>
              </p:cNvPr>
              <p:cNvSpPr/>
              <p:nvPr/>
            </p:nvSpPr>
            <p:spPr>
              <a:xfrm>
                <a:off x="9199419" y="1778000"/>
                <a:ext cx="1945620"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99" name="Rectangle 198">
                <a:extLst>
                  <a:ext uri="{FF2B5EF4-FFF2-40B4-BE49-F238E27FC236}">
                    <a16:creationId xmlns:a16="http://schemas.microsoft.com/office/drawing/2014/main" id="{1854B982-B7D4-D841-A53C-E699EE81E943}"/>
                  </a:ext>
                </a:extLst>
              </p:cNvPr>
              <p:cNvSpPr/>
              <p:nvPr/>
            </p:nvSpPr>
            <p:spPr>
              <a:xfrm>
                <a:off x="9190300" y="1770927"/>
                <a:ext cx="1954739"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00" name="TextBox 199">
                <a:extLst>
                  <a:ext uri="{FF2B5EF4-FFF2-40B4-BE49-F238E27FC236}">
                    <a16:creationId xmlns:a16="http://schemas.microsoft.com/office/drawing/2014/main" id="{7507A910-2025-F047-93E1-3DCFBCE13ED1}"/>
                  </a:ext>
                </a:extLst>
              </p:cNvPr>
              <p:cNvSpPr txBox="1"/>
              <p:nvPr/>
            </p:nvSpPr>
            <p:spPr>
              <a:xfrm>
                <a:off x="9540151" y="2060295"/>
                <a:ext cx="468504" cy="1369605"/>
              </a:xfrm>
              <a:prstGeom prst="rect">
                <a:avLst/>
              </a:prstGeom>
              <a:noFill/>
            </p:spPr>
            <p:txBody>
              <a:bodyPr wrap="none" rtlCol="0">
                <a:spAutoFit/>
              </a:bodyPr>
              <a:lstStyle/>
              <a:p>
                <a:pPr algn="ctr">
                  <a:lnSpc>
                    <a:spcPct val="90000"/>
                  </a:lnSpc>
                </a:pPr>
                <a:r>
                  <a:rPr lang="en-US" dirty="0" smtClean="0">
                    <a:latin typeface="Avenir Book" panose="020B0503020203020204" pitchFamily="34" charset="-78"/>
                    <a:cs typeface="Avenir Book" panose="020B0503020203020204" pitchFamily="34" charset="-78"/>
                  </a:rPr>
                  <a:t>w</a:t>
                </a:r>
                <a:endParaRPr lang="en-US" dirty="0">
                  <a:latin typeface="Avenir Book" panose="020B0503020203020204" pitchFamily="34" charset="-78"/>
                  <a:cs typeface="Avenir Book" panose="020B0503020203020204" pitchFamily="34" charset="-78"/>
                </a:endParaRPr>
              </a:p>
              <a:p>
                <a:pPr algn="ctr">
                  <a:lnSpc>
                    <a:spcPct val="90000"/>
                  </a:lnSpc>
                </a:pPr>
                <a:r>
                  <a:rPr lang="en-US" dirty="0" smtClean="0">
                    <a:latin typeface="Avenir Book" panose="020B0503020203020204" pitchFamily="34" charset="-78"/>
                    <a:cs typeface="Avenir Book" panose="020B0503020203020204" pitchFamily="34" charset="-78"/>
                  </a:rPr>
                  <a:t>y</a:t>
                </a:r>
                <a:endParaRPr lang="en-US" dirty="0">
                  <a:latin typeface="Avenir Book" panose="020B0503020203020204" pitchFamily="34" charset="-78"/>
                  <a:cs typeface="Avenir Book" panose="020B0503020203020204" pitchFamily="34" charset="-78"/>
                </a:endParaRPr>
              </a:p>
              <a:p>
                <a:pPr algn="ctr">
                  <a:lnSpc>
                    <a:spcPct val="90000"/>
                  </a:lnSpc>
                </a:pPr>
                <a:endParaRPr lang="en-US" dirty="0">
                  <a:latin typeface="Avenir Book" panose="020B0503020203020204" pitchFamily="34" charset="-78"/>
                  <a:cs typeface="Avenir Book" panose="020B0503020203020204" pitchFamily="34" charset="-78"/>
                </a:endParaRPr>
              </a:p>
              <a:p>
                <a:pPr algn="ctr">
                  <a:lnSpc>
                    <a:spcPct val="90000"/>
                  </a:lnSpc>
                </a:pPr>
                <a:endParaRPr lang="en-US" sz="1350" dirty="0">
                  <a:latin typeface="Avenir Book" panose="020B0503020203020204" pitchFamily="34" charset="-78"/>
                  <a:cs typeface="Avenir Book" panose="020B0503020203020204" pitchFamily="34" charset="-78"/>
                </a:endParaRPr>
              </a:p>
            </p:txBody>
          </p:sp>
          <p:sp>
            <p:nvSpPr>
              <p:cNvPr id="201" name="TextBox 200">
                <a:extLst>
                  <a:ext uri="{FF2B5EF4-FFF2-40B4-BE49-F238E27FC236}">
                    <a16:creationId xmlns:a16="http://schemas.microsoft.com/office/drawing/2014/main" id="{D2ECC22B-FD29-854E-98E6-577039BEAFC8}"/>
                  </a:ext>
                </a:extLst>
              </p:cNvPr>
              <p:cNvSpPr txBox="1"/>
              <p:nvPr/>
            </p:nvSpPr>
            <p:spPr>
              <a:xfrm>
                <a:off x="10420796" y="2096726"/>
                <a:ext cx="417208" cy="1120307"/>
              </a:xfrm>
              <a:prstGeom prst="rect">
                <a:avLst/>
              </a:prstGeom>
              <a:noFill/>
            </p:spPr>
            <p:txBody>
              <a:bodyPr wrap="none" rtlCol="0">
                <a:spAutoFit/>
              </a:bodyPr>
              <a:lstStyle/>
              <a:p>
                <a:pPr>
                  <a:lnSpc>
                    <a:spcPct val="90000"/>
                  </a:lnSpc>
                </a:pPr>
                <a:r>
                  <a:rPr lang="en-US" dirty="0">
                    <a:latin typeface="Avenir Book" panose="020B0503020203020204" pitchFamily="34" charset="-78"/>
                    <a:cs typeface="Avenir Book" panose="020B0503020203020204" pitchFamily="34" charset="-78"/>
                  </a:rPr>
                  <a:t>5</a:t>
                </a:r>
              </a:p>
              <a:p>
                <a:pPr>
                  <a:lnSpc>
                    <a:spcPct val="90000"/>
                  </a:lnSpc>
                </a:pPr>
                <a:r>
                  <a:rPr lang="en-US" dirty="0">
                    <a:latin typeface="Avenir Book" panose="020B0503020203020204" pitchFamily="34" charset="-78"/>
                    <a:cs typeface="Avenir Book" panose="020B0503020203020204" pitchFamily="34" charset="-78"/>
                  </a:rPr>
                  <a:t>2</a:t>
                </a:r>
              </a:p>
              <a:p>
                <a:pPr>
                  <a:lnSpc>
                    <a:spcPct val="90000"/>
                  </a:lnSpc>
                </a:pPr>
                <a:endParaRPr lang="en-US" dirty="0">
                  <a:latin typeface="Avenir Book" panose="020B0503020203020204" pitchFamily="34" charset="-78"/>
                  <a:cs typeface="Avenir Book" panose="020B0503020203020204" pitchFamily="34" charset="-78"/>
                </a:endParaRPr>
              </a:p>
            </p:txBody>
          </p:sp>
          <p:sp>
            <p:nvSpPr>
              <p:cNvPr id="202" name="TextBox 201">
                <a:extLst>
                  <a:ext uri="{FF2B5EF4-FFF2-40B4-BE49-F238E27FC236}">
                    <a16:creationId xmlns:a16="http://schemas.microsoft.com/office/drawing/2014/main" id="{9E9A1932-3100-C346-AA74-8048C9EF5669}"/>
                  </a:ext>
                </a:extLst>
              </p:cNvPr>
              <p:cNvSpPr txBox="1"/>
              <p:nvPr/>
            </p:nvSpPr>
            <p:spPr>
              <a:xfrm>
                <a:off x="9164000" y="1770092"/>
                <a:ext cx="1124668"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Neighbor</a:t>
                </a:r>
                <a:endParaRPr lang="en-US" sz="1350" dirty="0">
                  <a:latin typeface="Avenir Book" panose="020B0503020203020204" pitchFamily="34" charset="-78"/>
                  <a:cs typeface="Avenir Book" panose="020B0503020203020204" pitchFamily="34" charset="-78"/>
                </a:endParaRPr>
              </a:p>
            </p:txBody>
          </p:sp>
          <p:sp>
            <p:nvSpPr>
              <p:cNvPr id="203" name="TextBox 202">
                <a:extLst>
                  <a:ext uri="{FF2B5EF4-FFF2-40B4-BE49-F238E27FC236}">
                    <a16:creationId xmlns:a16="http://schemas.microsoft.com/office/drawing/2014/main" id="{5C520567-C138-9F4F-972E-A6D6E1C098AE}"/>
                  </a:ext>
                </a:extLst>
              </p:cNvPr>
              <p:cNvSpPr txBox="1"/>
              <p:nvPr/>
            </p:nvSpPr>
            <p:spPr>
              <a:xfrm>
                <a:off x="10268211" y="1751411"/>
                <a:ext cx="669415" cy="369332"/>
              </a:xfrm>
              <a:prstGeom prst="rect">
                <a:avLst/>
              </a:prstGeom>
              <a:noFill/>
            </p:spPr>
            <p:txBody>
              <a:bodyPr wrap="none" rtlCol="0">
                <a:spAutoFit/>
              </a:bodyPr>
              <a:lstStyle/>
              <a:p>
                <a:r>
                  <a:rPr lang="en-US" sz="1200" dirty="0" smtClean="0">
                    <a:latin typeface="Avenir Book" panose="020B0503020203020204" pitchFamily="34" charset="-78"/>
                    <a:cs typeface="Avenir Book" panose="020B0503020203020204" pitchFamily="34" charset="-78"/>
                  </a:rPr>
                  <a:t>Cost</a:t>
                </a:r>
                <a:endParaRPr lang="en-US" sz="1200" dirty="0">
                  <a:latin typeface="Avenir Book" panose="020B0503020203020204" pitchFamily="34" charset="-78"/>
                  <a:cs typeface="Avenir Book" panose="020B0503020203020204" pitchFamily="34" charset="-78"/>
                </a:endParaRPr>
              </a:p>
            </p:txBody>
          </p:sp>
          <p:cxnSp>
            <p:nvCxnSpPr>
              <p:cNvPr id="204" name="Straight Connector 203">
                <a:extLst>
                  <a:ext uri="{FF2B5EF4-FFF2-40B4-BE49-F238E27FC236}">
                    <a16:creationId xmlns:a16="http://schemas.microsoft.com/office/drawing/2014/main" id="{C34AB781-8439-8C4F-8F97-23D8CA7BA068}"/>
                  </a:ext>
                </a:extLst>
              </p:cNvPr>
              <p:cNvCxnSpPr>
                <a:cxnSpLocks/>
              </p:cNvCxnSpPr>
              <p:nvPr/>
            </p:nvCxnSpPr>
            <p:spPr>
              <a:xfrm flipV="1">
                <a:off x="9178724" y="2055091"/>
                <a:ext cx="1966315" cy="520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E7D2336-FF8B-F94C-A7C3-827D1CE1B031}"/>
                  </a:ext>
                </a:extLst>
              </p:cNvPr>
              <p:cNvCxnSpPr>
                <a:cxnSpLocks/>
              </p:cNvCxnSpPr>
              <p:nvPr/>
            </p:nvCxnSpPr>
            <p:spPr>
              <a:xfrm>
                <a:off x="10268211" y="1751411"/>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9215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dissolve">
                                      <p:cBhvr>
                                        <p:cTn id="12" dur="500"/>
                                        <p:tgtEl>
                                          <p:spTgt spid="1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dissolve">
                                      <p:cBhvr>
                                        <p:cTn id="22" dur="500"/>
                                        <p:tgtEl>
                                          <p:spTgt spid="17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84"/>
                                        </p:tgtEl>
                                        <p:attrNameLst>
                                          <p:attrName>style.visibility</p:attrName>
                                        </p:attrNameLst>
                                      </p:cBhvr>
                                      <p:to>
                                        <p:strVal val="visible"/>
                                      </p:to>
                                    </p:set>
                                    <p:animEffect transition="in" filter="dissolve">
                                      <p:cBhvr>
                                        <p:cTn id="27" dur="500"/>
                                        <p:tgtEl>
                                          <p:spTgt spid="18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5"/>
                                        </p:tgtEl>
                                        <p:attrNameLst>
                                          <p:attrName>style.visibility</p:attrName>
                                        </p:attrNameLst>
                                      </p:cBhvr>
                                      <p:to>
                                        <p:strVal val="visible"/>
                                      </p:to>
                                    </p:set>
                                    <p:animEffect transition="in" filter="dissolve">
                                      <p:cBhvr>
                                        <p:cTn id="3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1607127" y="254906"/>
            <a:ext cx="9016537" cy="670967"/>
          </a:xfrm>
        </p:spPr>
        <p:txBody>
          <a:bodyPr>
            <a:normAutofit fontScale="90000"/>
          </a:bodyPr>
          <a:lstStyle/>
          <a:p>
            <a:r>
              <a:rPr lang="en-US" b="0" dirty="0" err="1">
                <a:latin typeface="Avenir Book" panose="020B0503020203020204" pitchFamily="34" charset="-78"/>
                <a:cs typeface="Avenir Book" panose="020B0503020203020204" pitchFamily="34" charset="-78"/>
              </a:rPr>
              <a:t>Dijkstra’s</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Link-state </a:t>
            </a:r>
            <a:r>
              <a:rPr lang="en-US" dirty="0">
                <a:latin typeface="Avenir Book" panose="020B0503020203020204" pitchFamily="34" charset="-78"/>
                <a:cs typeface="Avenir Book" panose="020B0503020203020204" pitchFamily="34" charset="-78"/>
              </a:rPr>
              <a:t>R</a:t>
            </a:r>
            <a:r>
              <a:rPr lang="en-US" b="0" dirty="0" smtClean="0">
                <a:latin typeface="Avenir Book" panose="020B0503020203020204" pitchFamily="34" charset="-78"/>
                <a:cs typeface="Avenir Book" panose="020B0503020203020204" pitchFamily="34" charset="-78"/>
              </a:rPr>
              <a:t>outing </a:t>
            </a:r>
            <a:r>
              <a:rPr lang="en-US" dirty="0">
                <a:latin typeface="Avenir Book" panose="020B0503020203020204" pitchFamily="34" charset="-78"/>
                <a:cs typeface="Avenir Book" panose="020B0503020203020204" pitchFamily="34" charset="-78"/>
              </a:rPr>
              <a:t>A</a:t>
            </a:r>
            <a:r>
              <a:rPr lang="en-US" b="0" dirty="0" smtClean="0">
                <a:latin typeface="Avenir Book" panose="020B0503020203020204" pitchFamily="34" charset="-78"/>
                <a:cs typeface="Avenir Book" panose="020B0503020203020204" pitchFamily="34" charset="-78"/>
              </a:rPr>
              <a:t>lgorithm</a:t>
            </a:r>
            <a:endParaRPr lang="en-US" b="0" dirty="0">
              <a:latin typeface="Avenir Book" panose="020B0503020203020204" pitchFamily="34" charset="-78"/>
              <a:cs typeface="Avenir Book" panose="020B0503020203020204" pitchFamily="34" charset="-78"/>
            </a:endParaRPr>
          </a:p>
        </p:txBody>
      </p:sp>
      <p:sp>
        <p:nvSpPr>
          <p:cNvPr id="23" name="Rectangle 3">
            <a:extLst>
              <a:ext uri="{FF2B5EF4-FFF2-40B4-BE49-F238E27FC236}">
                <a16:creationId xmlns:a16="http://schemas.microsoft.com/office/drawing/2014/main" id="{AE9CCC8F-9B64-9843-9FF6-322BE507C6B3}"/>
              </a:ext>
            </a:extLst>
          </p:cNvPr>
          <p:cNvSpPr txBox="1">
            <a:spLocks noChangeArrowheads="1"/>
          </p:cNvSpPr>
          <p:nvPr/>
        </p:nvSpPr>
        <p:spPr>
          <a:xfrm>
            <a:off x="1388225" y="1222563"/>
            <a:ext cx="4612882" cy="48146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0000A8"/>
                </a:solidFill>
                <a:latin typeface="Avenir Book" panose="020B0503020203020204" pitchFamily="34" charset="-78"/>
                <a:cs typeface="Avenir Book" panose="020B0503020203020204" pitchFamily="34" charset="-78"/>
              </a:rPr>
              <a:t>C</a:t>
            </a:r>
            <a:r>
              <a:rPr lang="en-US" sz="2100" dirty="0" smtClean="0">
                <a:solidFill>
                  <a:srgbClr val="0000A8"/>
                </a:solidFill>
                <a:latin typeface="Avenir Book" panose="020B0503020203020204" pitchFamily="34" charset="-78"/>
                <a:cs typeface="Avenir Book" panose="020B0503020203020204" pitchFamily="34" charset="-78"/>
              </a:rPr>
              <a:t>entralized</a:t>
            </a:r>
            <a:r>
              <a:rPr lang="en-US" sz="2100" dirty="0">
                <a:solidFill>
                  <a:srgbClr val="0000A8"/>
                </a:solidFill>
                <a:latin typeface="Avenir Book" panose="020B0503020203020204" pitchFamily="34" charset="-78"/>
                <a:cs typeface="Avenir Book" panose="020B0503020203020204" pitchFamily="34" charset="-78"/>
              </a:rPr>
              <a:t>: </a:t>
            </a:r>
            <a:r>
              <a:rPr lang="en-US" sz="2100" dirty="0">
                <a:latin typeface="Avenir Book" panose="020B0503020203020204" pitchFamily="34" charset="-78"/>
                <a:cs typeface="Avenir Book" panose="020B0503020203020204" pitchFamily="34" charset="-78"/>
              </a:rPr>
              <a:t>network topology, link costs known to all nodes</a:t>
            </a:r>
          </a:p>
          <a:p>
            <a:endParaRPr lang="en-US" sz="2100" dirty="0" smtClean="0">
              <a:latin typeface="Avenir Book" panose="020B0503020203020204" pitchFamily="34" charset="-78"/>
              <a:cs typeface="Avenir Book" panose="020B0503020203020204" pitchFamily="34" charset="-78"/>
            </a:endParaRPr>
          </a:p>
          <a:p>
            <a:r>
              <a:rPr lang="en-US" sz="2100" dirty="0" smtClean="0">
                <a:latin typeface="Avenir Book" panose="020B0503020203020204" pitchFamily="34" charset="-78"/>
                <a:cs typeface="Avenir Book" panose="020B0503020203020204" pitchFamily="34" charset="-78"/>
              </a:rPr>
              <a:t>Computes </a:t>
            </a:r>
            <a:r>
              <a:rPr lang="en-US" sz="2100" dirty="0">
                <a:latin typeface="Avenir Book" panose="020B0503020203020204" pitchFamily="34" charset="-78"/>
                <a:cs typeface="Avenir Book" panose="020B0503020203020204" pitchFamily="34" charset="-78"/>
              </a:rPr>
              <a:t>least cost paths from one node (“</a:t>
            </a:r>
            <a:r>
              <a:rPr lang="en-US" altLang="ja-JP" sz="2100" dirty="0">
                <a:latin typeface="Avenir Book" panose="020B0503020203020204" pitchFamily="34" charset="-78"/>
                <a:cs typeface="Avenir Book" panose="020B0503020203020204" pitchFamily="34" charset="-78"/>
              </a:rPr>
              <a:t>source”) to all other nodes</a:t>
            </a:r>
          </a:p>
          <a:p>
            <a:pPr lvl="1"/>
            <a:r>
              <a:rPr lang="en-US" sz="1800" dirty="0">
                <a:latin typeface="Avenir Book" panose="020B0503020203020204" pitchFamily="34" charset="-78"/>
                <a:cs typeface="Avenir Book" panose="020B0503020203020204" pitchFamily="34" charset="-78"/>
              </a:rPr>
              <a:t>G</a:t>
            </a:r>
            <a:r>
              <a:rPr lang="en-US" sz="1800" dirty="0" smtClean="0">
                <a:latin typeface="Avenir Book" panose="020B0503020203020204" pitchFamily="34" charset="-78"/>
                <a:cs typeface="Avenir Book" panose="020B0503020203020204" pitchFamily="34" charset="-78"/>
              </a:rPr>
              <a:t>ives </a:t>
            </a:r>
            <a:r>
              <a:rPr lang="en-US" sz="1800" dirty="0">
                <a:solidFill>
                  <a:srgbClr val="000099"/>
                </a:solidFill>
                <a:latin typeface="Avenir Book" panose="020B0503020203020204" pitchFamily="34" charset="-78"/>
                <a:cs typeface="Avenir Book" panose="020B0503020203020204" pitchFamily="34" charset="-78"/>
              </a:rPr>
              <a:t>forwarding table</a:t>
            </a:r>
            <a:r>
              <a:rPr lang="en-US" sz="1800" dirty="0">
                <a:latin typeface="Avenir Book" panose="020B0503020203020204" pitchFamily="34" charset="-78"/>
                <a:cs typeface="Avenir Book" panose="020B0503020203020204" pitchFamily="34" charset="-78"/>
              </a:rPr>
              <a:t> for that </a:t>
            </a:r>
            <a:r>
              <a:rPr lang="en-US" sz="1800" dirty="0" smtClean="0">
                <a:latin typeface="Avenir Book" panose="020B0503020203020204" pitchFamily="34" charset="-78"/>
                <a:cs typeface="Avenir Book" panose="020B0503020203020204" pitchFamily="34" charset="-78"/>
              </a:rPr>
              <a:t>node</a:t>
            </a:r>
          </a:p>
          <a:p>
            <a:pPr lvl="1"/>
            <a:endParaRPr lang="en-US" sz="1800" dirty="0">
              <a:latin typeface="Avenir Book" panose="020B0503020203020204" pitchFamily="34" charset="-78"/>
              <a:cs typeface="Avenir Book" panose="020B0503020203020204" pitchFamily="34" charset="-78"/>
            </a:endParaRPr>
          </a:p>
          <a:p>
            <a:r>
              <a:rPr lang="en-US" sz="2100" dirty="0" smtClean="0">
                <a:solidFill>
                  <a:srgbClr val="0000A8"/>
                </a:solidFill>
                <a:latin typeface="Avenir Book" panose="020B0503020203020204" pitchFamily="34" charset="-78"/>
                <a:cs typeface="Avenir Book" panose="020B0503020203020204" pitchFamily="34" charset="-78"/>
              </a:rPr>
              <a:t>Iterative</a:t>
            </a:r>
            <a:r>
              <a:rPr lang="en-US" sz="2100" dirty="0">
                <a:solidFill>
                  <a:srgbClr val="0000A8"/>
                </a:solidFill>
                <a:latin typeface="Avenir Book" panose="020B0503020203020204" pitchFamily="34" charset="-78"/>
                <a:cs typeface="Avenir Book" panose="020B0503020203020204" pitchFamily="34" charset="-78"/>
              </a:rPr>
              <a:t>: </a:t>
            </a:r>
            <a:r>
              <a:rPr lang="en-US" sz="2100" dirty="0">
                <a:latin typeface="Avenir Book" panose="020B0503020203020204" pitchFamily="34" charset="-78"/>
                <a:cs typeface="Avenir Book" panose="020B0503020203020204" pitchFamily="34" charset="-78"/>
              </a:rPr>
              <a:t>after k iterations, know least cost path to k destinations</a:t>
            </a:r>
          </a:p>
        </p:txBody>
      </p:sp>
      <p:grpSp>
        <p:nvGrpSpPr>
          <p:cNvPr id="5" name="Group 4">
            <a:extLst>
              <a:ext uri="{FF2B5EF4-FFF2-40B4-BE49-F238E27FC236}">
                <a16:creationId xmlns:a16="http://schemas.microsoft.com/office/drawing/2014/main" id="{87E67AF1-7D2F-A84A-A994-30B5519FB522}"/>
              </a:ext>
            </a:extLst>
          </p:cNvPr>
          <p:cNvGrpSpPr/>
          <p:nvPr/>
        </p:nvGrpSpPr>
        <p:grpSpPr>
          <a:xfrm>
            <a:off x="7041941" y="1239781"/>
            <a:ext cx="3435134" cy="3661638"/>
            <a:chOff x="7315200" y="1524000"/>
            <a:chExt cx="4441371" cy="4882184"/>
          </a:xfrm>
        </p:grpSpPr>
        <p:sp>
          <p:nvSpPr>
            <p:cNvPr id="24" name="Rectangle 4">
              <a:extLst>
                <a:ext uri="{FF2B5EF4-FFF2-40B4-BE49-F238E27FC236}">
                  <a16:creationId xmlns:a16="http://schemas.microsoft.com/office/drawing/2014/main" id="{D11D1E9D-A4E0-2D4D-8EB8-EB3C738C058E}"/>
                </a:ext>
              </a:extLst>
            </p:cNvPr>
            <p:cNvSpPr txBox="1">
              <a:spLocks noChangeArrowheads="1"/>
            </p:cNvSpPr>
            <p:nvPr/>
          </p:nvSpPr>
          <p:spPr>
            <a:xfrm>
              <a:off x="7387774" y="2168014"/>
              <a:ext cx="4310742" cy="423817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c</a:t>
              </a:r>
              <a:r>
                <a:rPr lang="en-US" sz="2100" baseline="-25000" dirty="0">
                  <a:solidFill>
                    <a:srgbClr val="000099"/>
                  </a:solidFill>
                  <a:latin typeface="Avenir Book" panose="020B0503020203020204" pitchFamily="34" charset="-78"/>
                  <a:cs typeface="Avenir Book" panose="020B0503020203020204" pitchFamily="34" charset="-78"/>
                </a:rPr>
                <a:t>x,y</a:t>
              </a:r>
              <a:r>
                <a:rPr lang="en-US" sz="2100" dirty="0">
                  <a:solidFill>
                    <a:srgbClr val="000099"/>
                  </a:solidFill>
                  <a:latin typeface="Avenir Book" panose="020B0503020203020204" pitchFamily="34" charset="-78"/>
                  <a:cs typeface="Avenir Book" panose="020B0503020203020204" pitchFamily="34" charset="-78"/>
                </a:rPr>
                <a:t>:</a:t>
              </a:r>
              <a:r>
                <a:rPr lang="en-US" sz="1800" dirty="0">
                  <a:latin typeface="Avenir Book" panose="020B0503020203020204" pitchFamily="34" charset="-78"/>
                  <a:cs typeface="Avenir Book" panose="020B0503020203020204" pitchFamily="34" charset="-78"/>
                </a:rPr>
                <a:t> </a:t>
              </a:r>
              <a:r>
                <a:rPr lang="en-US" sz="1800" u="sng" dirty="0">
                  <a:latin typeface="Avenir Book" panose="020B0503020203020204" pitchFamily="34" charset="-78"/>
                  <a:cs typeface="Avenir Book" panose="020B0503020203020204" pitchFamily="34" charset="-78"/>
                </a:rPr>
                <a:t>direct</a:t>
              </a:r>
              <a:r>
                <a:rPr lang="en-US" sz="1800" dirty="0">
                  <a:latin typeface="Avenir Book" panose="020B0503020203020204" pitchFamily="34" charset="-78"/>
                  <a:cs typeface="Avenir Book" panose="020B0503020203020204" pitchFamily="34" charset="-78"/>
                </a:rPr>
                <a:t> link cost from node x to y;  = ∞ if not direct neighbors</a:t>
              </a:r>
            </a:p>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D(v):</a:t>
              </a:r>
              <a:r>
                <a:rPr lang="en-US" sz="1800" dirty="0">
                  <a:latin typeface="Avenir Book" panose="020B0503020203020204" pitchFamily="34" charset="-78"/>
                  <a:cs typeface="Avenir Book" panose="020B0503020203020204" pitchFamily="34" charset="-78"/>
                </a:rPr>
                <a:t> current estimate of cost of least-cost-path from source to destination v</a:t>
              </a:r>
            </a:p>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p(v):</a:t>
              </a:r>
              <a:r>
                <a:rPr lang="en-US" sz="1800" dirty="0">
                  <a:latin typeface="Avenir Book" panose="020B0503020203020204" pitchFamily="34" charset="-78"/>
                  <a:cs typeface="Avenir Book" panose="020B0503020203020204" pitchFamily="34" charset="-78"/>
                </a:rPr>
                <a:t> predecessor node along path from source to v</a:t>
              </a:r>
            </a:p>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N':</a:t>
              </a:r>
              <a:r>
                <a:rPr lang="en-US" sz="1800" dirty="0">
                  <a:latin typeface="Avenir Book" panose="020B0503020203020204" pitchFamily="34" charset="-78"/>
                  <a:cs typeface="Avenir Book" panose="020B0503020203020204" pitchFamily="34" charset="-78"/>
                </a:rPr>
                <a:t> set of nodes whose least-cost-path definitively known</a:t>
              </a:r>
            </a:p>
            <a:p>
              <a:pPr>
                <a:lnSpc>
                  <a:spcPct val="75000"/>
                </a:lnSpc>
              </a:pPr>
              <a:endParaRPr lang="en-US" sz="2100" dirty="0">
                <a:latin typeface="Avenir Book" panose="020B0503020203020204" pitchFamily="34" charset="-78"/>
                <a:cs typeface="Avenir Book" panose="020B0503020203020204" pitchFamily="34" charset="-78"/>
              </a:endParaRPr>
            </a:p>
          </p:txBody>
        </p:sp>
        <p:sp>
          <p:nvSpPr>
            <p:cNvPr id="2" name="Rectangle 1">
              <a:extLst>
                <a:ext uri="{FF2B5EF4-FFF2-40B4-BE49-F238E27FC236}">
                  <a16:creationId xmlns:a16="http://schemas.microsoft.com/office/drawing/2014/main" id="{575BF574-1695-D54B-8932-9F284CCA9BE5}"/>
                </a:ext>
              </a:extLst>
            </p:cNvPr>
            <p:cNvSpPr/>
            <p:nvPr/>
          </p:nvSpPr>
          <p:spPr>
            <a:xfrm>
              <a:off x="7315200" y="1828800"/>
              <a:ext cx="4441371" cy="43397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3" name="TextBox 2">
              <a:extLst>
                <a:ext uri="{FF2B5EF4-FFF2-40B4-BE49-F238E27FC236}">
                  <a16:creationId xmlns:a16="http://schemas.microsoft.com/office/drawing/2014/main" id="{C2AE01A3-6135-9744-BC6A-3A4D19D0FA06}"/>
                </a:ext>
              </a:extLst>
            </p:cNvPr>
            <p:cNvSpPr txBox="1"/>
            <p:nvPr/>
          </p:nvSpPr>
          <p:spPr>
            <a:xfrm>
              <a:off x="7823199" y="1524000"/>
              <a:ext cx="1809762" cy="615553"/>
            </a:xfrm>
            <a:prstGeom prst="rect">
              <a:avLst/>
            </a:prstGeom>
            <a:solidFill>
              <a:schemeClr val="bg1"/>
            </a:solidFill>
          </p:spPr>
          <p:txBody>
            <a:bodyPr wrap="none" rtlCol="0">
              <a:spAutoFit/>
            </a:bodyPr>
            <a:lstStyle/>
            <a:p>
              <a:r>
                <a:rPr lang="en-US" sz="2400" dirty="0">
                  <a:solidFill>
                    <a:srgbClr val="C00000"/>
                  </a:solidFill>
                  <a:latin typeface="Avenir Book" panose="020B0503020203020204" pitchFamily="34" charset="-78"/>
                  <a:cs typeface="Avenir Book" panose="020B0503020203020204" pitchFamily="34" charset="-78"/>
                </a:rPr>
                <a:t>N</a:t>
              </a:r>
              <a:r>
                <a:rPr lang="en-US" sz="2400" dirty="0" smtClean="0">
                  <a:solidFill>
                    <a:srgbClr val="C00000"/>
                  </a:solidFill>
                  <a:latin typeface="Avenir Book" panose="020B0503020203020204" pitchFamily="34" charset="-78"/>
                  <a:cs typeface="Avenir Book" panose="020B0503020203020204" pitchFamily="34" charset="-78"/>
                </a:rPr>
                <a:t>otation</a:t>
              </a:r>
              <a:endParaRPr lang="en-US" sz="2400" dirty="0">
                <a:solidFill>
                  <a:srgbClr val="C00000"/>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320671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dissolve">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dissolve">
                                      <p:cBhvr>
                                        <p:cTn id="12" dur="500"/>
                                        <p:tgtEl>
                                          <p:spTgt spid="23">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animEffect transition="in" filter="dissolve">
                                      <p:cBhvr>
                                        <p:cTn id="15" dur="500"/>
                                        <p:tgtEl>
                                          <p:spTgt spid="2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3">
                                            <p:txEl>
                                              <p:pRg st="5" end="5"/>
                                            </p:txEl>
                                          </p:spTgt>
                                        </p:tgtEl>
                                        <p:attrNameLst>
                                          <p:attrName>style.visibility</p:attrName>
                                        </p:attrNameLst>
                                      </p:cBhvr>
                                      <p:to>
                                        <p:strVal val="visible"/>
                                      </p:to>
                                    </p:set>
                                    <p:animEffect transition="in" filter="dissolve">
                                      <p:cBhvr>
                                        <p:cTn id="20" dur="500"/>
                                        <p:tgtEl>
                                          <p:spTgt spid="2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D1BF78F-2764-A548-ABF1-4B1E42A705DA}"/>
              </a:ext>
            </a:extLst>
          </p:cNvPr>
          <p:cNvGrpSpPr/>
          <p:nvPr/>
        </p:nvGrpSpPr>
        <p:grpSpPr>
          <a:xfrm>
            <a:off x="263218" y="3044408"/>
            <a:ext cx="1251858" cy="2090057"/>
            <a:chOff x="391885" y="3599543"/>
            <a:chExt cx="1669144" cy="2786743"/>
          </a:xfrm>
        </p:grpSpPr>
        <p:sp>
          <p:nvSpPr>
            <p:cNvPr id="4" name="Oval 3">
              <a:extLst>
                <a:ext uri="{FF2B5EF4-FFF2-40B4-BE49-F238E27FC236}">
                  <a16:creationId xmlns:a16="http://schemas.microsoft.com/office/drawing/2014/main" id="{2D7BEC2C-0D8F-4B40-94FB-EBBC0F3C072B}"/>
                </a:ext>
              </a:extLst>
            </p:cNvPr>
            <p:cNvSpPr/>
            <p:nvPr/>
          </p:nvSpPr>
          <p:spPr>
            <a:xfrm>
              <a:off x="391885" y="3599543"/>
              <a:ext cx="1480458" cy="278674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venir Book" panose="020B0503020203020204" pitchFamily="34" charset="-78"/>
                <a:cs typeface="Avenir Book" panose="020B0503020203020204" pitchFamily="34" charset="-78"/>
              </a:endParaRPr>
            </a:p>
          </p:txBody>
        </p:sp>
        <p:sp>
          <p:nvSpPr>
            <p:cNvPr id="5" name="Rectangle 4">
              <a:extLst>
                <a:ext uri="{FF2B5EF4-FFF2-40B4-BE49-F238E27FC236}">
                  <a16:creationId xmlns:a16="http://schemas.microsoft.com/office/drawing/2014/main" id="{D65DE2F2-C2A0-5A4A-BDC1-ACDB6130E0FD}"/>
                </a:ext>
              </a:extLst>
            </p:cNvPr>
            <p:cNvSpPr/>
            <p:nvPr/>
          </p:nvSpPr>
          <p:spPr>
            <a:xfrm>
              <a:off x="1161143" y="3715658"/>
              <a:ext cx="899886" cy="2583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venir Book" panose="020B0503020203020204" pitchFamily="34" charset="-78"/>
                <a:cs typeface="Avenir Book" panose="020B0503020203020204" pitchFamily="34" charset="-78"/>
              </a:endParaRPr>
            </a:p>
          </p:txBody>
        </p:sp>
        <p:cxnSp>
          <p:nvCxnSpPr>
            <p:cNvPr id="10" name="Straight Arrow Connector 9">
              <a:extLst>
                <a:ext uri="{FF2B5EF4-FFF2-40B4-BE49-F238E27FC236}">
                  <a16:creationId xmlns:a16="http://schemas.microsoft.com/office/drawing/2014/main" id="{599703E9-6EB8-4942-9B41-791473B66075}"/>
                </a:ext>
              </a:extLst>
            </p:cNvPr>
            <p:cNvCxnSpPr>
              <a:cxnSpLocks/>
            </p:cNvCxnSpPr>
            <p:nvPr/>
          </p:nvCxnSpPr>
          <p:spPr>
            <a:xfrm>
              <a:off x="1377950" y="3679825"/>
              <a:ext cx="144237" cy="1074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1722895" y="143417"/>
            <a:ext cx="8894255" cy="670967"/>
          </a:xfrm>
        </p:spPr>
        <p:txBody>
          <a:bodyPr>
            <a:normAutofit fontScale="90000"/>
          </a:bodyPr>
          <a:lstStyle/>
          <a:p>
            <a:r>
              <a:rPr lang="en-US" b="0" dirty="0" err="1">
                <a:latin typeface="Avenir Book" panose="020B0503020203020204" pitchFamily="34" charset="-78"/>
                <a:cs typeface="Avenir Book" panose="020B0503020203020204" pitchFamily="34" charset="-78"/>
              </a:rPr>
              <a:t>Dijkstra’s</a:t>
            </a:r>
            <a:r>
              <a:rPr lang="en-US" b="0" dirty="0">
                <a:latin typeface="Avenir Book" panose="020B0503020203020204" pitchFamily="34" charset="-78"/>
                <a:cs typeface="Avenir Book" panose="020B0503020203020204" pitchFamily="34" charset="-78"/>
              </a:rPr>
              <a:t> </a:t>
            </a:r>
            <a:r>
              <a:rPr lang="en-US" b="0" dirty="0" smtClean="0">
                <a:latin typeface="Avenir Book" panose="020B0503020203020204" pitchFamily="34" charset="-78"/>
                <a:cs typeface="Avenir Book" panose="020B0503020203020204" pitchFamily="34" charset="-78"/>
              </a:rPr>
              <a:t>Link-state </a:t>
            </a:r>
            <a:r>
              <a:rPr lang="en-US" dirty="0">
                <a:latin typeface="Avenir Book" panose="020B0503020203020204" pitchFamily="34" charset="-78"/>
                <a:cs typeface="Avenir Book" panose="020B0503020203020204" pitchFamily="34" charset="-78"/>
              </a:rPr>
              <a:t>R</a:t>
            </a:r>
            <a:r>
              <a:rPr lang="en-US" b="0" dirty="0" smtClean="0">
                <a:latin typeface="Avenir Book" panose="020B0503020203020204" pitchFamily="34" charset="-78"/>
                <a:cs typeface="Avenir Book" panose="020B0503020203020204" pitchFamily="34" charset="-78"/>
              </a:rPr>
              <a:t>outing </a:t>
            </a:r>
            <a:r>
              <a:rPr lang="en-US" dirty="0">
                <a:latin typeface="Avenir Book" panose="020B0503020203020204" pitchFamily="34" charset="-78"/>
                <a:cs typeface="Avenir Book" panose="020B0503020203020204" pitchFamily="34" charset="-78"/>
              </a:rPr>
              <a:t>A</a:t>
            </a:r>
            <a:r>
              <a:rPr lang="en-US" b="0" dirty="0" smtClean="0">
                <a:latin typeface="Avenir Book" panose="020B0503020203020204" pitchFamily="34" charset="-78"/>
                <a:cs typeface="Avenir Book" panose="020B0503020203020204" pitchFamily="34" charset="-78"/>
              </a:rPr>
              <a:t>lgorithm</a:t>
            </a:r>
            <a:endParaRPr lang="en-US" b="0" dirty="0">
              <a:latin typeface="Avenir Book" panose="020B0503020203020204" pitchFamily="34" charset="-78"/>
              <a:cs typeface="Avenir Book" panose="020B0503020203020204" pitchFamily="34" charset="-78"/>
            </a:endParaRPr>
          </a:p>
        </p:txBody>
      </p:sp>
      <p:sp>
        <p:nvSpPr>
          <p:cNvPr id="8" name="Text Box 3">
            <a:extLst>
              <a:ext uri="{FF2B5EF4-FFF2-40B4-BE49-F238E27FC236}">
                <a16:creationId xmlns:a16="http://schemas.microsoft.com/office/drawing/2014/main" id="{E360F75D-37CB-A045-9AC4-50629DAD82D8}"/>
              </a:ext>
            </a:extLst>
          </p:cNvPr>
          <p:cNvSpPr txBox="1">
            <a:spLocks noChangeArrowheads="1"/>
          </p:cNvSpPr>
          <p:nvPr/>
        </p:nvSpPr>
        <p:spPr bwMode="auto">
          <a:xfrm>
            <a:off x="1064850" y="896636"/>
            <a:ext cx="7349426" cy="1643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90000"/>
              </a:lnSpc>
            </a:pPr>
            <a:r>
              <a:rPr lang="en-US" sz="1600" dirty="0">
                <a:latin typeface="Avenir Book" panose="020B0503020203020204" pitchFamily="34" charset="-78"/>
                <a:cs typeface="Avenir Book" panose="020B0503020203020204" pitchFamily="34" charset="-78"/>
              </a:rPr>
              <a:t>1  </a:t>
            </a:r>
            <a:r>
              <a:rPr lang="en-US" sz="1600" dirty="0">
                <a:solidFill>
                  <a:srgbClr val="0000A8"/>
                </a:solidFill>
                <a:latin typeface="Avenir Book" panose="020B0503020203020204" pitchFamily="34" charset="-78"/>
                <a:cs typeface="Avenir Book" panose="020B0503020203020204" pitchFamily="34" charset="-78"/>
              </a:rPr>
              <a:t>Initialization: </a:t>
            </a:r>
          </a:p>
          <a:p>
            <a:pPr>
              <a:lnSpc>
                <a:spcPct val="90000"/>
              </a:lnSpc>
            </a:pPr>
            <a:r>
              <a:rPr lang="en-US" sz="1600" dirty="0">
                <a:latin typeface="Avenir Book" panose="020B0503020203020204" pitchFamily="34" charset="-78"/>
                <a:cs typeface="Avenir Book" panose="020B0503020203020204" pitchFamily="34" charset="-78"/>
              </a:rPr>
              <a:t>2    N' = {</a:t>
            </a:r>
            <a:r>
              <a:rPr lang="en-US" sz="1600" b="1" dirty="0">
                <a:solidFill>
                  <a:srgbClr val="0000FF"/>
                </a:solidFill>
                <a:latin typeface="Avenir Book" panose="020B0503020203020204" pitchFamily="34" charset="-78"/>
                <a:cs typeface="Avenir Book" panose="020B0503020203020204" pitchFamily="34" charset="-78"/>
              </a:rPr>
              <a:t>u</a:t>
            </a:r>
            <a:r>
              <a:rPr lang="en-US" sz="1600" dirty="0">
                <a:latin typeface="Avenir Book" panose="020B0503020203020204" pitchFamily="34" charset="-78"/>
                <a:cs typeface="Avenir Book" panose="020B0503020203020204" pitchFamily="34" charset="-78"/>
              </a:rPr>
              <a:t>}                            </a:t>
            </a:r>
            <a:r>
              <a:rPr lang="en-US" sz="1200" dirty="0" smtClean="0">
                <a:solidFill>
                  <a:srgbClr val="FF0000"/>
                </a:solidFill>
                <a:latin typeface="Avenir Book" panose="020B0503020203020204" pitchFamily="34" charset="-78"/>
                <a:cs typeface="Avenir Book" panose="020B0503020203020204" pitchFamily="34" charset="-78"/>
              </a:rPr>
              <a:t>/* </a:t>
            </a:r>
            <a:r>
              <a:rPr lang="en-US" sz="1200" dirty="0">
                <a:solidFill>
                  <a:srgbClr val="FF0000"/>
                </a:solidFill>
                <a:latin typeface="Avenir Book" panose="020B0503020203020204" pitchFamily="34" charset="-78"/>
                <a:cs typeface="Avenir Book" panose="020B0503020203020204" pitchFamily="34" charset="-78"/>
              </a:rPr>
              <a:t>compute least cost path from u </a:t>
            </a:r>
            <a:r>
              <a:rPr lang="en-US" altLang="ja-JP" sz="1200" dirty="0">
                <a:solidFill>
                  <a:srgbClr val="FF0000"/>
                </a:solidFill>
                <a:latin typeface="Avenir Book" panose="020B0503020203020204" pitchFamily="34" charset="-78"/>
                <a:cs typeface="Avenir Book" panose="020B0503020203020204" pitchFamily="34" charset="-78"/>
              </a:rPr>
              <a:t>to all other nodes */</a:t>
            </a:r>
            <a:endParaRPr lang="en-US" sz="1200" dirty="0">
              <a:solidFill>
                <a:srgbClr val="FF0000"/>
              </a:solidFill>
              <a:latin typeface="Avenir Book" panose="020B0503020203020204" pitchFamily="34" charset="-78"/>
              <a:cs typeface="Avenir Book" panose="020B0503020203020204" pitchFamily="34" charset="-78"/>
            </a:endParaRPr>
          </a:p>
          <a:p>
            <a:pPr>
              <a:lnSpc>
                <a:spcPct val="90000"/>
              </a:lnSpc>
            </a:pPr>
            <a:r>
              <a:rPr lang="en-US" sz="1600" dirty="0">
                <a:latin typeface="Avenir Book" panose="020B0503020203020204" pitchFamily="34" charset="-78"/>
                <a:cs typeface="Avenir Book" panose="020B0503020203020204" pitchFamily="34" charset="-78"/>
              </a:rPr>
              <a:t>3    for all nodes </a:t>
            </a:r>
            <a:r>
              <a:rPr lang="en-US" sz="1600" b="1" dirty="0" smtClean="0">
                <a:solidFill>
                  <a:srgbClr val="0000FF"/>
                </a:solidFill>
                <a:latin typeface="Avenir Book" panose="020B0503020203020204" pitchFamily="34" charset="-78"/>
                <a:cs typeface="Avenir Book" panose="020B0503020203020204" pitchFamily="34" charset="-78"/>
              </a:rPr>
              <a:t>a</a:t>
            </a:r>
            <a:r>
              <a:rPr lang="en-US" sz="1600" dirty="0" smtClean="0">
                <a:latin typeface="Avenir Book" panose="020B0503020203020204" pitchFamily="34" charset="-78"/>
                <a:cs typeface="Avenir Book" panose="020B0503020203020204" pitchFamily="34" charset="-78"/>
              </a:rPr>
              <a:t> </a:t>
            </a:r>
            <a:endParaRPr lang="en-US" sz="1600" dirty="0">
              <a:latin typeface="Avenir Book" panose="020B0503020203020204" pitchFamily="34" charset="-78"/>
              <a:cs typeface="Avenir Book" panose="020B0503020203020204" pitchFamily="34" charset="-78"/>
            </a:endParaRPr>
          </a:p>
          <a:p>
            <a:pPr>
              <a:lnSpc>
                <a:spcPct val="90000"/>
              </a:lnSpc>
            </a:pPr>
            <a:r>
              <a:rPr lang="en-US" sz="1600" dirty="0">
                <a:latin typeface="Avenir Book" panose="020B0503020203020204" pitchFamily="34" charset="-78"/>
                <a:cs typeface="Avenir Book" panose="020B0503020203020204" pitchFamily="34" charset="-78"/>
              </a:rPr>
              <a:t>4      if </a:t>
            </a:r>
            <a:r>
              <a:rPr lang="en-US" sz="1600" b="1" dirty="0" smtClean="0">
                <a:solidFill>
                  <a:srgbClr val="0000FF"/>
                </a:solidFill>
                <a:latin typeface="Avenir Book" panose="020B0503020203020204" pitchFamily="34" charset="-78"/>
                <a:cs typeface="Avenir Book" panose="020B0503020203020204" pitchFamily="34" charset="-78"/>
              </a:rPr>
              <a:t>a</a:t>
            </a:r>
            <a:r>
              <a:rPr lang="en-US" sz="1600" dirty="0" smtClean="0">
                <a:latin typeface="Avenir Book" panose="020B0503020203020204" pitchFamily="34" charset="-78"/>
                <a:cs typeface="Avenir Book" panose="020B0503020203020204" pitchFamily="34" charset="-78"/>
              </a:rPr>
              <a:t> </a:t>
            </a:r>
            <a:r>
              <a:rPr lang="en-US" sz="1600" dirty="0">
                <a:latin typeface="Avenir Book" panose="020B0503020203020204" pitchFamily="34" charset="-78"/>
                <a:cs typeface="Avenir Book" panose="020B0503020203020204" pitchFamily="34" charset="-78"/>
              </a:rPr>
              <a:t>adjacent to </a:t>
            </a:r>
            <a:r>
              <a:rPr lang="en-US" sz="1600" b="1" dirty="0">
                <a:solidFill>
                  <a:srgbClr val="0000FF"/>
                </a:solidFill>
                <a:latin typeface="Avenir Book" panose="020B0503020203020204" pitchFamily="34" charset="-78"/>
                <a:cs typeface="Avenir Book" panose="020B0503020203020204" pitchFamily="34" charset="-78"/>
              </a:rPr>
              <a:t>u</a:t>
            </a:r>
            <a:r>
              <a:rPr lang="en-US" sz="1600" dirty="0">
                <a:latin typeface="Avenir Book" panose="020B0503020203020204" pitchFamily="34" charset="-78"/>
                <a:cs typeface="Avenir Book" panose="020B0503020203020204" pitchFamily="34" charset="-78"/>
              </a:rPr>
              <a:t>           </a:t>
            </a:r>
            <a:r>
              <a:rPr lang="en-US" sz="1200" dirty="0" smtClean="0">
                <a:solidFill>
                  <a:srgbClr val="FF0000"/>
                </a:solidFill>
                <a:latin typeface="Avenir Book" panose="020B0503020203020204" pitchFamily="34" charset="-78"/>
                <a:cs typeface="Avenir Book" panose="020B0503020203020204" pitchFamily="34" charset="-78"/>
              </a:rPr>
              <a:t>/* </a:t>
            </a:r>
            <a:r>
              <a:rPr lang="en-US" sz="1200" dirty="0">
                <a:solidFill>
                  <a:srgbClr val="FF0000"/>
                </a:solidFill>
                <a:latin typeface="Avenir Book" panose="020B0503020203020204" pitchFamily="34" charset="-78"/>
                <a:cs typeface="Avenir Book" panose="020B0503020203020204" pitchFamily="34" charset="-78"/>
              </a:rPr>
              <a:t>u initially knows direct-path-cost only to  direct </a:t>
            </a:r>
            <a:r>
              <a:rPr lang="en-US" sz="1200" dirty="0" smtClean="0">
                <a:solidFill>
                  <a:srgbClr val="FF0000"/>
                </a:solidFill>
                <a:latin typeface="Avenir Book" panose="020B0503020203020204" pitchFamily="34" charset="-78"/>
                <a:cs typeface="Avenir Book" panose="020B0503020203020204" pitchFamily="34" charset="-78"/>
              </a:rPr>
              <a:t>neighbors */</a:t>
            </a:r>
            <a:endParaRPr lang="en-US" sz="1200" dirty="0">
              <a:solidFill>
                <a:srgbClr val="FF0000"/>
              </a:solidFill>
              <a:latin typeface="Avenir Book" panose="020B0503020203020204" pitchFamily="34" charset="-78"/>
              <a:cs typeface="Avenir Book" panose="020B0503020203020204" pitchFamily="34" charset="-78"/>
            </a:endParaRPr>
          </a:p>
          <a:p>
            <a:pPr>
              <a:lnSpc>
                <a:spcPct val="90000"/>
              </a:lnSpc>
            </a:pPr>
            <a:r>
              <a:rPr lang="en-US" sz="1600" dirty="0">
                <a:latin typeface="Avenir Book" panose="020B0503020203020204" pitchFamily="34" charset="-78"/>
                <a:cs typeface="Avenir Book" panose="020B0503020203020204" pitchFamily="34" charset="-78"/>
              </a:rPr>
              <a:t>5          then </a:t>
            </a:r>
            <a:r>
              <a:rPr lang="en-US" sz="1600" dirty="0" smtClean="0">
                <a:latin typeface="Avenir Book" panose="020B0503020203020204" pitchFamily="34" charset="-78"/>
                <a:cs typeface="Avenir Book" panose="020B0503020203020204" pitchFamily="34" charset="-78"/>
              </a:rPr>
              <a:t>D(</a:t>
            </a:r>
            <a:r>
              <a:rPr lang="en-US" sz="1600" b="1" dirty="0" smtClean="0">
                <a:solidFill>
                  <a:srgbClr val="0000FF"/>
                </a:solidFill>
                <a:latin typeface="Avenir Book" panose="020B0503020203020204" pitchFamily="34" charset="-78"/>
                <a:cs typeface="Avenir Book" panose="020B0503020203020204" pitchFamily="34" charset="-78"/>
              </a:rPr>
              <a:t>a</a:t>
            </a:r>
            <a:r>
              <a:rPr lang="en-US" sz="1600" dirty="0" smtClean="0">
                <a:latin typeface="Avenir Book" panose="020B0503020203020204" pitchFamily="34" charset="-78"/>
                <a:cs typeface="Avenir Book" panose="020B0503020203020204" pitchFamily="34" charset="-78"/>
              </a:rPr>
              <a:t>) </a:t>
            </a:r>
            <a:r>
              <a:rPr lang="en-US" sz="1600" dirty="0">
                <a:latin typeface="Avenir Book" panose="020B0503020203020204" pitchFamily="34" charset="-78"/>
                <a:cs typeface="Avenir Book" panose="020B0503020203020204" pitchFamily="34" charset="-78"/>
              </a:rPr>
              <a:t>= </a:t>
            </a:r>
            <a:r>
              <a:rPr lang="en-US" sz="1600" dirty="0" err="1" smtClean="0">
                <a:latin typeface="Avenir Book" panose="020B0503020203020204" pitchFamily="34" charset="-78"/>
                <a:cs typeface="Avenir Book" panose="020B0503020203020204" pitchFamily="34" charset="-78"/>
              </a:rPr>
              <a:t>c</a:t>
            </a:r>
            <a:r>
              <a:rPr lang="en-US" sz="1600" baseline="-25000" dirty="0" err="1" smtClean="0">
                <a:latin typeface="Avenir Book" panose="020B0503020203020204" pitchFamily="34" charset="-78"/>
                <a:cs typeface="Avenir Book" panose="020B0503020203020204" pitchFamily="34" charset="-78"/>
              </a:rPr>
              <a:t>u,a</a:t>
            </a:r>
            <a:r>
              <a:rPr lang="en-US" sz="1600" baseline="-25000" dirty="0" smtClean="0">
                <a:latin typeface="Avenir Book" panose="020B0503020203020204" pitchFamily="34" charset="-78"/>
                <a:cs typeface="Avenir Book" panose="020B0503020203020204" pitchFamily="34" charset="-78"/>
              </a:rPr>
              <a:t>               </a:t>
            </a:r>
            <a:r>
              <a:rPr lang="en-US" sz="1200" dirty="0" smtClean="0">
                <a:solidFill>
                  <a:srgbClr val="FF0000"/>
                </a:solidFill>
                <a:latin typeface="Avenir Book" panose="020B0503020203020204" pitchFamily="34" charset="-78"/>
                <a:cs typeface="Avenir Book" panose="020B0503020203020204" pitchFamily="34" charset="-78"/>
              </a:rPr>
              <a:t>/* </a:t>
            </a:r>
            <a:r>
              <a:rPr lang="en-US" sz="1200" dirty="0">
                <a:solidFill>
                  <a:srgbClr val="FF0000"/>
                </a:solidFill>
                <a:latin typeface="Avenir Book" panose="020B0503020203020204" pitchFamily="34" charset="-78"/>
                <a:cs typeface="Avenir Book" panose="020B0503020203020204" pitchFamily="34" charset="-78"/>
              </a:rPr>
              <a:t>but may not be minimum </a:t>
            </a:r>
            <a:r>
              <a:rPr lang="en-US" sz="1200" dirty="0" smtClean="0">
                <a:solidFill>
                  <a:srgbClr val="FF0000"/>
                </a:solidFill>
                <a:latin typeface="Avenir Book" panose="020B0503020203020204" pitchFamily="34" charset="-78"/>
                <a:cs typeface="Avenir Book" panose="020B0503020203020204" pitchFamily="34" charset="-78"/>
              </a:rPr>
              <a:t>cost */</a:t>
            </a:r>
            <a:endParaRPr lang="en-US" sz="1200" dirty="0">
              <a:solidFill>
                <a:srgbClr val="FF0000"/>
              </a:solidFill>
              <a:latin typeface="Avenir Book" panose="020B0503020203020204" pitchFamily="34" charset="-78"/>
              <a:cs typeface="Avenir Book" panose="020B0503020203020204" pitchFamily="34" charset="-78"/>
            </a:endParaRPr>
          </a:p>
          <a:p>
            <a:pPr>
              <a:lnSpc>
                <a:spcPct val="90000"/>
              </a:lnSpc>
            </a:pPr>
            <a:r>
              <a:rPr lang="en-US" sz="1600" dirty="0">
                <a:latin typeface="Avenir Book" panose="020B0503020203020204" pitchFamily="34" charset="-78"/>
                <a:cs typeface="Avenir Book" panose="020B0503020203020204" pitchFamily="34" charset="-78"/>
              </a:rPr>
              <a:t>6      else </a:t>
            </a:r>
            <a:r>
              <a:rPr lang="en-US" sz="1600" dirty="0" smtClean="0">
                <a:latin typeface="Avenir Book" panose="020B0503020203020204" pitchFamily="34" charset="-78"/>
                <a:cs typeface="Avenir Book" panose="020B0503020203020204" pitchFamily="34" charset="-78"/>
              </a:rPr>
              <a:t>D(</a:t>
            </a:r>
            <a:r>
              <a:rPr lang="en-US" sz="1600" b="1" dirty="0" smtClean="0">
                <a:solidFill>
                  <a:srgbClr val="0000FF"/>
                </a:solidFill>
                <a:latin typeface="Avenir Book" panose="020B0503020203020204" pitchFamily="34" charset="-78"/>
                <a:cs typeface="Avenir Book" panose="020B0503020203020204" pitchFamily="34" charset="-78"/>
              </a:rPr>
              <a:t>a</a:t>
            </a:r>
            <a:r>
              <a:rPr lang="en-US" sz="1600" dirty="0" smtClean="0">
                <a:latin typeface="Avenir Book" panose="020B0503020203020204" pitchFamily="34" charset="-78"/>
                <a:cs typeface="Avenir Book" panose="020B0503020203020204" pitchFamily="34" charset="-78"/>
              </a:rPr>
              <a:t>) </a:t>
            </a:r>
            <a:r>
              <a:rPr lang="en-US" sz="1600" dirty="0">
                <a:latin typeface="Avenir Book" panose="020B0503020203020204" pitchFamily="34" charset="-78"/>
                <a:cs typeface="Avenir Book" panose="020B0503020203020204" pitchFamily="34" charset="-78"/>
              </a:rPr>
              <a:t>= ∞ </a:t>
            </a:r>
          </a:p>
          <a:p>
            <a:pPr>
              <a:lnSpc>
                <a:spcPct val="90000"/>
              </a:lnSpc>
            </a:pPr>
            <a:r>
              <a:rPr lang="en-US" sz="1600" dirty="0" smtClean="0">
                <a:latin typeface="Avenir Book" panose="020B0503020203020204" pitchFamily="34" charset="-78"/>
                <a:cs typeface="Avenir Book" panose="020B0503020203020204" pitchFamily="34" charset="-78"/>
              </a:rPr>
              <a:t> </a:t>
            </a:r>
            <a:endParaRPr lang="en-US" sz="1600" dirty="0">
              <a:latin typeface="Avenir Book" panose="020B0503020203020204" pitchFamily="34" charset="-78"/>
              <a:cs typeface="Avenir Book" panose="020B0503020203020204" pitchFamily="34" charset="-78"/>
            </a:endParaRPr>
          </a:p>
        </p:txBody>
      </p:sp>
      <p:sp>
        <p:nvSpPr>
          <p:cNvPr id="16" name="Text Box 3">
            <a:extLst>
              <a:ext uri="{FF2B5EF4-FFF2-40B4-BE49-F238E27FC236}">
                <a16:creationId xmlns:a16="http://schemas.microsoft.com/office/drawing/2014/main" id="{E6A5B365-6E84-8F48-A98B-CE54B371702B}"/>
              </a:ext>
            </a:extLst>
          </p:cNvPr>
          <p:cNvSpPr txBox="1">
            <a:spLocks noChangeArrowheads="1"/>
          </p:cNvSpPr>
          <p:nvPr/>
        </p:nvSpPr>
        <p:spPr bwMode="auto">
          <a:xfrm>
            <a:off x="1081177" y="2857308"/>
            <a:ext cx="2954238"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US" sz="1600" dirty="0">
              <a:latin typeface="Avenir Book" panose="020B0503020203020204" pitchFamily="34" charset="-78"/>
              <a:cs typeface="Avenir Book" panose="020B0503020203020204" pitchFamily="34" charset="-78"/>
            </a:endParaRPr>
          </a:p>
          <a:p>
            <a:r>
              <a:rPr lang="en-US" sz="1600" dirty="0">
                <a:solidFill>
                  <a:srgbClr val="0000A8"/>
                </a:solidFill>
                <a:latin typeface="Avenir Book" panose="020B0503020203020204" pitchFamily="34" charset="-78"/>
                <a:cs typeface="Avenir Book" panose="020B0503020203020204" pitchFamily="34" charset="-78"/>
              </a:rPr>
              <a:t>7</a:t>
            </a:r>
            <a:r>
              <a:rPr lang="en-US" sz="1600" dirty="0" smtClean="0">
                <a:solidFill>
                  <a:srgbClr val="0000A8"/>
                </a:solidFill>
                <a:latin typeface="Avenir Book" panose="020B0503020203020204" pitchFamily="34" charset="-78"/>
                <a:cs typeface="Avenir Book" panose="020B0503020203020204" pitchFamily="34" charset="-78"/>
              </a:rPr>
              <a:t>   </a:t>
            </a:r>
            <a:r>
              <a:rPr lang="en-US" sz="1600" dirty="0">
                <a:solidFill>
                  <a:srgbClr val="0000A8"/>
                </a:solidFill>
                <a:latin typeface="Avenir Book" panose="020B0503020203020204" pitchFamily="34" charset="-78"/>
                <a:cs typeface="Avenir Book" panose="020B0503020203020204" pitchFamily="34" charset="-78"/>
              </a:rPr>
              <a:t>Loop </a:t>
            </a:r>
          </a:p>
          <a:p>
            <a:r>
              <a:rPr lang="en-US" sz="1600" dirty="0">
                <a:latin typeface="Avenir Book" panose="020B0503020203020204" pitchFamily="34" charset="-78"/>
                <a:cs typeface="Avenir Book" panose="020B0503020203020204" pitchFamily="34" charset="-78"/>
              </a:rPr>
              <a:t>8</a:t>
            </a:r>
            <a:r>
              <a:rPr lang="en-US" sz="1600" dirty="0" smtClean="0">
                <a:latin typeface="Avenir Book" panose="020B0503020203020204" pitchFamily="34" charset="-78"/>
                <a:cs typeface="Avenir Book" panose="020B0503020203020204" pitchFamily="34" charset="-78"/>
              </a:rPr>
              <a:t>     </a:t>
            </a:r>
            <a:endParaRPr lang="en-US" sz="1600" dirty="0">
              <a:latin typeface="Avenir Book" panose="020B0503020203020204" pitchFamily="34" charset="-78"/>
              <a:cs typeface="Avenir Book" panose="020B0503020203020204" pitchFamily="34" charset="-78"/>
            </a:endParaRPr>
          </a:p>
          <a:p>
            <a:r>
              <a:rPr lang="en-US" sz="1600" dirty="0">
                <a:latin typeface="Avenir Book" panose="020B0503020203020204" pitchFamily="34" charset="-78"/>
                <a:cs typeface="Avenir Book" panose="020B0503020203020204" pitchFamily="34" charset="-78"/>
              </a:rPr>
              <a:t>9</a:t>
            </a:r>
            <a:r>
              <a:rPr lang="en-US" sz="1600" dirty="0" smtClean="0">
                <a:latin typeface="Avenir Book" panose="020B0503020203020204" pitchFamily="34" charset="-78"/>
                <a:cs typeface="Avenir Book" panose="020B0503020203020204" pitchFamily="34" charset="-78"/>
              </a:rPr>
              <a:t>    </a:t>
            </a:r>
            <a:endParaRPr lang="en-US" sz="1600" dirty="0">
              <a:latin typeface="Avenir Book" panose="020B0503020203020204" pitchFamily="34" charset="-78"/>
              <a:cs typeface="Avenir Book" panose="020B0503020203020204" pitchFamily="34" charset="-78"/>
            </a:endParaRPr>
          </a:p>
          <a:p>
            <a:r>
              <a:rPr lang="en-US" sz="1600" dirty="0" smtClean="0">
                <a:latin typeface="Avenir Book" panose="020B0503020203020204" pitchFamily="34" charset="-78"/>
                <a:cs typeface="Avenir Book" panose="020B0503020203020204" pitchFamily="34" charset="-78"/>
              </a:rPr>
              <a:t>10</a:t>
            </a:r>
            <a:endParaRPr lang="en-US" sz="1600" dirty="0">
              <a:latin typeface="Avenir Book" panose="020B0503020203020204" pitchFamily="34" charset="-78"/>
              <a:cs typeface="Avenir Book" panose="020B0503020203020204" pitchFamily="34" charset="-78"/>
            </a:endParaRPr>
          </a:p>
          <a:p>
            <a:r>
              <a:rPr lang="en-US" sz="1600" dirty="0" smtClean="0">
                <a:latin typeface="Avenir Book" panose="020B0503020203020204" pitchFamily="34" charset="-78"/>
                <a:cs typeface="Avenir Book" panose="020B0503020203020204" pitchFamily="34" charset="-78"/>
              </a:rPr>
              <a:t>11</a:t>
            </a:r>
            <a:endParaRPr lang="en-US" sz="1600" b="1" dirty="0">
              <a:solidFill>
                <a:srgbClr val="CC0000"/>
              </a:solidFill>
              <a:latin typeface="Avenir Book" panose="020B0503020203020204" pitchFamily="34" charset="-78"/>
              <a:cs typeface="Avenir Book" panose="020B0503020203020204" pitchFamily="34" charset="-78"/>
            </a:endParaRPr>
          </a:p>
          <a:p>
            <a:r>
              <a:rPr lang="en-US" sz="1600" dirty="0" smtClean="0">
                <a:latin typeface="Avenir Book" panose="020B0503020203020204" pitchFamily="34" charset="-78"/>
                <a:cs typeface="Avenir Book" panose="020B0503020203020204" pitchFamily="34" charset="-78"/>
              </a:rPr>
              <a:t>12</a:t>
            </a:r>
            <a:endParaRPr lang="en-US" sz="1600" dirty="0">
              <a:latin typeface="Avenir Book" panose="020B0503020203020204" pitchFamily="34" charset="-78"/>
              <a:cs typeface="Avenir Book" panose="020B0503020203020204" pitchFamily="34" charset="-78"/>
            </a:endParaRPr>
          </a:p>
          <a:p>
            <a:endParaRPr lang="en-US" sz="1600" dirty="0">
              <a:latin typeface="Avenir Book" panose="020B0503020203020204" pitchFamily="34" charset="-78"/>
              <a:cs typeface="Avenir Book" panose="020B0503020203020204" pitchFamily="34" charset="-78"/>
            </a:endParaRPr>
          </a:p>
          <a:p>
            <a:r>
              <a:rPr lang="en-US" sz="1600" b="1" dirty="0" smtClean="0">
                <a:solidFill>
                  <a:srgbClr val="0000A8"/>
                </a:solidFill>
                <a:latin typeface="Avenir Book" panose="020B0503020203020204" pitchFamily="34" charset="-78"/>
                <a:cs typeface="Avenir Book" panose="020B0503020203020204" pitchFamily="34" charset="-78"/>
              </a:rPr>
              <a:t>13  </a:t>
            </a:r>
            <a:r>
              <a:rPr lang="en-US" sz="1600" dirty="0">
                <a:solidFill>
                  <a:srgbClr val="0000A8"/>
                </a:solidFill>
                <a:latin typeface="Avenir Book" panose="020B0503020203020204" pitchFamily="34" charset="-78"/>
                <a:cs typeface="Avenir Book" panose="020B0503020203020204" pitchFamily="34" charset="-78"/>
              </a:rPr>
              <a:t>until all nodes in N' </a:t>
            </a:r>
          </a:p>
        </p:txBody>
      </p:sp>
      <p:sp>
        <p:nvSpPr>
          <p:cNvPr id="17" name="Text Box 3">
            <a:extLst>
              <a:ext uri="{FF2B5EF4-FFF2-40B4-BE49-F238E27FC236}">
                <a16:creationId xmlns:a16="http://schemas.microsoft.com/office/drawing/2014/main" id="{C3FDD5E0-11CC-FC44-8118-718358E5438B}"/>
              </a:ext>
            </a:extLst>
          </p:cNvPr>
          <p:cNvSpPr txBox="1">
            <a:spLocks noChangeArrowheads="1"/>
          </p:cNvSpPr>
          <p:nvPr/>
        </p:nvSpPr>
        <p:spPr bwMode="auto">
          <a:xfrm>
            <a:off x="1451682" y="3065057"/>
            <a:ext cx="6686477" cy="1769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US" sz="1600" dirty="0">
              <a:latin typeface="Avenir Book" panose="020B0503020203020204" pitchFamily="34" charset="-78"/>
              <a:cs typeface="Avenir Book" panose="020B0503020203020204" pitchFamily="34" charset="-78"/>
            </a:endParaRPr>
          </a:p>
          <a:p>
            <a:r>
              <a:rPr lang="en-US" sz="1600" dirty="0">
                <a:latin typeface="Avenir Book" panose="020B0503020203020204" pitchFamily="34" charset="-78"/>
                <a:cs typeface="Avenir Book" panose="020B0503020203020204" pitchFamily="34" charset="-78"/>
              </a:rPr>
              <a:t>find </a:t>
            </a:r>
            <a:r>
              <a:rPr lang="en-US" sz="1600" b="1" dirty="0" smtClean="0">
                <a:solidFill>
                  <a:srgbClr val="0000FF"/>
                </a:solidFill>
                <a:latin typeface="Avenir Book" panose="020B0503020203020204" pitchFamily="34" charset="-78"/>
                <a:cs typeface="Avenir Book" panose="020B0503020203020204" pitchFamily="34" charset="-78"/>
              </a:rPr>
              <a:t>a</a:t>
            </a:r>
            <a:r>
              <a:rPr lang="en-US" sz="1600" dirty="0" smtClean="0">
                <a:latin typeface="Avenir Book" panose="020B0503020203020204" pitchFamily="34" charset="-78"/>
                <a:cs typeface="Avenir Book" panose="020B0503020203020204" pitchFamily="34" charset="-78"/>
              </a:rPr>
              <a:t> </a:t>
            </a:r>
            <a:r>
              <a:rPr lang="en-US" sz="1600" dirty="0">
                <a:latin typeface="Avenir Book" panose="020B0503020203020204" pitchFamily="34" charset="-78"/>
                <a:cs typeface="Avenir Book" panose="020B0503020203020204" pitchFamily="34" charset="-78"/>
              </a:rPr>
              <a:t>not in N' such that </a:t>
            </a:r>
            <a:r>
              <a:rPr lang="en-US" sz="1600" dirty="0" smtClean="0">
                <a:latin typeface="Avenir Book" panose="020B0503020203020204" pitchFamily="34" charset="-78"/>
                <a:cs typeface="Avenir Book" panose="020B0503020203020204" pitchFamily="34" charset="-78"/>
              </a:rPr>
              <a:t>D(</a:t>
            </a:r>
            <a:r>
              <a:rPr lang="en-US" sz="1600" b="1" dirty="0" smtClean="0">
                <a:solidFill>
                  <a:srgbClr val="0000FF"/>
                </a:solidFill>
                <a:latin typeface="Avenir Book" panose="020B0503020203020204" pitchFamily="34" charset="-78"/>
                <a:cs typeface="Avenir Book" panose="020B0503020203020204" pitchFamily="34" charset="-78"/>
              </a:rPr>
              <a:t>a</a:t>
            </a:r>
            <a:r>
              <a:rPr lang="en-US" sz="1600" dirty="0" smtClean="0">
                <a:latin typeface="Avenir Book" panose="020B0503020203020204" pitchFamily="34" charset="-78"/>
                <a:cs typeface="Avenir Book" panose="020B0503020203020204" pitchFamily="34" charset="-78"/>
              </a:rPr>
              <a:t>) is </a:t>
            </a:r>
            <a:r>
              <a:rPr lang="en-US" sz="1600" dirty="0">
                <a:latin typeface="Avenir Book" panose="020B0503020203020204" pitchFamily="34" charset="-78"/>
                <a:cs typeface="Avenir Book" panose="020B0503020203020204" pitchFamily="34" charset="-78"/>
              </a:rPr>
              <a:t>minimum </a:t>
            </a:r>
          </a:p>
          <a:p>
            <a:r>
              <a:rPr lang="en-US" sz="1600" dirty="0">
                <a:latin typeface="Avenir Book" panose="020B0503020203020204" pitchFamily="34" charset="-78"/>
                <a:cs typeface="Avenir Book" panose="020B0503020203020204" pitchFamily="34" charset="-78"/>
              </a:rPr>
              <a:t>add </a:t>
            </a:r>
            <a:r>
              <a:rPr lang="en-US" sz="1600" b="1" dirty="0" smtClean="0">
                <a:solidFill>
                  <a:srgbClr val="0000FF"/>
                </a:solidFill>
                <a:latin typeface="Avenir Book" panose="020B0503020203020204" pitchFamily="34" charset="-78"/>
                <a:cs typeface="Avenir Book" panose="020B0503020203020204" pitchFamily="34" charset="-78"/>
              </a:rPr>
              <a:t>a</a:t>
            </a:r>
            <a:r>
              <a:rPr lang="en-US" sz="1600" dirty="0" smtClean="0">
                <a:latin typeface="Avenir Book" panose="020B0503020203020204" pitchFamily="34" charset="-78"/>
                <a:cs typeface="Avenir Book" panose="020B0503020203020204" pitchFamily="34" charset="-78"/>
              </a:rPr>
              <a:t> </a:t>
            </a:r>
            <a:r>
              <a:rPr lang="en-US" sz="1600" dirty="0">
                <a:latin typeface="Avenir Book" panose="020B0503020203020204" pitchFamily="34" charset="-78"/>
                <a:cs typeface="Avenir Book" panose="020B0503020203020204" pitchFamily="34" charset="-78"/>
              </a:rPr>
              <a:t>to N' </a:t>
            </a:r>
          </a:p>
          <a:p>
            <a:r>
              <a:rPr lang="en-US" sz="1600" dirty="0">
                <a:latin typeface="Avenir Book" panose="020B0503020203020204" pitchFamily="34" charset="-78"/>
                <a:cs typeface="Avenir Book" panose="020B0503020203020204" pitchFamily="34" charset="-78"/>
              </a:rPr>
              <a:t>update </a:t>
            </a:r>
            <a:r>
              <a:rPr lang="en-US" sz="1600" dirty="0" smtClean="0">
                <a:latin typeface="Avenir Book" panose="020B0503020203020204" pitchFamily="34" charset="-78"/>
                <a:cs typeface="Avenir Book" panose="020B0503020203020204" pitchFamily="34" charset="-78"/>
              </a:rPr>
              <a:t>D(</a:t>
            </a:r>
            <a:r>
              <a:rPr lang="en-US" sz="1600" b="1" dirty="0" smtClean="0">
                <a:solidFill>
                  <a:srgbClr val="0000FF"/>
                </a:solidFill>
                <a:latin typeface="Avenir Book" panose="020B0503020203020204" pitchFamily="34" charset="-78"/>
                <a:cs typeface="Avenir Book" panose="020B0503020203020204" pitchFamily="34" charset="-78"/>
              </a:rPr>
              <a:t>b</a:t>
            </a:r>
            <a:r>
              <a:rPr lang="en-US" sz="1600" dirty="0" smtClean="0">
                <a:latin typeface="Avenir Book" panose="020B0503020203020204" pitchFamily="34" charset="-78"/>
                <a:cs typeface="Avenir Book" panose="020B0503020203020204" pitchFamily="34" charset="-78"/>
              </a:rPr>
              <a:t>) </a:t>
            </a:r>
            <a:r>
              <a:rPr lang="en-US" sz="1600" dirty="0">
                <a:latin typeface="Avenir Book" panose="020B0503020203020204" pitchFamily="34" charset="-78"/>
                <a:cs typeface="Avenir Book" panose="020B0503020203020204" pitchFamily="34" charset="-78"/>
              </a:rPr>
              <a:t>for all </a:t>
            </a:r>
            <a:r>
              <a:rPr lang="en-US" sz="1600" b="1" dirty="0" smtClean="0">
                <a:solidFill>
                  <a:srgbClr val="0000FF"/>
                </a:solidFill>
                <a:latin typeface="Avenir Book" panose="020B0503020203020204" pitchFamily="34" charset="-78"/>
                <a:cs typeface="Avenir Book" panose="020B0503020203020204" pitchFamily="34" charset="-78"/>
              </a:rPr>
              <a:t>b</a:t>
            </a:r>
            <a:r>
              <a:rPr lang="en-US" sz="1600" dirty="0" smtClean="0">
                <a:latin typeface="Avenir Book" panose="020B0503020203020204" pitchFamily="34" charset="-78"/>
                <a:cs typeface="Avenir Book" panose="020B0503020203020204" pitchFamily="34" charset="-78"/>
              </a:rPr>
              <a:t> </a:t>
            </a:r>
            <a:r>
              <a:rPr lang="en-US" sz="1600" dirty="0">
                <a:latin typeface="Avenir Book" panose="020B0503020203020204" pitchFamily="34" charset="-78"/>
                <a:cs typeface="Avenir Book" panose="020B0503020203020204" pitchFamily="34" charset="-78"/>
              </a:rPr>
              <a:t>adjacent to </a:t>
            </a:r>
            <a:r>
              <a:rPr lang="en-US" sz="1600" b="1" dirty="0" smtClean="0">
                <a:solidFill>
                  <a:srgbClr val="0000FF"/>
                </a:solidFill>
                <a:latin typeface="Avenir Book" panose="020B0503020203020204" pitchFamily="34" charset="-78"/>
                <a:cs typeface="Avenir Book" panose="020B0503020203020204" pitchFamily="34" charset="-78"/>
              </a:rPr>
              <a:t>a</a:t>
            </a:r>
            <a:r>
              <a:rPr lang="en-US" sz="1600" dirty="0" smtClean="0">
                <a:latin typeface="Avenir Book" panose="020B0503020203020204" pitchFamily="34" charset="-78"/>
                <a:cs typeface="Avenir Book" panose="020B0503020203020204" pitchFamily="34" charset="-78"/>
              </a:rPr>
              <a:t> </a:t>
            </a:r>
            <a:r>
              <a:rPr lang="en-US" sz="1600" dirty="0">
                <a:latin typeface="Avenir Book" panose="020B0503020203020204" pitchFamily="34" charset="-78"/>
                <a:cs typeface="Avenir Book" panose="020B0503020203020204" pitchFamily="34" charset="-78"/>
              </a:rPr>
              <a:t>and not in N' : </a:t>
            </a:r>
          </a:p>
          <a:p>
            <a:r>
              <a:rPr lang="en-US" sz="1600" b="1" dirty="0">
                <a:solidFill>
                  <a:srgbClr val="CC0000"/>
                </a:solidFill>
                <a:latin typeface="Avenir Book" panose="020B0503020203020204" pitchFamily="34" charset="-78"/>
                <a:cs typeface="Avenir Book" panose="020B0503020203020204" pitchFamily="34" charset="-78"/>
              </a:rPr>
              <a:t>     </a:t>
            </a:r>
            <a:r>
              <a:rPr lang="en-US" sz="1600" b="1" dirty="0" smtClean="0">
                <a:solidFill>
                  <a:srgbClr val="CC0000"/>
                </a:solidFill>
                <a:latin typeface="Avenir Book" panose="020B0503020203020204" pitchFamily="34" charset="-78"/>
                <a:cs typeface="Avenir Book" panose="020B0503020203020204" pitchFamily="34" charset="-78"/>
              </a:rPr>
              <a:t>D(b) </a:t>
            </a:r>
            <a:r>
              <a:rPr lang="en-US" sz="1600" b="1" dirty="0">
                <a:solidFill>
                  <a:srgbClr val="CC0000"/>
                </a:solidFill>
                <a:latin typeface="Avenir Book" panose="020B0503020203020204" pitchFamily="34" charset="-78"/>
                <a:cs typeface="Avenir Book" panose="020B0503020203020204" pitchFamily="34" charset="-78"/>
              </a:rPr>
              <a:t>= min ( </a:t>
            </a:r>
            <a:r>
              <a:rPr lang="en-US" sz="1600" b="1" dirty="0" smtClean="0">
                <a:solidFill>
                  <a:srgbClr val="CC0000"/>
                </a:solidFill>
                <a:latin typeface="Avenir Book" panose="020B0503020203020204" pitchFamily="34" charset="-78"/>
                <a:cs typeface="Avenir Book" panose="020B0503020203020204" pitchFamily="34" charset="-78"/>
              </a:rPr>
              <a:t>D(b),  D(a) </a:t>
            </a:r>
            <a:r>
              <a:rPr lang="en-US" sz="1600" b="1" dirty="0">
                <a:solidFill>
                  <a:srgbClr val="CC0000"/>
                </a:solidFill>
                <a:latin typeface="Avenir Book" panose="020B0503020203020204" pitchFamily="34" charset="-78"/>
                <a:cs typeface="Avenir Book" panose="020B0503020203020204" pitchFamily="34" charset="-78"/>
              </a:rPr>
              <a:t>+ </a:t>
            </a:r>
            <a:r>
              <a:rPr lang="en-US" sz="1600" b="1" dirty="0" err="1" smtClean="0">
                <a:solidFill>
                  <a:srgbClr val="CC0000"/>
                </a:solidFill>
                <a:latin typeface="Avenir Book" panose="020B0503020203020204" pitchFamily="34" charset="-78"/>
                <a:cs typeface="Avenir Book" panose="020B0503020203020204" pitchFamily="34" charset="-78"/>
              </a:rPr>
              <a:t>c</a:t>
            </a:r>
            <a:r>
              <a:rPr lang="en-US" sz="1600" b="1" baseline="-25000" dirty="0" err="1" smtClean="0">
                <a:solidFill>
                  <a:srgbClr val="CC0000"/>
                </a:solidFill>
                <a:latin typeface="Avenir Book" panose="020B0503020203020204" pitchFamily="34" charset="-78"/>
                <a:cs typeface="Avenir Book" panose="020B0503020203020204" pitchFamily="34" charset="-78"/>
              </a:rPr>
              <a:t>a,b</a:t>
            </a:r>
            <a:r>
              <a:rPr lang="en-US" sz="1600" b="1" baseline="-25000" dirty="0" smtClean="0">
                <a:solidFill>
                  <a:srgbClr val="CC0000"/>
                </a:solidFill>
                <a:latin typeface="Avenir Book" panose="020B0503020203020204" pitchFamily="34" charset="-78"/>
                <a:cs typeface="Avenir Book" panose="020B0503020203020204" pitchFamily="34" charset="-78"/>
              </a:rPr>
              <a:t>  </a:t>
            </a:r>
            <a:r>
              <a:rPr lang="en-US" sz="1600" b="1" dirty="0">
                <a:solidFill>
                  <a:srgbClr val="CC0000"/>
                </a:solidFill>
                <a:latin typeface="Avenir Book" panose="020B0503020203020204" pitchFamily="34" charset="-78"/>
                <a:cs typeface="Avenir Book" panose="020B0503020203020204" pitchFamily="34" charset="-78"/>
              </a:rPr>
              <a:t>) </a:t>
            </a:r>
          </a:p>
          <a:p>
            <a:pPr>
              <a:spcBef>
                <a:spcPts val="300"/>
              </a:spcBef>
            </a:pPr>
            <a:r>
              <a:rPr lang="en-US" sz="1200" dirty="0">
                <a:solidFill>
                  <a:srgbClr val="FF0000"/>
                </a:solidFill>
                <a:latin typeface="Avenir Book" panose="020B0503020203020204" pitchFamily="34" charset="-78"/>
                <a:cs typeface="Avenir Book" panose="020B0503020203020204" pitchFamily="34" charset="-78"/>
              </a:rPr>
              <a:t>/* new least-path-cost to </a:t>
            </a:r>
            <a:r>
              <a:rPr lang="en-US" sz="1200" dirty="0" smtClean="0">
                <a:solidFill>
                  <a:srgbClr val="FF0000"/>
                </a:solidFill>
                <a:latin typeface="Avenir Book" panose="020B0503020203020204" pitchFamily="34" charset="-78"/>
                <a:cs typeface="Avenir Book" panose="020B0503020203020204" pitchFamily="34" charset="-78"/>
              </a:rPr>
              <a:t>b </a:t>
            </a:r>
            <a:r>
              <a:rPr lang="en-US" sz="1200" dirty="0">
                <a:solidFill>
                  <a:srgbClr val="FF0000"/>
                </a:solidFill>
                <a:latin typeface="Avenir Book" panose="020B0503020203020204" pitchFamily="34" charset="-78"/>
                <a:cs typeface="Avenir Book" panose="020B0503020203020204" pitchFamily="34" charset="-78"/>
              </a:rPr>
              <a:t>is either old least-cost-path to </a:t>
            </a:r>
            <a:r>
              <a:rPr lang="en-US" sz="1200" dirty="0" smtClean="0">
                <a:solidFill>
                  <a:srgbClr val="FF0000"/>
                </a:solidFill>
                <a:latin typeface="Avenir Book" panose="020B0503020203020204" pitchFamily="34" charset="-78"/>
                <a:cs typeface="Avenir Book" panose="020B0503020203020204" pitchFamily="34" charset="-78"/>
              </a:rPr>
              <a:t>b </a:t>
            </a:r>
            <a:r>
              <a:rPr lang="en-US" sz="1200" dirty="0">
                <a:solidFill>
                  <a:srgbClr val="FF0000"/>
                </a:solidFill>
                <a:latin typeface="Avenir Book" panose="020B0503020203020204" pitchFamily="34" charset="-78"/>
                <a:cs typeface="Avenir Book" panose="020B0503020203020204" pitchFamily="34" charset="-78"/>
              </a:rPr>
              <a:t>or </a:t>
            </a:r>
            <a:r>
              <a:rPr lang="en-US" sz="1200" dirty="0" smtClean="0">
                <a:solidFill>
                  <a:srgbClr val="FF0000"/>
                </a:solidFill>
                <a:latin typeface="Avenir Book" panose="020B0503020203020204" pitchFamily="34" charset="-78"/>
                <a:cs typeface="Avenir Book" panose="020B0503020203020204" pitchFamily="34" charset="-78"/>
              </a:rPr>
              <a:t>known least-cost-path </a:t>
            </a:r>
            <a:r>
              <a:rPr lang="en-US" sz="1200" dirty="0">
                <a:solidFill>
                  <a:srgbClr val="FF0000"/>
                </a:solidFill>
                <a:latin typeface="Avenir Book" panose="020B0503020203020204" pitchFamily="34" charset="-78"/>
                <a:cs typeface="Avenir Book" panose="020B0503020203020204" pitchFamily="34" charset="-78"/>
              </a:rPr>
              <a:t>to </a:t>
            </a:r>
            <a:r>
              <a:rPr lang="en-US" sz="1200" dirty="0" smtClean="0">
                <a:solidFill>
                  <a:srgbClr val="FF0000"/>
                </a:solidFill>
                <a:latin typeface="Avenir Book" panose="020B0503020203020204" pitchFamily="34" charset="-78"/>
                <a:cs typeface="Avenir Book" panose="020B0503020203020204" pitchFamily="34" charset="-78"/>
              </a:rPr>
              <a:t>a </a:t>
            </a:r>
            <a:r>
              <a:rPr lang="en-US" sz="1200" dirty="0">
                <a:solidFill>
                  <a:srgbClr val="FF0000"/>
                </a:solidFill>
                <a:latin typeface="Avenir Book" panose="020B0503020203020204" pitchFamily="34" charset="-78"/>
                <a:cs typeface="Avenir Book" panose="020B0503020203020204" pitchFamily="34" charset="-78"/>
              </a:rPr>
              <a:t>plus direct-cost from </a:t>
            </a:r>
            <a:r>
              <a:rPr lang="en-US" sz="1200" dirty="0" smtClean="0">
                <a:solidFill>
                  <a:srgbClr val="FF0000"/>
                </a:solidFill>
                <a:latin typeface="Avenir Book" panose="020B0503020203020204" pitchFamily="34" charset="-78"/>
                <a:cs typeface="Avenir Book" panose="020B0503020203020204" pitchFamily="34" charset="-78"/>
              </a:rPr>
              <a:t>a </a:t>
            </a:r>
            <a:r>
              <a:rPr lang="en-US" sz="1200" dirty="0">
                <a:solidFill>
                  <a:srgbClr val="FF0000"/>
                </a:solidFill>
                <a:latin typeface="Avenir Book" panose="020B0503020203020204" pitchFamily="34" charset="-78"/>
                <a:cs typeface="Avenir Book" panose="020B0503020203020204" pitchFamily="34" charset="-78"/>
              </a:rPr>
              <a:t>to </a:t>
            </a:r>
            <a:r>
              <a:rPr lang="en-US" sz="1200" dirty="0" smtClean="0">
                <a:solidFill>
                  <a:srgbClr val="FF0000"/>
                </a:solidFill>
                <a:latin typeface="Avenir Book" panose="020B0503020203020204" pitchFamily="34" charset="-78"/>
                <a:cs typeface="Avenir Book" panose="020B0503020203020204" pitchFamily="34" charset="-78"/>
              </a:rPr>
              <a:t>b </a:t>
            </a:r>
            <a:r>
              <a:rPr lang="en-US" sz="1200" dirty="0">
                <a:solidFill>
                  <a:srgbClr val="FF0000"/>
                </a:solidFill>
                <a:latin typeface="Avenir Book" panose="020B0503020203020204" pitchFamily="34" charset="-78"/>
                <a:cs typeface="Avenir Book" panose="020B0503020203020204" pitchFamily="34" charset="-78"/>
              </a:rPr>
              <a:t>*/ </a:t>
            </a:r>
          </a:p>
        </p:txBody>
      </p:sp>
      <p:grpSp>
        <p:nvGrpSpPr>
          <p:cNvPr id="11" name="Group 10">
            <a:extLst>
              <a:ext uri="{FF2B5EF4-FFF2-40B4-BE49-F238E27FC236}">
                <a16:creationId xmlns:a16="http://schemas.microsoft.com/office/drawing/2014/main" id="{87E67AF1-7D2F-A84A-A994-30B5519FB522}"/>
              </a:ext>
            </a:extLst>
          </p:cNvPr>
          <p:cNvGrpSpPr/>
          <p:nvPr/>
        </p:nvGrpSpPr>
        <p:grpSpPr>
          <a:xfrm>
            <a:off x="8338459" y="1213589"/>
            <a:ext cx="3435134" cy="3661638"/>
            <a:chOff x="7315200" y="1524000"/>
            <a:chExt cx="4441371" cy="4882184"/>
          </a:xfrm>
        </p:grpSpPr>
        <p:sp>
          <p:nvSpPr>
            <p:cNvPr id="13" name="Rectangle 4">
              <a:extLst>
                <a:ext uri="{FF2B5EF4-FFF2-40B4-BE49-F238E27FC236}">
                  <a16:creationId xmlns:a16="http://schemas.microsoft.com/office/drawing/2014/main" id="{D11D1E9D-A4E0-2D4D-8EB8-EB3C738C058E}"/>
                </a:ext>
              </a:extLst>
            </p:cNvPr>
            <p:cNvSpPr txBox="1">
              <a:spLocks noChangeArrowheads="1"/>
            </p:cNvSpPr>
            <p:nvPr/>
          </p:nvSpPr>
          <p:spPr>
            <a:xfrm>
              <a:off x="7387774" y="2168014"/>
              <a:ext cx="4310742" cy="423817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c</a:t>
              </a:r>
              <a:r>
                <a:rPr lang="en-US" sz="2100" baseline="-25000" dirty="0">
                  <a:solidFill>
                    <a:srgbClr val="000099"/>
                  </a:solidFill>
                  <a:latin typeface="Avenir Book" panose="020B0503020203020204" pitchFamily="34" charset="-78"/>
                  <a:cs typeface="Avenir Book" panose="020B0503020203020204" pitchFamily="34" charset="-78"/>
                </a:rPr>
                <a:t>x,y</a:t>
              </a:r>
              <a:r>
                <a:rPr lang="en-US" sz="2100" dirty="0">
                  <a:solidFill>
                    <a:srgbClr val="000099"/>
                  </a:solidFill>
                  <a:latin typeface="Avenir Book" panose="020B0503020203020204" pitchFamily="34" charset="-78"/>
                  <a:cs typeface="Avenir Book" panose="020B0503020203020204" pitchFamily="34" charset="-78"/>
                </a:rPr>
                <a:t>:</a:t>
              </a:r>
              <a:r>
                <a:rPr lang="en-US" sz="1800" dirty="0">
                  <a:latin typeface="Avenir Book" panose="020B0503020203020204" pitchFamily="34" charset="-78"/>
                  <a:cs typeface="Avenir Book" panose="020B0503020203020204" pitchFamily="34" charset="-78"/>
                </a:rPr>
                <a:t> </a:t>
              </a:r>
              <a:r>
                <a:rPr lang="en-US" sz="1800" u="sng" dirty="0">
                  <a:latin typeface="Avenir Book" panose="020B0503020203020204" pitchFamily="34" charset="-78"/>
                  <a:cs typeface="Avenir Book" panose="020B0503020203020204" pitchFamily="34" charset="-78"/>
                </a:rPr>
                <a:t>direct</a:t>
              </a:r>
              <a:r>
                <a:rPr lang="en-US" sz="1800" dirty="0">
                  <a:latin typeface="Avenir Book" panose="020B0503020203020204" pitchFamily="34" charset="-78"/>
                  <a:cs typeface="Avenir Book" panose="020B0503020203020204" pitchFamily="34" charset="-78"/>
                </a:rPr>
                <a:t> link cost from node x to y;  = ∞ if not direct neighbors</a:t>
              </a:r>
            </a:p>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D(v):</a:t>
              </a:r>
              <a:r>
                <a:rPr lang="en-US" sz="1800" dirty="0">
                  <a:latin typeface="Avenir Book" panose="020B0503020203020204" pitchFamily="34" charset="-78"/>
                  <a:cs typeface="Avenir Book" panose="020B0503020203020204" pitchFamily="34" charset="-78"/>
                </a:rPr>
                <a:t> current estimate of cost of least-cost-path from source to destination v</a:t>
              </a:r>
            </a:p>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p(v):</a:t>
              </a:r>
              <a:r>
                <a:rPr lang="en-US" sz="1800" dirty="0">
                  <a:latin typeface="Avenir Book" panose="020B0503020203020204" pitchFamily="34" charset="-78"/>
                  <a:cs typeface="Avenir Book" panose="020B0503020203020204" pitchFamily="34" charset="-78"/>
                </a:rPr>
                <a:t> predecessor node along path from source to v</a:t>
              </a:r>
            </a:p>
            <a:p>
              <a:pPr marL="302419" indent="-204788">
                <a:lnSpc>
                  <a:spcPct val="85000"/>
                </a:lnSpc>
                <a:spcBef>
                  <a:spcPts val="450"/>
                </a:spcBef>
              </a:pPr>
              <a:r>
                <a:rPr lang="en-US" sz="2100" dirty="0">
                  <a:solidFill>
                    <a:srgbClr val="000099"/>
                  </a:solidFill>
                  <a:latin typeface="Avenir Book" panose="020B0503020203020204" pitchFamily="34" charset="-78"/>
                  <a:cs typeface="Avenir Book" panose="020B0503020203020204" pitchFamily="34" charset="-78"/>
                </a:rPr>
                <a:t>N':</a:t>
              </a:r>
              <a:r>
                <a:rPr lang="en-US" sz="1800" dirty="0">
                  <a:latin typeface="Avenir Book" panose="020B0503020203020204" pitchFamily="34" charset="-78"/>
                  <a:cs typeface="Avenir Book" panose="020B0503020203020204" pitchFamily="34" charset="-78"/>
                </a:rPr>
                <a:t> set of nodes whose least-cost-path definitively known</a:t>
              </a:r>
            </a:p>
            <a:p>
              <a:pPr>
                <a:lnSpc>
                  <a:spcPct val="75000"/>
                </a:lnSpc>
              </a:pPr>
              <a:endParaRPr lang="en-US" sz="2100" dirty="0">
                <a:latin typeface="Avenir Book" panose="020B0503020203020204" pitchFamily="34" charset="-78"/>
                <a:cs typeface="Avenir Book" panose="020B0503020203020204" pitchFamily="34" charset="-78"/>
              </a:endParaRPr>
            </a:p>
          </p:txBody>
        </p:sp>
        <p:sp>
          <p:nvSpPr>
            <p:cNvPr id="14" name="Rectangle 13">
              <a:extLst>
                <a:ext uri="{FF2B5EF4-FFF2-40B4-BE49-F238E27FC236}">
                  <a16:creationId xmlns:a16="http://schemas.microsoft.com/office/drawing/2014/main" id="{575BF574-1695-D54B-8932-9F284CCA9BE5}"/>
                </a:ext>
              </a:extLst>
            </p:cNvPr>
            <p:cNvSpPr/>
            <p:nvPr/>
          </p:nvSpPr>
          <p:spPr>
            <a:xfrm>
              <a:off x="7315200" y="1828800"/>
              <a:ext cx="4441371" cy="43397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5" name="TextBox 14">
              <a:extLst>
                <a:ext uri="{FF2B5EF4-FFF2-40B4-BE49-F238E27FC236}">
                  <a16:creationId xmlns:a16="http://schemas.microsoft.com/office/drawing/2014/main" id="{C2AE01A3-6135-9744-BC6A-3A4D19D0FA06}"/>
                </a:ext>
              </a:extLst>
            </p:cNvPr>
            <p:cNvSpPr txBox="1"/>
            <p:nvPr/>
          </p:nvSpPr>
          <p:spPr>
            <a:xfrm>
              <a:off x="7823199" y="1524000"/>
              <a:ext cx="1809762" cy="615553"/>
            </a:xfrm>
            <a:prstGeom prst="rect">
              <a:avLst/>
            </a:prstGeom>
            <a:solidFill>
              <a:schemeClr val="bg1"/>
            </a:solidFill>
          </p:spPr>
          <p:txBody>
            <a:bodyPr wrap="none" rtlCol="0">
              <a:spAutoFit/>
            </a:bodyPr>
            <a:lstStyle/>
            <a:p>
              <a:r>
                <a:rPr lang="en-US" sz="2400" dirty="0">
                  <a:solidFill>
                    <a:srgbClr val="C00000"/>
                  </a:solidFill>
                  <a:latin typeface="Avenir Book" panose="020B0503020203020204" pitchFamily="34" charset="-78"/>
                  <a:cs typeface="Avenir Book" panose="020B0503020203020204" pitchFamily="34" charset="-78"/>
                </a:rPr>
                <a:t>N</a:t>
              </a:r>
              <a:r>
                <a:rPr lang="en-US" sz="2400" dirty="0" smtClean="0">
                  <a:solidFill>
                    <a:srgbClr val="C00000"/>
                  </a:solidFill>
                  <a:latin typeface="Avenir Book" panose="020B0503020203020204" pitchFamily="34" charset="-78"/>
                  <a:cs typeface="Avenir Book" panose="020B0503020203020204" pitchFamily="34" charset="-78"/>
                </a:rPr>
                <a:t>otation</a:t>
              </a:r>
              <a:endParaRPr lang="en-US" sz="2400" dirty="0">
                <a:solidFill>
                  <a:srgbClr val="C00000"/>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7485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12529</TotalTime>
  <Words>1635</Words>
  <Application>Microsoft Office PowerPoint</Application>
  <PresentationFormat>Widescreen</PresentationFormat>
  <Paragraphs>589</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ＭＳ Ｐゴシック</vt:lpstr>
      <vt:lpstr>ＭＳ Ｐゴシック</vt:lpstr>
      <vt:lpstr>游ゴシック</vt:lpstr>
      <vt:lpstr>Arial</vt:lpstr>
      <vt:lpstr>Avenir Book</vt:lpstr>
      <vt:lpstr>Calibri</vt:lpstr>
      <vt:lpstr>Calibri Light</vt:lpstr>
      <vt:lpstr>Symbol</vt:lpstr>
      <vt:lpstr>Times New Roman</vt:lpstr>
      <vt:lpstr>Wingdings</vt:lpstr>
      <vt:lpstr>Presentation Template 13_9_21</vt:lpstr>
      <vt:lpstr> Computer Networks II  Routing Algorithms Link State Routing</vt:lpstr>
      <vt:lpstr>Routing Protocols</vt:lpstr>
      <vt:lpstr>Routing Algorithm Classification</vt:lpstr>
      <vt:lpstr>Link State Routing Protocol</vt:lpstr>
      <vt:lpstr>Graph Abstraction: Link Costs</vt:lpstr>
      <vt:lpstr>Link-state Routing Algorithm</vt:lpstr>
      <vt:lpstr>Learning the Network Topology</vt:lpstr>
      <vt:lpstr>Dijkstra’s Link-state Routing Algorithm</vt:lpstr>
      <vt:lpstr>Dijkstra’s Link-state Routing Algorithm</vt:lpstr>
      <vt:lpstr>Dijkstra’s Algorithm: An Example</vt:lpstr>
      <vt:lpstr>Dijkstra’s Algorithm: An Example</vt:lpstr>
      <vt:lpstr>Dijkstra’s Algorithm: Another Example</vt:lpstr>
      <vt:lpstr>Dijkstra’s Algorithm: Discussion</vt:lpstr>
      <vt:lpstr>Handling Failures</vt:lpstr>
      <vt:lpstr>Dijkstra’s Algorithm: Oscillations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446</cp:revision>
  <cp:lastPrinted>2022-10-14T07:47:19Z</cp:lastPrinted>
  <dcterms:created xsi:type="dcterms:W3CDTF">2021-09-13T14:43:22Z</dcterms:created>
  <dcterms:modified xsi:type="dcterms:W3CDTF">2022-10-18T13:00:16Z</dcterms:modified>
</cp:coreProperties>
</file>